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4501C-5714-446E-BB54-F3F96C85EB7A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4CF76-1FBD-443F-8501-D22C14C3D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89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777239" y="0"/>
            <a:ext cx="7543800" cy="30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kern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262626"/>
              </a:buClr>
              <a:buFont typeface="Impact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762000" y="4724402"/>
            <a:ext cx="68580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560"/>
              </a:spcBef>
              <a:buClr>
                <a:schemeClr val="accent1"/>
              </a:buClr>
              <a:buFont typeface="Times New Roman"/>
              <a:buNone/>
              <a:defRPr/>
            </a:lvl1pPr>
            <a:lvl2pPr marL="457200" marR="0" indent="0" algn="ctr" rtl="0">
              <a:spcBef>
                <a:spcPts val="440"/>
              </a:spcBef>
              <a:buClr>
                <a:schemeClr val="accent1"/>
              </a:buClr>
              <a:buFont typeface="Times New Roman"/>
              <a:buNone/>
              <a:defRPr/>
            </a:lvl2pPr>
            <a:lvl3pPr marL="914400" marR="0" indent="0" algn="ctr" rtl="0">
              <a:spcBef>
                <a:spcPts val="400"/>
              </a:spcBef>
              <a:buClr>
                <a:schemeClr val="accent1"/>
              </a:buClr>
              <a:buFont typeface="Times New Roman"/>
              <a:buNone/>
              <a:defRPr/>
            </a:lvl3pPr>
            <a:lvl4pPr marL="1371600" marR="0" indent="0" algn="ctr" rtl="0">
              <a:spcBef>
                <a:spcPts val="360"/>
              </a:spcBef>
              <a:buClr>
                <a:schemeClr val="accent1"/>
              </a:buClr>
              <a:buFont typeface="Times New Roman"/>
              <a:buNone/>
              <a:defRPr/>
            </a:lvl4pPr>
            <a:lvl5pPr marL="1828800" marR="0" indent="0" algn="ctr" rtl="0">
              <a:spcBef>
                <a:spcPts val="360"/>
              </a:spcBef>
              <a:buClr>
                <a:schemeClr val="accent1"/>
              </a:buClr>
              <a:buFont typeface="Times New Roman"/>
              <a:buNone/>
              <a:defRPr/>
            </a:lvl5pPr>
            <a:lvl6pPr marL="2286000" marR="0" indent="0" algn="ctr" rtl="0">
              <a:spcBef>
                <a:spcPts val="320"/>
              </a:spcBef>
              <a:buClr>
                <a:schemeClr val="accent1"/>
              </a:buClr>
              <a:buFont typeface="Times New Roman"/>
              <a:buNone/>
              <a:defRPr/>
            </a:lvl6pPr>
            <a:lvl7pPr marL="2743200" marR="0" indent="0" algn="ctr" rtl="0">
              <a:spcBef>
                <a:spcPts val="320"/>
              </a:spcBef>
              <a:buClr>
                <a:schemeClr val="accent1"/>
              </a:buClr>
              <a:buFont typeface="Times New Roman"/>
              <a:buNone/>
              <a:defRPr/>
            </a:lvl7pPr>
            <a:lvl8pPr marL="3200400" marR="0" indent="0" algn="ctr" rtl="0">
              <a:spcBef>
                <a:spcPts val="320"/>
              </a:spcBef>
              <a:buClr>
                <a:schemeClr val="accent1"/>
              </a:buClr>
              <a:buFont typeface="Times New Roman"/>
              <a:buNone/>
              <a:defRPr/>
            </a:lvl8pPr>
            <a:lvl9pPr marL="3657600" marR="0" indent="0" algn="ctr" rtl="0">
              <a:spcBef>
                <a:spcPts val="320"/>
              </a:spcBef>
              <a:buClr>
                <a:schemeClr val="accent1"/>
              </a:buClr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248402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1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2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  <a:p>
            <a:pPr lvl="3"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4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5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  <a:p>
            <a:pPr lvl="6"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7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8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9" name="Shape 19"/>
          <p:cNvSpPr/>
          <p:nvPr/>
        </p:nvSpPr>
        <p:spPr>
          <a:xfrm>
            <a:off x="777239" y="6172202"/>
            <a:ext cx="7543800" cy="274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kern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05805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762000" y="4572002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262626"/>
              </a:buClr>
              <a:buFont typeface="Impac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 rot="5400000">
            <a:off x="2590799" y="-990600"/>
            <a:ext cx="3886200" cy="72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chemeClr val="accent1"/>
              </a:buClr>
              <a:buFont typeface="Times New Roman"/>
              <a:buChar char="•"/>
              <a:defRPr/>
            </a:lvl1pPr>
            <a:lvl2pPr marL="594360" indent="-137159" algn="l" rtl="0">
              <a:spcBef>
                <a:spcPts val="440"/>
              </a:spcBef>
              <a:buClr>
                <a:schemeClr val="accent1"/>
              </a:buClr>
              <a:buFont typeface="Times New Roman"/>
              <a:buChar char="•"/>
              <a:defRPr/>
            </a:lvl2pPr>
            <a:lvl3pPr marL="868680" indent="-106680" algn="l" rtl="0">
              <a:spcBef>
                <a:spcPts val="400"/>
              </a:spcBef>
              <a:buClr>
                <a:schemeClr val="accent1"/>
              </a:buClr>
              <a:buFont typeface="Times New Roman"/>
              <a:buChar char="•"/>
              <a:defRPr/>
            </a:lvl3pPr>
            <a:lvl4pPr marL="114300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4pPr>
            <a:lvl5pPr marL="137160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5pPr>
            <a:lvl6pPr marL="1645920" indent="-13462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6pPr>
            <a:lvl7pPr marL="1901951" indent="-136651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7pPr>
            <a:lvl8pPr marL="2194560" indent="-13716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8pPr>
            <a:lvl9pPr marL="2468880" indent="-132079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6248402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1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2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  <a:p>
            <a:pPr lvl="3"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4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5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  <a:p>
            <a:pPr lvl="6"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7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8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93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 rot="5400000">
            <a:off x="-1028699" y="2476500"/>
            <a:ext cx="54101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262626"/>
              </a:buClr>
              <a:buFont typeface="Impac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 rot="5400000">
            <a:off x="3009902" y="266701"/>
            <a:ext cx="4876799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chemeClr val="accent1"/>
              </a:buClr>
              <a:buFont typeface="Times New Roman"/>
              <a:buChar char="•"/>
              <a:defRPr/>
            </a:lvl1pPr>
            <a:lvl2pPr marL="594360" indent="-137159" algn="l" rtl="0">
              <a:spcBef>
                <a:spcPts val="440"/>
              </a:spcBef>
              <a:buClr>
                <a:schemeClr val="accent1"/>
              </a:buClr>
              <a:buFont typeface="Times New Roman"/>
              <a:buChar char="•"/>
              <a:defRPr/>
            </a:lvl2pPr>
            <a:lvl3pPr marL="868680" indent="-106680" algn="l" rtl="0">
              <a:spcBef>
                <a:spcPts val="400"/>
              </a:spcBef>
              <a:buClr>
                <a:schemeClr val="accent1"/>
              </a:buClr>
              <a:buFont typeface="Times New Roman"/>
              <a:buChar char="•"/>
              <a:defRPr/>
            </a:lvl3pPr>
            <a:lvl4pPr marL="114300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4pPr>
            <a:lvl5pPr marL="137160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5pPr>
            <a:lvl6pPr marL="1645920" indent="-13462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6pPr>
            <a:lvl7pPr marL="1901951" indent="-136651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7pPr>
            <a:lvl8pPr marL="2194560" indent="-13716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8pPr>
            <a:lvl9pPr marL="2468880" indent="-132079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6248402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1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2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  <a:p>
            <a:pPr lvl="3"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4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5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  <a:p>
            <a:pPr lvl="6"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7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8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762000" y="4572002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262626"/>
              </a:buClr>
              <a:buFont typeface="Impac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74320" indent="-121920" algn="l" rtl="0">
              <a:spcBef>
                <a:spcPts val="480"/>
              </a:spcBef>
              <a:buClr>
                <a:schemeClr val="accent1"/>
              </a:buClr>
              <a:buFont typeface="Times New Roman"/>
              <a:buChar char="•"/>
              <a:defRPr/>
            </a:lvl1pPr>
            <a:lvl2pPr marL="594360" indent="-137159" algn="l" rtl="0">
              <a:spcBef>
                <a:spcPts val="440"/>
              </a:spcBef>
              <a:buClr>
                <a:schemeClr val="accent1"/>
              </a:buClr>
              <a:buFont typeface="Times New Roman"/>
              <a:buChar char="•"/>
              <a:defRPr/>
            </a:lvl2pPr>
            <a:lvl3pPr marL="868680" indent="-106680" algn="l" rtl="0">
              <a:spcBef>
                <a:spcPts val="400"/>
              </a:spcBef>
              <a:buClr>
                <a:schemeClr val="accent1"/>
              </a:buClr>
              <a:buFont typeface="Times New Roman"/>
              <a:buChar char="•"/>
              <a:defRPr/>
            </a:lvl3pPr>
            <a:lvl4pPr marL="114300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4pPr>
            <a:lvl5pPr marL="137160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5pPr>
            <a:lvl6pPr marL="1645920" indent="-13462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6pPr>
            <a:lvl7pPr marL="1901951" indent="-136651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7pPr>
            <a:lvl8pPr marL="2194560" indent="-13716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8pPr>
            <a:lvl9pPr marL="2468880" indent="-132079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6248402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1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2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  <a:p>
            <a:pPr lvl="3"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4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5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  <a:p>
            <a:pPr lvl="6"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7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8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69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777239" y="0"/>
            <a:ext cx="7543800" cy="30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kern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62000" y="3276602"/>
            <a:ext cx="7543800" cy="167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6248402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1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2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  <a:p>
            <a:pPr lvl="3"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4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5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  <a:p>
            <a:pPr lvl="6"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7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8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33" name="Shape 33"/>
          <p:cNvSpPr/>
          <p:nvPr/>
        </p:nvSpPr>
        <p:spPr>
          <a:xfrm>
            <a:off x="777239" y="6172202"/>
            <a:ext cx="7543800" cy="274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kern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60668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62000" y="4572002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262626"/>
              </a:buClr>
              <a:buFont typeface="Impac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62000" y="609600"/>
            <a:ext cx="3657600" cy="37673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48200" y="609600"/>
            <a:ext cx="3657600" cy="37673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6248402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1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2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  <a:p>
            <a:pPr lvl="3"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4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5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  <a:p>
            <a:pPr lvl="6"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7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8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60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62000" y="4572002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58952" y="609600"/>
            <a:ext cx="3657600" cy="639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Impact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758952" y="1329263"/>
            <a:ext cx="3657600" cy="304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5151" y="609600"/>
            <a:ext cx="3657600" cy="639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Impact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45151" y="1329263"/>
            <a:ext cx="3657600" cy="304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248402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1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2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  <a:p>
            <a:pPr lvl="3"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4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5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  <a:p>
            <a:pPr lvl="6"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7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8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</p:txBody>
      </p:sp>
      <p:cxnSp>
        <p:nvCxnSpPr>
          <p:cNvPr id="50" name="Shape 50"/>
          <p:cNvCxnSpPr/>
          <p:nvPr/>
        </p:nvCxnSpPr>
        <p:spPr>
          <a:xfrm>
            <a:off x="758952" y="1249363"/>
            <a:ext cx="3657600" cy="1587"/>
          </a:xfrm>
          <a:prstGeom prst="straightConnector1">
            <a:avLst/>
          </a:prstGeom>
          <a:noFill/>
          <a:ln w="1587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1" name="Shape 51"/>
          <p:cNvCxnSpPr/>
          <p:nvPr/>
        </p:nvCxnSpPr>
        <p:spPr>
          <a:xfrm>
            <a:off x="4645151" y="1249363"/>
            <a:ext cx="3657600" cy="1587"/>
          </a:xfrm>
          <a:prstGeom prst="straightConnector1">
            <a:avLst/>
          </a:prstGeom>
          <a:noFill/>
          <a:ln w="1587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07086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762000" y="4572002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262626"/>
              </a:buClr>
              <a:buFont typeface="Impac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248402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1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2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  <a:p>
            <a:pPr lvl="3"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4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5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  <a:p>
            <a:pPr lvl="6"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7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8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21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248402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1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2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  <a:p>
            <a:pPr lvl="3"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4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5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  <a:p>
            <a:pPr lvl="6"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7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8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58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762002" y="4572002"/>
            <a:ext cx="678484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710866" y="457201"/>
            <a:ext cx="4594934" cy="411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762002" y="457200"/>
            <a:ext cx="2673657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248402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1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2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  <a:p>
            <a:pPr lvl="3"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4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5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  <a:p>
            <a:pPr lvl="6"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7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8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</p:txBody>
      </p:sp>
      <p:cxnSp>
        <p:nvCxnSpPr>
          <p:cNvPr id="68" name="Shape 68"/>
          <p:cNvCxnSpPr/>
          <p:nvPr/>
        </p:nvCxnSpPr>
        <p:spPr>
          <a:xfrm rot="5400000">
            <a:off x="1677195" y="2514600"/>
            <a:ext cx="3809999" cy="1587"/>
          </a:xfrm>
          <a:prstGeom prst="straightConnector1">
            <a:avLst/>
          </a:prstGeom>
          <a:noFill/>
          <a:ln w="9525" cap="flat">
            <a:solidFill>
              <a:srgbClr val="979797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09828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758954" y="4572002"/>
            <a:ext cx="678484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pic" idx="2"/>
          </p:nvPr>
        </p:nvSpPr>
        <p:spPr>
          <a:xfrm>
            <a:off x="777239" y="457200"/>
            <a:ext cx="7543800" cy="2895600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850393" y="3505200"/>
            <a:ext cx="7391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6248402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1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2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  <a:p>
            <a:pPr lvl="3"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4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5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  <a:p>
            <a:pPr lvl="6" indent="-88900">
              <a:buClr>
                <a:srgbClr val="000000"/>
              </a:buClr>
              <a:buFont typeface="Arial"/>
              <a:buChar char="●"/>
            </a:pPr>
            <a:endParaRPr>
              <a:solidFill>
                <a:srgbClr val="000000"/>
              </a:solidFill>
            </a:endParaRPr>
          </a:p>
          <a:p>
            <a:pPr lvl="7" indent="-88900">
              <a:buClr>
                <a:srgbClr val="000000"/>
              </a:buClr>
              <a:buFont typeface="Courier New"/>
              <a:buChar char="o"/>
            </a:pPr>
            <a:endParaRPr>
              <a:solidFill>
                <a:srgbClr val="000000"/>
              </a:solidFill>
            </a:endParaRPr>
          </a:p>
          <a:p>
            <a:pPr lvl="8" indent="-88900">
              <a:buClr>
                <a:srgbClr val="000000"/>
              </a:buClr>
              <a:buFont typeface="Wingdings"/>
              <a:buChar char="§"/>
            </a:pPr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9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762000" y="4572002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262626"/>
              </a:buClr>
              <a:buFont typeface="Impact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74320" marR="0" indent="-121920" algn="l" rtl="0">
              <a:spcBef>
                <a:spcPts val="480"/>
              </a:spcBef>
              <a:buClr>
                <a:schemeClr val="accent1"/>
              </a:buClr>
              <a:buFont typeface="Times New Roman"/>
              <a:buChar char="•"/>
              <a:defRPr/>
            </a:lvl1pPr>
            <a:lvl2pPr marL="594360" marR="0" indent="-137159" algn="l" rtl="0">
              <a:spcBef>
                <a:spcPts val="440"/>
              </a:spcBef>
              <a:buClr>
                <a:schemeClr val="accent1"/>
              </a:buClr>
              <a:buFont typeface="Times New Roman"/>
              <a:buChar char="•"/>
              <a:defRPr/>
            </a:lvl2pPr>
            <a:lvl3pPr marL="868680" marR="0" indent="-106680" algn="l" rtl="0">
              <a:spcBef>
                <a:spcPts val="400"/>
              </a:spcBef>
              <a:buClr>
                <a:schemeClr val="accent1"/>
              </a:buClr>
              <a:buFont typeface="Times New Roman"/>
              <a:buChar char="•"/>
              <a:defRPr/>
            </a:lvl3pPr>
            <a:lvl4pPr marL="1143000" marR="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4pPr>
            <a:lvl5pPr marL="1371600" marR="0" indent="-114300" algn="l" rtl="0">
              <a:spcBef>
                <a:spcPts val="360"/>
              </a:spcBef>
              <a:buClr>
                <a:schemeClr val="accent1"/>
              </a:buClr>
              <a:buFont typeface="Times New Roman"/>
              <a:buChar char="•"/>
              <a:defRPr/>
            </a:lvl5pPr>
            <a:lvl6pPr marL="1645920" marR="0" indent="-13462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6pPr>
            <a:lvl7pPr marL="1901951" marR="0" indent="-136651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7pPr>
            <a:lvl8pPr marL="2194560" marR="0" indent="-137160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8pPr>
            <a:lvl9pPr marL="2468880" marR="0" indent="-132079" algn="l" rtl="0">
              <a:spcBef>
                <a:spcPts val="320"/>
              </a:spcBef>
              <a:buClr>
                <a:schemeClr val="accent1"/>
              </a:buClr>
              <a:buFont typeface="Times New Roman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6248402" y="6208776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6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indent="-88900">
              <a:buClr>
                <a:srgbClr val="000000"/>
              </a:buClr>
              <a:buFont typeface="Arial"/>
              <a:buChar char="●"/>
            </a:pPr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  <a:p>
            <a:pPr lvl="1" indent="-88900">
              <a:buClr>
                <a:srgbClr val="000000"/>
              </a:buClr>
              <a:buFont typeface="Courier New"/>
              <a:buChar char="o"/>
            </a:pPr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  <a:p>
            <a:pPr lvl="2" indent="-88900">
              <a:buClr>
                <a:srgbClr val="000000"/>
              </a:buClr>
              <a:buFont typeface="Wingdings"/>
              <a:buChar char="§"/>
            </a:pPr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  <a:p>
            <a:pPr lvl="3" indent="-88900">
              <a:buClr>
                <a:srgbClr val="000000"/>
              </a:buClr>
              <a:buFont typeface="Arial"/>
              <a:buChar char="●"/>
            </a:pPr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  <a:p>
            <a:pPr lvl="4" indent="-88900">
              <a:buClr>
                <a:srgbClr val="000000"/>
              </a:buClr>
              <a:buFont typeface="Courier New"/>
              <a:buChar char="o"/>
            </a:pPr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  <a:p>
            <a:pPr lvl="5" indent="-88900">
              <a:buClr>
                <a:srgbClr val="000000"/>
              </a:buClr>
              <a:buFont typeface="Wingdings"/>
              <a:buChar char="§"/>
            </a:pPr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  <a:p>
            <a:pPr lvl="6" indent="-88900">
              <a:buClr>
                <a:srgbClr val="000000"/>
              </a:buClr>
              <a:buFont typeface="Arial"/>
              <a:buChar char="●"/>
            </a:pPr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  <a:p>
            <a:pPr lvl="7" indent="-88900">
              <a:buClr>
                <a:srgbClr val="000000"/>
              </a:buClr>
              <a:buFont typeface="Courier New"/>
              <a:buChar char="o"/>
            </a:pPr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  <a:p>
            <a:pPr lvl="8" indent="-88900">
              <a:buClr>
                <a:srgbClr val="000000"/>
              </a:buClr>
              <a:buFont typeface="Wingdings"/>
              <a:buChar char="§"/>
            </a:pPr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777239" y="0"/>
            <a:ext cx="7543800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kern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77239" y="6172202"/>
            <a:ext cx="7543800" cy="274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kern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413172455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600199"/>
          </a:xfrm>
        </p:spPr>
        <p:txBody>
          <a:bodyPr anchor="t"/>
          <a:lstStyle/>
          <a:p>
            <a:r>
              <a:rPr lang="en-US" sz="5000" dirty="0" smtClean="0"/>
              <a:t>Bellringer: Feb 12</a:t>
            </a:r>
            <a:br>
              <a:rPr lang="en-US" sz="5000" dirty="0" smtClean="0"/>
            </a:br>
            <a:r>
              <a:rPr lang="en-US" sz="5000" dirty="0" smtClean="0"/>
              <a:t>Write this in your notes.</a:t>
            </a:r>
            <a:endParaRPr lang="en-US" sz="5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7543800" cy="3886200"/>
          </a:xfrm>
        </p:spPr>
        <p:txBody>
          <a:bodyPr anchor="t"/>
          <a:lstStyle/>
          <a:p>
            <a:pPr marL="152400" indent="0">
              <a:buNone/>
            </a:pPr>
            <a:r>
              <a:rPr lang="en-US" sz="2500" dirty="0" smtClean="0"/>
              <a:t>What questions </a:t>
            </a:r>
            <a:r>
              <a:rPr lang="en-US" sz="2500" dirty="0" smtClean="0"/>
              <a:t>do </a:t>
            </a:r>
            <a:r>
              <a:rPr lang="en-US" sz="2500" dirty="0" smtClean="0"/>
              <a:t>you have to Faubus about his sources in section 4?</a:t>
            </a:r>
          </a:p>
          <a:p>
            <a:pPr marL="152400" indent="0">
              <a:buNone/>
            </a:pPr>
            <a:endParaRPr lang="en-US" sz="2500" dirty="0"/>
          </a:p>
          <a:p>
            <a:pPr marL="152400" indent="0">
              <a:buNone/>
            </a:pPr>
            <a:r>
              <a:rPr lang="en-US" sz="2500" dirty="0" smtClean="0"/>
              <a:t>Why would it be important to not just take Faubus’ word for it?</a:t>
            </a:r>
          </a:p>
          <a:p>
            <a:pPr marL="152400" indent="0">
              <a:buNone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51531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6781800" cy="1600199"/>
          </a:xfrm>
        </p:spPr>
        <p:txBody>
          <a:bodyPr anchor="t"/>
          <a:lstStyle/>
          <a:p>
            <a:r>
              <a:rPr lang="en-US" sz="3000" dirty="0" smtClean="0"/>
              <a:t>Section 5: “A stitch in time…”</a:t>
            </a:r>
            <a:endParaRPr lang="en-US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7543800" cy="3886200"/>
          </a:xfrm>
        </p:spPr>
        <p:txBody>
          <a:bodyPr anchor="t"/>
          <a:lstStyle/>
          <a:p>
            <a:pPr marL="152400" indent="0">
              <a:buNone/>
            </a:pPr>
            <a:r>
              <a:rPr lang="en-US" sz="2500" dirty="0" smtClean="0"/>
              <a:t>Do you think Faubus is justified in calling out the National Guard to “keep the peace” in Little Rock?</a:t>
            </a:r>
          </a:p>
          <a:p>
            <a:pPr marL="152400" indent="0">
              <a:buNone/>
            </a:pPr>
            <a:r>
              <a:rPr lang="en-US" sz="2500" dirty="0" smtClean="0"/>
              <a:t>Why or why not?</a:t>
            </a:r>
          </a:p>
          <a:p>
            <a:pPr marL="152400" indent="0">
              <a:buNone/>
            </a:pPr>
            <a:endParaRPr lang="en-US" sz="2500" dirty="0"/>
          </a:p>
          <a:p>
            <a:pPr marL="152400" indent="0">
              <a:buNone/>
            </a:pPr>
            <a:r>
              <a:rPr lang="en-US" sz="2500" dirty="0" smtClean="0"/>
              <a:t>What other options do you think he had available for him to “keep the peace”?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77231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4800600"/>
          </a:xfrm>
        </p:spPr>
        <p:txBody>
          <a:bodyPr anchor="t"/>
          <a:lstStyle/>
          <a:p>
            <a:pPr marL="152400" indent="0">
              <a:buNone/>
            </a:pPr>
            <a:r>
              <a:rPr lang="en-US" sz="2500" dirty="0" smtClean="0"/>
              <a:t>Map out the main points for each section</a:t>
            </a:r>
          </a:p>
          <a:p>
            <a:pPr marL="152400" indent="0">
              <a:buNone/>
            </a:pPr>
            <a:endParaRPr lang="en-US" sz="2500" dirty="0"/>
          </a:p>
          <a:p>
            <a:pPr marL="152400" indent="0">
              <a:lnSpc>
                <a:spcPct val="200000"/>
              </a:lnSpc>
              <a:buNone/>
            </a:pPr>
            <a:r>
              <a:rPr lang="en-US" sz="2500" dirty="0" smtClean="0"/>
              <a:t>1:</a:t>
            </a:r>
          </a:p>
          <a:p>
            <a:pPr marL="152400" indent="0">
              <a:lnSpc>
                <a:spcPct val="200000"/>
              </a:lnSpc>
              <a:buNone/>
            </a:pPr>
            <a:r>
              <a:rPr lang="en-US" sz="2500" dirty="0" smtClean="0"/>
              <a:t>2:</a:t>
            </a:r>
          </a:p>
          <a:p>
            <a:pPr marL="152400" indent="0">
              <a:lnSpc>
                <a:spcPct val="200000"/>
              </a:lnSpc>
              <a:buNone/>
            </a:pPr>
            <a:r>
              <a:rPr lang="en-US" sz="2500" dirty="0" smtClean="0"/>
              <a:t>3:</a:t>
            </a:r>
          </a:p>
          <a:p>
            <a:pPr marL="152400" indent="0">
              <a:lnSpc>
                <a:spcPct val="200000"/>
              </a:lnSpc>
              <a:buNone/>
            </a:pPr>
            <a:r>
              <a:rPr lang="en-US" sz="2500" dirty="0" smtClean="0"/>
              <a:t>4:</a:t>
            </a:r>
          </a:p>
          <a:p>
            <a:pPr marL="152400" indent="0">
              <a:lnSpc>
                <a:spcPct val="200000"/>
              </a:lnSpc>
              <a:buNone/>
            </a:pPr>
            <a:r>
              <a:rPr lang="en-US" sz="2500" dirty="0" smtClean="0"/>
              <a:t>5: </a:t>
            </a:r>
            <a:endParaRPr lang="en-US" sz="2500" dirty="0"/>
          </a:p>
        </p:txBody>
      </p:sp>
      <p:grpSp>
        <p:nvGrpSpPr>
          <p:cNvPr id="18" name="SMARTInkShape-Group1"/>
          <p:cNvGrpSpPr/>
          <p:nvPr/>
        </p:nvGrpSpPr>
        <p:grpSpPr>
          <a:xfrm>
            <a:off x="1507331" y="1585913"/>
            <a:ext cx="2455822" cy="764382"/>
            <a:chOff x="1507331" y="1585913"/>
            <a:chExt cx="2455822" cy="764382"/>
          </a:xfrm>
        </p:grpSpPr>
        <p:sp>
          <p:nvSpPr>
            <p:cNvPr id="2" name="SMARTInkShape-1"/>
            <p:cNvSpPr/>
            <p:nvPr/>
          </p:nvSpPr>
          <p:spPr>
            <a:xfrm>
              <a:off x="1543050" y="1585913"/>
              <a:ext cx="7145" cy="735807"/>
            </a:xfrm>
            <a:custGeom>
              <a:avLst/>
              <a:gdLst/>
              <a:ahLst/>
              <a:cxnLst/>
              <a:rect l="0" t="0" r="0" b="0"/>
              <a:pathLst>
                <a:path w="7145" h="735807">
                  <a:moveTo>
                    <a:pt x="7144" y="0"/>
                  </a:moveTo>
                  <a:lnTo>
                    <a:pt x="7144" y="28904"/>
                  </a:lnTo>
                  <a:lnTo>
                    <a:pt x="7144" y="58923"/>
                  </a:lnTo>
                  <a:lnTo>
                    <a:pt x="7144" y="87926"/>
                  </a:lnTo>
                  <a:lnTo>
                    <a:pt x="7144" y="120420"/>
                  </a:lnTo>
                  <a:lnTo>
                    <a:pt x="7144" y="145595"/>
                  </a:lnTo>
                  <a:lnTo>
                    <a:pt x="7144" y="172658"/>
                  </a:lnTo>
                  <a:lnTo>
                    <a:pt x="7144" y="200562"/>
                  </a:lnTo>
                  <a:lnTo>
                    <a:pt x="7144" y="230955"/>
                  </a:lnTo>
                  <a:lnTo>
                    <a:pt x="7144" y="262190"/>
                  </a:lnTo>
                  <a:lnTo>
                    <a:pt x="7144" y="291947"/>
                  </a:lnTo>
                  <a:lnTo>
                    <a:pt x="7144" y="325281"/>
                  </a:lnTo>
                  <a:lnTo>
                    <a:pt x="7144" y="360469"/>
                  </a:lnTo>
                  <a:lnTo>
                    <a:pt x="7144" y="394629"/>
                  </a:lnTo>
                  <a:lnTo>
                    <a:pt x="7144" y="428332"/>
                  </a:lnTo>
                  <a:lnTo>
                    <a:pt x="7144" y="461832"/>
                  </a:lnTo>
                  <a:lnTo>
                    <a:pt x="7144" y="495242"/>
                  </a:lnTo>
                  <a:lnTo>
                    <a:pt x="5027" y="528611"/>
                  </a:lnTo>
                  <a:lnTo>
                    <a:pt x="2234" y="560376"/>
                  </a:lnTo>
                  <a:lnTo>
                    <a:pt x="993" y="587722"/>
                  </a:lnTo>
                  <a:lnTo>
                    <a:pt x="441" y="613105"/>
                  </a:lnTo>
                  <a:lnTo>
                    <a:pt x="131" y="647592"/>
                  </a:lnTo>
                  <a:lnTo>
                    <a:pt x="2155" y="675802"/>
                  </a:lnTo>
                  <a:lnTo>
                    <a:pt x="4133" y="693262"/>
                  </a:lnTo>
                  <a:lnTo>
                    <a:pt x="0" y="7358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"/>
            <p:cNvSpPr/>
            <p:nvPr/>
          </p:nvSpPr>
          <p:spPr>
            <a:xfrm>
              <a:off x="1507331" y="2028825"/>
              <a:ext cx="228601" cy="32692"/>
            </a:xfrm>
            <a:custGeom>
              <a:avLst/>
              <a:gdLst/>
              <a:ahLst/>
              <a:cxnLst/>
              <a:rect l="0" t="0" r="0" b="0"/>
              <a:pathLst>
                <a:path w="228601" h="32692">
                  <a:moveTo>
                    <a:pt x="0" y="28575"/>
                  </a:moveTo>
                  <a:lnTo>
                    <a:pt x="32112" y="28575"/>
                  </a:lnTo>
                  <a:lnTo>
                    <a:pt x="57849" y="30692"/>
                  </a:lnTo>
                  <a:lnTo>
                    <a:pt x="72542" y="32691"/>
                  </a:lnTo>
                  <a:lnTo>
                    <a:pt x="107845" y="29623"/>
                  </a:lnTo>
                  <a:lnTo>
                    <a:pt x="141600" y="28782"/>
                  </a:lnTo>
                  <a:lnTo>
                    <a:pt x="171992" y="22119"/>
                  </a:lnTo>
                  <a:lnTo>
                    <a:pt x="203513" y="8455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"/>
            <p:cNvSpPr/>
            <p:nvPr/>
          </p:nvSpPr>
          <p:spPr>
            <a:xfrm>
              <a:off x="1764808" y="1664494"/>
              <a:ext cx="21131" cy="571501"/>
            </a:xfrm>
            <a:custGeom>
              <a:avLst/>
              <a:gdLst/>
              <a:ahLst/>
              <a:cxnLst/>
              <a:rect l="0" t="0" r="0" b="0"/>
              <a:pathLst>
                <a:path w="21131" h="571501">
                  <a:moveTo>
                    <a:pt x="13986" y="0"/>
                  </a:moveTo>
                  <a:lnTo>
                    <a:pt x="13986" y="30528"/>
                  </a:lnTo>
                  <a:lnTo>
                    <a:pt x="13986" y="64826"/>
                  </a:lnTo>
                  <a:lnTo>
                    <a:pt x="13986" y="89137"/>
                  </a:lnTo>
                  <a:lnTo>
                    <a:pt x="13986" y="115816"/>
                  </a:lnTo>
                  <a:lnTo>
                    <a:pt x="13986" y="142755"/>
                  </a:lnTo>
                  <a:lnTo>
                    <a:pt x="13986" y="167957"/>
                  </a:lnTo>
                  <a:lnTo>
                    <a:pt x="11869" y="196620"/>
                  </a:lnTo>
                  <a:lnTo>
                    <a:pt x="9076" y="227087"/>
                  </a:lnTo>
                  <a:lnTo>
                    <a:pt x="7835" y="256502"/>
                  </a:lnTo>
                  <a:lnTo>
                    <a:pt x="7283" y="285451"/>
                  </a:lnTo>
                  <a:lnTo>
                    <a:pt x="6244" y="314192"/>
                  </a:lnTo>
                  <a:lnTo>
                    <a:pt x="3137" y="342841"/>
                  </a:lnTo>
                  <a:lnTo>
                    <a:pt x="1226" y="369332"/>
                  </a:lnTo>
                  <a:lnTo>
                    <a:pt x="377" y="395129"/>
                  </a:lnTo>
                  <a:lnTo>
                    <a:pt x="0" y="422469"/>
                  </a:lnTo>
                  <a:lnTo>
                    <a:pt x="3580" y="457052"/>
                  </a:lnTo>
                  <a:lnTo>
                    <a:pt x="5875" y="487407"/>
                  </a:lnTo>
                  <a:lnTo>
                    <a:pt x="10348" y="516509"/>
                  </a:lnTo>
                  <a:lnTo>
                    <a:pt x="15623" y="548785"/>
                  </a:lnTo>
                  <a:lnTo>
                    <a:pt x="21130" y="571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"/>
            <p:cNvSpPr/>
            <p:nvPr/>
          </p:nvSpPr>
          <p:spPr>
            <a:xfrm>
              <a:off x="1865512" y="1943100"/>
              <a:ext cx="20439" cy="257176"/>
            </a:xfrm>
            <a:custGeom>
              <a:avLst/>
              <a:gdLst/>
              <a:ahLst/>
              <a:cxnLst/>
              <a:rect l="0" t="0" r="0" b="0"/>
              <a:pathLst>
                <a:path w="20439" h="257176">
                  <a:moveTo>
                    <a:pt x="6151" y="0"/>
                  </a:moveTo>
                  <a:lnTo>
                    <a:pt x="6151" y="32249"/>
                  </a:lnTo>
                  <a:lnTo>
                    <a:pt x="6151" y="59992"/>
                  </a:lnTo>
                  <a:lnTo>
                    <a:pt x="6151" y="86567"/>
                  </a:lnTo>
                  <a:lnTo>
                    <a:pt x="4034" y="114550"/>
                  </a:lnTo>
                  <a:lnTo>
                    <a:pt x="0" y="148657"/>
                  </a:lnTo>
                  <a:lnTo>
                    <a:pt x="4112" y="183234"/>
                  </a:lnTo>
                  <a:lnTo>
                    <a:pt x="5882" y="217334"/>
                  </a:lnTo>
                  <a:lnTo>
                    <a:pt x="11801" y="237781"/>
                  </a:lnTo>
                  <a:lnTo>
                    <a:pt x="20438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5"/>
            <p:cNvSpPr/>
            <p:nvPr/>
          </p:nvSpPr>
          <p:spPr>
            <a:xfrm>
              <a:off x="1935956" y="1814513"/>
              <a:ext cx="7145" cy="7144"/>
            </a:xfrm>
            <a:custGeom>
              <a:avLst/>
              <a:gdLst/>
              <a:ahLst/>
              <a:cxnLst/>
              <a:rect l="0" t="0" r="0" b="0"/>
              <a:pathLst>
                <a:path w="7145" h="7144">
                  <a:moveTo>
                    <a:pt x="7144" y="714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6"/>
            <p:cNvSpPr/>
            <p:nvPr/>
          </p:nvSpPr>
          <p:spPr>
            <a:xfrm>
              <a:off x="1976818" y="1857375"/>
              <a:ext cx="136152" cy="257176"/>
            </a:xfrm>
            <a:custGeom>
              <a:avLst/>
              <a:gdLst/>
              <a:ahLst/>
              <a:cxnLst/>
              <a:rect l="0" t="0" r="0" b="0"/>
              <a:pathLst>
                <a:path w="136152" h="257176">
                  <a:moveTo>
                    <a:pt x="59151" y="0"/>
                  </a:moveTo>
                  <a:lnTo>
                    <a:pt x="55358" y="0"/>
                  </a:lnTo>
                  <a:lnTo>
                    <a:pt x="51380" y="2117"/>
                  </a:lnTo>
                  <a:lnTo>
                    <a:pt x="18240" y="33792"/>
                  </a:lnTo>
                  <a:lnTo>
                    <a:pt x="0" y="61952"/>
                  </a:lnTo>
                  <a:lnTo>
                    <a:pt x="667" y="68289"/>
                  </a:lnTo>
                  <a:lnTo>
                    <a:pt x="7758" y="83797"/>
                  </a:lnTo>
                  <a:lnTo>
                    <a:pt x="16730" y="94922"/>
                  </a:lnTo>
                  <a:lnTo>
                    <a:pt x="43010" y="112324"/>
                  </a:lnTo>
                  <a:lnTo>
                    <a:pt x="77982" y="126139"/>
                  </a:lnTo>
                  <a:lnTo>
                    <a:pt x="112166" y="144150"/>
                  </a:lnTo>
                  <a:lnTo>
                    <a:pt x="120549" y="151644"/>
                  </a:lnTo>
                  <a:lnTo>
                    <a:pt x="132397" y="169390"/>
                  </a:lnTo>
                  <a:lnTo>
                    <a:pt x="136151" y="179659"/>
                  </a:lnTo>
                  <a:lnTo>
                    <a:pt x="134913" y="187269"/>
                  </a:lnTo>
                  <a:lnTo>
                    <a:pt x="130923" y="195943"/>
                  </a:lnTo>
                  <a:lnTo>
                    <a:pt x="118958" y="209752"/>
                  </a:lnTo>
                  <a:lnTo>
                    <a:pt x="87135" y="233389"/>
                  </a:lnTo>
                  <a:lnTo>
                    <a:pt x="44863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7"/>
            <p:cNvSpPr/>
            <p:nvPr/>
          </p:nvSpPr>
          <p:spPr>
            <a:xfrm>
              <a:off x="1621631" y="2264569"/>
              <a:ext cx="500064" cy="85726"/>
            </a:xfrm>
            <a:custGeom>
              <a:avLst/>
              <a:gdLst/>
              <a:ahLst/>
              <a:cxnLst/>
              <a:rect l="0" t="0" r="0" b="0"/>
              <a:pathLst>
                <a:path w="500064" h="85726">
                  <a:moveTo>
                    <a:pt x="0" y="85725"/>
                  </a:moveTo>
                  <a:lnTo>
                    <a:pt x="3793" y="85725"/>
                  </a:lnTo>
                  <a:lnTo>
                    <a:pt x="34321" y="71989"/>
                  </a:lnTo>
                  <a:lnTo>
                    <a:pt x="64321" y="58989"/>
                  </a:lnTo>
                  <a:lnTo>
                    <a:pt x="93146" y="49765"/>
                  </a:lnTo>
                  <a:lnTo>
                    <a:pt x="127917" y="39580"/>
                  </a:lnTo>
                  <a:lnTo>
                    <a:pt x="147190" y="33530"/>
                  </a:lnTo>
                  <a:lnTo>
                    <a:pt x="167183" y="27116"/>
                  </a:lnTo>
                  <a:lnTo>
                    <a:pt x="187656" y="22046"/>
                  </a:lnTo>
                  <a:lnTo>
                    <a:pt x="208448" y="17872"/>
                  </a:lnTo>
                  <a:lnTo>
                    <a:pt x="229453" y="14296"/>
                  </a:lnTo>
                  <a:lnTo>
                    <a:pt x="251393" y="11118"/>
                  </a:lnTo>
                  <a:lnTo>
                    <a:pt x="273958" y="8206"/>
                  </a:lnTo>
                  <a:lnTo>
                    <a:pt x="296939" y="5470"/>
                  </a:lnTo>
                  <a:lnTo>
                    <a:pt x="320197" y="3647"/>
                  </a:lnTo>
                  <a:lnTo>
                    <a:pt x="343640" y="2431"/>
                  </a:lnTo>
                  <a:lnTo>
                    <a:pt x="367206" y="1621"/>
                  </a:lnTo>
                  <a:lnTo>
                    <a:pt x="388473" y="1080"/>
                  </a:lnTo>
                  <a:lnTo>
                    <a:pt x="408207" y="720"/>
                  </a:lnTo>
                  <a:lnTo>
                    <a:pt x="443363" y="320"/>
                  </a:lnTo>
                  <a:lnTo>
                    <a:pt x="50006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8"/>
            <p:cNvSpPr/>
            <p:nvPr/>
          </p:nvSpPr>
          <p:spPr>
            <a:xfrm>
              <a:off x="2431428" y="1800225"/>
              <a:ext cx="118014" cy="285751"/>
            </a:xfrm>
            <a:custGeom>
              <a:avLst/>
              <a:gdLst/>
              <a:ahLst/>
              <a:cxnLst/>
              <a:rect l="0" t="0" r="0" b="0"/>
              <a:pathLst>
                <a:path w="118014" h="285751">
                  <a:moveTo>
                    <a:pt x="97460" y="0"/>
                  </a:moveTo>
                  <a:lnTo>
                    <a:pt x="72624" y="794"/>
                  </a:lnTo>
                  <a:lnTo>
                    <a:pt x="40073" y="12979"/>
                  </a:lnTo>
                  <a:lnTo>
                    <a:pt x="18191" y="30000"/>
                  </a:lnTo>
                  <a:lnTo>
                    <a:pt x="6063" y="45401"/>
                  </a:lnTo>
                  <a:lnTo>
                    <a:pt x="1276" y="56162"/>
                  </a:lnTo>
                  <a:lnTo>
                    <a:pt x="0" y="61254"/>
                  </a:lnTo>
                  <a:lnTo>
                    <a:pt x="698" y="71145"/>
                  </a:lnTo>
                  <a:lnTo>
                    <a:pt x="1996" y="76005"/>
                  </a:lnTo>
                  <a:lnTo>
                    <a:pt x="25445" y="107758"/>
                  </a:lnTo>
                  <a:lnTo>
                    <a:pt x="36878" y="120917"/>
                  </a:lnTo>
                  <a:lnTo>
                    <a:pt x="67971" y="144417"/>
                  </a:lnTo>
                  <a:lnTo>
                    <a:pt x="98780" y="178797"/>
                  </a:lnTo>
                  <a:lnTo>
                    <a:pt x="112226" y="199292"/>
                  </a:lnTo>
                  <a:lnTo>
                    <a:pt x="116916" y="215771"/>
                  </a:lnTo>
                  <a:lnTo>
                    <a:pt x="118013" y="225809"/>
                  </a:lnTo>
                  <a:lnTo>
                    <a:pt x="114838" y="240385"/>
                  </a:lnTo>
                  <a:lnTo>
                    <a:pt x="105078" y="254758"/>
                  </a:lnTo>
                  <a:lnTo>
                    <a:pt x="88340" y="265278"/>
                  </a:lnTo>
                  <a:lnTo>
                    <a:pt x="54337" y="278419"/>
                  </a:lnTo>
                  <a:lnTo>
                    <a:pt x="18878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9"/>
            <p:cNvSpPr/>
            <p:nvPr/>
          </p:nvSpPr>
          <p:spPr>
            <a:xfrm>
              <a:off x="2643188" y="1707356"/>
              <a:ext cx="35719" cy="435770"/>
            </a:xfrm>
            <a:custGeom>
              <a:avLst/>
              <a:gdLst/>
              <a:ahLst/>
              <a:cxnLst/>
              <a:rect l="0" t="0" r="0" b="0"/>
              <a:pathLst>
                <a:path w="35719" h="435770">
                  <a:moveTo>
                    <a:pt x="0" y="0"/>
                  </a:moveTo>
                  <a:lnTo>
                    <a:pt x="0" y="30528"/>
                  </a:lnTo>
                  <a:lnTo>
                    <a:pt x="0" y="59124"/>
                  </a:lnTo>
                  <a:lnTo>
                    <a:pt x="0" y="90102"/>
                  </a:lnTo>
                  <a:lnTo>
                    <a:pt x="0" y="124417"/>
                  </a:lnTo>
                  <a:lnTo>
                    <a:pt x="0" y="147901"/>
                  </a:lnTo>
                  <a:lnTo>
                    <a:pt x="0" y="175800"/>
                  </a:lnTo>
                  <a:lnTo>
                    <a:pt x="0" y="205927"/>
                  </a:lnTo>
                  <a:lnTo>
                    <a:pt x="0" y="235192"/>
                  </a:lnTo>
                  <a:lnTo>
                    <a:pt x="0" y="261957"/>
                  </a:lnTo>
                  <a:lnTo>
                    <a:pt x="793" y="287876"/>
                  </a:lnTo>
                  <a:lnTo>
                    <a:pt x="3792" y="315270"/>
                  </a:lnTo>
                  <a:lnTo>
                    <a:pt x="9942" y="349883"/>
                  </a:lnTo>
                  <a:lnTo>
                    <a:pt x="16792" y="380247"/>
                  </a:lnTo>
                  <a:lnTo>
                    <a:pt x="26218" y="412455"/>
                  </a:lnTo>
                  <a:lnTo>
                    <a:pt x="35718" y="4357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0"/>
            <p:cNvSpPr/>
            <p:nvPr/>
          </p:nvSpPr>
          <p:spPr>
            <a:xfrm>
              <a:off x="2607469" y="1900336"/>
              <a:ext cx="300038" cy="221359"/>
            </a:xfrm>
            <a:custGeom>
              <a:avLst/>
              <a:gdLst/>
              <a:ahLst/>
              <a:cxnLst/>
              <a:rect l="0" t="0" r="0" b="0"/>
              <a:pathLst>
                <a:path w="300038" h="221359">
                  <a:moveTo>
                    <a:pt x="0" y="78483"/>
                  </a:moveTo>
                  <a:lnTo>
                    <a:pt x="0" y="74690"/>
                  </a:lnTo>
                  <a:lnTo>
                    <a:pt x="2116" y="70712"/>
                  </a:lnTo>
                  <a:lnTo>
                    <a:pt x="9943" y="61690"/>
                  </a:lnTo>
                  <a:lnTo>
                    <a:pt x="39144" y="42120"/>
                  </a:lnTo>
                  <a:lnTo>
                    <a:pt x="74495" y="27379"/>
                  </a:lnTo>
                  <a:lnTo>
                    <a:pt x="106386" y="19332"/>
                  </a:lnTo>
                  <a:lnTo>
                    <a:pt x="140971" y="11921"/>
                  </a:lnTo>
                  <a:lnTo>
                    <a:pt x="172561" y="8490"/>
                  </a:lnTo>
                  <a:lnTo>
                    <a:pt x="205183" y="2421"/>
                  </a:lnTo>
                  <a:lnTo>
                    <a:pt x="233744" y="0"/>
                  </a:lnTo>
                  <a:lnTo>
                    <a:pt x="234410" y="761"/>
                  </a:lnTo>
                  <a:lnTo>
                    <a:pt x="235151" y="3723"/>
                  </a:lnTo>
                  <a:lnTo>
                    <a:pt x="231776" y="13646"/>
                  </a:lnTo>
                  <a:lnTo>
                    <a:pt x="208992" y="44337"/>
                  </a:lnTo>
                  <a:lnTo>
                    <a:pt x="174775" y="79614"/>
                  </a:lnTo>
                  <a:lnTo>
                    <a:pt x="152259" y="112234"/>
                  </a:lnTo>
                  <a:lnTo>
                    <a:pt x="147046" y="122852"/>
                  </a:lnTo>
                  <a:lnTo>
                    <a:pt x="143424" y="143631"/>
                  </a:lnTo>
                  <a:lnTo>
                    <a:pt x="144035" y="145728"/>
                  </a:lnTo>
                  <a:lnTo>
                    <a:pt x="145236" y="147125"/>
                  </a:lnTo>
                  <a:lnTo>
                    <a:pt x="146830" y="148057"/>
                  </a:lnTo>
                  <a:lnTo>
                    <a:pt x="156658" y="149368"/>
                  </a:lnTo>
                  <a:lnTo>
                    <a:pt x="187313" y="139929"/>
                  </a:lnTo>
                  <a:lnTo>
                    <a:pt x="222587" y="116124"/>
                  </a:lnTo>
                  <a:lnTo>
                    <a:pt x="249553" y="90593"/>
                  </a:lnTo>
                  <a:lnTo>
                    <a:pt x="273397" y="56372"/>
                  </a:lnTo>
                  <a:lnTo>
                    <a:pt x="276291" y="50664"/>
                  </a:lnTo>
                  <a:lnTo>
                    <a:pt x="277063" y="48031"/>
                  </a:lnTo>
                  <a:lnTo>
                    <a:pt x="278371" y="46275"/>
                  </a:lnTo>
                  <a:lnTo>
                    <a:pt x="281941" y="44325"/>
                  </a:lnTo>
                  <a:lnTo>
                    <a:pt x="282417" y="44598"/>
                  </a:lnTo>
                  <a:lnTo>
                    <a:pt x="279594" y="50740"/>
                  </a:lnTo>
                  <a:lnTo>
                    <a:pt x="272513" y="82719"/>
                  </a:lnTo>
                  <a:lnTo>
                    <a:pt x="265946" y="114759"/>
                  </a:lnTo>
                  <a:lnTo>
                    <a:pt x="265327" y="149994"/>
                  </a:lnTo>
                  <a:lnTo>
                    <a:pt x="274290" y="185649"/>
                  </a:lnTo>
                  <a:lnTo>
                    <a:pt x="285808" y="211472"/>
                  </a:lnTo>
                  <a:lnTo>
                    <a:pt x="290538" y="216964"/>
                  </a:lnTo>
                  <a:lnTo>
                    <a:pt x="300037" y="2213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1"/>
            <p:cNvSpPr/>
            <p:nvPr/>
          </p:nvSpPr>
          <p:spPr>
            <a:xfrm>
              <a:off x="3023320" y="1707356"/>
              <a:ext cx="27062" cy="357189"/>
            </a:xfrm>
            <a:custGeom>
              <a:avLst/>
              <a:gdLst/>
              <a:ahLst/>
              <a:cxnLst/>
              <a:rect l="0" t="0" r="0" b="0"/>
              <a:pathLst>
                <a:path w="27062" h="357189">
                  <a:moveTo>
                    <a:pt x="12774" y="0"/>
                  </a:moveTo>
                  <a:lnTo>
                    <a:pt x="12774" y="30528"/>
                  </a:lnTo>
                  <a:lnTo>
                    <a:pt x="12774" y="63239"/>
                  </a:lnTo>
                  <a:lnTo>
                    <a:pt x="11980" y="91674"/>
                  </a:lnTo>
                  <a:lnTo>
                    <a:pt x="7864" y="124883"/>
                  </a:lnTo>
                  <a:lnTo>
                    <a:pt x="5498" y="159857"/>
                  </a:lnTo>
                  <a:lnTo>
                    <a:pt x="917" y="194562"/>
                  </a:lnTo>
                  <a:lnTo>
                    <a:pt x="0" y="225306"/>
                  </a:lnTo>
                  <a:lnTo>
                    <a:pt x="3609" y="254523"/>
                  </a:lnTo>
                  <a:lnTo>
                    <a:pt x="5825" y="282495"/>
                  </a:lnTo>
                  <a:lnTo>
                    <a:pt x="11166" y="313682"/>
                  </a:lnTo>
                  <a:lnTo>
                    <a:pt x="14414" y="333449"/>
                  </a:lnTo>
                  <a:lnTo>
                    <a:pt x="20404" y="347244"/>
                  </a:lnTo>
                  <a:lnTo>
                    <a:pt x="27061" y="357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2"/>
            <p:cNvSpPr/>
            <p:nvPr/>
          </p:nvSpPr>
          <p:spPr>
            <a:xfrm>
              <a:off x="2971800" y="1836364"/>
              <a:ext cx="235217" cy="149600"/>
            </a:xfrm>
            <a:custGeom>
              <a:avLst/>
              <a:gdLst/>
              <a:ahLst/>
              <a:cxnLst/>
              <a:rect l="0" t="0" r="0" b="0"/>
              <a:pathLst>
                <a:path w="235217" h="149600">
                  <a:moveTo>
                    <a:pt x="0" y="85305"/>
                  </a:moveTo>
                  <a:lnTo>
                    <a:pt x="0" y="78455"/>
                  </a:lnTo>
                  <a:lnTo>
                    <a:pt x="13736" y="78187"/>
                  </a:lnTo>
                  <a:lnTo>
                    <a:pt x="44434" y="84314"/>
                  </a:lnTo>
                  <a:lnTo>
                    <a:pt x="72542" y="80200"/>
                  </a:lnTo>
                  <a:lnTo>
                    <a:pt x="107845" y="76447"/>
                  </a:lnTo>
                  <a:lnTo>
                    <a:pt x="135935" y="70509"/>
                  </a:lnTo>
                  <a:lnTo>
                    <a:pt x="170079" y="61392"/>
                  </a:lnTo>
                  <a:lnTo>
                    <a:pt x="202755" y="49573"/>
                  </a:lnTo>
                  <a:lnTo>
                    <a:pt x="229730" y="26766"/>
                  </a:lnTo>
                  <a:lnTo>
                    <a:pt x="233071" y="21452"/>
                  </a:lnTo>
                  <a:lnTo>
                    <a:pt x="234952" y="13998"/>
                  </a:lnTo>
                  <a:lnTo>
                    <a:pt x="235216" y="11573"/>
                  </a:lnTo>
                  <a:lnTo>
                    <a:pt x="233804" y="9163"/>
                  </a:lnTo>
                  <a:lnTo>
                    <a:pt x="228003" y="4368"/>
                  </a:lnTo>
                  <a:lnTo>
                    <a:pt x="222249" y="1708"/>
                  </a:lnTo>
                  <a:lnTo>
                    <a:pt x="208295" y="0"/>
                  </a:lnTo>
                  <a:lnTo>
                    <a:pt x="191098" y="3497"/>
                  </a:lnTo>
                  <a:lnTo>
                    <a:pt x="159805" y="22534"/>
                  </a:lnTo>
                  <a:lnTo>
                    <a:pt x="130992" y="47547"/>
                  </a:lnTo>
                  <a:lnTo>
                    <a:pt x="120480" y="61594"/>
                  </a:lnTo>
                  <a:lnTo>
                    <a:pt x="116131" y="79602"/>
                  </a:lnTo>
                  <a:lnTo>
                    <a:pt x="114843" y="96227"/>
                  </a:lnTo>
                  <a:lnTo>
                    <a:pt x="116249" y="100524"/>
                  </a:lnTo>
                  <a:lnTo>
                    <a:pt x="130441" y="119549"/>
                  </a:lnTo>
                  <a:lnTo>
                    <a:pt x="139730" y="126453"/>
                  </a:lnTo>
                  <a:lnTo>
                    <a:pt x="168889" y="137354"/>
                  </a:lnTo>
                  <a:lnTo>
                    <a:pt x="198725" y="146357"/>
                  </a:lnTo>
                  <a:lnTo>
                    <a:pt x="221456" y="1495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3"/>
            <p:cNvSpPr/>
            <p:nvPr/>
          </p:nvSpPr>
          <p:spPr>
            <a:xfrm>
              <a:off x="3443288" y="1614488"/>
              <a:ext cx="150019" cy="485776"/>
            </a:xfrm>
            <a:custGeom>
              <a:avLst/>
              <a:gdLst/>
              <a:ahLst/>
              <a:cxnLst/>
              <a:rect l="0" t="0" r="0" b="0"/>
              <a:pathLst>
                <a:path w="150019" h="485776">
                  <a:moveTo>
                    <a:pt x="0" y="0"/>
                  </a:moveTo>
                  <a:lnTo>
                    <a:pt x="793" y="32905"/>
                  </a:lnTo>
                  <a:lnTo>
                    <a:pt x="5654" y="65619"/>
                  </a:lnTo>
                  <a:lnTo>
                    <a:pt x="8819" y="93261"/>
                  </a:lnTo>
                  <a:lnTo>
                    <a:pt x="12667" y="121560"/>
                  </a:lnTo>
                  <a:lnTo>
                    <a:pt x="15924" y="152169"/>
                  </a:lnTo>
                  <a:lnTo>
                    <a:pt x="19799" y="186374"/>
                  </a:lnTo>
                  <a:lnTo>
                    <a:pt x="20947" y="219528"/>
                  </a:lnTo>
                  <a:lnTo>
                    <a:pt x="21288" y="249459"/>
                  </a:lnTo>
                  <a:lnTo>
                    <a:pt x="21389" y="278437"/>
                  </a:lnTo>
                  <a:lnTo>
                    <a:pt x="21423" y="312880"/>
                  </a:lnTo>
                  <a:lnTo>
                    <a:pt x="21429" y="342614"/>
                  </a:lnTo>
                  <a:lnTo>
                    <a:pt x="21430" y="374788"/>
                  </a:lnTo>
                  <a:lnTo>
                    <a:pt x="21431" y="399791"/>
                  </a:lnTo>
                  <a:lnTo>
                    <a:pt x="25223" y="396181"/>
                  </a:lnTo>
                  <a:lnTo>
                    <a:pt x="27085" y="390128"/>
                  </a:lnTo>
                  <a:lnTo>
                    <a:pt x="33426" y="354697"/>
                  </a:lnTo>
                  <a:lnTo>
                    <a:pt x="41238" y="321462"/>
                  </a:lnTo>
                  <a:lnTo>
                    <a:pt x="44498" y="307179"/>
                  </a:lnTo>
                  <a:lnTo>
                    <a:pt x="57293" y="280722"/>
                  </a:lnTo>
                  <a:lnTo>
                    <a:pt x="62769" y="274784"/>
                  </a:lnTo>
                  <a:lnTo>
                    <a:pt x="73984" y="267772"/>
                  </a:lnTo>
                  <a:lnTo>
                    <a:pt x="79977" y="265853"/>
                  </a:lnTo>
                  <a:lnTo>
                    <a:pt x="82687" y="266135"/>
                  </a:lnTo>
                  <a:lnTo>
                    <a:pt x="87814" y="268565"/>
                  </a:lnTo>
                  <a:lnTo>
                    <a:pt x="95163" y="274396"/>
                  </a:lnTo>
                  <a:lnTo>
                    <a:pt x="116823" y="310005"/>
                  </a:lnTo>
                  <a:lnTo>
                    <a:pt x="128145" y="338430"/>
                  </a:lnTo>
                  <a:lnTo>
                    <a:pt x="134232" y="370592"/>
                  </a:lnTo>
                  <a:lnTo>
                    <a:pt x="140344" y="400669"/>
                  </a:lnTo>
                  <a:lnTo>
                    <a:pt x="142375" y="432128"/>
                  </a:lnTo>
                  <a:lnTo>
                    <a:pt x="143602" y="464011"/>
                  </a:lnTo>
                  <a:lnTo>
                    <a:pt x="150018" y="4857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4"/>
            <p:cNvSpPr/>
            <p:nvPr/>
          </p:nvSpPr>
          <p:spPr>
            <a:xfrm>
              <a:off x="3658113" y="1864519"/>
              <a:ext cx="120932" cy="192882"/>
            </a:xfrm>
            <a:custGeom>
              <a:avLst/>
              <a:gdLst/>
              <a:ahLst/>
              <a:cxnLst/>
              <a:rect l="0" t="0" r="0" b="0"/>
              <a:pathLst>
                <a:path w="120932" h="192882">
                  <a:moveTo>
                    <a:pt x="70925" y="0"/>
                  </a:moveTo>
                  <a:lnTo>
                    <a:pt x="64774" y="0"/>
                  </a:lnTo>
                  <a:lnTo>
                    <a:pt x="56490" y="3792"/>
                  </a:lnTo>
                  <a:lnTo>
                    <a:pt x="50486" y="12004"/>
                  </a:lnTo>
                  <a:lnTo>
                    <a:pt x="32808" y="43502"/>
                  </a:lnTo>
                  <a:lnTo>
                    <a:pt x="15056" y="78665"/>
                  </a:lnTo>
                  <a:lnTo>
                    <a:pt x="3386" y="107173"/>
                  </a:lnTo>
                  <a:lnTo>
                    <a:pt x="0" y="139085"/>
                  </a:lnTo>
                  <a:lnTo>
                    <a:pt x="3432" y="154364"/>
                  </a:lnTo>
                  <a:lnTo>
                    <a:pt x="9476" y="165152"/>
                  </a:lnTo>
                  <a:lnTo>
                    <a:pt x="13980" y="168651"/>
                  </a:lnTo>
                  <a:lnTo>
                    <a:pt x="20979" y="170621"/>
                  </a:lnTo>
                  <a:lnTo>
                    <a:pt x="23340" y="170897"/>
                  </a:lnTo>
                  <a:lnTo>
                    <a:pt x="28080" y="169087"/>
                  </a:lnTo>
                  <a:lnTo>
                    <a:pt x="30456" y="167494"/>
                  </a:lnTo>
                  <a:lnTo>
                    <a:pt x="55148" y="135484"/>
                  </a:lnTo>
                  <a:lnTo>
                    <a:pt x="65868" y="112840"/>
                  </a:lnTo>
                  <a:lnTo>
                    <a:pt x="70259" y="80505"/>
                  </a:lnTo>
                  <a:lnTo>
                    <a:pt x="69835" y="70705"/>
                  </a:lnTo>
                  <a:lnTo>
                    <a:pt x="64063" y="51574"/>
                  </a:lnTo>
                  <a:lnTo>
                    <a:pt x="58927" y="66632"/>
                  </a:lnTo>
                  <a:lnTo>
                    <a:pt x="57655" y="76181"/>
                  </a:lnTo>
                  <a:lnTo>
                    <a:pt x="64542" y="102126"/>
                  </a:lnTo>
                  <a:lnTo>
                    <a:pt x="80252" y="137406"/>
                  </a:lnTo>
                  <a:lnTo>
                    <a:pt x="101181" y="170970"/>
                  </a:lnTo>
                  <a:lnTo>
                    <a:pt x="120931" y="1928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5"/>
            <p:cNvSpPr/>
            <p:nvPr/>
          </p:nvSpPr>
          <p:spPr>
            <a:xfrm>
              <a:off x="3857625" y="1893094"/>
              <a:ext cx="105528" cy="200026"/>
            </a:xfrm>
            <a:custGeom>
              <a:avLst/>
              <a:gdLst/>
              <a:ahLst/>
              <a:cxnLst/>
              <a:rect l="0" t="0" r="0" b="0"/>
              <a:pathLst>
                <a:path w="105528" h="200026">
                  <a:moveTo>
                    <a:pt x="71438" y="0"/>
                  </a:moveTo>
                  <a:lnTo>
                    <a:pt x="37852" y="0"/>
                  </a:lnTo>
                  <a:lnTo>
                    <a:pt x="19795" y="794"/>
                  </a:lnTo>
                  <a:lnTo>
                    <a:pt x="13296" y="3792"/>
                  </a:lnTo>
                  <a:lnTo>
                    <a:pt x="11245" y="6497"/>
                  </a:lnTo>
                  <a:lnTo>
                    <a:pt x="8967" y="13735"/>
                  </a:lnTo>
                  <a:lnTo>
                    <a:pt x="7684" y="26736"/>
                  </a:lnTo>
                  <a:lnTo>
                    <a:pt x="11617" y="35959"/>
                  </a:lnTo>
                  <a:lnTo>
                    <a:pt x="18657" y="44557"/>
                  </a:lnTo>
                  <a:lnTo>
                    <a:pt x="50328" y="67346"/>
                  </a:lnTo>
                  <a:lnTo>
                    <a:pt x="84898" y="95309"/>
                  </a:lnTo>
                  <a:lnTo>
                    <a:pt x="103491" y="118127"/>
                  </a:lnTo>
                  <a:lnTo>
                    <a:pt x="105527" y="123409"/>
                  </a:lnTo>
                  <a:lnTo>
                    <a:pt x="104316" y="130519"/>
                  </a:lnTo>
                  <a:lnTo>
                    <a:pt x="100337" y="138971"/>
                  </a:lnTo>
                  <a:lnTo>
                    <a:pt x="80378" y="162038"/>
                  </a:lnTo>
                  <a:lnTo>
                    <a:pt x="49302" y="180098"/>
                  </a:lnTo>
                  <a:lnTo>
                    <a:pt x="35406" y="187200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MARTInkShape-16"/>
          <p:cNvSpPr/>
          <p:nvPr/>
        </p:nvSpPr>
        <p:spPr>
          <a:xfrm>
            <a:off x="7950229" y="2118298"/>
            <a:ext cx="766" cy="9065"/>
          </a:xfrm>
          <a:custGeom>
            <a:avLst/>
            <a:gdLst/>
            <a:ahLst/>
            <a:cxnLst/>
            <a:rect l="0" t="0" r="0" b="0"/>
            <a:pathLst>
              <a:path w="766" h="9065">
                <a:moveTo>
                  <a:pt x="765" y="9064"/>
                </a:moveTo>
                <a:lnTo>
                  <a:pt x="765" y="0"/>
                </a:lnTo>
                <a:lnTo>
                  <a:pt x="765" y="7009"/>
                </a:lnTo>
                <a:lnTo>
                  <a:pt x="0" y="900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SMARTInkShape-Group3"/>
          <p:cNvGrpSpPr/>
          <p:nvPr/>
        </p:nvGrpSpPr>
        <p:grpSpPr>
          <a:xfrm>
            <a:off x="1557338" y="2528888"/>
            <a:ext cx="1870376" cy="535782"/>
            <a:chOff x="1557338" y="2528888"/>
            <a:chExt cx="1870376" cy="535782"/>
          </a:xfrm>
        </p:grpSpPr>
        <p:sp>
          <p:nvSpPr>
            <p:cNvPr id="20" name="SMARTInkShape-17"/>
            <p:cNvSpPr/>
            <p:nvPr/>
          </p:nvSpPr>
          <p:spPr>
            <a:xfrm>
              <a:off x="3321844" y="2622202"/>
              <a:ext cx="105870" cy="171005"/>
            </a:xfrm>
            <a:custGeom>
              <a:avLst/>
              <a:gdLst/>
              <a:ahLst/>
              <a:cxnLst/>
              <a:rect l="0" t="0" r="0" b="0"/>
              <a:pathLst>
                <a:path w="105870" h="171005">
                  <a:moveTo>
                    <a:pt x="92869" y="78136"/>
                  </a:moveTo>
                  <a:lnTo>
                    <a:pt x="92869" y="74343"/>
                  </a:lnTo>
                  <a:lnTo>
                    <a:pt x="94985" y="70365"/>
                  </a:lnTo>
                  <a:lnTo>
                    <a:pt x="104260" y="59003"/>
                  </a:lnTo>
                  <a:lnTo>
                    <a:pt x="105869" y="54286"/>
                  </a:lnTo>
                  <a:lnTo>
                    <a:pt x="104467" y="47427"/>
                  </a:lnTo>
                  <a:lnTo>
                    <a:pt x="99216" y="36757"/>
                  </a:lnTo>
                  <a:lnTo>
                    <a:pt x="86537" y="22249"/>
                  </a:lnTo>
                  <a:lnTo>
                    <a:pt x="73354" y="12540"/>
                  </a:lnTo>
                  <a:lnTo>
                    <a:pt x="49767" y="2943"/>
                  </a:lnTo>
                  <a:lnTo>
                    <a:pt x="24094" y="0"/>
                  </a:lnTo>
                  <a:lnTo>
                    <a:pt x="16529" y="1869"/>
                  </a:lnTo>
                  <a:lnTo>
                    <a:pt x="5205" y="9537"/>
                  </a:lnTo>
                  <a:lnTo>
                    <a:pt x="2313" y="16162"/>
                  </a:lnTo>
                  <a:lnTo>
                    <a:pt x="457" y="33350"/>
                  </a:lnTo>
                  <a:lnTo>
                    <a:pt x="3927" y="47315"/>
                  </a:lnTo>
                  <a:lnTo>
                    <a:pt x="22955" y="81917"/>
                  </a:lnTo>
                  <a:lnTo>
                    <a:pt x="39637" y="116178"/>
                  </a:lnTo>
                  <a:lnTo>
                    <a:pt x="42825" y="151830"/>
                  </a:lnTo>
                  <a:lnTo>
                    <a:pt x="40729" y="156661"/>
                  </a:lnTo>
                  <a:lnTo>
                    <a:pt x="39059" y="159061"/>
                  </a:lnTo>
                  <a:lnTo>
                    <a:pt x="35086" y="161727"/>
                  </a:lnTo>
                  <a:lnTo>
                    <a:pt x="30675" y="163706"/>
                  </a:lnTo>
                  <a:lnTo>
                    <a:pt x="26069" y="167232"/>
                  </a:lnTo>
                  <a:lnTo>
                    <a:pt x="19259" y="169327"/>
                  </a:lnTo>
                  <a:lnTo>
                    <a:pt x="0" y="1710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8"/>
            <p:cNvSpPr/>
            <p:nvPr/>
          </p:nvSpPr>
          <p:spPr>
            <a:xfrm>
              <a:off x="2493169" y="2564606"/>
              <a:ext cx="21432" cy="14289"/>
            </a:xfrm>
            <a:custGeom>
              <a:avLst/>
              <a:gdLst/>
              <a:ahLst/>
              <a:cxnLst/>
              <a:rect l="0" t="0" r="0" b="0"/>
              <a:pathLst>
                <a:path w="21432" h="14289">
                  <a:moveTo>
                    <a:pt x="21431" y="14288"/>
                  </a:moveTo>
                  <a:lnTo>
                    <a:pt x="17639" y="14288"/>
                  </a:lnTo>
                  <a:lnTo>
                    <a:pt x="13660" y="1217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9"/>
            <p:cNvSpPr/>
            <p:nvPr/>
          </p:nvSpPr>
          <p:spPr>
            <a:xfrm>
              <a:off x="1571625" y="2564606"/>
              <a:ext cx="28576" cy="500064"/>
            </a:xfrm>
            <a:custGeom>
              <a:avLst/>
              <a:gdLst/>
              <a:ahLst/>
              <a:cxnLst/>
              <a:rect l="0" t="0" r="0" b="0"/>
              <a:pathLst>
                <a:path w="28576" h="500064">
                  <a:moveTo>
                    <a:pt x="0" y="0"/>
                  </a:moveTo>
                  <a:lnTo>
                    <a:pt x="0" y="31374"/>
                  </a:lnTo>
                  <a:lnTo>
                    <a:pt x="0" y="65456"/>
                  </a:lnTo>
                  <a:lnTo>
                    <a:pt x="794" y="92331"/>
                  </a:lnTo>
                  <a:lnTo>
                    <a:pt x="4909" y="124283"/>
                  </a:lnTo>
                  <a:lnTo>
                    <a:pt x="6482" y="155005"/>
                  </a:lnTo>
                  <a:lnTo>
                    <a:pt x="6948" y="189685"/>
                  </a:lnTo>
                  <a:lnTo>
                    <a:pt x="7057" y="216067"/>
                  </a:lnTo>
                  <a:lnTo>
                    <a:pt x="7105" y="241551"/>
                  </a:lnTo>
                  <a:lnTo>
                    <a:pt x="7127" y="266900"/>
                  </a:lnTo>
                  <a:lnTo>
                    <a:pt x="7136" y="294041"/>
                  </a:lnTo>
                  <a:lnTo>
                    <a:pt x="7140" y="319862"/>
                  </a:lnTo>
                  <a:lnTo>
                    <a:pt x="7936" y="344567"/>
                  </a:lnTo>
                  <a:lnTo>
                    <a:pt x="12053" y="379995"/>
                  </a:lnTo>
                  <a:lnTo>
                    <a:pt x="14419" y="410953"/>
                  </a:lnTo>
                  <a:lnTo>
                    <a:pt x="19001" y="439440"/>
                  </a:lnTo>
                  <a:lnTo>
                    <a:pt x="24904" y="474382"/>
                  </a:lnTo>
                  <a:lnTo>
                    <a:pt x="28575" y="500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0"/>
            <p:cNvSpPr/>
            <p:nvPr/>
          </p:nvSpPr>
          <p:spPr>
            <a:xfrm>
              <a:off x="2936081" y="2721896"/>
              <a:ext cx="264320" cy="142749"/>
            </a:xfrm>
            <a:custGeom>
              <a:avLst/>
              <a:gdLst/>
              <a:ahLst/>
              <a:cxnLst/>
              <a:rect l="0" t="0" r="0" b="0"/>
              <a:pathLst>
                <a:path w="264320" h="142749">
                  <a:moveTo>
                    <a:pt x="0" y="71310"/>
                  </a:moveTo>
                  <a:lnTo>
                    <a:pt x="0" y="67518"/>
                  </a:lnTo>
                  <a:lnTo>
                    <a:pt x="2117" y="63539"/>
                  </a:lnTo>
                  <a:lnTo>
                    <a:pt x="9943" y="54518"/>
                  </a:lnTo>
                  <a:lnTo>
                    <a:pt x="43968" y="33207"/>
                  </a:lnTo>
                  <a:lnTo>
                    <a:pt x="58633" y="23685"/>
                  </a:lnTo>
                  <a:lnTo>
                    <a:pt x="63410" y="17335"/>
                  </a:lnTo>
                  <a:lnTo>
                    <a:pt x="78181" y="7347"/>
                  </a:lnTo>
                  <a:lnTo>
                    <a:pt x="74670" y="7115"/>
                  </a:lnTo>
                  <a:lnTo>
                    <a:pt x="70758" y="9177"/>
                  </a:lnTo>
                  <a:lnTo>
                    <a:pt x="64785" y="12739"/>
                  </a:lnTo>
                  <a:lnTo>
                    <a:pt x="43665" y="23610"/>
                  </a:lnTo>
                  <a:lnTo>
                    <a:pt x="19950" y="45420"/>
                  </a:lnTo>
                  <a:lnTo>
                    <a:pt x="13365" y="54776"/>
                  </a:lnTo>
                  <a:lnTo>
                    <a:pt x="8987" y="68969"/>
                  </a:lnTo>
                  <a:lnTo>
                    <a:pt x="7306" y="91357"/>
                  </a:lnTo>
                  <a:lnTo>
                    <a:pt x="10984" y="104943"/>
                  </a:lnTo>
                  <a:lnTo>
                    <a:pt x="17053" y="112187"/>
                  </a:lnTo>
                  <a:lnTo>
                    <a:pt x="25042" y="117259"/>
                  </a:lnTo>
                  <a:lnTo>
                    <a:pt x="39258" y="120114"/>
                  </a:lnTo>
                  <a:lnTo>
                    <a:pt x="71904" y="121158"/>
                  </a:lnTo>
                  <a:lnTo>
                    <a:pt x="101563" y="119179"/>
                  </a:lnTo>
                  <a:lnTo>
                    <a:pt x="114196" y="114810"/>
                  </a:lnTo>
                  <a:lnTo>
                    <a:pt x="136374" y="98372"/>
                  </a:lnTo>
                  <a:lnTo>
                    <a:pt x="152248" y="73350"/>
                  </a:lnTo>
                  <a:lnTo>
                    <a:pt x="161101" y="54574"/>
                  </a:lnTo>
                  <a:lnTo>
                    <a:pt x="170332" y="20331"/>
                  </a:lnTo>
                  <a:lnTo>
                    <a:pt x="171352" y="4759"/>
                  </a:lnTo>
                  <a:lnTo>
                    <a:pt x="172179" y="3130"/>
                  </a:lnTo>
                  <a:lnTo>
                    <a:pt x="173523" y="2044"/>
                  </a:lnTo>
                  <a:lnTo>
                    <a:pt x="177592" y="302"/>
                  </a:lnTo>
                  <a:lnTo>
                    <a:pt x="182090" y="0"/>
                  </a:lnTo>
                  <a:lnTo>
                    <a:pt x="186233" y="2046"/>
                  </a:lnTo>
                  <a:lnTo>
                    <a:pt x="208586" y="22819"/>
                  </a:lnTo>
                  <a:lnTo>
                    <a:pt x="218885" y="39536"/>
                  </a:lnTo>
                  <a:lnTo>
                    <a:pt x="234749" y="71830"/>
                  </a:lnTo>
                  <a:lnTo>
                    <a:pt x="249587" y="101443"/>
                  </a:lnTo>
                  <a:lnTo>
                    <a:pt x="254927" y="119661"/>
                  </a:lnTo>
                  <a:lnTo>
                    <a:pt x="256970" y="129312"/>
                  </a:lnTo>
                  <a:lnTo>
                    <a:pt x="264319" y="1427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1"/>
            <p:cNvSpPr/>
            <p:nvPr/>
          </p:nvSpPr>
          <p:spPr>
            <a:xfrm>
              <a:off x="2772227" y="2721769"/>
              <a:ext cx="84158" cy="150020"/>
            </a:xfrm>
            <a:custGeom>
              <a:avLst/>
              <a:gdLst/>
              <a:ahLst/>
              <a:cxnLst/>
              <a:rect l="0" t="0" r="0" b="0"/>
              <a:pathLst>
                <a:path w="84158" h="150020">
                  <a:moveTo>
                    <a:pt x="49554" y="0"/>
                  </a:moveTo>
                  <a:lnTo>
                    <a:pt x="53347" y="0"/>
                  </a:lnTo>
                  <a:lnTo>
                    <a:pt x="57325" y="2116"/>
                  </a:lnTo>
                  <a:lnTo>
                    <a:pt x="61739" y="4909"/>
                  </a:lnTo>
                  <a:lnTo>
                    <a:pt x="71041" y="6702"/>
                  </a:lnTo>
                  <a:lnTo>
                    <a:pt x="73403" y="6849"/>
                  </a:lnTo>
                  <a:lnTo>
                    <a:pt x="74979" y="7741"/>
                  </a:lnTo>
                  <a:lnTo>
                    <a:pt x="76029" y="9129"/>
                  </a:lnTo>
                  <a:lnTo>
                    <a:pt x="76729" y="10849"/>
                  </a:lnTo>
                  <a:lnTo>
                    <a:pt x="77989" y="11995"/>
                  </a:lnTo>
                  <a:lnTo>
                    <a:pt x="84157" y="13985"/>
                  </a:lnTo>
                  <a:lnTo>
                    <a:pt x="82660" y="16270"/>
                  </a:lnTo>
                  <a:lnTo>
                    <a:pt x="65327" y="33415"/>
                  </a:lnTo>
                  <a:lnTo>
                    <a:pt x="54140" y="41298"/>
                  </a:lnTo>
                  <a:lnTo>
                    <a:pt x="40729" y="55665"/>
                  </a:lnTo>
                  <a:lnTo>
                    <a:pt x="12767" y="79882"/>
                  </a:lnTo>
                  <a:lnTo>
                    <a:pt x="4699" y="91578"/>
                  </a:lnTo>
                  <a:lnTo>
                    <a:pt x="1074" y="101306"/>
                  </a:lnTo>
                  <a:lnTo>
                    <a:pt x="0" y="113007"/>
                  </a:lnTo>
                  <a:lnTo>
                    <a:pt x="1866" y="119811"/>
                  </a:lnTo>
                  <a:lnTo>
                    <a:pt x="3475" y="122736"/>
                  </a:lnTo>
                  <a:lnTo>
                    <a:pt x="13323" y="130646"/>
                  </a:lnTo>
                  <a:lnTo>
                    <a:pt x="30873" y="139636"/>
                  </a:lnTo>
                  <a:lnTo>
                    <a:pt x="70986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2"/>
            <p:cNvSpPr/>
            <p:nvPr/>
          </p:nvSpPr>
          <p:spPr>
            <a:xfrm>
              <a:off x="2489053" y="2750344"/>
              <a:ext cx="204142" cy="178595"/>
            </a:xfrm>
            <a:custGeom>
              <a:avLst/>
              <a:gdLst/>
              <a:ahLst/>
              <a:cxnLst/>
              <a:rect l="0" t="0" r="0" b="0"/>
              <a:pathLst>
                <a:path w="204142" h="178595">
                  <a:moveTo>
                    <a:pt x="4116" y="0"/>
                  </a:moveTo>
                  <a:lnTo>
                    <a:pt x="0" y="0"/>
                  </a:lnTo>
                  <a:lnTo>
                    <a:pt x="34614" y="0"/>
                  </a:lnTo>
                  <a:lnTo>
                    <a:pt x="68663" y="0"/>
                  </a:lnTo>
                  <a:lnTo>
                    <a:pt x="101944" y="0"/>
                  </a:lnTo>
                  <a:lnTo>
                    <a:pt x="132272" y="0"/>
                  </a:lnTo>
                  <a:lnTo>
                    <a:pt x="161868" y="794"/>
                  </a:lnTo>
                  <a:lnTo>
                    <a:pt x="184872" y="12185"/>
                  </a:lnTo>
                  <a:lnTo>
                    <a:pt x="191079" y="16792"/>
                  </a:lnTo>
                  <a:lnTo>
                    <a:pt x="194367" y="21486"/>
                  </a:lnTo>
                  <a:lnTo>
                    <a:pt x="196218" y="28591"/>
                  </a:lnTo>
                  <a:lnTo>
                    <a:pt x="196951" y="58980"/>
                  </a:lnTo>
                  <a:lnTo>
                    <a:pt x="196993" y="94022"/>
                  </a:lnTo>
                  <a:lnTo>
                    <a:pt x="196997" y="129681"/>
                  </a:lnTo>
                  <a:lnTo>
                    <a:pt x="197791" y="151675"/>
                  </a:lnTo>
                  <a:lnTo>
                    <a:pt x="204141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3"/>
            <p:cNvSpPr/>
            <p:nvPr/>
          </p:nvSpPr>
          <p:spPr>
            <a:xfrm>
              <a:off x="2540765" y="2550319"/>
              <a:ext cx="30986" cy="385763"/>
            </a:xfrm>
            <a:custGeom>
              <a:avLst/>
              <a:gdLst/>
              <a:ahLst/>
              <a:cxnLst/>
              <a:rect l="0" t="0" r="0" b="0"/>
              <a:pathLst>
                <a:path w="30986" h="385763">
                  <a:moveTo>
                    <a:pt x="30985" y="0"/>
                  </a:moveTo>
                  <a:lnTo>
                    <a:pt x="30985" y="31063"/>
                  </a:lnTo>
                  <a:lnTo>
                    <a:pt x="28868" y="50744"/>
                  </a:lnTo>
                  <a:lnTo>
                    <a:pt x="24834" y="86311"/>
                  </a:lnTo>
                  <a:lnTo>
                    <a:pt x="20343" y="116149"/>
                  </a:lnTo>
                  <a:lnTo>
                    <a:pt x="13985" y="148891"/>
                  </a:lnTo>
                  <a:lnTo>
                    <a:pt x="7074" y="183727"/>
                  </a:lnTo>
                  <a:lnTo>
                    <a:pt x="0" y="219185"/>
                  </a:lnTo>
                  <a:lnTo>
                    <a:pt x="461" y="251034"/>
                  </a:lnTo>
                  <a:lnTo>
                    <a:pt x="1833" y="280579"/>
                  </a:lnTo>
                  <a:lnTo>
                    <a:pt x="6031" y="309441"/>
                  </a:lnTo>
                  <a:lnTo>
                    <a:pt x="12302" y="338101"/>
                  </a:lnTo>
                  <a:lnTo>
                    <a:pt x="21533" y="364030"/>
                  </a:lnTo>
                  <a:lnTo>
                    <a:pt x="28882" y="377618"/>
                  </a:lnTo>
                  <a:lnTo>
                    <a:pt x="30985" y="3857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4"/>
            <p:cNvSpPr/>
            <p:nvPr/>
          </p:nvSpPr>
          <p:spPr>
            <a:xfrm>
              <a:off x="2237573" y="2721769"/>
              <a:ext cx="155584" cy="185738"/>
            </a:xfrm>
            <a:custGeom>
              <a:avLst/>
              <a:gdLst/>
              <a:ahLst/>
              <a:cxnLst/>
              <a:rect l="0" t="0" r="0" b="0"/>
              <a:pathLst>
                <a:path w="155584" h="185738">
                  <a:moveTo>
                    <a:pt x="155583" y="0"/>
                  </a:moveTo>
                  <a:lnTo>
                    <a:pt x="141811" y="794"/>
                  </a:lnTo>
                  <a:lnTo>
                    <a:pt x="111848" y="9943"/>
                  </a:lnTo>
                  <a:lnTo>
                    <a:pt x="83180" y="24835"/>
                  </a:lnTo>
                  <a:lnTo>
                    <a:pt x="49883" y="43064"/>
                  </a:lnTo>
                  <a:lnTo>
                    <a:pt x="35580" y="53271"/>
                  </a:lnTo>
                  <a:lnTo>
                    <a:pt x="19397" y="72405"/>
                  </a:lnTo>
                  <a:lnTo>
                    <a:pt x="3750" y="103491"/>
                  </a:lnTo>
                  <a:lnTo>
                    <a:pt x="0" y="122474"/>
                  </a:lnTo>
                  <a:lnTo>
                    <a:pt x="2681" y="139388"/>
                  </a:lnTo>
                  <a:lnTo>
                    <a:pt x="12295" y="154454"/>
                  </a:lnTo>
                  <a:lnTo>
                    <a:pt x="25198" y="168971"/>
                  </a:lnTo>
                  <a:lnTo>
                    <a:pt x="42867" y="179535"/>
                  </a:lnTo>
                  <a:lnTo>
                    <a:pt x="69377" y="184512"/>
                  </a:lnTo>
                  <a:lnTo>
                    <a:pt x="91290" y="1857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5"/>
            <p:cNvSpPr/>
            <p:nvPr/>
          </p:nvSpPr>
          <p:spPr>
            <a:xfrm>
              <a:off x="2421771" y="2771775"/>
              <a:ext cx="14249" cy="192882"/>
            </a:xfrm>
            <a:custGeom>
              <a:avLst/>
              <a:gdLst/>
              <a:ahLst/>
              <a:cxnLst/>
              <a:rect l="0" t="0" r="0" b="0"/>
              <a:pathLst>
                <a:path w="14249" h="192882">
                  <a:moveTo>
                    <a:pt x="14248" y="0"/>
                  </a:moveTo>
                  <a:lnTo>
                    <a:pt x="10455" y="0"/>
                  </a:lnTo>
                  <a:lnTo>
                    <a:pt x="9338" y="794"/>
                  </a:lnTo>
                  <a:lnTo>
                    <a:pt x="8593" y="2117"/>
                  </a:lnTo>
                  <a:lnTo>
                    <a:pt x="7766" y="8084"/>
                  </a:lnTo>
                  <a:lnTo>
                    <a:pt x="5118" y="33553"/>
                  </a:lnTo>
                  <a:lnTo>
                    <a:pt x="1488" y="51481"/>
                  </a:lnTo>
                  <a:lnTo>
                    <a:pt x="162" y="86713"/>
                  </a:lnTo>
                  <a:lnTo>
                    <a:pt x="0" y="119993"/>
                  </a:lnTo>
                  <a:lnTo>
                    <a:pt x="2089" y="142445"/>
                  </a:lnTo>
                  <a:lnTo>
                    <a:pt x="8780" y="177929"/>
                  </a:lnTo>
                  <a:lnTo>
                    <a:pt x="14248" y="1928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6"/>
            <p:cNvSpPr/>
            <p:nvPr/>
          </p:nvSpPr>
          <p:spPr>
            <a:xfrm>
              <a:off x="2721769" y="2664619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7"/>
            <p:cNvSpPr/>
            <p:nvPr/>
          </p:nvSpPr>
          <p:spPr>
            <a:xfrm>
              <a:off x="1993106" y="2714625"/>
              <a:ext cx="92870" cy="235745"/>
            </a:xfrm>
            <a:custGeom>
              <a:avLst/>
              <a:gdLst/>
              <a:ahLst/>
              <a:cxnLst/>
              <a:rect l="0" t="0" r="0" b="0"/>
              <a:pathLst>
                <a:path w="92870" h="235745">
                  <a:moveTo>
                    <a:pt x="92869" y="0"/>
                  </a:moveTo>
                  <a:lnTo>
                    <a:pt x="76279" y="14473"/>
                  </a:lnTo>
                  <a:lnTo>
                    <a:pt x="44150" y="30708"/>
                  </a:lnTo>
                  <a:lnTo>
                    <a:pt x="24923" y="47759"/>
                  </a:lnTo>
                  <a:lnTo>
                    <a:pt x="19544" y="55887"/>
                  </a:lnTo>
                  <a:lnTo>
                    <a:pt x="15845" y="69388"/>
                  </a:lnTo>
                  <a:lnTo>
                    <a:pt x="17097" y="76612"/>
                  </a:lnTo>
                  <a:lnTo>
                    <a:pt x="21092" y="83262"/>
                  </a:lnTo>
                  <a:lnTo>
                    <a:pt x="50265" y="114434"/>
                  </a:lnTo>
                  <a:lnTo>
                    <a:pt x="83359" y="147645"/>
                  </a:lnTo>
                  <a:lnTo>
                    <a:pt x="88642" y="155049"/>
                  </a:lnTo>
                  <a:lnTo>
                    <a:pt x="90990" y="161780"/>
                  </a:lnTo>
                  <a:lnTo>
                    <a:pt x="92034" y="170062"/>
                  </a:lnTo>
                  <a:lnTo>
                    <a:pt x="88829" y="183651"/>
                  </a:lnTo>
                  <a:lnTo>
                    <a:pt x="82871" y="190896"/>
                  </a:lnTo>
                  <a:lnTo>
                    <a:pt x="47514" y="218336"/>
                  </a:lnTo>
                  <a:lnTo>
                    <a:pt x="33305" y="225206"/>
                  </a:lnTo>
                  <a:lnTo>
                    <a:pt x="16398" y="230046"/>
                  </a:lnTo>
                  <a:lnTo>
                    <a:pt x="10463" y="233212"/>
                  </a:lnTo>
                  <a:lnTo>
                    <a:pt x="0" y="2357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8"/>
            <p:cNvSpPr/>
            <p:nvPr/>
          </p:nvSpPr>
          <p:spPr>
            <a:xfrm>
              <a:off x="1864519" y="2678906"/>
              <a:ext cx="21432" cy="14289"/>
            </a:xfrm>
            <a:custGeom>
              <a:avLst/>
              <a:gdLst/>
              <a:ahLst/>
              <a:cxnLst/>
              <a:rect l="0" t="0" r="0" b="0"/>
              <a:pathLst>
                <a:path w="21432" h="14289">
                  <a:moveTo>
                    <a:pt x="21431" y="14288"/>
                  </a:moveTo>
                  <a:lnTo>
                    <a:pt x="17639" y="14288"/>
                  </a:lnTo>
                  <a:lnTo>
                    <a:pt x="13660" y="1217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9"/>
            <p:cNvSpPr/>
            <p:nvPr/>
          </p:nvSpPr>
          <p:spPr>
            <a:xfrm>
              <a:off x="1714506" y="2528888"/>
              <a:ext cx="35714" cy="528638"/>
            </a:xfrm>
            <a:custGeom>
              <a:avLst/>
              <a:gdLst/>
              <a:ahLst/>
              <a:cxnLst/>
              <a:rect l="0" t="0" r="0" b="0"/>
              <a:pathLst>
                <a:path w="35714" h="528638">
                  <a:moveTo>
                    <a:pt x="35713" y="0"/>
                  </a:moveTo>
                  <a:lnTo>
                    <a:pt x="31920" y="0"/>
                  </a:lnTo>
                  <a:lnTo>
                    <a:pt x="30803" y="793"/>
                  </a:lnTo>
                  <a:lnTo>
                    <a:pt x="30058" y="2116"/>
                  </a:lnTo>
                  <a:lnTo>
                    <a:pt x="21311" y="32249"/>
                  </a:lnTo>
                  <a:lnTo>
                    <a:pt x="15905" y="62109"/>
                  </a:lnTo>
                  <a:lnTo>
                    <a:pt x="14763" y="94338"/>
                  </a:lnTo>
                  <a:lnTo>
                    <a:pt x="12307" y="129022"/>
                  </a:lnTo>
                  <a:lnTo>
                    <a:pt x="9435" y="153387"/>
                  </a:lnTo>
                  <a:lnTo>
                    <a:pt x="8159" y="180090"/>
                  </a:lnTo>
                  <a:lnTo>
                    <a:pt x="5475" y="207834"/>
                  </a:lnTo>
                  <a:lnTo>
                    <a:pt x="2430" y="236039"/>
                  </a:lnTo>
                  <a:lnTo>
                    <a:pt x="1077" y="264450"/>
                  </a:lnTo>
                  <a:lnTo>
                    <a:pt x="475" y="292952"/>
                  </a:lnTo>
                  <a:lnTo>
                    <a:pt x="208" y="320700"/>
                  </a:lnTo>
                  <a:lnTo>
                    <a:pt x="89" y="346262"/>
                  </a:lnTo>
                  <a:lnTo>
                    <a:pt x="36" y="370852"/>
                  </a:lnTo>
                  <a:lnTo>
                    <a:pt x="13" y="395011"/>
                  </a:lnTo>
                  <a:lnTo>
                    <a:pt x="0" y="430130"/>
                  </a:lnTo>
                  <a:lnTo>
                    <a:pt x="789" y="460203"/>
                  </a:lnTo>
                  <a:lnTo>
                    <a:pt x="7765" y="492100"/>
                  </a:lnTo>
                  <a:lnTo>
                    <a:pt x="14467" y="509874"/>
                  </a:lnTo>
                  <a:lnTo>
                    <a:pt x="23843" y="522990"/>
                  </a:lnTo>
                  <a:lnTo>
                    <a:pt x="28585" y="526127"/>
                  </a:lnTo>
                  <a:lnTo>
                    <a:pt x="35713" y="5286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30"/>
            <p:cNvSpPr/>
            <p:nvPr/>
          </p:nvSpPr>
          <p:spPr>
            <a:xfrm>
              <a:off x="1878806" y="2807494"/>
              <a:ext cx="14289" cy="235745"/>
            </a:xfrm>
            <a:custGeom>
              <a:avLst/>
              <a:gdLst/>
              <a:ahLst/>
              <a:cxnLst/>
              <a:rect l="0" t="0" r="0" b="0"/>
              <a:pathLst>
                <a:path w="14289" h="235745">
                  <a:moveTo>
                    <a:pt x="0" y="0"/>
                  </a:moveTo>
                  <a:lnTo>
                    <a:pt x="0" y="31063"/>
                  </a:lnTo>
                  <a:lnTo>
                    <a:pt x="0" y="65415"/>
                  </a:lnTo>
                  <a:lnTo>
                    <a:pt x="0" y="100704"/>
                  </a:lnTo>
                  <a:lnTo>
                    <a:pt x="2117" y="128792"/>
                  </a:lnTo>
                  <a:lnTo>
                    <a:pt x="6151" y="162936"/>
                  </a:lnTo>
                  <a:lnTo>
                    <a:pt x="9130" y="197728"/>
                  </a:lnTo>
                  <a:lnTo>
                    <a:pt x="13609" y="222741"/>
                  </a:lnTo>
                  <a:lnTo>
                    <a:pt x="14288" y="2357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1"/>
            <p:cNvSpPr/>
            <p:nvPr/>
          </p:nvSpPr>
          <p:spPr>
            <a:xfrm>
              <a:off x="1557338" y="2800350"/>
              <a:ext cx="164307" cy="78582"/>
            </a:xfrm>
            <a:custGeom>
              <a:avLst/>
              <a:gdLst/>
              <a:ahLst/>
              <a:cxnLst/>
              <a:rect l="0" t="0" r="0" b="0"/>
              <a:pathLst>
                <a:path w="164307" h="78582">
                  <a:moveTo>
                    <a:pt x="0" y="78581"/>
                  </a:moveTo>
                  <a:lnTo>
                    <a:pt x="0" y="74789"/>
                  </a:lnTo>
                  <a:lnTo>
                    <a:pt x="2116" y="70810"/>
                  </a:lnTo>
                  <a:lnTo>
                    <a:pt x="9943" y="61789"/>
                  </a:lnTo>
                  <a:lnTo>
                    <a:pt x="25629" y="52363"/>
                  </a:lnTo>
                  <a:lnTo>
                    <a:pt x="48718" y="44974"/>
                  </a:lnTo>
                  <a:lnTo>
                    <a:pt x="80146" y="37437"/>
                  </a:lnTo>
                  <a:lnTo>
                    <a:pt x="112962" y="28444"/>
                  </a:lnTo>
                  <a:lnTo>
                    <a:pt x="142610" y="15232"/>
                  </a:lnTo>
                  <a:lnTo>
                    <a:pt x="1643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4"/>
          <p:cNvGrpSpPr/>
          <p:nvPr/>
        </p:nvGrpSpPr>
        <p:grpSpPr>
          <a:xfrm>
            <a:off x="3636808" y="2428875"/>
            <a:ext cx="1506693" cy="410061"/>
            <a:chOff x="3636808" y="2428875"/>
            <a:chExt cx="1506693" cy="410061"/>
          </a:xfrm>
        </p:grpSpPr>
        <p:sp>
          <p:nvSpPr>
            <p:cNvPr id="36" name="SMARTInkShape-32"/>
            <p:cNvSpPr/>
            <p:nvPr/>
          </p:nvSpPr>
          <p:spPr>
            <a:xfrm>
              <a:off x="4637295" y="2471738"/>
              <a:ext cx="506206" cy="292428"/>
            </a:xfrm>
            <a:custGeom>
              <a:avLst/>
              <a:gdLst/>
              <a:ahLst/>
              <a:cxnLst/>
              <a:rect l="0" t="0" r="0" b="0"/>
              <a:pathLst>
                <a:path w="506206" h="292428">
                  <a:moveTo>
                    <a:pt x="41861" y="0"/>
                  </a:moveTo>
                  <a:lnTo>
                    <a:pt x="41861" y="3792"/>
                  </a:lnTo>
                  <a:lnTo>
                    <a:pt x="33042" y="38076"/>
                  </a:lnTo>
                  <a:lnTo>
                    <a:pt x="28654" y="68551"/>
                  </a:lnTo>
                  <a:lnTo>
                    <a:pt x="24101" y="95806"/>
                  </a:lnTo>
                  <a:lnTo>
                    <a:pt x="21518" y="123989"/>
                  </a:lnTo>
                  <a:lnTo>
                    <a:pt x="20752" y="152448"/>
                  </a:lnTo>
                  <a:lnTo>
                    <a:pt x="16733" y="180989"/>
                  </a:lnTo>
                  <a:lnTo>
                    <a:pt x="13173" y="213374"/>
                  </a:lnTo>
                  <a:lnTo>
                    <a:pt x="7766" y="242702"/>
                  </a:lnTo>
                  <a:lnTo>
                    <a:pt x="6285" y="275846"/>
                  </a:lnTo>
                  <a:lnTo>
                    <a:pt x="6237" y="279147"/>
                  </a:lnTo>
                  <a:lnTo>
                    <a:pt x="4068" y="284932"/>
                  </a:lnTo>
                  <a:lnTo>
                    <a:pt x="0" y="291321"/>
                  </a:lnTo>
                  <a:lnTo>
                    <a:pt x="460" y="291845"/>
                  </a:lnTo>
                  <a:lnTo>
                    <a:pt x="3088" y="292427"/>
                  </a:lnTo>
                  <a:lnTo>
                    <a:pt x="4106" y="291789"/>
                  </a:lnTo>
                  <a:lnTo>
                    <a:pt x="4785" y="290570"/>
                  </a:lnTo>
                  <a:lnTo>
                    <a:pt x="5740" y="282944"/>
                  </a:lnTo>
                  <a:lnTo>
                    <a:pt x="5874" y="279117"/>
                  </a:lnTo>
                  <a:lnTo>
                    <a:pt x="7551" y="275771"/>
                  </a:lnTo>
                  <a:lnTo>
                    <a:pt x="37195" y="243862"/>
                  </a:lnTo>
                  <a:lnTo>
                    <a:pt x="69969" y="213500"/>
                  </a:lnTo>
                  <a:lnTo>
                    <a:pt x="100047" y="182279"/>
                  </a:lnTo>
                  <a:lnTo>
                    <a:pt x="134866" y="157334"/>
                  </a:lnTo>
                  <a:lnTo>
                    <a:pt x="169834" y="130719"/>
                  </a:lnTo>
                  <a:lnTo>
                    <a:pt x="185585" y="119483"/>
                  </a:lnTo>
                  <a:lnTo>
                    <a:pt x="189082" y="114487"/>
                  </a:lnTo>
                  <a:lnTo>
                    <a:pt x="191511" y="107327"/>
                  </a:lnTo>
                  <a:lnTo>
                    <a:pt x="191771" y="103326"/>
                  </a:lnTo>
                  <a:lnTo>
                    <a:pt x="191832" y="104924"/>
                  </a:lnTo>
                  <a:lnTo>
                    <a:pt x="190260" y="105668"/>
                  </a:lnTo>
                  <a:lnTo>
                    <a:pt x="171989" y="110752"/>
                  </a:lnTo>
                  <a:lnTo>
                    <a:pt x="140389" y="127723"/>
                  </a:lnTo>
                  <a:lnTo>
                    <a:pt x="105031" y="154914"/>
                  </a:lnTo>
                  <a:lnTo>
                    <a:pt x="91976" y="169108"/>
                  </a:lnTo>
                  <a:lnTo>
                    <a:pt x="83080" y="183367"/>
                  </a:lnTo>
                  <a:lnTo>
                    <a:pt x="79209" y="197647"/>
                  </a:lnTo>
                  <a:lnTo>
                    <a:pt x="80421" y="205053"/>
                  </a:lnTo>
                  <a:lnTo>
                    <a:pt x="87666" y="220068"/>
                  </a:lnTo>
                  <a:lnTo>
                    <a:pt x="94234" y="226924"/>
                  </a:lnTo>
                  <a:lnTo>
                    <a:pt x="102444" y="231824"/>
                  </a:lnTo>
                  <a:lnTo>
                    <a:pt x="122767" y="234969"/>
                  </a:lnTo>
                  <a:lnTo>
                    <a:pt x="157261" y="234848"/>
                  </a:lnTo>
                  <a:lnTo>
                    <a:pt x="190451" y="227952"/>
                  </a:lnTo>
                  <a:lnTo>
                    <a:pt x="220173" y="218947"/>
                  </a:lnTo>
                  <a:lnTo>
                    <a:pt x="248180" y="208731"/>
                  </a:lnTo>
                  <a:lnTo>
                    <a:pt x="279703" y="187984"/>
                  </a:lnTo>
                  <a:lnTo>
                    <a:pt x="293396" y="175467"/>
                  </a:lnTo>
                  <a:lnTo>
                    <a:pt x="313133" y="142831"/>
                  </a:lnTo>
                  <a:lnTo>
                    <a:pt x="325478" y="116413"/>
                  </a:lnTo>
                  <a:lnTo>
                    <a:pt x="327190" y="105192"/>
                  </a:lnTo>
                  <a:lnTo>
                    <a:pt x="326536" y="103465"/>
                  </a:lnTo>
                  <a:lnTo>
                    <a:pt x="325308" y="102314"/>
                  </a:lnTo>
                  <a:lnTo>
                    <a:pt x="321825" y="100241"/>
                  </a:lnTo>
                  <a:lnTo>
                    <a:pt x="317631" y="96674"/>
                  </a:lnTo>
                  <a:lnTo>
                    <a:pt x="315402" y="96199"/>
                  </a:lnTo>
                  <a:lnTo>
                    <a:pt x="313121" y="96677"/>
                  </a:lnTo>
                  <a:lnTo>
                    <a:pt x="290493" y="109760"/>
                  </a:lnTo>
                  <a:lnTo>
                    <a:pt x="282658" y="120539"/>
                  </a:lnTo>
                  <a:lnTo>
                    <a:pt x="272991" y="146004"/>
                  </a:lnTo>
                  <a:lnTo>
                    <a:pt x="270609" y="178637"/>
                  </a:lnTo>
                  <a:lnTo>
                    <a:pt x="271321" y="188138"/>
                  </a:lnTo>
                  <a:lnTo>
                    <a:pt x="276184" y="201618"/>
                  </a:lnTo>
                  <a:lnTo>
                    <a:pt x="280413" y="208141"/>
                  </a:lnTo>
                  <a:lnTo>
                    <a:pt x="291049" y="216276"/>
                  </a:lnTo>
                  <a:lnTo>
                    <a:pt x="304255" y="219921"/>
                  </a:lnTo>
                  <a:lnTo>
                    <a:pt x="318221" y="221001"/>
                  </a:lnTo>
                  <a:lnTo>
                    <a:pt x="332414" y="217529"/>
                  </a:lnTo>
                  <a:lnTo>
                    <a:pt x="351432" y="208450"/>
                  </a:lnTo>
                  <a:lnTo>
                    <a:pt x="384909" y="183050"/>
                  </a:lnTo>
                  <a:lnTo>
                    <a:pt x="420431" y="154754"/>
                  </a:lnTo>
                  <a:lnTo>
                    <a:pt x="456056" y="127096"/>
                  </a:lnTo>
                  <a:lnTo>
                    <a:pt x="464867" y="119987"/>
                  </a:lnTo>
                  <a:lnTo>
                    <a:pt x="473495" y="115191"/>
                  </a:lnTo>
                  <a:lnTo>
                    <a:pt x="477199" y="109889"/>
                  </a:lnTo>
                  <a:lnTo>
                    <a:pt x="483619" y="107516"/>
                  </a:lnTo>
                  <a:lnTo>
                    <a:pt x="484004" y="108189"/>
                  </a:lnTo>
                  <a:lnTo>
                    <a:pt x="485500" y="119362"/>
                  </a:lnTo>
                  <a:lnTo>
                    <a:pt x="489663" y="127088"/>
                  </a:lnTo>
                  <a:lnTo>
                    <a:pt x="497440" y="159470"/>
                  </a:lnTo>
                  <a:lnTo>
                    <a:pt x="503757" y="192391"/>
                  </a:lnTo>
                  <a:lnTo>
                    <a:pt x="506205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3"/>
            <p:cNvSpPr/>
            <p:nvPr/>
          </p:nvSpPr>
          <p:spPr>
            <a:xfrm>
              <a:off x="4322011" y="2428875"/>
              <a:ext cx="35678" cy="342901"/>
            </a:xfrm>
            <a:custGeom>
              <a:avLst/>
              <a:gdLst/>
              <a:ahLst/>
              <a:cxnLst/>
              <a:rect l="0" t="0" r="0" b="0"/>
              <a:pathLst>
                <a:path w="35678" h="342901">
                  <a:moveTo>
                    <a:pt x="35677" y="0"/>
                  </a:moveTo>
                  <a:lnTo>
                    <a:pt x="31884" y="0"/>
                  </a:lnTo>
                  <a:lnTo>
                    <a:pt x="30767" y="1588"/>
                  </a:lnTo>
                  <a:lnTo>
                    <a:pt x="28974" y="15542"/>
                  </a:lnTo>
                  <a:lnTo>
                    <a:pt x="26547" y="31064"/>
                  </a:lnTo>
                  <a:lnTo>
                    <a:pt x="18616" y="61434"/>
                  </a:lnTo>
                  <a:lnTo>
                    <a:pt x="15540" y="88670"/>
                  </a:lnTo>
                  <a:lnTo>
                    <a:pt x="10837" y="116848"/>
                  </a:lnTo>
                  <a:lnTo>
                    <a:pt x="8208" y="145306"/>
                  </a:lnTo>
                  <a:lnTo>
                    <a:pt x="3637" y="177638"/>
                  </a:lnTo>
                  <a:lnTo>
                    <a:pt x="1048" y="208561"/>
                  </a:lnTo>
                  <a:lnTo>
                    <a:pt x="173" y="242545"/>
                  </a:lnTo>
                  <a:lnTo>
                    <a:pt x="0" y="276892"/>
                  </a:lnTo>
                  <a:lnTo>
                    <a:pt x="2087" y="297413"/>
                  </a:lnTo>
                  <a:lnTo>
                    <a:pt x="6441" y="322711"/>
                  </a:lnTo>
                  <a:lnTo>
                    <a:pt x="7102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4"/>
            <p:cNvSpPr/>
            <p:nvPr/>
          </p:nvSpPr>
          <p:spPr>
            <a:xfrm>
              <a:off x="4193381" y="2550327"/>
              <a:ext cx="371476" cy="148555"/>
            </a:xfrm>
            <a:custGeom>
              <a:avLst/>
              <a:gdLst/>
              <a:ahLst/>
              <a:cxnLst/>
              <a:rect l="0" t="0" r="0" b="0"/>
              <a:pathLst>
                <a:path w="371476" h="148555">
                  <a:moveTo>
                    <a:pt x="0" y="71429"/>
                  </a:moveTo>
                  <a:lnTo>
                    <a:pt x="0" y="65278"/>
                  </a:lnTo>
                  <a:lnTo>
                    <a:pt x="3792" y="56995"/>
                  </a:lnTo>
                  <a:lnTo>
                    <a:pt x="9888" y="50991"/>
                  </a:lnTo>
                  <a:lnTo>
                    <a:pt x="24361" y="43149"/>
                  </a:lnTo>
                  <a:lnTo>
                    <a:pt x="59917" y="30987"/>
                  </a:lnTo>
                  <a:lnTo>
                    <a:pt x="95012" y="23815"/>
                  </a:lnTo>
                  <a:lnTo>
                    <a:pt x="118957" y="19047"/>
                  </a:lnTo>
                  <a:lnTo>
                    <a:pt x="142828" y="14282"/>
                  </a:lnTo>
                  <a:lnTo>
                    <a:pt x="166667" y="10311"/>
                  </a:lnTo>
                  <a:lnTo>
                    <a:pt x="201607" y="7283"/>
                  </a:lnTo>
                  <a:lnTo>
                    <a:pt x="231626" y="2505"/>
                  </a:lnTo>
                  <a:lnTo>
                    <a:pt x="267128" y="323"/>
                  </a:lnTo>
                  <a:lnTo>
                    <a:pt x="292007" y="0"/>
                  </a:lnTo>
                  <a:lnTo>
                    <a:pt x="292500" y="2112"/>
                  </a:lnTo>
                  <a:lnTo>
                    <a:pt x="292631" y="3787"/>
                  </a:lnTo>
                  <a:lnTo>
                    <a:pt x="289024" y="13728"/>
                  </a:lnTo>
                  <a:lnTo>
                    <a:pt x="282972" y="20120"/>
                  </a:lnTo>
                  <a:lnTo>
                    <a:pt x="252250" y="47959"/>
                  </a:lnTo>
                  <a:lnTo>
                    <a:pt x="227616" y="82372"/>
                  </a:lnTo>
                  <a:lnTo>
                    <a:pt x="212054" y="117977"/>
                  </a:lnTo>
                  <a:lnTo>
                    <a:pt x="211220" y="122305"/>
                  </a:lnTo>
                  <a:lnTo>
                    <a:pt x="213749" y="137591"/>
                  </a:lnTo>
                  <a:lnTo>
                    <a:pt x="216179" y="142639"/>
                  </a:lnTo>
                  <a:lnTo>
                    <a:pt x="217938" y="145096"/>
                  </a:lnTo>
                  <a:lnTo>
                    <a:pt x="220698" y="146734"/>
                  </a:lnTo>
                  <a:lnTo>
                    <a:pt x="227999" y="148554"/>
                  </a:lnTo>
                  <a:lnTo>
                    <a:pt x="231374" y="148246"/>
                  </a:lnTo>
                  <a:lnTo>
                    <a:pt x="237242" y="145787"/>
                  </a:lnTo>
                  <a:lnTo>
                    <a:pt x="259652" y="130059"/>
                  </a:lnTo>
                  <a:lnTo>
                    <a:pt x="287049" y="95114"/>
                  </a:lnTo>
                  <a:lnTo>
                    <a:pt x="296174" y="60505"/>
                  </a:lnTo>
                  <a:lnTo>
                    <a:pt x="301645" y="37956"/>
                  </a:lnTo>
                  <a:lnTo>
                    <a:pt x="304721" y="31946"/>
                  </a:lnTo>
                  <a:lnTo>
                    <a:pt x="307085" y="21880"/>
                  </a:lnTo>
                  <a:lnTo>
                    <a:pt x="307153" y="25351"/>
                  </a:lnTo>
                  <a:lnTo>
                    <a:pt x="309286" y="29254"/>
                  </a:lnTo>
                  <a:lnTo>
                    <a:pt x="312085" y="33635"/>
                  </a:lnTo>
                  <a:lnTo>
                    <a:pt x="326452" y="67747"/>
                  </a:lnTo>
                  <a:lnTo>
                    <a:pt x="341332" y="101749"/>
                  </a:lnTo>
                  <a:lnTo>
                    <a:pt x="366419" y="136668"/>
                  </a:lnTo>
                  <a:lnTo>
                    <a:pt x="371475" y="1428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5"/>
            <p:cNvSpPr/>
            <p:nvPr/>
          </p:nvSpPr>
          <p:spPr>
            <a:xfrm>
              <a:off x="3636808" y="2629893"/>
              <a:ext cx="506568" cy="209043"/>
            </a:xfrm>
            <a:custGeom>
              <a:avLst/>
              <a:gdLst/>
              <a:ahLst/>
              <a:cxnLst/>
              <a:rect l="0" t="0" r="0" b="0"/>
              <a:pathLst>
                <a:path w="506568" h="209043">
                  <a:moveTo>
                    <a:pt x="149380" y="6151"/>
                  </a:moveTo>
                  <a:lnTo>
                    <a:pt x="145587" y="2358"/>
                  </a:lnTo>
                  <a:lnTo>
                    <a:pt x="141609" y="496"/>
                  </a:lnTo>
                  <a:lnTo>
                    <a:pt x="139437" y="0"/>
                  </a:lnTo>
                  <a:lnTo>
                    <a:pt x="111795" y="9037"/>
                  </a:lnTo>
                  <a:lnTo>
                    <a:pt x="95469" y="19618"/>
                  </a:lnTo>
                  <a:lnTo>
                    <a:pt x="63140" y="47729"/>
                  </a:lnTo>
                  <a:lnTo>
                    <a:pt x="44187" y="65037"/>
                  </a:lnTo>
                  <a:lnTo>
                    <a:pt x="14554" y="99248"/>
                  </a:lnTo>
                  <a:lnTo>
                    <a:pt x="4215" y="120519"/>
                  </a:lnTo>
                  <a:lnTo>
                    <a:pt x="0" y="152386"/>
                  </a:lnTo>
                  <a:lnTo>
                    <a:pt x="1761" y="160573"/>
                  </a:lnTo>
                  <a:lnTo>
                    <a:pt x="3343" y="163868"/>
                  </a:lnTo>
                  <a:lnTo>
                    <a:pt x="9333" y="169645"/>
                  </a:lnTo>
                  <a:lnTo>
                    <a:pt x="13152" y="172297"/>
                  </a:lnTo>
                  <a:lnTo>
                    <a:pt x="29905" y="176029"/>
                  </a:lnTo>
                  <a:lnTo>
                    <a:pt x="56900" y="176497"/>
                  </a:lnTo>
                  <a:lnTo>
                    <a:pt x="78057" y="171012"/>
                  </a:lnTo>
                  <a:lnTo>
                    <a:pt x="113676" y="150853"/>
                  </a:lnTo>
                  <a:lnTo>
                    <a:pt x="149381" y="121867"/>
                  </a:lnTo>
                  <a:lnTo>
                    <a:pt x="168695" y="104466"/>
                  </a:lnTo>
                  <a:lnTo>
                    <a:pt x="177808" y="91915"/>
                  </a:lnTo>
                  <a:lnTo>
                    <a:pt x="190326" y="56298"/>
                  </a:lnTo>
                  <a:lnTo>
                    <a:pt x="191864" y="37135"/>
                  </a:lnTo>
                  <a:lnTo>
                    <a:pt x="191196" y="33951"/>
                  </a:lnTo>
                  <a:lnTo>
                    <a:pt x="189957" y="31828"/>
                  </a:lnTo>
                  <a:lnTo>
                    <a:pt x="186058" y="28421"/>
                  </a:lnTo>
                  <a:lnTo>
                    <a:pt x="181590" y="27830"/>
                  </a:lnTo>
                  <a:lnTo>
                    <a:pt x="180378" y="29335"/>
                  </a:lnTo>
                  <a:lnTo>
                    <a:pt x="171898" y="61174"/>
                  </a:lnTo>
                  <a:lnTo>
                    <a:pt x="171025" y="90632"/>
                  </a:lnTo>
                  <a:lnTo>
                    <a:pt x="172462" y="113732"/>
                  </a:lnTo>
                  <a:lnTo>
                    <a:pt x="184248" y="147463"/>
                  </a:lnTo>
                  <a:lnTo>
                    <a:pt x="191071" y="161825"/>
                  </a:lnTo>
                  <a:lnTo>
                    <a:pt x="217811" y="188997"/>
                  </a:lnTo>
                  <a:lnTo>
                    <a:pt x="249314" y="208094"/>
                  </a:lnTo>
                  <a:lnTo>
                    <a:pt x="253309" y="209042"/>
                  </a:lnTo>
                  <a:lnTo>
                    <a:pt x="261981" y="207979"/>
                  </a:lnTo>
                  <a:lnTo>
                    <a:pt x="279689" y="200829"/>
                  </a:lnTo>
                  <a:lnTo>
                    <a:pt x="286141" y="196391"/>
                  </a:lnTo>
                  <a:lnTo>
                    <a:pt x="301661" y="166246"/>
                  </a:lnTo>
                  <a:lnTo>
                    <a:pt x="310487" y="140257"/>
                  </a:lnTo>
                  <a:lnTo>
                    <a:pt x="313054" y="109605"/>
                  </a:lnTo>
                  <a:lnTo>
                    <a:pt x="313603" y="77895"/>
                  </a:lnTo>
                  <a:lnTo>
                    <a:pt x="314455" y="61716"/>
                  </a:lnTo>
                  <a:lnTo>
                    <a:pt x="320959" y="38118"/>
                  </a:lnTo>
                  <a:lnTo>
                    <a:pt x="326893" y="29126"/>
                  </a:lnTo>
                  <a:lnTo>
                    <a:pt x="329610" y="28268"/>
                  </a:lnTo>
                  <a:lnTo>
                    <a:pt x="331446" y="28040"/>
                  </a:lnTo>
                  <a:lnTo>
                    <a:pt x="335602" y="29902"/>
                  </a:lnTo>
                  <a:lnTo>
                    <a:pt x="368592" y="53802"/>
                  </a:lnTo>
                  <a:lnTo>
                    <a:pt x="394870" y="67272"/>
                  </a:lnTo>
                  <a:lnTo>
                    <a:pt x="428152" y="70166"/>
                  </a:lnTo>
                  <a:lnTo>
                    <a:pt x="443998" y="69568"/>
                  </a:lnTo>
                  <a:lnTo>
                    <a:pt x="468380" y="60490"/>
                  </a:lnTo>
                  <a:lnTo>
                    <a:pt x="478937" y="53649"/>
                  </a:lnTo>
                  <a:lnTo>
                    <a:pt x="487091" y="42802"/>
                  </a:lnTo>
                  <a:lnTo>
                    <a:pt x="490742" y="33326"/>
                  </a:lnTo>
                  <a:lnTo>
                    <a:pt x="490461" y="30618"/>
                  </a:lnTo>
                  <a:lnTo>
                    <a:pt x="488032" y="25492"/>
                  </a:lnTo>
                  <a:lnTo>
                    <a:pt x="482202" y="18143"/>
                  </a:lnTo>
                  <a:lnTo>
                    <a:pt x="477746" y="15449"/>
                  </a:lnTo>
                  <a:lnTo>
                    <a:pt x="475447" y="14731"/>
                  </a:lnTo>
                  <a:lnTo>
                    <a:pt x="468659" y="16050"/>
                  </a:lnTo>
                  <a:lnTo>
                    <a:pt x="438544" y="27824"/>
                  </a:lnTo>
                  <a:lnTo>
                    <a:pt x="413854" y="45223"/>
                  </a:lnTo>
                  <a:lnTo>
                    <a:pt x="397677" y="68191"/>
                  </a:lnTo>
                  <a:lnTo>
                    <a:pt x="393870" y="86181"/>
                  </a:lnTo>
                  <a:lnTo>
                    <a:pt x="393377" y="107890"/>
                  </a:lnTo>
                  <a:lnTo>
                    <a:pt x="396200" y="117778"/>
                  </a:lnTo>
                  <a:lnTo>
                    <a:pt x="406044" y="132271"/>
                  </a:lnTo>
                  <a:lnTo>
                    <a:pt x="422808" y="146619"/>
                  </a:lnTo>
                  <a:lnTo>
                    <a:pt x="454715" y="159986"/>
                  </a:lnTo>
                  <a:lnTo>
                    <a:pt x="484771" y="168153"/>
                  </a:lnTo>
                  <a:lnTo>
                    <a:pt x="506567" y="1704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5"/>
          <p:cNvGrpSpPr/>
          <p:nvPr/>
        </p:nvGrpSpPr>
        <p:grpSpPr>
          <a:xfrm>
            <a:off x="5323254" y="2450306"/>
            <a:ext cx="1477597" cy="299199"/>
            <a:chOff x="5323254" y="2450306"/>
            <a:chExt cx="1477597" cy="299199"/>
          </a:xfrm>
        </p:grpSpPr>
        <p:sp>
          <p:nvSpPr>
            <p:cNvPr id="41" name="SMARTInkShape-36"/>
            <p:cNvSpPr/>
            <p:nvPr/>
          </p:nvSpPr>
          <p:spPr>
            <a:xfrm>
              <a:off x="6043744" y="2628900"/>
              <a:ext cx="42732" cy="98864"/>
            </a:xfrm>
            <a:custGeom>
              <a:avLst/>
              <a:gdLst/>
              <a:ahLst/>
              <a:cxnLst/>
              <a:rect l="0" t="0" r="0" b="0"/>
              <a:pathLst>
                <a:path w="42732" h="98864">
                  <a:moveTo>
                    <a:pt x="42731" y="42863"/>
                  </a:moveTo>
                  <a:lnTo>
                    <a:pt x="32788" y="42863"/>
                  </a:lnTo>
                  <a:lnTo>
                    <a:pt x="22146" y="46655"/>
                  </a:lnTo>
                  <a:lnTo>
                    <a:pt x="12731" y="52805"/>
                  </a:lnTo>
                  <a:lnTo>
                    <a:pt x="4915" y="63447"/>
                  </a:lnTo>
                  <a:lnTo>
                    <a:pt x="1364" y="76655"/>
                  </a:lnTo>
                  <a:lnTo>
                    <a:pt x="0" y="91079"/>
                  </a:lnTo>
                  <a:lnTo>
                    <a:pt x="6031" y="98863"/>
                  </a:lnTo>
                  <a:lnTo>
                    <a:pt x="7152" y="98452"/>
                  </a:lnTo>
                  <a:lnTo>
                    <a:pt x="16869" y="89968"/>
                  </a:lnTo>
                  <a:lnTo>
                    <a:pt x="25334" y="75951"/>
                  </a:lnTo>
                  <a:lnTo>
                    <a:pt x="27522" y="66513"/>
                  </a:lnTo>
                  <a:lnTo>
                    <a:pt x="28407" y="30857"/>
                  </a:lnTo>
                  <a:lnTo>
                    <a:pt x="26310" y="23504"/>
                  </a:lnTo>
                  <a:lnTo>
                    <a:pt x="23527" y="17590"/>
                  </a:lnTo>
                  <a:lnTo>
                    <a:pt x="21166" y="9798"/>
                  </a:lnTo>
                  <a:lnTo>
                    <a:pt x="141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7"/>
            <p:cNvSpPr/>
            <p:nvPr/>
          </p:nvSpPr>
          <p:spPr>
            <a:xfrm>
              <a:off x="5522245" y="2544462"/>
              <a:ext cx="349784" cy="177308"/>
            </a:xfrm>
            <a:custGeom>
              <a:avLst/>
              <a:gdLst/>
              <a:ahLst/>
              <a:cxnLst/>
              <a:rect l="0" t="0" r="0" b="0"/>
              <a:pathLst>
                <a:path w="349784" h="177308">
                  <a:moveTo>
                    <a:pt x="85599" y="13001"/>
                  </a:moveTo>
                  <a:lnTo>
                    <a:pt x="81807" y="13001"/>
                  </a:lnTo>
                  <a:lnTo>
                    <a:pt x="80689" y="12207"/>
                  </a:lnTo>
                  <a:lnTo>
                    <a:pt x="79944" y="10884"/>
                  </a:lnTo>
                  <a:lnTo>
                    <a:pt x="79448" y="9208"/>
                  </a:lnTo>
                  <a:lnTo>
                    <a:pt x="74957" y="3058"/>
                  </a:lnTo>
                  <a:lnTo>
                    <a:pt x="70815" y="644"/>
                  </a:lnTo>
                  <a:lnTo>
                    <a:pt x="68599" y="0"/>
                  </a:lnTo>
                  <a:lnTo>
                    <a:pt x="66328" y="365"/>
                  </a:lnTo>
                  <a:lnTo>
                    <a:pt x="61688" y="2887"/>
                  </a:lnTo>
                  <a:lnTo>
                    <a:pt x="47751" y="18891"/>
                  </a:lnTo>
                  <a:lnTo>
                    <a:pt x="30409" y="33214"/>
                  </a:lnTo>
                  <a:lnTo>
                    <a:pt x="12161" y="66878"/>
                  </a:lnTo>
                  <a:lnTo>
                    <a:pt x="3124" y="86643"/>
                  </a:lnTo>
                  <a:lnTo>
                    <a:pt x="0" y="121120"/>
                  </a:lnTo>
                  <a:lnTo>
                    <a:pt x="752" y="123180"/>
                  </a:lnTo>
                  <a:lnTo>
                    <a:pt x="2047" y="124554"/>
                  </a:lnTo>
                  <a:lnTo>
                    <a:pt x="5602" y="126080"/>
                  </a:lnTo>
                  <a:lnTo>
                    <a:pt x="9828" y="126758"/>
                  </a:lnTo>
                  <a:lnTo>
                    <a:pt x="14352" y="124943"/>
                  </a:lnTo>
                  <a:lnTo>
                    <a:pt x="48619" y="99655"/>
                  </a:lnTo>
                  <a:lnTo>
                    <a:pt x="69342" y="77103"/>
                  </a:lnTo>
                  <a:lnTo>
                    <a:pt x="74405" y="67684"/>
                  </a:lnTo>
                  <a:lnTo>
                    <a:pt x="79772" y="50819"/>
                  </a:lnTo>
                  <a:lnTo>
                    <a:pt x="85498" y="41736"/>
                  </a:lnTo>
                  <a:lnTo>
                    <a:pt x="86386" y="59473"/>
                  </a:lnTo>
                  <a:lnTo>
                    <a:pt x="94418" y="91653"/>
                  </a:lnTo>
                  <a:lnTo>
                    <a:pt x="104870" y="114610"/>
                  </a:lnTo>
                  <a:lnTo>
                    <a:pt x="127500" y="140494"/>
                  </a:lnTo>
                  <a:lnTo>
                    <a:pt x="134120" y="145071"/>
                  </a:lnTo>
                  <a:lnTo>
                    <a:pt x="142308" y="147647"/>
                  </a:lnTo>
                  <a:lnTo>
                    <a:pt x="152187" y="148517"/>
                  </a:lnTo>
                  <a:lnTo>
                    <a:pt x="156997" y="146520"/>
                  </a:lnTo>
                  <a:lnTo>
                    <a:pt x="166553" y="138770"/>
                  </a:lnTo>
                  <a:lnTo>
                    <a:pt x="191265" y="105666"/>
                  </a:lnTo>
                  <a:lnTo>
                    <a:pt x="205259" y="82824"/>
                  </a:lnTo>
                  <a:lnTo>
                    <a:pt x="219801" y="68656"/>
                  </a:lnTo>
                  <a:lnTo>
                    <a:pt x="226761" y="58390"/>
                  </a:lnTo>
                  <a:lnTo>
                    <a:pt x="228126" y="57548"/>
                  </a:lnTo>
                  <a:lnTo>
                    <a:pt x="234474" y="56085"/>
                  </a:lnTo>
                  <a:lnTo>
                    <a:pt x="234856" y="56804"/>
                  </a:lnTo>
                  <a:lnTo>
                    <a:pt x="235279" y="59721"/>
                  </a:lnTo>
                  <a:lnTo>
                    <a:pt x="236186" y="60816"/>
                  </a:lnTo>
                  <a:lnTo>
                    <a:pt x="245531" y="66511"/>
                  </a:lnTo>
                  <a:lnTo>
                    <a:pt x="247961" y="70650"/>
                  </a:lnTo>
                  <a:lnTo>
                    <a:pt x="248609" y="72864"/>
                  </a:lnTo>
                  <a:lnTo>
                    <a:pt x="257106" y="83567"/>
                  </a:lnTo>
                  <a:lnTo>
                    <a:pt x="263159" y="88020"/>
                  </a:lnTo>
                  <a:lnTo>
                    <a:pt x="286160" y="96923"/>
                  </a:lnTo>
                  <a:lnTo>
                    <a:pt x="312842" y="98620"/>
                  </a:lnTo>
                  <a:lnTo>
                    <a:pt x="326408" y="94902"/>
                  </a:lnTo>
                  <a:lnTo>
                    <a:pt x="346482" y="84500"/>
                  </a:lnTo>
                  <a:lnTo>
                    <a:pt x="347627" y="82892"/>
                  </a:lnTo>
                  <a:lnTo>
                    <a:pt x="348900" y="78988"/>
                  </a:lnTo>
                  <a:lnTo>
                    <a:pt x="349783" y="71471"/>
                  </a:lnTo>
                  <a:lnTo>
                    <a:pt x="349035" y="71824"/>
                  </a:lnTo>
                  <a:lnTo>
                    <a:pt x="344188" y="75321"/>
                  </a:lnTo>
                  <a:lnTo>
                    <a:pt x="329329" y="80827"/>
                  </a:lnTo>
                  <a:lnTo>
                    <a:pt x="322776" y="87066"/>
                  </a:lnTo>
                  <a:lnTo>
                    <a:pt x="303142" y="117731"/>
                  </a:lnTo>
                  <a:lnTo>
                    <a:pt x="300337" y="139514"/>
                  </a:lnTo>
                  <a:lnTo>
                    <a:pt x="302217" y="146752"/>
                  </a:lnTo>
                  <a:lnTo>
                    <a:pt x="312915" y="165287"/>
                  </a:lnTo>
                  <a:lnTo>
                    <a:pt x="323961" y="173392"/>
                  </a:lnTo>
                  <a:lnTo>
                    <a:pt x="335630" y="177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8"/>
            <p:cNvSpPr/>
            <p:nvPr/>
          </p:nvSpPr>
          <p:spPr>
            <a:xfrm>
              <a:off x="5323254" y="2537024"/>
              <a:ext cx="148860" cy="199033"/>
            </a:xfrm>
            <a:custGeom>
              <a:avLst/>
              <a:gdLst/>
              <a:ahLst/>
              <a:cxnLst/>
              <a:rect l="0" t="0" r="0" b="0"/>
              <a:pathLst>
                <a:path w="148860" h="199033">
                  <a:moveTo>
                    <a:pt x="148859" y="6151"/>
                  </a:moveTo>
                  <a:lnTo>
                    <a:pt x="145066" y="6151"/>
                  </a:lnTo>
                  <a:lnTo>
                    <a:pt x="141088" y="4034"/>
                  </a:lnTo>
                  <a:lnTo>
                    <a:pt x="138916" y="2359"/>
                  </a:lnTo>
                  <a:lnTo>
                    <a:pt x="132268" y="497"/>
                  </a:lnTo>
                  <a:lnTo>
                    <a:pt x="128274" y="0"/>
                  </a:lnTo>
                  <a:lnTo>
                    <a:pt x="115066" y="3094"/>
                  </a:lnTo>
                  <a:lnTo>
                    <a:pt x="83114" y="19618"/>
                  </a:lnTo>
                  <a:lnTo>
                    <a:pt x="47726" y="40619"/>
                  </a:lnTo>
                  <a:lnTo>
                    <a:pt x="15828" y="74314"/>
                  </a:lnTo>
                  <a:lnTo>
                    <a:pt x="5108" y="93022"/>
                  </a:lnTo>
                  <a:lnTo>
                    <a:pt x="697" y="109855"/>
                  </a:lnTo>
                  <a:lnTo>
                    <a:pt x="0" y="134674"/>
                  </a:lnTo>
                  <a:lnTo>
                    <a:pt x="8831" y="160610"/>
                  </a:lnTo>
                  <a:lnTo>
                    <a:pt x="15451" y="168198"/>
                  </a:lnTo>
                  <a:lnTo>
                    <a:pt x="38040" y="186181"/>
                  </a:lnTo>
                  <a:lnTo>
                    <a:pt x="71230" y="196297"/>
                  </a:lnTo>
                  <a:lnTo>
                    <a:pt x="84565" y="1990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9"/>
            <p:cNvSpPr/>
            <p:nvPr/>
          </p:nvSpPr>
          <p:spPr>
            <a:xfrm>
              <a:off x="6107906" y="2450306"/>
              <a:ext cx="171451" cy="213234"/>
            </a:xfrm>
            <a:custGeom>
              <a:avLst/>
              <a:gdLst/>
              <a:ahLst/>
              <a:cxnLst/>
              <a:rect l="0" t="0" r="0" b="0"/>
              <a:pathLst>
                <a:path w="171451" h="213234">
                  <a:moveTo>
                    <a:pt x="0" y="200025"/>
                  </a:moveTo>
                  <a:lnTo>
                    <a:pt x="7585" y="200025"/>
                  </a:lnTo>
                  <a:lnTo>
                    <a:pt x="13426" y="202142"/>
                  </a:lnTo>
                  <a:lnTo>
                    <a:pt x="18667" y="204935"/>
                  </a:lnTo>
                  <a:lnTo>
                    <a:pt x="26081" y="207301"/>
                  </a:lnTo>
                  <a:lnTo>
                    <a:pt x="34293" y="213233"/>
                  </a:lnTo>
                  <a:lnTo>
                    <a:pt x="35562" y="212799"/>
                  </a:lnTo>
                  <a:lnTo>
                    <a:pt x="41744" y="208067"/>
                  </a:lnTo>
                  <a:lnTo>
                    <a:pt x="42366" y="205451"/>
                  </a:lnTo>
                  <a:lnTo>
                    <a:pt x="42764" y="193512"/>
                  </a:lnTo>
                  <a:lnTo>
                    <a:pt x="35582" y="161823"/>
                  </a:lnTo>
                  <a:lnTo>
                    <a:pt x="30195" y="140739"/>
                  </a:lnTo>
                  <a:lnTo>
                    <a:pt x="26939" y="122927"/>
                  </a:lnTo>
                  <a:lnTo>
                    <a:pt x="23063" y="105479"/>
                  </a:lnTo>
                  <a:lnTo>
                    <a:pt x="22440" y="72011"/>
                  </a:lnTo>
                  <a:lnTo>
                    <a:pt x="33635" y="40741"/>
                  </a:lnTo>
                  <a:lnTo>
                    <a:pt x="38233" y="31072"/>
                  </a:lnTo>
                  <a:lnTo>
                    <a:pt x="52868" y="16703"/>
                  </a:lnTo>
                  <a:lnTo>
                    <a:pt x="68493" y="6184"/>
                  </a:lnTo>
                  <a:lnTo>
                    <a:pt x="83177" y="1832"/>
                  </a:lnTo>
                  <a:lnTo>
                    <a:pt x="114906" y="242"/>
                  </a:lnTo>
                  <a:lnTo>
                    <a:pt x="148511" y="32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40"/>
            <p:cNvSpPr/>
            <p:nvPr/>
          </p:nvSpPr>
          <p:spPr>
            <a:xfrm>
              <a:off x="6115933" y="2536031"/>
              <a:ext cx="156281" cy="42864"/>
            </a:xfrm>
            <a:custGeom>
              <a:avLst/>
              <a:gdLst/>
              <a:ahLst/>
              <a:cxnLst/>
              <a:rect l="0" t="0" r="0" b="0"/>
              <a:pathLst>
                <a:path w="156281" h="42864">
                  <a:moveTo>
                    <a:pt x="20548" y="0"/>
                  </a:moveTo>
                  <a:lnTo>
                    <a:pt x="5820" y="10613"/>
                  </a:lnTo>
                  <a:lnTo>
                    <a:pt x="2096" y="16094"/>
                  </a:lnTo>
                  <a:lnTo>
                    <a:pt x="0" y="23642"/>
                  </a:lnTo>
                  <a:lnTo>
                    <a:pt x="499" y="26080"/>
                  </a:lnTo>
                  <a:lnTo>
                    <a:pt x="3171" y="30906"/>
                  </a:lnTo>
                  <a:lnTo>
                    <a:pt x="11238" y="33580"/>
                  </a:lnTo>
                  <a:lnTo>
                    <a:pt x="43429" y="36231"/>
                  </a:lnTo>
                  <a:lnTo>
                    <a:pt x="70102" y="40545"/>
                  </a:lnTo>
                  <a:lnTo>
                    <a:pt x="101200" y="42176"/>
                  </a:lnTo>
                  <a:lnTo>
                    <a:pt x="133847" y="42727"/>
                  </a:lnTo>
                  <a:lnTo>
                    <a:pt x="156280" y="428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1"/>
            <p:cNvSpPr/>
            <p:nvPr/>
          </p:nvSpPr>
          <p:spPr>
            <a:xfrm>
              <a:off x="6544251" y="2568252"/>
              <a:ext cx="256600" cy="181253"/>
            </a:xfrm>
            <a:custGeom>
              <a:avLst/>
              <a:gdLst/>
              <a:ahLst/>
              <a:cxnLst/>
              <a:rect l="0" t="0" r="0" b="0"/>
              <a:pathLst>
                <a:path w="256600" h="181253">
                  <a:moveTo>
                    <a:pt x="170874" y="10642"/>
                  </a:moveTo>
                  <a:lnTo>
                    <a:pt x="167081" y="6849"/>
                  </a:lnTo>
                  <a:lnTo>
                    <a:pt x="160986" y="4987"/>
                  </a:lnTo>
                  <a:lnTo>
                    <a:pt x="148630" y="1823"/>
                  </a:lnTo>
                  <a:lnTo>
                    <a:pt x="144138" y="0"/>
                  </a:lnTo>
                  <a:lnTo>
                    <a:pt x="134914" y="91"/>
                  </a:lnTo>
                  <a:lnTo>
                    <a:pt x="105607" y="9546"/>
                  </a:lnTo>
                  <a:lnTo>
                    <a:pt x="74526" y="30175"/>
                  </a:lnTo>
                  <a:lnTo>
                    <a:pt x="41828" y="61339"/>
                  </a:lnTo>
                  <a:lnTo>
                    <a:pt x="17414" y="89359"/>
                  </a:lnTo>
                  <a:lnTo>
                    <a:pt x="3800" y="117031"/>
                  </a:lnTo>
                  <a:lnTo>
                    <a:pt x="0" y="143577"/>
                  </a:lnTo>
                  <a:lnTo>
                    <a:pt x="3387" y="158156"/>
                  </a:lnTo>
                  <a:lnTo>
                    <a:pt x="9417" y="172530"/>
                  </a:lnTo>
                  <a:lnTo>
                    <a:pt x="12436" y="175717"/>
                  </a:lnTo>
                  <a:lnTo>
                    <a:pt x="20024" y="179259"/>
                  </a:lnTo>
                  <a:lnTo>
                    <a:pt x="37013" y="181252"/>
                  </a:lnTo>
                  <a:lnTo>
                    <a:pt x="53335" y="178051"/>
                  </a:lnTo>
                  <a:lnTo>
                    <a:pt x="82893" y="164154"/>
                  </a:lnTo>
                  <a:lnTo>
                    <a:pt x="114525" y="141443"/>
                  </a:lnTo>
                  <a:lnTo>
                    <a:pt x="141777" y="110005"/>
                  </a:lnTo>
                  <a:lnTo>
                    <a:pt x="160340" y="79760"/>
                  </a:lnTo>
                  <a:lnTo>
                    <a:pt x="174754" y="45510"/>
                  </a:lnTo>
                  <a:lnTo>
                    <a:pt x="177844" y="35613"/>
                  </a:lnTo>
                  <a:lnTo>
                    <a:pt x="184830" y="25393"/>
                  </a:lnTo>
                  <a:lnTo>
                    <a:pt x="185159" y="58725"/>
                  </a:lnTo>
                  <a:lnTo>
                    <a:pt x="185955" y="77407"/>
                  </a:lnTo>
                  <a:lnTo>
                    <a:pt x="197346" y="110015"/>
                  </a:lnTo>
                  <a:lnTo>
                    <a:pt x="216129" y="140407"/>
                  </a:lnTo>
                  <a:lnTo>
                    <a:pt x="220885" y="143721"/>
                  </a:lnTo>
                  <a:lnTo>
                    <a:pt x="228026" y="145587"/>
                  </a:lnTo>
                  <a:lnTo>
                    <a:pt x="233757" y="146218"/>
                  </a:lnTo>
                  <a:lnTo>
                    <a:pt x="238542" y="142534"/>
                  </a:lnTo>
                  <a:lnTo>
                    <a:pt x="240636" y="136465"/>
                  </a:lnTo>
                  <a:lnTo>
                    <a:pt x="243932" y="124123"/>
                  </a:lnTo>
                  <a:lnTo>
                    <a:pt x="253637" y="95318"/>
                  </a:lnTo>
                  <a:lnTo>
                    <a:pt x="256599" y="677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6"/>
          <p:cNvGrpSpPr/>
          <p:nvPr/>
        </p:nvGrpSpPr>
        <p:grpSpPr>
          <a:xfrm>
            <a:off x="6822289" y="2300288"/>
            <a:ext cx="349884" cy="435769"/>
            <a:chOff x="6822289" y="2300288"/>
            <a:chExt cx="349884" cy="435769"/>
          </a:xfrm>
        </p:grpSpPr>
        <p:sp>
          <p:nvSpPr>
            <p:cNvPr id="48" name="SMARTInkShape-42"/>
            <p:cNvSpPr/>
            <p:nvPr/>
          </p:nvSpPr>
          <p:spPr>
            <a:xfrm>
              <a:off x="6822289" y="2550774"/>
              <a:ext cx="128581" cy="185283"/>
            </a:xfrm>
            <a:custGeom>
              <a:avLst/>
              <a:gdLst/>
              <a:ahLst/>
              <a:cxnLst/>
              <a:rect l="0" t="0" r="0" b="0"/>
              <a:pathLst>
                <a:path w="128581" h="185283">
                  <a:moveTo>
                    <a:pt x="21424" y="63839"/>
                  </a:moveTo>
                  <a:lnTo>
                    <a:pt x="21424" y="94744"/>
                  </a:lnTo>
                  <a:lnTo>
                    <a:pt x="14574" y="126867"/>
                  </a:lnTo>
                  <a:lnTo>
                    <a:pt x="12294" y="133655"/>
                  </a:lnTo>
                  <a:lnTo>
                    <a:pt x="9428" y="140112"/>
                  </a:lnTo>
                  <a:lnTo>
                    <a:pt x="7021" y="151878"/>
                  </a:lnTo>
                  <a:lnTo>
                    <a:pt x="1616" y="163368"/>
                  </a:lnTo>
                  <a:lnTo>
                    <a:pt x="0" y="177805"/>
                  </a:lnTo>
                  <a:lnTo>
                    <a:pt x="786" y="150931"/>
                  </a:lnTo>
                  <a:lnTo>
                    <a:pt x="6474" y="118247"/>
                  </a:lnTo>
                  <a:lnTo>
                    <a:pt x="7078" y="82795"/>
                  </a:lnTo>
                  <a:lnTo>
                    <a:pt x="7913" y="63899"/>
                  </a:lnTo>
                  <a:lnTo>
                    <a:pt x="21609" y="28262"/>
                  </a:lnTo>
                  <a:lnTo>
                    <a:pt x="30985" y="12890"/>
                  </a:lnTo>
                  <a:lnTo>
                    <a:pt x="41895" y="4734"/>
                  </a:lnTo>
                  <a:lnTo>
                    <a:pt x="55182" y="1082"/>
                  </a:lnTo>
                  <a:lnTo>
                    <a:pt x="69173" y="0"/>
                  </a:lnTo>
                  <a:lnTo>
                    <a:pt x="83372" y="3472"/>
                  </a:lnTo>
                  <a:lnTo>
                    <a:pt x="96690" y="11756"/>
                  </a:lnTo>
                  <a:lnTo>
                    <a:pt x="104491" y="19479"/>
                  </a:lnTo>
                  <a:lnTo>
                    <a:pt x="121420" y="51859"/>
                  </a:lnTo>
                  <a:lnTo>
                    <a:pt x="126458" y="69549"/>
                  </a:lnTo>
                  <a:lnTo>
                    <a:pt x="128394" y="101548"/>
                  </a:lnTo>
                  <a:lnTo>
                    <a:pt x="127703" y="113936"/>
                  </a:lnTo>
                  <a:lnTo>
                    <a:pt x="122090" y="149509"/>
                  </a:lnTo>
                  <a:lnTo>
                    <a:pt x="121522" y="171644"/>
                  </a:lnTo>
                  <a:lnTo>
                    <a:pt x="123591" y="177369"/>
                  </a:lnTo>
                  <a:lnTo>
                    <a:pt x="128580" y="1852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3"/>
            <p:cNvSpPr/>
            <p:nvPr/>
          </p:nvSpPr>
          <p:spPr>
            <a:xfrm>
              <a:off x="7052329" y="2300288"/>
              <a:ext cx="119844" cy="410282"/>
            </a:xfrm>
            <a:custGeom>
              <a:avLst/>
              <a:gdLst/>
              <a:ahLst/>
              <a:cxnLst/>
              <a:rect l="0" t="0" r="0" b="0"/>
              <a:pathLst>
                <a:path w="119844" h="410282">
                  <a:moveTo>
                    <a:pt x="77134" y="335756"/>
                  </a:moveTo>
                  <a:lnTo>
                    <a:pt x="89490" y="312463"/>
                  </a:lnTo>
                  <a:lnTo>
                    <a:pt x="91345" y="289924"/>
                  </a:lnTo>
                  <a:lnTo>
                    <a:pt x="91387" y="291045"/>
                  </a:lnTo>
                  <a:lnTo>
                    <a:pt x="87172" y="292072"/>
                  </a:lnTo>
                  <a:lnTo>
                    <a:pt x="80008" y="293322"/>
                  </a:lnTo>
                  <a:lnTo>
                    <a:pt x="67049" y="299282"/>
                  </a:lnTo>
                  <a:lnTo>
                    <a:pt x="34238" y="328846"/>
                  </a:lnTo>
                  <a:lnTo>
                    <a:pt x="25525" y="339035"/>
                  </a:lnTo>
                  <a:lnTo>
                    <a:pt x="8355" y="373203"/>
                  </a:lnTo>
                  <a:lnTo>
                    <a:pt x="723" y="390660"/>
                  </a:lnTo>
                  <a:lnTo>
                    <a:pt x="0" y="393790"/>
                  </a:lnTo>
                  <a:lnTo>
                    <a:pt x="311" y="396670"/>
                  </a:lnTo>
                  <a:lnTo>
                    <a:pt x="2774" y="401987"/>
                  </a:lnTo>
                  <a:lnTo>
                    <a:pt x="8623" y="409443"/>
                  </a:lnTo>
                  <a:lnTo>
                    <a:pt x="10822" y="410281"/>
                  </a:lnTo>
                  <a:lnTo>
                    <a:pt x="13082" y="410045"/>
                  </a:lnTo>
                  <a:lnTo>
                    <a:pt x="17710" y="407667"/>
                  </a:lnTo>
                  <a:lnTo>
                    <a:pt x="37603" y="388623"/>
                  </a:lnTo>
                  <a:lnTo>
                    <a:pt x="64382" y="356623"/>
                  </a:lnTo>
                  <a:lnTo>
                    <a:pt x="80940" y="335589"/>
                  </a:lnTo>
                  <a:lnTo>
                    <a:pt x="92108" y="306690"/>
                  </a:lnTo>
                  <a:lnTo>
                    <a:pt x="104236" y="276785"/>
                  </a:lnTo>
                  <a:lnTo>
                    <a:pt x="114092" y="244023"/>
                  </a:lnTo>
                  <a:lnTo>
                    <a:pt x="118246" y="209181"/>
                  </a:lnTo>
                  <a:lnTo>
                    <a:pt x="119477" y="173721"/>
                  </a:lnTo>
                  <a:lnTo>
                    <a:pt x="119843" y="138080"/>
                  </a:lnTo>
                  <a:lnTo>
                    <a:pt x="116157" y="106176"/>
                  </a:lnTo>
                  <a:lnTo>
                    <a:pt x="107802" y="72655"/>
                  </a:lnTo>
                  <a:lnTo>
                    <a:pt x="98508" y="43102"/>
                  </a:lnTo>
                  <a:lnTo>
                    <a:pt x="91404" y="25735"/>
                  </a:lnTo>
                  <a:lnTo>
                    <a:pt x="79249" y="7521"/>
                  </a:lnTo>
                  <a:lnTo>
                    <a:pt x="7713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SMARTInkShape-Group7"/>
          <p:cNvGrpSpPr/>
          <p:nvPr/>
        </p:nvGrpSpPr>
        <p:grpSpPr>
          <a:xfrm>
            <a:off x="2521744" y="2836069"/>
            <a:ext cx="3914776" cy="400051"/>
            <a:chOff x="2521744" y="2836069"/>
            <a:chExt cx="3914776" cy="400051"/>
          </a:xfrm>
        </p:grpSpPr>
        <p:sp>
          <p:nvSpPr>
            <p:cNvPr id="51" name="SMARTInkShape-44"/>
            <p:cNvSpPr/>
            <p:nvPr/>
          </p:nvSpPr>
          <p:spPr>
            <a:xfrm>
              <a:off x="2521744" y="2978944"/>
              <a:ext cx="100013" cy="257176"/>
            </a:xfrm>
            <a:custGeom>
              <a:avLst/>
              <a:gdLst/>
              <a:ahLst/>
              <a:cxnLst/>
              <a:rect l="0" t="0" r="0" b="0"/>
              <a:pathLst>
                <a:path w="100013" h="257176">
                  <a:moveTo>
                    <a:pt x="0" y="0"/>
                  </a:moveTo>
                  <a:lnTo>
                    <a:pt x="0" y="30528"/>
                  </a:lnTo>
                  <a:lnTo>
                    <a:pt x="794" y="58329"/>
                  </a:lnTo>
                  <a:lnTo>
                    <a:pt x="5654" y="91455"/>
                  </a:lnTo>
                  <a:lnTo>
                    <a:pt x="6849" y="124957"/>
                  </a:lnTo>
                  <a:lnTo>
                    <a:pt x="7085" y="156445"/>
                  </a:lnTo>
                  <a:lnTo>
                    <a:pt x="7132" y="185596"/>
                  </a:lnTo>
                  <a:lnTo>
                    <a:pt x="7142" y="219850"/>
                  </a:lnTo>
                  <a:lnTo>
                    <a:pt x="7144" y="242395"/>
                  </a:lnTo>
                  <a:lnTo>
                    <a:pt x="7144" y="209091"/>
                  </a:lnTo>
                  <a:lnTo>
                    <a:pt x="13294" y="174784"/>
                  </a:lnTo>
                  <a:lnTo>
                    <a:pt x="24143" y="145340"/>
                  </a:lnTo>
                  <a:lnTo>
                    <a:pt x="38129" y="120481"/>
                  </a:lnTo>
                  <a:lnTo>
                    <a:pt x="42875" y="117047"/>
                  </a:lnTo>
                  <a:lnTo>
                    <a:pt x="50010" y="115114"/>
                  </a:lnTo>
                  <a:lnTo>
                    <a:pt x="59532" y="114461"/>
                  </a:lnTo>
                  <a:lnTo>
                    <a:pt x="66410" y="120721"/>
                  </a:lnTo>
                  <a:lnTo>
                    <a:pt x="79969" y="140351"/>
                  </a:lnTo>
                  <a:lnTo>
                    <a:pt x="89012" y="172849"/>
                  </a:lnTo>
                  <a:lnTo>
                    <a:pt x="96322" y="208284"/>
                  </a:lnTo>
                  <a:lnTo>
                    <a:pt x="99868" y="242118"/>
                  </a:lnTo>
                  <a:lnTo>
                    <a:pt x="100012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5"/>
            <p:cNvSpPr/>
            <p:nvPr/>
          </p:nvSpPr>
          <p:spPr>
            <a:xfrm>
              <a:off x="2746228" y="3078956"/>
              <a:ext cx="4117" cy="128589"/>
            </a:xfrm>
            <a:custGeom>
              <a:avLst/>
              <a:gdLst/>
              <a:ahLst/>
              <a:cxnLst/>
              <a:rect l="0" t="0" r="0" b="0"/>
              <a:pathLst>
                <a:path w="4117" h="128589">
                  <a:moveTo>
                    <a:pt x="4116" y="0"/>
                  </a:moveTo>
                  <a:lnTo>
                    <a:pt x="4116" y="33792"/>
                  </a:lnTo>
                  <a:lnTo>
                    <a:pt x="0" y="57387"/>
                  </a:lnTo>
                  <a:lnTo>
                    <a:pt x="3650" y="92828"/>
                  </a:lnTo>
                  <a:lnTo>
                    <a:pt x="4116" y="128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6"/>
            <p:cNvSpPr/>
            <p:nvPr/>
          </p:nvSpPr>
          <p:spPr>
            <a:xfrm>
              <a:off x="2736056" y="3000375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7144" y="3351"/>
                  </a:lnTo>
                  <a:lnTo>
                    <a:pt x="6350" y="2234"/>
                  </a:lnTo>
                  <a:lnTo>
                    <a:pt x="5027" y="148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7"/>
            <p:cNvSpPr/>
            <p:nvPr/>
          </p:nvSpPr>
          <p:spPr>
            <a:xfrm>
              <a:off x="2857500" y="2993231"/>
              <a:ext cx="64295" cy="192883"/>
            </a:xfrm>
            <a:custGeom>
              <a:avLst/>
              <a:gdLst/>
              <a:ahLst/>
              <a:cxnLst/>
              <a:rect l="0" t="0" r="0" b="0"/>
              <a:pathLst>
                <a:path w="64295" h="192883">
                  <a:moveTo>
                    <a:pt x="64294" y="0"/>
                  </a:moveTo>
                  <a:lnTo>
                    <a:pt x="56709" y="3793"/>
                  </a:lnTo>
                  <a:lnTo>
                    <a:pt x="50869" y="9888"/>
                  </a:lnTo>
                  <a:lnTo>
                    <a:pt x="29595" y="34492"/>
                  </a:lnTo>
                  <a:lnTo>
                    <a:pt x="13225" y="47706"/>
                  </a:lnTo>
                  <a:lnTo>
                    <a:pt x="9846" y="55863"/>
                  </a:lnTo>
                  <a:lnTo>
                    <a:pt x="7381" y="77289"/>
                  </a:lnTo>
                  <a:lnTo>
                    <a:pt x="13599" y="88326"/>
                  </a:lnTo>
                  <a:lnTo>
                    <a:pt x="28371" y="103694"/>
                  </a:lnTo>
                  <a:lnTo>
                    <a:pt x="37216" y="111174"/>
                  </a:lnTo>
                  <a:lnTo>
                    <a:pt x="60497" y="140854"/>
                  </a:lnTo>
                  <a:lnTo>
                    <a:pt x="63169" y="149420"/>
                  </a:lnTo>
                  <a:lnTo>
                    <a:pt x="64072" y="159426"/>
                  </a:lnTo>
                  <a:lnTo>
                    <a:pt x="62078" y="164254"/>
                  </a:lnTo>
                  <a:lnTo>
                    <a:pt x="60435" y="166652"/>
                  </a:lnTo>
                  <a:lnTo>
                    <a:pt x="41345" y="180972"/>
                  </a:lnTo>
                  <a:lnTo>
                    <a:pt x="33986" y="183620"/>
                  </a:lnTo>
                  <a:lnTo>
                    <a:pt x="0" y="1928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8"/>
            <p:cNvSpPr/>
            <p:nvPr/>
          </p:nvSpPr>
          <p:spPr>
            <a:xfrm>
              <a:off x="3054850" y="3036094"/>
              <a:ext cx="145551" cy="157163"/>
            </a:xfrm>
            <a:custGeom>
              <a:avLst/>
              <a:gdLst/>
              <a:ahLst/>
              <a:cxnLst/>
              <a:rect l="0" t="0" r="0" b="0"/>
              <a:pathLst>
                <a:path w="145551" h="157163">
                  <a:moveTo>
                    <a:pt x="124119" y="0"/>
                  </a:moveTo>
                  <a:lnTo>
                    <a:pt x="99145" y="794"/>
                  </a:lnTo>
                  <a:lnTo>
                    <a:pt x="64784" y="14473"/>
                  </a:lnTo>
                  <a:lnTo>
                    <a:pt x="37962" y="27641"/>
                  </a:lnTo>
                  <a:lnTo>
                    <a:pt x="20627" y="40910"/>
                  </a:lnTo>
                  <a:lnTo>
                    <a:pt x="825" y="75245"/>
                  </a:lnTo>
                  <a:lnTo>
                    <a:pt x="0" y="87417"/>
                  </a:lnTo>
                  <a:lnTo>
                    <a:pt x="5939" y="110841"/>
                  </a:lnTo>
                  <a:lnTo>
                    <a:pt x="16254" y="125887"/>
                  </a:lnTo>
                  <a:lnTo>
                    <a:pt x="33157" y="136607"/>
                  </a:lnTo>
                  <a:lnTo>
                    <a:pt x="65905" y="147340"/>
                  </a:lnTo>
                  <a:lnTo>
                    <a:pt x="100831" y="154987"/>
                  </a:lnTo>
                  <a:lnTo>
                    <a:pt x="145550" y="1571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9"/>
            <p:cNvSpPr/>
            <p:nvPr/>
          </p:nvSpPr>
          <p:spPr>
            <a:xfrm>
              <a:off x="3357563" y="3028950"/>
              <a:ext cx="14288" cy="121445"/>
            </a:xfrm>
            <a:custGeom>
              <a:avLst/>
              <a:gdLst/>
              <a:ahLst/>
              <a:cxnLst/>
              <a:rect l="0" t="0" r="0" b="0"/>
              <a:pathLst>
                <a:path w="14288" h="121445">
                  <a:moveTo>
                    <a:pt x="0" y="0"/>
                  </a:moveTo>
                  <a:lnTo>
                    <a:pt x="0" y="31317"/>
                  </a:lnTo>
                  <a:lnTo>
                    <a:pt x="0" y="64472"/>
                  </a:lnTo>
                  <a:lnTo>
                    <a:pt x="793" y="80310"/>
                  </a:lnTo>
                  <a:lnTo>
                    <a:pt x="7275" y="103777"/>
                  </a:lnTo>
                  <a:lnTo>
                    <a:pt x="13207" y="112757"/>
                  </a:lnTo>
                  <a:lnTo>
                    <a:pt x="14287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50"/>
            <p:cNvSpPr/>
            <p:nvPr/>
          </p:nvSpPr>
          <p:spPr>
            <a:xfrm>
              <a:off x="3465215" y="2871788"/>
              <a:ext cx="42367" cy="292894"/>
            </a:xfrm>
            <a:custGeom>
              <a:avLst/>
              <a:gdLst/>
              <a:ahLst/>
              <a:cxnLst/>
              <a:rect l="0" t="0" r="0" b="0"/>
              <a:pathLst>
                <a:path w="42367" h="292894">
                  <a:moveTo>
                    <a:pt x="42366" y="0"/>
                  </a:moveTo>
                  <a:lnTo>
                    <a:pt x="38574" y="3792"/>
                  </a:lnTo>
                  <a:lnTo>
                    <a:pt x="36712" y="7770"/>
                  </a:lnTo>
                  <a:lnTo>
                    <a:pt x="35310" y="37584"/>
                  </a:lnTo>
                  <a:lnTo>
                    <a:pt x="27463" y="71683"/>
                  </a:lnTo>
                  <a:lnTo>
                    <a:pt x="18432" y="103853"/>
                  </a:lnTo>
                  <a:lnTo>
                    <a:pt x="11374" y="131401"/>
                  </a:lnTo>
                  <a:lnTo>
                    <a:pt x="8048" y="159672"/>
                  </a:lnTo>
                  <a:lnTo>
                    <a:pt x="2014" y="192759"/>
                  </a:lnTo>
                  <a:lnTo>
                    <a:pt x="0" y="224813"/>
                  </a:lnTo>
                  <a:lnTo>
                    <a:pt x="1768" y="243882"/>
                  </a:lnTo>
                  <a:lnTo>
                    <a:pt x="7318" y="260380"/>
                  </a:lnTo>
                  <a:lnTo>
                    <a:pt x="23355" y="286907"/>
                  </a:lnTo>
                  <a:lnTo>
                    <a:pt x="28096" y="290233"/>
                  </a:lnTo>
                  <a:lnTo>
                    <a:pt x="35223" y="2928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51"/>
            <p:cNvSpPr/>
            <p:nvPr/>
          </p:nvSpPr>
          <p:spPr>
            <a:xfrm>
              <a:off x="3407569" y="2965283"/>
              <a:ext cx="221293" cy="156537"/>
            </a:xfrm>
            <a:custGeom>
              <a:avLst/>
              <a:gdLst/>
              <a:ahLst/>
              <a:cxnLst/>
              <a:rect l="0" t="0" r="0" b="0"/>
              <a:pathLst>
                <a:path w="221293" h="156537">
                  <a:moveTo>
                    <a:pt x="0" y="56523"/>
                  </a:moveTo>
                  <a:lnTo>
                    <a:pt x="0" y="45881"/>
                  </a:lnTo>
                  <a:lnTo>
                    <a:pt x="4233" y="41740"/>
                  </a:lnTo>
                  <a:lnTo>
                    <a:pt x="31063" y="27905"/>
                  </a:lnTo>
                  <a:lnTo>
                    <a:pt x="61434" y="18415"/>
                  </a:lnTo>
                  <a:lnTo>
                    <a:pt x="92462" y="11277"/>
                  </a:lnTo>
                  <a:lnTo>
                    <a:pt x="127890" y="2548"/>
                  </a:lnTo>
                  <a:lnTo>
                    <a:pt x="162522" y="0"/>
                  </a:lnTo>
                  <a:lnTo>
                    <a:pt x="194087" y="250"/>
                  </a:lnTo>
                  <a:lnTo>
                    <a:pt x="208408" y="5101"/>
                  </a:lnTo>
                  <a:lnTo>
                    <a:pt x="215128" y="9327"/>
                  </a:lnTo>
                  <a:lnTo>
                    <a:pt x="217237" y="12359"/>
                  </a:lnTo>
                  <a:lnTo>
                    <a:pt x="220206" y="23418"/>
                  </a:lnTo>
                  <a:lnTo>
                    <a:pt x="221292" y="44775"/>
                  </a:lnTo>
                  <a:lnTo>
                    <a:pt x="215290" y="79170"/>
                  </a:lnTo>
                  <a:lnTo>
                    <a:pt x="208787" y="111717"/>
                  </a:lnTo>
                  <a:lnTo>
                    <a:pt x="207232" y="145994"/>
                  </a:lnTo>
                  <a:lnTo>
                    <a:pt x="207169" y="1565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52"/>
            <p:cNvSpPr/>
            <p:nvPr/>
          </p:nvSpPr>
          <p:spPr>
            <a:xfrm>
              <a:off x="3664744" y="2921794"/>
              <a:ext cx="7145" cy="14288"/>
            </a:xfrm>
            <a:custGeom>
              <a:avLst/>
              <a:gdLst/>
              <a:ahLst/>
              <a:cxnLst/>
              <a:rect l="0" t="0" r="0" b="0"/>
              <a:pathLst>
                <a:path w="7145" h="14288">
                  <a:moveTo>
                    <a:pt x="7144" y="14287"/>
                  </a:moveTo>
                  <a:lnTo>
                    <a:pt x="7144" y="10495"/>
                  </a:lnTo>
                  <a:lnTo>
                    <a:pt x="5027" y="651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53"/>
            <p:cNvSpPr/>
            <p:nvPr/>
          </p:nvSpPr>
          <p:spPr>
            <a:xfrm>
              <a:off x="3765290" y="2950369"/>
              <a:ext cx="63343" cy="157163"/>
            </a:xfrm>
            <a:custGeom>
              <a:avLst/>
              <a:gdLst/>
              <a:ahLst/>
              <a:cxnLst/>
              <a:rect l="0" t="0" r="0" b="0"/>
              <a:pathLst>
                <a:path w="63343" h="157163">
                  <a:moveTo>
                    <a:pt x="20898" y="0"/>
                  </a:moveTo>
                  <a:lnTo>
                    <a:pt x="24690" y="0"/>
                  </a:lnTo>
                  <a:lnTo>
                    <a:pt x="28668" y="2116"/>
                  </a:lnTo>
                  <a:lnTo>
                    <a:pt x="59001" y="30967"/>
                  </a:lnTo>
                  <a:lnTo>
                    <a:pt x="61645" y="35724"/>
                  </a:lnTo>
                  <a:lnTo>
                    <a:pt x="63342" y="45244"/>
                  </a:lnTo>
                  <a:lnTo>
                    <a:pt x="59844" y="56180"/>
                  </a:lnTo>
                  <a:lnTo>
                    <a:pt x="29266" y="91517"/>
                  </a:lnTo>
                  <a:lnTo>
                    <a:pt x="8574" y="108781"/>
                  </a:lnTo>
                  <a:lnTo>
                    <a:pt x="3514" y="116609"/>
                  </a:lnTo>
                  <a:lnTo>
                    <a:pt x="1265" y="122735"/>
                  </a:lnTo>
                  <a:lnTo>
                    <a:pt x="0" y="134438"/>
                  </a:lnTo>
                  <a:lnTo>
                    <a:pt x="1820" y="141242"/>
                  </a:lnTo>
                  <a:lnTo>
                    <a:pt x="9456" y="152077"/>
                  </a:lnTo>
                  <a:lnTo>
                    <a:pt x="16077" y="154902"/>
                  </a:lnTo>
                  <a:lnTo>
                    <a:pt x="28041" y="1571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54"/>
            <p:cNvSpPr/>
            <p:nvPr/>
          </p:nvSpPr>
          <p:spPr>
            <a:xfrm>
              <a:off x="3879056" y="2958629"/>
              <a:ext cx="85681" cy="120328"/>
            </a:xfrm>
            <a:custGeom>
              <a:avLst/>
              <a:gdLst/>
              <a:ahLst/>
              <a:cxnLst/>
              <a:rect l="0" t="0" r="0" b="0"/>
              <a:pathLst>
                <a:path w="85681" h="120328">
                  <a:moveTo>
                    <a:pt x="0" y="77465"/>
                  </a:moveTo>
                  <a:lnTo>
                    <a:pt x="0" y="73673"/>
                  </a:lnTo>
                  <a:lnTo>
                    <a:pt x="794" y="72555"/>
                  </a:lnTo>
                  <a:lnTo>
                    <a:pt x="2117" y="71810"/>
                  </a:lnTo>
                  <a:lnTo>
                    <a:pt x="3792" y="71314"/>
                  </a:lnTo>
                  <a:lnTo>
                    <a:pt x="14473" y="62681"/>
                  </a:lnTo>
                  <a:lnTo>
                    <a:pt x="23603" y="55886"/>
                  </a:lnTo>
                  <a:lnTo>
                    <a:pt x="58452" y="32218"/>
                  </a:lnTo>
                  <a:lnTo>
                    <a:pt x="79875" y="17933"/>
                  </a:lnTo>
                  <a:lnTo>
                    <a:pt x="83125" y="13171"/>
                  </a:lnTo>
                  <a:lnTo>
                    <a:pt x="85383" y="6174"/>
                  </a:lnTo>
                  <a:lnTo>
                    <a:pt x="85680" y="0"/>
                  </a:lnTo>
                  <a:lnTo>
                    <a:pt x="83589" y="1497"/>
                  </a:lnTo>
                  <a:lnTo>
                    <a:pt x="81920" y="3007"/>
                  </a:lnTo>
                  <a:lnTo>
                    <a:pt x="77949" y="4685"/>
                  </a:lnTo>
                  <a:lnTo>
                    <a:pt x="75778" y="5132"/>
                  </a:lnTo>
                  <a:lnTo>
                    <a:pt x="68932" y="9554"/>
                  </a:lnTo>
                  <a:lnTo>
                    <a:pt x="54758" y="32740"/>
                  </a:lnTo>
                  <a:lnTo>
                    <a:pt x="51415" y="42870"/>
                  </a:lnTo>
                  <a:lnTo>
                    <a:pt x="50131" y="68247"/>
                  </a:lnTo>
                  <a:lnTo>
                    <a:pt x="53835" y="82319"/>
                  </a:lnTo>
                  <a:lnTo>
                    <a:pt x="78582" y="1203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5"/>
            <p:cNvSpPr/>
            <p:nvPr/>
          </p:nvSpPr>
          <p:spPr>
            <a:xfrm>
              <a:off x="4064794" y="2964791"/>
              <a:ext cx="128588" cy="112428"/>
            </a:xfrm>
            <a:custGeom>
              <a:avLst/>
              <a:gdLst/>
              <a:ahLst/>
              <a:cxnLst/>
              <a:rect l="0" t="0" r="0" b="0"/>
              <a:pathLst>
                <a:path w="128588" h="112428">
                  <a:moveTo>
                    <a:pt x="7144" y="35584"/>
                  </a:moveTo>
                  <a:lnTo>
                    <a:pt x="993" y="41735"/>
                  </a:lnTo>
                  <a:lnTo>
                    <a:pt x="294" y="46226"/>
                  </a:lnTo>
                  <a:lnTo>
                    <a:pt x="5" y="80332"/>
                  </a:lnTo>
                  <a:lnTo>
                    <a:pt x="0" y="112427"/>
                  </a:lnTo>
                  <a:lnTo>
                    <a:pt x="0" y="91002"/>
                  </a:lnTo>
                  <a:lnTo>
                    <a:pt x="8819" y="56855"/>
                  </a:lnTo>
                  <a:lnTo>
                    <a:pt x="23911" y="23668"/>
                  </a:lnTo>
                  <a:lnTo>
                    <a:pt x="30735" y="16265"/>
                  </a:lnTo>
                  <a:lnTo>
                    <a:pt x="46968" y="3319"/>
                  </a:lnTo>
                  <a:lnTo>
                    <a:pt x="54574" y="888"/>
                  </a:lnTo>
                  <a:lnTo>
                    <a:pt x="66649" y="0"/>
                  </a:lnTo>
                  <a:lnTo>
                    <a:pt x="71426" y="2042"/>
                  </a:lnTo>
                  <a:lnTo>
                    <a:pt x="73811" y="3698"/>
                  </a:lnTo>
                  <a:lnTo>
                    <a:pt x="76461" y="7654"/>
                  </a:lnTo>
                  <a:lnTo>
                    <a:pt x="84005" y="23910"/>
                  </a:lnTo>
                  <a:lnTo>
                    <a:pt x="102419" y="54968"/>
                  </a:lnTo>
                  <a:lnTo>
                    <a:pt x="112582" y="87197"/>
                  </a:lnTo>
                  <a:lnTo>
                    <a:pt x="128587" y="1070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6"/>
            <p:cNvSpPr/>
            <p:nvPr/>
          </p:nvSpPr>
          <p:spPr>
            <a:xfrm>
              <a:off x="4236244" y="2946507"/>
              <a:ext cx="85726" cy="146738"/>
            </a:xfrm>
            <a:custGeom>
              <a:avLst/>
              <a:gdLst/>
              <a:ahLst/>
              <a:cxnLst/>
              <a:rect l="0" t="0" r="0" b="0"/>
              <a:pathLst>
                <a:path w="85726" h="146738">
                  <a:moveTo>
                    <a:pt x="85725" y="18149"/>
                  </a:moveTo>
                  <a:lnTo>
                    <a:pt x="75782" y="8206"/>
                  </a:lnTo>
                  <a:lnTo>
                    <a:pt x="69135" y="5793"/>
                  </a:lnTo>
                  <a:lnTo>
                    <a:pt x="61683" y="3926"/>
                  </a:lnTo>
                  <a:lnTo>
                    <a:pt x="55725" y="451"/>
                  </a:lnTo>
                  <a:lnTo>
                    <a:pt x="52231" y="0"/>
                  </a:lnTo>
                  <a:lnTo>
                    <a:pt x="30622" y="3196"/>
                  </a:lnTo>
                  <a:lnTo>
                    <a:pt x="27558" y="5005"/>
                  </a:lnTo>
                  <a:lnTo>
                    <a:pt x="25516" y="7799"/>
                  </a:lnTo>
                  <a:lnTo>
                    <a:pt x="20525" y="17199"/>
                  </a:lnTo>
                  <a:lnTo>
                    <a:pt x="18446" y="19897"/>
                  </a:lnTo>
                  <a:lnTo>
                    <a:pt x="16136" y="27128"/>
                  </a:lnTo>
                  <a:lnTo>
                    <a:pt x="15519" y="31279"/>
                  </a:lnTo>
                  <a:lnTo>
                    <a:pt x="16951" y="40124"/>
                  </a:lnTo>
                  <a:lnTo>
                    <a:pt x="24961" y="72950"/>
                  </a:lnTo>
                  <a:lnTo>
                    <a:pt x="28257" y="101496"/>
                  </a:lnTo>
                  <a:lnTo>
                    <a:pt x="24688" y="115781"/>
                  </a:lnTo>
                  <a:lnTo>
                    <a:pt x="8435" y="137476"/>
                  </a:lnTo>
                  <a:lnTo>
                    <a:pt x="0" y="1467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7"/>
            <p:cNvSpPr/>
            <p:nvPr/>
          </p:nvSpPr>
          <p:spPr>
            <a:xfrm>
              <a:off x="3321844" y="2964656"/>
              <a:ext cx="14288" cy="7145"/>
            </a:xfrm>
            <a:custGeom>
              <a:avLst/>
              <a:gdLst/>
              <a:ahLst/>
              <a:cxnLst/>
              <a:rect l="0" t="0" r="0" b="0"/>
              <a:pathLst>
                <a:path w="14288" h="7145">
                  <a:moveTo>
                    <a:pt x="14287" y="7144"/>
                  </a:moveTo>
                  <a:lnTo>
                    <a:pt x="10495" y="7144"/>
                  </a:lnTo>
                  <a:lnTo>
                    <a:pt x="6516" y="502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8"/>
            <p:cNvSpPr/>
            <p:nvPr/>
          </p:nvSpPr>
          <p:spPr>
            <a:xfrm>
              <a:off x="4602023" y="2921943"/>
              <a:ext cx="477184" cy="170757"/>
            </a:xfrm>
            <a:custGeom>
              <a:avLst/>
              <a:gdLst/>
              <a:ahLst/>
              <a:cxnLst/>
              <a:rect l="0" t="0" r="0" b="0"/>
              <a:pathLst>
                <a:path w="477184" h="170757">
                  <a:moveTo>
                    <a:pt x="91421" y="6995"/>
                  </a:moveTo>
                  <a:lnTo>
                    <a:pt x="91421" y="10787"/>
                  </a:lnTo>
                  <a:lnTo>
                    <a:pt x="89833" y="11904"/>
                  </a:lnTo>
                  <a:lnTo>
                    <a:pt x="57836" y="23994"/>
                  </a:lnTo>
                  <a:lnTo>
                    <a:pt x="43722" y="34697"/>
                  </a:lnTo>
                  <a:lnTo>
                    <a:pt x="19007" y="68047"/>
                  </a:lnTo>
                  <a:lnTo>
                    <a:pt x="5881" y="100377"/>
                  </a:lnTo>
                  <a:lnTo>
                    <a:pt x="0" y="124747"/>
                  </a:lnTo>
                  <a:lnTo>
                    <a:pt x="1312" y="135000"/>
                  </a:lnTo>
                  <a:lnTo>
                    <a:pt x="10822" y="158524"/>
                  </a:lnTo>
                  <a:lnTo>
                    <a:pt x="15382" y="165093"/>
                  </a:lnTo>
                  <a:lnTo>
                    <a:pt x="18503" y="167162"/>
                  </a:lnTo>
                  <a:lnTo>
                    <a:pt x="29687" y="170074"/>
                  </a:lnTo>
                  <a:lnTo>
                    <a:pt x="35673" y="170756"/>
                  </a:lnTo>
                  <a:lnTo>
                    <a:pt x="51090" y="167347"/>
                  </a:lnTo>
                  <a:lnTo>
                    <a:pt x="66947" y="157517"/>
                  </a:lnTo>
                  <a:lnTo>
                    <a:pt x="81618" y="144090"/>
                  </a:lnTo>
                  <a:lnTo>
                    <a:pt x="102571" y="111409"/>
                  </a:lnTo>
                  <a:lnTo>
                    <a:pt x="110586" y="87151"/>
                  </a:lnTo>
                  <a:lnTo>
                    <a:pt x="112764" y="53241"/>
                  </a:lnTo>
                  <a:lnTo>
                    <a:pt x="112849" y="43171"/>
                  </a:lnTo>
                  <a:lnTo>
                    <a:pt x="112851" y="46641"/>
                  </a:lnTo>
                  <a:lnTo>
                    <a:pt x="116644" y="56489"/>
                  </a:lnTo>
                  <a:lnTo>
                    <a:pt x="125831" y="69129"/>
                  </a:lnTo>
                  <a:lnTo>
                    <a:pt x="158253" y="104727"/>
                  </a:lnTo>
                  <a:lnTo>
                    <a:pt x="193684" y="137175"/>
                  </a:lnTo>
                  <a:lnTo>
                    <a:pt x="207270" y="145755"/>
                  </a:lnTo>
                  <a:lnTo>
                    <a:pt x="228604" y="153624"/>
                  </a:lnTo>
                  <a:lnTo>
                    <a:pt x="230501" y="153166"/>
                  </a:lnTo>
                  <a:lnTo>
                    <a:pt x="237339" y="146728"/>
                  </a:lnTo>
                  <a:lnTo>
                    <a:pt x="239617" y="142388"/>
                  </a:lnTo>
                  <a:lnTo>
                    <a:pt x="241080" y="129342"/>
                  </a:lnTo>
                  <a:lnTo>
                    <a:pt x="241430" y="94768"/>
                  </a:lnTo>
                  <a:lnTo>
                    <a:pt x="241439" y="59104"/>
                  </a:lnTo>
                  <a:lnTo>
                    <a:pt x="242233" y="52380"/>
                  </a:lnTo>
                  <a:lnTo>
                    <a:pt x="245232" y="44099"/>
                  </a:lnTo>
                  <a:lnTo>
                    <a:pt x="247143" y="41256"/>
                  </a:lnTo>
                  <a:lnTo>
                    <a:pt x="254440" y="36318"/>
                  </a:lnTo>
                  <a:lnTo>
                    <a:pt x="259138" y="35791"/>
                  </a:lnTo>
                  <a:lnTo>
                    <a:pt x="263328" y="37785"/>
                  </a:lnTo>
                  <a:lnTo>
                    <a:pt x="276278" y="45532"/>
                  </a:lnTo>
                  <a:lnTo>
                    <a:pt x="306630" y="54513"/>
                  </a:lnTo>
                  <a:lnTo>
                    <a:pt x="342262" y="56783"/>
                  </a:lnTo>
                  <a:lnTo>
                    <a:pt x="377278" y="56972"/>
                  </a:lnTo>
                  <a:lnTo>
                    <a:pt x="412903" y="49226"/>
                  </a:lnTo>
                  <a:lnTo>
                    <a:pt x="430092" y="42526"/>
                  </a:lnTo>
                  <a:lnTo>
                    <a:pt x="443010" y="33151"/>
                  </a:lnTo>
                  <a:lnTo>
                    <a:pt x="446121" y="28409"/>
                  </a:lnTo>
                  <a:lnTo>
                    <a:pt x="446949" y="26033"/>
                  </a:lnTo>
                  <a:lnTo>
                    <a:pt x="445754" y="19160"/>
                  </a:lnTo>
                  <a:lnTo>
                    <a:pt x="440619" y="8482"/>
                  </a:lnTo>
                  <a:lnTo>
                    <a:pt x="436326" y="3687"/>
                  </a:lnTo>
                  <a:lnTo>
                    <a:pt x="431772" y="1556"/>
                  </a:lnTo>
                  <a:lnTo>
                    <a:pt x="403902" y="0"/>
                  </a:lnTo>
                  <a:lnTo>
                    <a:pt x="379976" y="11272"/>
                  </a:lnTo>
                  <a:lnTo>
                    <a:pt x="364155" y="25901"/>
                  </a:lnTo>
                  <a:lnTo>
                    <a:pt x="354441" y="40290"/>
                  </a:lnTo>
                  <a:lnTo>
                    <a:pt x="353286" y="45066"/>
                  </a:lnTo>
                  <a:lnTo>
                    <a:pt x="354120" y="54607"/>
                  </a:lnTo>
                  <a:lnTo>
                    <a:pt x="372529" y="89189"/>
                  </a:lnTo>
                  <a:lnTo>
                    <a:pt x="392994" y="112311"/>
                  </a:lnTo>
                  <a:lnTo>
                    <a:pt x="427951" y="134748"/>
                  </a:lnTo>
                  <a:lnTo>
                    <a:pt x="477183" y="164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59"/>
            <p:cNvSpPr/>
            <p:nvPr/>
          </p:nvSpPr>
          <p:spPr>
            <a:xfrm>
              <a:off x="5336381" y="2958037"/>
              <a:ext cx="207170" cy="140908"/>
            </a:xfrm>
            <a:custGeom>
              <a:avLst/>
              <a:gdLst/>
              <a:ahLst/>
              <a:cxnLst/>
              <a:rect l="0" t="0" r="0" b="0"/>
              <a:pathLst>
                <a:path w="207170" h="140908">
                  <a:moveTo>
                    <a:pt x="0" y="85201"/>
                  </a:moveTo>
                  <a:lnTo>
                    <a:pt x="794" y="115724"/>
                  </a:lnTo>
                  <a:lnTo>
                    <a:pt x="6151" y="130074"/>
                  </a:lnTo>
                  <a:lnTo>
                    <a:pt x="6850" y="137478"/>
                  </a:lnTo>
                  <a:lnTo>
                    <a:pt x="7742" y="139102"/>
                  </a:lnTo>
                  <a:lnTo>
                    <a:pt x="9130" y="140185"/>
                  </a:lnTo>
                  <a:lnTo>
                    <a:pt x="10849" y="140907"/>
                  </a:lnTo>
                  <a:lnTo>
                    <a:pt x="11996" y="140594"/>
                  </a:lnTo>
                  <a:lnTo>
                    <a:pt x="12759" y="139592"/>
                  </a:lnTo>
                  <a:lnTo>
                    <a:pt x="13835" y="134389"/>
                  </a:lnTo>
                  <a:lnTo>
                    <a:pt x="16393" y="100329"/>
                  </a:lnTo>
                  <a:lnTo>
                    <a:pt x="28760" y="65333"/>
                  </a:lnTo>
                  <a:lnTo>
                    <a:pt x="42879" y="31794"/>
                  </a:lnTo>
                  <a:lnTo>
                    <a:pt x="59533" y="5450"/>
                  </a:lnTo>
                  <a:lnTo>
                    <a:pt x="64295" y="2131"/>
                  </a:lnTo>
                  <a:lnTo>
                    <a:pt x="71438" y="262"/>
                  </a:lnTo>
                  <a:lnTo>
                    <a:pt x="73819" y="0"/>
                  </a:lnTo>
                  <a:lnTo>
                    <a:pt x="78582" y="1825"/>
                  </a:lnTo>
                  <a:lnTo>
                    <a:pt x="88107" y="9465"/>
                  </a:lnTo>
                  <a:lnTo>
                    <a:pt x="95250" y="20074"/>
                  </a:lnTo>
                  <a:lnTo>
                    <a:pt x="104643" y="45472"/>
                  </a:lnTo>
                  <a:lnTo>
                    <a:pt x="109126" y="78101"/>
                  </a:lnTo>
                  <a:lnTo>
                    <a:pt x="113997" y="97661"/>
                  </a:lnTo>
                  <a:lnTo>
                    <a:pt x="114241" y="103243"/>
                  </a:lnTo>
                  <a:lnTo>
                    <a:pt x="114292" y="100140"/>
                  </a:lnTo>
                  <a:lnTo>
                    <a:pt x="118090" y="95889"/>
                  </a:lnTo>
                  <a:lnTo>
                    <a:pt x="119953" y="89686"/>
                  </a:lnTo>
                  <a:lnTo>
                    <a:pt x="123119" y="77269"/>
                  </a:lnTo>
                  <a:lnTo>
                    <a:pt x="136216" y="43993"/>
                  </a:lnTo>
                  <a:lnTo>
                    <a:pt x="145353" y="33140"/>
                  </a:lnTo>
                  <a:lnTo>
                    <a:pt x="150062" y="30312"/>
                  </a:lnTo>
                  <a:lnTo>
                    <a:pt x="159553" y="28497"/>
                  </a:lnTo>
                  <a:lnTo>
                    <a:pt x="161137" y="29142"/>
                  </a:lnTo>
                  <a:lnTo>
                    <a:pt x="162193" y="30366"/>
                  </a:lnTo>
                  <a:lnTo>
                    <a:pt x="164161" y="33842"/>
                  </a:lnTo>
                  <a:lnTo>
                    <a:pt x="185777" y="65463"/>
                  </a:lnTo>
                  <a:lnTo>
                    <a:pt x="196856" y="87805"/>
                  </a:lnTo>
                  <a:lnTo>
                    <a:pt x="199880" y="101142"/>
                  </a:lnTo>
                  <a:lnTo>
                    <a:pt x="205494" y="113161"/>
                  </a:lnTo>
                  <a:lnTo>
                    <a:pt x="207169" y="1209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60"/>
            <p:cNvSpPr/>
            <p:nvPr/>
          </p:nvSpPr>
          <p:spPr>
            <a:xfrm>
              <a:off x="5622131" y="2978944"/>
              <a:ext cx="14289" cy="100013"/>
            </a:xfrm>
            <a:custGeom>
              <a:avLst/>
              <a:gdLst/>
              <a:ahLst/>
              <a:cxnLst/>
              <a:rect l="0" t="0" r="0" b="0"/>
              <a:pathLst>
                <a:path w="14289" h="100013">
                  <a:moveTo>
                    <a:pt x="0" y="0"/>
                  </a:moveTo>
                  <a:lnTo>
                    <a:pt x="0" y="33792"/>
                  </a:lnTo>
                  <a:lnTo>
                    <a:pt x="794" y="57387"/>
                  </a:lnTo>
                  <a:lnTo>
                    <a:pt x="12357" y="90626"/>
                  </a:lnTo>
                  <a:lnTo>
                    <a:pt x="14288" y="100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61"/>
            <p:cNvSpPr/>
            <p:nvPr/>
          </p:nvSpPr>
          <p:spPr>
            <a:xfrm>
              <a:off x="5629275" y="2893219"/>
              <a:ext cx="14289" cy="7145"/>
            </a:xfrm>
            <a:custGeom>
              <a:avLst/>
              <a:gdLst/>
              <a:ahLst/>
              <a:cxnLst/>
              <a:rect l="0" t="0" r="0" b="0"/>
              <a:pathLst>
                <a:path w="14289" h="7145">
                  <a:moveTo>
                    <a:pt x="14288" y="7144"/>
                  </a:moveTo>
                  <a:lnTo>
                    <a:pt x="10495" y="3351"/>
                  </a:lnTo>
                  <a:lnTo>
                    <a:pt x="6517" y="148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62"/>
            <p:cNvSpPr/>
            <p:nvPr/>
          </p:nvSpPr>
          <p:spPr>
            <a:xfrm>
              <a:off x="5707856" y="2993686"/>
              <a:ext cx="114301" cy="113846"/>
            </a:xfrm>
            <a:custGeom>
              <a:avLst/>
              <a:gdLst/>
              <a:ahLst/>
              <a:cxnLst/>
              <a:rect l="0" t="0" r="0" b="0"/>
              <a:pathLst>
                <a:path w="114301" h="113846">
                  <a:moveTo>
                    <a:pt x="0" y="49552"/>
                  </a:moveTo>
                  <a:lnTo>
                    <a:pt x="3792" y="53344"/>
                  </a:lnTo>
                  <a:lnTo>
                    <a:pt x="5655" y="57322"/>
                  </a:lnTo>
                  <a:lnTo>
                    <a:pt x="7136" y="90919"/>
                  </a:lnTo>
                  <a:lnTo>
                    <a:pt x="7932" y="91417"/>
                  </a:lnTo>
                  <a:lnTo>
                    <a:pt x="10934" y="91971"/>
                  </a:lnTo>
                  <a:lnTo>
                    <a:pt x="12052" y="91325"/>
                  </a:lnTo>
                  <a:lnTo>
                    <a:pt x="12797" y="90101"/>
                  </a:lnTo>
                  <a:lnTo>
                    <a:pt x="13846" y="84585"/>
                  </a:lnTo>
                  <a:lnTo>
                    <a:pt x="15023" y="72480"/>
                  </a:lnTo>
                  <a:lnTo>
                    <a:pt x="31078" y="37518"/>
                  </a:lnTo>
                  <a:lnTo>
                    <a:pt x="41299" y="19364"/>
                  </a:lnTo>
                  <a:lnTo>
                    <a:pt x="58542" y="4722"/>
                  </a:lnTo>
                  <a:lnTo>
                    <a:pt x="65971" y="1846"/>
                  </a:lnTo>
                  <a:lnTo>
                    <a:pt x="76090" y="0"/>
                  </a:lnTo>
                  <a:lnTo>
                    <a:pt x="79592" y="1864"/>
                  </a:lnTo>
                  <a:lnTo>
                    <a:pt x="81636" y="3472"/>
                  </a:lnTo>
                  <a:lnTo>
                    <a:pt x="83908" y="7376"/>
                  </a:lnTo>
                  <a:lnTo>
                    <a:pt x="94498" y="42612"/>
                  </a:lnTo>
                  <a:lnTo>
                    <a:pt x="97561" y="52817"/>
                  </a:lnTo>
                  <a:lnTo>
                    <a:pt x="104707" y="86997"/>
                  </a:lnTo>
                  <a:lnTo>
                    <a:pt x="107225" y="100951"/>
                  </a:lnTo>
                  <a:lnTo>
                    <a:pt x="114300" y="1138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63"/>
            <p:cNvSpPr/>
            <p:nvPr/>
          </p:nvSpPr>
          <p:spPr>
            <a:xfrm>
              <a:off x="5903211" y="2893219"/>
              <a:ext cx="118514" cy="224662"/>
            </a:xfrm>
            <a:custGeom>
              <a:avLst/>
              <a:gdLst/>
              <a:ahLst/>
              <a:cxnLst/>
              <a:rect l="0" t="0" r="0" b="0"/>
              <a:pathLst>
                <a:path w="118514" h="224662">
                  <a:moveTo>
                    <a:pt x="76108" y="135731"/>
                  </a:moveTo>
                  <a:lnTo>
                    <a:pt x="76108" y="125788"/>
                  </a:lnTo>
                  <a:lnTo>
                    <a:pt x="75314" y="124340"/>
                  </a:lnTo>
                  <a:lnTo>
                    <a:pt x="73991" y="123374"/>
                  </a:lnTo>
                  <a:lnTo>
                    <a:pt x="69957" y="121825"/>
                  </a:lnTo>
                  <a:lnTo>
                    <a:pt x="61674" y="121557"/>
                  </a:lnTo>
                  <a:lnTo>
                    <a:pt x="55669" y="123610"/>
                  </a:lnTo>
                  <a:lnTo>
                    <a:pt x="32705" y="143692"/>
                  </a:lnTo>
                  <a:lnTo>
                    <a:pt x="6027" y="176260"/>
                  </a:lnTo>
                  <a:lnTo>
                    <a:pt x="1305" y="185759"/>
                  </a:lnTo>
                  <a:lnTo>
                    <a:pt x="45" y="190514"/>
                  </a:lnTo>
                  <a:lnTo>
                    <a:pt x="0" y="194478"/>
                  </a:lnTo>
                  <a:lnTo>
                    <a:pt x="5629" y="208660"/>
                  </a:lnTo>
                  <a:lnTo>
                    <a:pt x="7691" y="212925"/>
                  </a:lnTo>
                  <a:lnTo>
                    <a:pt x="10652" y="215769"/>
                  </a:lnTo>
                  <a:lnTo>
                    <a:pt x="31338" y="224499"/>
                  </a:lnTo>
                  <a:lnTo>
                    <a:pt x="40600" y="224661"/>
                  </a:lnTo>
                  <a:lnTo>
                    <a:pt x="74637" y="213967"/>
                  </a:lnTo>
                  <a:lnTo>
                    <a:pt x="79890" y="211700"/>
                  </a:lnTo>
                  <a:lnTo>
                    <a:pt x="94867" y="197134"/>
                  </a:lnTo>
                  <a:lnTo>
                    <a:pt x="108447" y="175788"/>
                  </a:lnTo>
                  <a:lnTo>
                    <a:pt x="115500" y="156331"/>
                  </a:lnTo>
                  <a:lnTo>
                    <a:pt x="118513" y="121334"/>
                  </a:lnTo>
                  <a:lnTo>
                    <a:pt x="118086" y="92053"/>
                  </a:lnTo>
                  <a:lnTo>
                    <a:pt x="111182" y="60751"/>
                  </a:lnTo>
                  <a:lnTo>
                    <a:pt x="97482" y="28891"/>
                  </a:lnTo>
                  <a:lnTo>
                    <a:pt x="91957" y="19984"/>
                  </a:lnTo>
                  <a:lnTo>
                    <a:pt x="70669" y="1540"/>
                  </a:lnTo>
                  <a:lnTo>
                    <a:pt x="67605" y="684"/>
                  </a:lnTo>
                  <a:lnTo>
                    <a:pt x="618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64"/>
            <p:cNvSpPr/>
            <p:nvPr/>
          </p:nvSpPr>
          <p:spPr>
            <a:xfrm>
              <a:off x="6150769" y="2865675"/>
              <a:ext cx="107157" cy="270432"/>
            </a:xfrm>
            <a:custGeom>
              <a:avLst/>
              <a:gdLst/>
              <a:ahLst/>
              <a:cxnLst/>
              <a:rect l="0" t="0" r="0" b="0"/>
              <a:pathLst>
                <a:path w="107157" h="270432">
                  <a:moveTo>
                    <a:pt x="0" y="270431"/>
                  </a:moveTo>
                  <a:lnTo>
                    <a:pt x="0" y="266639"/>
                  </a:lnTo>
                  <a:lnTo>
                    <a:pt x="6482" y="239114"/>
                  </a:lnTo>
                  <a:lnTo>
                    <a:pt x="7056" y="211823"/>
                  </a:lnTo>
                  <a:lnTo>
                    <a:pt x="7118" y="180041"/>
                  </a:lnTo>
                  <a:lnTo>
                    <a:pt x="7136" y="151838"/>
                  </a:lnTo>
                  <a:lnTo>
                    <a:pt x="3349" y="124609"/>
                  </a:lnTo>
                  <a:lnTo>
                    <a:pt x="661" y="92667"/>
                  </a:lnTo>
                  <a:lnTo>
                    <a:pt x="2247" y="63426"/>
                  </a:lnTo>
                  <a:lnTo>
                    <a:pt x="8830" y="28185"/>
                  </a:lnTo>
                  <a:lnTo>
                    <a:pt x="14786" y="15563"/>
                  </a:lnTo>
                  <a:lnTo>
                    <a:pt x="20065" y="9519"/>
                  </a:lnTo>
                  <a:lnTo>
                    <a:pt x="31169" y="2448"/>
                  </a:lnTo>
                  <a:lnTo>
                    <a:pt x="40632" y="0"/>
                  </a:lnTo>
                  <a:lnTo>
                    <a:pt x="53931" y="68"/>
                  </a:lnTo>
                  <a:lnTo>
                    <a:pt x="87510" y="7065"/>
                  </a:lnTo>
                  <a:lnTo>
                    <a:pt x="107156" y="20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65"/>
            <p:cNvSpPr/>
            <p:nvPr/>
          </p:nvSpPr>
          <p:spPr>
            <a:xfrm>
              <a:off x="6111130" y="2986088"/>
              <a:ext cx="225377" cy="63876"/>
            </a:xfrm>
            <a:custGeom>
              <a:avLst/>
              <a:gdLst/>
              <a:ahLst/>
              <a:cxnLst/>
              <a:rect l="0" t="0" r="0" b="0"/>
              <a:pathLst>
                <a:path w="225377" h="63876">
                  <a:moveTo>
                    <a:pt x="11064" y="0"/>
                  </a:moveTo>
                  <a:lnTo>
                    <a:pt x="11064" y="3792"/>
                  </a:lnTo>
                  <a:lnTo>
                    <a:pt x="10270" y="4909"/>
                  </a:lnTo>
                  <a:lnTo>
                    <a:pt x="8947" y="5654"/>
                  </a:lnTo>
                  <a:lnTo>
                    <a:pt x="7272" y="6150"/>
                  </a:lnTo>
                  <a:lnTo>
                    <a:pt x="6154" y="7275"/>
                  </a:lnTo>
                  <a:lnTo>
                    <a:pt x="2245" y="14783"/>
                  </a:lnTo>
                  <a:lnTo>
                    <a:pt x="422" y="16999"/>
                  </a:lnTo>
                  <a:lnTo>
                    <a:pt x="0" y="19270"/>
                  </a:lnTo>
                  <a:lnTo>
                    <a:pt x="513" y="21578"/>
                  </a:lnTo>
                  <a:lnTo>
                    <a:pt x="5028" y="28618"/>
                  </a:lnTo>
                  <a:lnTo>
                    <a:pt x="7040" y="30985"/>
                  </a:lnTo>
                  <a:lnTo>
                    <a:pt x="13509" y="33615"/>
                  </a:lnTo>
                  <a:lnTo>
                    <a:pt x="44544" y="35595"/>
                  </a:lnTo>
                  <a:lnTo>
                    <a:pt x="76003" y="27931"/>
                  </a:lnTo>
                  <a:lnTo>
                    <a:pt x="110506" y="16347"/>
                  </a:lnTo>
                  <a:lnTo>
                    <a:pt x="119554" y="14409"/>
                  </a:lnTo>
                  <a:lnTo>
                    <a:pt x="139193" y="7241"/>
                  </a:lnTo>
                  <a:lnTo>
                    <a:pt x="140418" y="19334"/>
                  </a:lnTo>
                  <a:lnTo>
                    <a:pt x="145301" y="28631"/>
                  </a:lnTo>
                  <a:lnTo>
                    <a:pt x="147392" y="40488"/>
                  </a:lnTo>
                  <a:lnTo>
                    <a:pt x="156712" y="52388"/>
                  </a:lnTo>
                  <a:lnTo>
                    <a:pt x="165923" y="61118"/>
                  </a:lnTo>
                  <a:lnTo>
                    <a:pt x="170642" y="62882"/>
                  </a:lnTo>
                  <a:lnTo>
                    <a:pt x="177761" y="63875"/>
                  </a:lnTo>
                  <a:lnTo>
                    <a:pt x="192982" y="58507"/>
                  </a:lnTo>
                  <a:lnTo>
                    <a:pt x="212183" y="47490"/>
                  </a:lnTo>
                  <a:lnTo>
                    <a:pt x="225376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66"/>
            <p:cNvSpPr/>
            <p:nvPr/>
          </p:nvSpPr>
          <p:spPr>
            <a:xfrm>
              <a:off x="6429377" y="2836069"/>
              <a:ext cx="7143" cy="208862"/>
            </a:xfrm>
            <a:custGeom>
              <a:avLst/>
              <a:gdLst/>
              <a:ahLst/>
              <a:cxnLst/>
              <a:rect l="0" t="0" r="0" b="0"/>
              <a:pathLst>
                <a:path w="7143" h="208862">
                  <a:moveTo>
                    <a:pt x="7142" y="0"/>
                  </a:moveTo>
                  <a:lnTo>
                    <a:pt x="6348" y="32111"/>
                  </a:lnTo>
                  <a:lnTo>
                    <a:pt x="991" y="64759"/>
                  </a:lnTo>
                  <a:lnTo>
                    <a:pt x="194" y="93754"/>
                  </a:lnTo>
                  <a:lnTo>
                    <a:pt x="37" y="127116"/>
                  </a:lnTo>
                  <a:lnTo>
                    <a:pt x="6" y="160664"/>
                  </a:lnTo>
                  <a:lnTo>
                    <a:pt x="0" y="196277"/>
                  </a:lnTo>
                  <a:lnTo>
                    <a:pt x="536" y="2088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SMARTInkShape-Group8"/>
          <p:cNvGrpSpPr/>
          <p:nvPr/>
        </p:nvGrpSpPr>
        <p:grpSpPr>
          <a:xfrm>
            <a:off x="6646768" y="2814638"/>
            <a:ext cx="1652850" cy="357188"/>
            <a:chOff x="6646768" y="2814638"/>
            <a:chExt cx="1652850" cy="357188"/>
          </a:xfrm>
        </p:grpSpPr>
        <p:sp>
          <p:nvSpPr>
            <p:cNvPr id="75" name="SMARTInkShape-67"/>
            <p:cNvSpPr/>
            <p:nvPr/>
          </p:nvSpPr>
          <p:spPr>
            <a:xfrm>
              <a:off x="6646768" y="3007519"/>
              <a:ext cx="54071" cy="51137"/>
            </a:xfrm>
            <a:custGeom>
              <a:avLst/>
              <a:gdLst/>
              <a:ahLst/>
              <a:cxnLst/>
              <a:rect l="0" t="0" r="0" b="0"/>
              <a:pathLst>
                <a:path w="54071" h="51137">
                  <a:moveTo>
                    <a:pt x="54070" y="0"/>
                  </a:moveTo>
                  <a:lnTo>
                    <a:pt x="44127" y="0"/>
                  </a:lnTo>
                  <a:lnTo>
                    <a:pt x="39596" y="2116"/>
                  </a:lnTo>
                  <a:lnTo>
                    <a:pt x="30221" y="9943"/>
                  </a:lnTo>
                  <a:lnTo>
                    <a:pt x="5552" y="43064"/>
                  </a:lnTo>
                  <a:lnTo>
                    <a:pt x="0" y="511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68"/>
            <p:cNvSpPr/>
            <p:nvPr/>
          </p:nvSpPr>
          <p:spPr>
            <a:xfrm>
              <a:off x="6965545" y="2978944"/>
              <a:ext cx="77893" cy="192333"/>
            </a:xfrm>
            <a:custGeom>
              <a:avLst/>
              <a:gdLst/>
              <a:ahLst/>
              <a:cxnLst/>
              <a:rect l="0" t="0" r="0" b="0"/>
              <a:pathLst>
                <a:path w="77893" h="192333">
                  <a:moveTo>
                    <a:pt x="28186" y="92869"/>
                  </a:moveTo>
                  <a:lnTo>
                    <a:pt x="22035" y="92869"/>
                  </a:lnTo>
                  <a:lnTo>
                    <a:pt x="17544" y="96661"/>
                  </a:lnTo>
                  <a:lnTo>
                    <a:pt x="15519" y="100639"/>
                  </a:lnTo>
                  <a:lnTo>
                    <a:pt x="2571" y="132066"/>
                  </a:lnTo>
                  <a:lnTo>
                    <a:pt x="0" y="160972"/>
                  </a:lnTo>
                  <a:lnTo>
                    <a:pt x="5796" y="186624"/>
                  </a:lnTo>
                  <a:lnTo>
                    <a:pt x="7703" y="188710"/>
                  </a:lnTo>
                  <a:lnTo>
                    <a:pt x="14055" y="191027"/>
                  </a:lnTo>
                  <a:lnTo>
                    <a:pt x="22765" y="192332"/>
                  </a:lnTo>
                  <a:lnTo>
                    <a:pt x="27893" y="190520"/>
                  </a:lnTo>
                  <a:lnTo>
                    <a:pt x="54782" y="166131"/>
                  </a:lnTo>
                  <a:lnTo>
                    <a:pt x="67806" y="141824"/>
                  </a:lnTo>
                  <a:lnTo>
                    <a:pt x="75906" y="114092"/>
                  </a:lnTo>
                  <a:lnTo>
                    <a:pt x="77892" y="78554"/>
                  </a:lnTo>
                  <a:lnTo>
                    <a:pt x="77310" y="57935"/>
                  </a:lnTo>
                  <a:lnTo>
                    <a:pt x="68237" y="31373"/>
                  </a:lnTo>
                  <a:lnTo>
                    <a:pt x="4247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69"/>
            <p:cNvSpPr/>
            <p:nvPr/>
          </p:nvSpPr>
          <p:spPr>
            <a:xfrm>
              <a:off x="7116176" y="2973005"/>
              <a:ext cx="190343" cy="170246"/>
            </a:xfrm>
            <a:custGeom>
              <a:avLst/>
              <a:gdLst/>
              <a:ahLst/>
              <a:cxnLst/>
              <a:rect l="0" t="0" r="0" b="0"/>
              <a:pathLst>
                <a:path w="190343" h="170246">
                  <a:moveTo>
                    <a:pt x="13287" y="170245"/>
                  </a:moveTo>
                  <a:lnTo>
                    <a:pt x="12493" y="152357"/>
                  </a:lnTo>
                  <a:lnTo>
                    <a:pt x="7136" y="125811"/>
                  </a:lnTo>
                  <a:lnTo>
                    <a:pt x="6274" y="91457"/>
                  </a:lnTo>
                  <a:lnTo>
                    <a:pt x="4065" y="72288"/>
                  </a:lnTo>
                  <a:lnTo>
                    <a:pt x="0" y="51588"/>
                  </a:lnTo>
                  <a:lnTo>
                    <a:pt x="1560" y="43955"/>
                  </a:lnTo>
                  <a:lnTo>
                    <a:pt x="4785" y="35194"/>
                  </a:lnTo>
                  <a:lnTo>
                    <a:pt x="5237" y="32586"/>
                  </a:lnTo>
                  <a:lnTo>
                    <a:pt x="6333" y="30847"/>
                  </a:lnTo>
                  <a:lnTo>
                    <a:pt x="7857" y="29688"/>
                  </a:lnTo>
                  <a:lnTo>
                    <a:pt x="12214" y="27828"/>
                  </a:lnTo>
                  <a:lnTo>
                    <a:pt x="26928" y="27410"/>
                  </a:lnTo>
                  <a:lnTo>
                    <a:pt x="33372" y="29504"/>
                  </a:lnTo>
                  <a:lnTo>
                    <a:pt x="51562" y="37317"/>
                  </a:lnTo>
                  <a:lnTo>
                    <a:pt x="82149" y="45069"/>
                  </a:lnTo>
                  <a:lnTo>
                    <a:pt x="113901" y="48310"/>
                  </a:lnTo>
                  <a:lnTo>
                    <a:pt x="138201" y="48704"/>
                  </a:lnTo>
                  <a:lnTo>
                    <a:pt x="148443" y="44525"/>
                  </a:lnTo>
                  <a:lnTo>
                    <a:pt x="178529" y="25157"/>
                  </a:lnTo>
                  <a:lnTo>
                    <a:pt x="190342" y="8358"/>
                  </a:lnTo>
                  <a:lnTo>
                    <a:pt x="190061" y="6758"/>
                  </a:lnTo>
                  <a:lnTo>
                    <a:pt x="187632" y="2863"/>
                  </a:lnTo>
                  <a:lnTo>
                    <a:pt x="185874" y="1507"/>
                  </a:lnTo>
                  <a:lnTo>
                    <a:pt x="181803" y="0"/>
                  </a:lnTo>
                  <a:lnTo>
                    <a:pt x="179605" y="392"/>
                  </a:lnTo>
                  <a:lnTo>
                    <a:pt x="172721" y="4736"/>
                  </a:lnTo>
                  <a:lnTo>
                    <a:pt x="153624" y="19536"/>
                  </a:lnTo>
                  <a:lnTo>
                    <a:pt x="139786" y="45859"/>
                  </a:lnTo>
                  <a:lnTo>
                    <a:pt x="136229" y="60541"/>
                  </a:lnTo>
                  <a:lnTo>
                    <a:pt x="134862" y="89268"/>
                  </a:lnTo>
                  <a:lnTo>
                    <a:pt x="136406" y="93242"/>
                  </a:lnTo>
                  <a:lnTo>
                    <a:pt x="142355" y="99773"/>
                  </a:lnTo>
                  <a:lnTo>
                    <a:pt x="163305" y="1130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70"/>
            <p:cNvSpPr/>
            <p:nvPr/>
          </p:nvSpPr>
          <p:spPr>
            <a:xfrm>
              <a:off x="7358211" y="2960737"/>
              <a:ext cx="71036" cy="125364"/>
            </a:xfrm>
            <a:custGeom>
              <a:avLst/>
              <a:gdLst/>
              <a:ahLst/>
              <a:cxnLst/>
              <a:rect l="0" t="0" r="0" b="0"/>
              <a:pathLst>
                <a:path w="71036" h="125364">
                  <a:moveTo>
                    <a:pt x="35570" y="11063"/>
                  </a:moveTo>
                  <a:lnTo>
                    <a:pt x="31777" y="7271"/>
                  </a:lnTo>
                  <a:lnTo>
                    <a:pt x="27799" y="5409"/>
                  </a:lnTo>
                  <a:lnTo>
                    <a:pt x="11528" y="0"/>
                  </a:lnTo>
                  <a:lnTo>
                    <a:pt x="1546" y="3246"/>
                  </a:lnTo>
                  <a:lnTo>
                    <a:pt x="605" y="7854"/>
                  </a:lnTo>
                  <a:lnTo>
                    <a:pt x="0" y="19954"/>
                  </a:lnTo>
                  <a:lnTo>
                    <a:pt x="3688" y="31336"/>
                  </a:lnTo>
                  <a:lnTo>
                    <a:pt x="9759" y="38065"/>
                  </a:lnTo>
                  <a:lnTo>
                    <a:pt x="41467" y="59442"/>
                  </a:lnTo>
                  <a:lnTo>
                    <a:pt x="61518" y="74065"/>
                  </a:lnTo>
                  <a:lnTo>
                    <a:pt x="66946" y="80868"/>
                  </a:lnTo>
                  <a:lnTo>
                    <a:pt x="69359" y="87331"/>
                  </a:lnTo>
                  <a:lnTo>
                    <a:pt x="71035" y="105224"/>
                  </a:lnTo>
                  <a:lnTo>
                    <a:pt x="69060" y="110592"/>
                  </a:lnTo>
                  <a:lnTo>
                    <a:pt x="61324" y="120505"/>
                  </a:lnTo>
                  <a:lnTo>
                    <a:pt x="52572" y="123204"/>
                  </a:lnTo>
                  <a:lnTo>
                    <a:pt x="19139" y="125279"/>
                  </a:lnTo>
                  <a:lnTo>
                    <a:pt x="6995" y="1253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71"/>
            <p:cNvSpPr/>
            <p:nvPr/>
          </p:nvSpPr>
          <p:spPr>
            <a:xfrm>
              <a:off x="7372350" y="2994779"/>
              <a:ext cx="171316" cy="176592"/>
            </a:xfrm>
            <a:custGeom>
              <a:avLst/>
              <a:gdLst/>
              <a:ahLst/>
              <a:cxnLst/>
              <a:rect l="0" t="0" r="0" b="0"/>
              <a:pathLst>
                <a:path w="171316" h="176592">
                  <a:moveTo>
                    <a:pt x="0" y="69890"/>
                  </a:moveTo>
                  <a:lnTo>
                    <a:pt x="3793" y="69890"/>
                  </a:lnTo>
                  <a:lnTo>
                    <a:pt x="4910" y="70684"/>
                  </a:lnTo>
                  <a:lnTo>
                    <a:pt x="5655" y="72006"/>
                  </a:lnTo>
                  <a:lnTo>
                    <a:pt x="6151" y="73682"/>
                  </a:lnTo>
                  <a:lnTo>
                    <a:pt x="17000" y="90475"/>
                  </a:lnTo>
                  <a:lnTo>
                    <a:pt x="24834" y="123800"/>
                  </a:lnTo>
                  <a:lnTo>
                    <a:pt x="33265" y="157152"/>
                  </a:lnTo>
                  <a:lnTo>
                    <a:pt x="35690" y="176591"/>
                  </a:lnTo>
                  <a:lnTo>
                    <a:pt x="35718" y="146506"/>
                  </a:lnTo>
                  <a:lnTo>
                    <a:pt x="41373" y="112493"/>
                  </a:lnTo>
                  <a:lnTo>
                    <a:pt x="46361" y="80334"/>
                  </a:lnTo>
                  <a:lnTo>
                    <a:pt x="55783" y="49904"/>
                  </a:lnTo>
                  <a:lnTo>
                    <a:pt x="76647" y="22769"/>
                  </a:lnTo>
                  <a:lnTo>
                    <a:pt x="100071" y="6290"/>
                  </a:lnTo>
                  <a:lnTo>
                    <a:pt x="109564" y="1935"/>
                  </a:lnTo>
                  <a:lnTo>
                    <a:pt x="119074" y="0"/>
                  </a:lnTo>
                  <a:lnTo>
                    <a:pt x="128593" y="1257"/>
                  </a:lnTo>
                  <a:lnTo>
                    <a:pt x="151607" y="10728"/>
                  </a:lnTo>
                  <a:lnTo>
                    <a:pt x="158133" y="15285"/>
                  </a:lnTo>
                  <a:lnTo>
                    <a:pt x="166270" y="26106"/>
                  </a:lnTo>
                  <a:lnTo>
                    <a:pt x="169915" y="35574"/>
                  </a:lnTo>
                  <a:lnTo>
                    <a:pt x="171315" y="54546"/>
                  </a:lnTo>
                  <a:lnTo>
                    <a:pt x="170566" y="57279"/>
                  </a:lnTo>
                  <a:lnTo>
                    <a:pt x="169273" y="59102"/>
                  </a:lnTo>
                  <a:lnTo>
                    <a:pt x="145039" y="73995"/>
                  </a:lnTo>
                  <a:lnTo>
                    <a:pt x="136958" y="75683"/>
                  </a:lnTo>
                  <a:lnTo>
                    <a:pt x="128074" y="74317"/>
                  </a:lnTo>
                  <a:lnTo>
                    <a:pt x="114300" y="698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72"/>
            <p:cNvSpPr/>
            <p:nvPr/>
          </p:nvSpPr>
          <p:spPr>
            <a:xfrm>
              <a:off x="7573759" y="2964656"/>
              <a:ext cx="61474" cy="99582"/>
            </a:xfrm>
            <a:custGeom>
              <a:avLst/>
              <a:gdLst/>
              <a:ahLst/>
              <a:cxnLst/>
              <a:rect l="0" t="0" r="0" b="0"/>
              <a:pathLst>
                <a:path w="61474" h="99582">
                  <a:moveTo>
                    <a:pt x="34335" y="0"/>
                  </a:moveTo>
                  <a:lnTo>
                    <a:pt x="24392" y="9943"/>
                  </a:lnTo>
                  <a:lnTo>
                    <a:pt x="21978" y="16590"/>
                  </a:lnTo>
                  <a:lnTo>
                    <a:pt x="18502" y="29257"/>
                  </a:lnTo>
                  <a:lnTo>
                    <a:pt x="5624" y="62864"/>
                  </a:lnTo>
                  <a:lnTo>
                    <a:pt x="0" y="79269"/>
                  </a:lnTo>
                  <a:lnTo>
                    <a:pt x="333" y="82215"/>
                  </a:lnTo>
                  <a:lnTo>
                    <a:pt x="2818" y="87605"/>
                  </a:lnTo>
                  <a:lnTo>
                    <a:pt x="8681" y="95102"/>
                  </a:lnTo>
                  <a:lnTo>
                    <a:pt x="13143" y="97830"/>
                  </a:lnTo>
                  <a:lnTo>
                    <a:pt x="22477" y="99581"/>
                  </a:lnTo>
                  <a:lnTo>
                    <a:pt x="33379" y="96093"/>
                  </a:lnTo>
                  <a:lnTo>
                    <a:pt x="45582" y="87802"/>
                  </a:lnTo>
                  <a:lnTo>
                    <a:pt x="53189" y="80079"/>
                  </a:lnTo>
                  <a:lnTo>
                    <a:pt x="59677" y="68883"/>
                  </a:lnTo>
                  <a:lnTo>
                    <a:pt x="61473" y="62894"/>
                  </a:lnTo>
                  <a:lnTo>
                    <a:pt x="60155" y="55470"/>
                  </a:lnTo>
                  <a:lnTo>
                    <a:pt x="54035" y="36199"/>
                  </a:lnTo>
                  <a:lnTo>
                    <a:pt x="52231" y="33657"/>
                  </a:lnTo>
                  <a:lnTo>
                    <a:pt x="48109" y="30834"/>
                  </a:lnTo>
                  <a:lnTo>
                    <a:pt x="43632" y="28785"/>
                  </a:lnTo>
                  <a:lnTo>
                    <a:pt x="34335" y="214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73"/>
            <p:cNvSpPr/>
            <p:nvPr/>
          </p:nvSpPr>
          <p:spPr>
            <a:xfrm>
              <a:off x="7672388" y="2986220"/>
              <a:ext cx="78582" cy="99881"/>
            </a:xfrm>
            <a:custGeom>
              <a:avLst/>
              <a:gdLst/>
              <a:ahLst/>
              <a:cxnLst/>
              <a:rect l="0" t="0" r="0" b="0"/>
              <a:pathLst>
                <a:path w="78582" h="99881">
                  <a:moveTo>
                    <a:pt x="0" y="42730"/>
                  </a:moveTo>
                  <a:lnTo>
                    <a:pt x="0" y="53372"/>
                  </a:lnTo>
                  <a:lnTo>
                    <a:pt x="7135" y="78344"/>
                  </a:lnTo>
                  <a:lnTo>
                    <a:pt x="7143" y="44656"/>
                  </a:lnTo>
                  <a:lnTo>
                    <a:pt x="7143" y="22647"/>
                  </a:lnTo>
                  <a:lnTo>
                    <a:pt x="8731" y="19023"/>
                  </a:lnTo>
                  <a:lnTo>
                    <a:pt x="23237" y="4957"/>
                  </a:lnTo>
                  <a:lnTo>
                    <a:pt x="30436" y="2130"/>
                  </a:lnTo>
                  <a:lnTo>
                    <a:pt x="52078" y="0"/>
                  </a:lnTo>
                  <a:lnTo>
                    <a:pt x="57012" y="2043"/>
                  </a:lnTo>
                  <a:lnTo>
                    <a:pt x="59439" y="3699"/>
                  </a:lnTo>
                  <a:lnTo>
                    <a:pt x="62136" y="7656"/>
                  </a:lnTo>
                  <a:lnTo>
                    <a:pt x="64128" y="12060"/>
                  </a:lnTo>
                  <a:lnTo>
                    <a:pt x="67659" y="16664"/>
                  </a:lnTo>
                  <a:lnTo>
                    <a:pt x="69758" y="23472"/>
                  </a:lnTo>
                  <a:lnTo>
                    <a:pt x="71339" y="54763"/>
                  </a:lnTo>
                  <a:lnTo>
                    <a:pt x="72211" y="73711"/>
                  </a:lnTo>
                  <a:lnTo>
                    <a:pt x="78581" y="99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74"/>
            <p:cNvSpPr/>
            <p:nvPr/>
          </p:nvSpPr>
          <p:spPr>
            <a:xfrm>
              <a:off x="7797816" y="2964777"/>
              <a:ext cx="73066" cy="117993"/>
            </a:xfrm>
            <a:custGeom>
              <a:avLst/>
              <a:gdLst/>
              <a:ahLst/>
              <a:cxnLst/>
              <a:rect l="0" t="0" r="0" b="0"/>
              <a:pathLst>
                <a:path w="73066" h="117993">
                  <a:moveTo>
                    <a:pt x="53165" y="21311"/>
                  </a:moveTo>
                  <a:lnTo>
                    <a:pt x="36576" y="6837"/>
                  </a:lnTo>
                  <a:lnTo>
                    <a:pt x="26025" y="1941"/>
                  </a:lnTo>
                  <a:lnTo>
                    <a:pt x="8005" y="0"/>
                  </a:lnTo>
                  <a:lnTo>
                    <a:pt x="3196" y="2049"/>
                  </a:lnTo>
                  <a:lnTo>
                    <a:pt x="803" y="3707"/>
                  </a:lnTo>
                  <a:lnTo>
                    <a:pt x="0" y="5606"/>
                  </a:lnTo>
                  <a:lnTo>
                    <a:pt x="260" y="7666"/>
                  </a:lnTo>
                  <a:lnTo>
                    <a:pt x="16025" y="38283"/>
                  </a:lnTo>
                  <a:lnTo>
                    <a:pt x="46217" y="71335"/>
                  </a:lnTo>
                  <a:lnTo>
                    <a:pt x="69427" y="100863"/>
                  </a:lnTo>
                  <a:lnTo>
                    <a:pt x="72299" y="106409"/>
                  </a:lnTo>
                  <a:lnTo>
                    <a:pt x="73065" y="108999"/>
                  </a:lnTo>
                  <a:lnTo>
                    <a:pt x="72781" y="110726"/>
                  </a:lnTo>
                  <a:lnTo>
                    <a:pt x="71799" y="111877"/>
                  </a:lnTo>
                  <a:lnTo>
                    <a:pt x="70350" y="112644"/>
                  </a:lnTo>
                  <a:lnTo>
                    <a:pt x="69384" y="113950"/>
                  </a:lnTo>
                  <a:lnTo>
                    <a:pt x="68311" y="117517"/>
                  </a:lnTo>
                  <a:lnTo>
                    <a:pt x="67231" y="117992"/>
                  </a:lnTo>
                  <a:lnTo>
                    <a:pt x="65717" y="117515"/>
                  </a:lnTo>
                  <a:lnTo>
                    <a:pt x="61919" y="115662"/>
                  </a:lnTo>
                  <a:lnTo>
                    <a:pt x="46022" y="1141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75"/>
            <p:cNvSpPr/>
            <p:nvPr/>
          </p:nvSpPr>
          <p:spPr>
            <a:xfrm>
              <a:off x="7908131" y="2993231"/>
              <a:ext cx="28576" cy="85726"/>
            </a:xfrm>
            <a:custGeom>
              <a:avLst/>
              <a:gdLst/>
              <a:ahLst/>
              <a:cxnLst/>
              <a:rect l="0" t="0" r="0" b="0"/>
              <a:pathLst>
                <a:path w="28576" h="85726">
                  <a:moveTo>
                    <a:pt x="0" y="0"/>
                  </a:moveTo>
                  <a:lnTo>
                    <a:pt x="0" y="3793"/>
                  </a:lnTo>
                  <a:lnTo>
                    <a:pt x="2117" y="7771"/>
                  </a:lnTo>
                  <a:lnTo>
                    <a:pt x="9943" y="16793"/>
                  </a:lnTo>
                  <a:lnTo>
                    <a:pt x="12357" y="23603"/>
                  </a:lnTo>
                  <a:lnTo>
                    <a:pt x="15833" y="36362"/>
                  </a:lnTo>
                  <a:lnTo>
                    <a:pt x="19773" y="50197"/>
                  </a:lnTo>
                  <a:lnTo>
                    <a:pt x="22007" y="73050"/>
                  </a:lnTo>
                  <a:lnTo>
                    <a:pt x="28575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76"/>
            <p:cNvSpPr/>
            <p:nvPr/>
          </p:nvSpPr>
          <p:spPr>
            <a:xfrm>
              <a:off x="8001000" y="2814638"/>
              <a:ext cx="99566" cy="234205"/>
            </a:xfrm>
            <a:custGeom>
              <a:avLst/>
              <a:gdLst/>
              <a:ahLst/>
              <a:cxnLst/>
              <a:rect l="0" t="0" r="0" b="0"/>
              <a:pathLst>
                <a:path w="99566" h="234205">
                  <a:moveTo>
                    <a:pt x="35719" y="0"/>
                  </a:moveTo>
                  <a:lnTo>
                    <a:pt x="31926" y="3792"/>
                  </a:lnTo>
                  <a:lnTo>
                    <a:pt x="30064" y="7770"/>
                  </a:lnTo>
                  <a:lnTo>
                    <a:pt x="28633" y="39197"/>
                  </a:lnTo>
                  <a:lnTo>
                    <a:pt x="26470" y="64980"/>
                  </a:lnTo>
                  <a:lnTo>
                    <a:pt x="17185" y="100102"/>
                  </a:lnTo>
                  <a:lnTo>
                    <a:pt x="14860" y="130721"/>
                  </a:lnTo>
                  <a:lnTo>
                    <a:pt x="14401" y="163316"/>
                  </a:lnTo>
                  <a:lnTo>
                    <a:pt x="18114" y="181652"/>
                  </a:lnTo>
                  <a:lnTo>
                    <a:pt x="31083" y="211781"/>
                  </a:lnTo>
                  <a:lnTo>
                    <a:pt x="37891" y="219273"/>
                  </a:lnTo>
                  <a:lnTo>
                    <a:pt x="55198" y="230549"/>
                  </a:lnTo>
                  <a:lnTo>
                    <a:pt x="65391" y="234204"/>
                  </a:lnTo>
                  <a:lnTo>
                    <a:pt x="72984" y="232943"/>
                  </a:lnTo>
                  <a:lnTo>
                    <a:pt x="84066" y="227770"/>
                  </a:lnTo>
                  <a:lnTo>
                    <a:pt x="94922" y="218911"/>
                  </a:lnTo>
                  <a:lnTo>
                    <a:pt x="97750" y="212123"/>
                  </a:lnTo>
                  <a:lnTo>
                    <a:pt x="99565" y="198622"/>
                  </a:lnTo>
                  <a:lnTo>
                    <a:pt x="96088" y="186997"/>
                  </a:lnTo>
                  <a:lnTo>
                    <a:pt x="90066" y="180211"/>
                  </a:lnTo>
                  <a:lnTo>
                    <a:pt x="54659" y="153125"/>
                  </a:lnTo>
                  <a:lnTo>
                    <a:pt x="40449" y="146264"/>
                  </a:lnTo>
                  <a:lnTo>
                    <a:pt x="9258" y="140956"/>
                  </a:lnTo>
                  <a:lnTo>
                    <a:pt x="0" y="135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77"/>
            <p:cNvSpPr/>
            <p:nvPr/>
          </p:nvSpPr>
          <p:spPr>
            <a:xfrm>
              <a:off x="8143875" y="2821781"/>
              <a:ext cx="7145" cy="250033"/>
            </a:xfrm>
            <a:custGeom>
              <a:avLst/>
              <a:gdLst/>
              <a:ahLst/>
              <a:cxnLst/>
              <a:rect l="0" t="0" r="0" b="0"/>
              <a:pathLst>
                <a:path w="7145" h="250033">
                  <a:moveTo>
                    <a:pt x="7144" y="0"/>
                  </a:moveTo>
                  <a:lnTo>
                    <a:pt x="7144" y="32112"/>
                  </a:lnTo>
                  <a:lnTo>
                    <a:pt x="7144" y="64760"/>
                  </a:lnTo>
                  <a:lnTo>
                    <a:pt x="7144" y="100074"/>
                  </a:lnTo>
                  <a:lnTo>
                    <a:pt x="7144" y="135740"/>
                  </a:lnTo>
                  <a:lnTo>
                    <a:pt x="5027" y="164308"/>
                  </a:lnTo>
                  <a:lnTo>
                    <a:pt x="662" y="199232"/>
                  </a:lnTo>
                  <a:lnTo>
                    <a:pt x="39" y="233441"/>
                  </a:lnTo>
                  <a:lnTo>
                    <a:pt x="0" y="2500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78"/>
            <p:cNvSpPr/>
            <p:nvPr/>
          </p:nvSpPr>
          <p:spPr>
            <a:xfrm>
              <a:off x="8187857" y="2943323"/>
              <a:ext cx="111761" cy="114203"/>
            </a:xfrm>
            <a:custGeom>
              <a:avLst/>
              <a:gdLst/>
              <a:ahLst/>
              <a:cxnLst/>
              <a:rect l="0" t="0" r="0" b="0"/>
              <a:pathLst>
                <a:path w="111761" h="114203">
                  <a:moveTo>
                    <a:pt x="41743" y="64196"/>
                  </a:moveTo>
                  <a:lnTo>
                    <a:pt x="48240" y="58493"/>
                  </a:lnTo>
                  <a:lnTo>
                    <a:pt x="83002" y="35604"/>
                  </a:lnTo>
                  <a:lnTo>
                    <a:pt x="111760" y="8457"/>
                  </a:lnTo>
                  <a:lnTo>
                    <a:pt x="111440" y="7193"/>
                  </a:lnTo>
                  <a:lnTo>
                    <a:pt x="106905" y="1019"/>
                  </a:lnTo>
                  <a:lnTo>
                    <a:pt x="90019" y="0"/>
                  </a:lnTo>
                  <a:lnTo>
                    <a:pt x="55870" y="8725"/>
                  </a:lnTo>
                  <a:lnTo>
                    <a:pt x="29558" y="21481"/>
                  </a:lnTo>
                  <a:lnTo>
                    <a:pt x="18346" y="30887"/>
                  </a:lnTo>
                  <a:lnTo>
                    <a:pt x="10910" y="41803"/>
                  </a:lnTo>
                  <a:lnTo>
                    <a:pt x="560" y="66182"/>
                  </a:lnTo>
                  <a:lnTo>
                    <a:pt x="0" y="70282"/>
                  </a:lnTo>
                  <a:lnTo>
                    <a:pt x="1495" y="76955"/>
                  </a:lnTo>
                  <a:lnTo>
                    <a:pt x="8916" y="87291"/>
                  </a:lnTo>
                  <a:lnTo>
                    <a:pt x="25308" y="103956"/>
                  </a:lnTo>
                  <a:lnTo>
                    <a:pt x="36961" y="110813"/>
                  </a:lnTo>
                  <a:lnTo>
                    <a:pt x="48887" y="1142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79"/>
            <p:cNvSpPr/>
            <p:nvPr/>
          </p:nvSpPr>
          <p:spPr>
            <a:xfrm>
              <a:off x="7908131" y="2814638"/>
              <a:ext cx="21433" cy="7144"/>
            </a:xfrm>
            <a:custGeom>
              <a:avLst/>
              <a:gdLst/>
              <a:ahLst/>
              <a:cxnLst/>
              <a:rect l="0" t="0" r="0" b="0"/>
              <a:pathLst>
                <a:path w="21433" h="7144">
                  <a:moveTo>
                    <a:pt x="21432" y="7143"/>
                  </a:moveTo>
                  <a:lnTo>
                    <a:pt x="17639" y="7143"/>
                  </a:lnTo>
                  <a:lnTo>
                    <a:pt x="13661" y="5027"/>
                  </a:lnTo>
                  <a:lnTo>
                    <a:pt x="9247" y="223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80"/>
            <p:cNvSpPr/>
            <p:nvPr/>
          </p:nvSpPr>
          <p:spPr>
            <a:xfrm>
              <a:off x="6697073" y="3050517"/>
              <a:ext cx="168072" cy="121309"/>
            </a:xfrm>
            <a:custGeom>
              <a:avLst/>
              <a:gdLst/>
              <a:ahLst/>
              <a:cxnLst/>
              <a:rect l="0" t="0" r="0" b="0"/>
              <a:pathLst>
                <a:path w="168072" h="121309">
                  <a:moveTo>
                    <a:pt x="0" y="75963"/>
                  </a:moveTo>
                  <a:lnTo>
                    <a:pt x="6016" y="68117"/>
                  </a:lnTo>
                  <a:lnTo>
                    <a:pt x="14133" y="49721"/>
                  </a:lnTo>
                  <a:lnTo>
                    <a:pt x="23477" y="16399"/>
                  </a:lnTo>
                  <a:lnTo>
                    <a:pt x="25187" y="0"/>
                  </a:lnTo>
                  <a:lnTo>
                    <a:pt x="25193" y="3697"/>
                  </a:lnTo>
                  <a:lnTo>
                    <a:pt x="27311" y="7653"/>
                  </a:lnTo>
                  <a:lnTo>
                    <a:pt x="28988" y="9819"/>
                  </a:lnTo>
                  <a:lnTo>
                    <a:pt x="30850" y="16459"/>
                  </a:lnTo>
                  <a:lnTo>
                    <a:pt x="32471" y="23909"/>
                  </a:lnTo>
                  <a:lnTo>
                    <a:pt x="53814" y="58652"/>
                  </a:lnTo>
                  <a:lnTo>
                    <a:pt x="63304" y="72595"/>
                  </a:lnTo>
                  <a:lnTo>
                    <a:pt x="74235" y="80505"/>
                  </a:lnTo>
                  <a:lnTo>
                    <a:pt x="87528" y="84083"/>
                  </a:lnTo>
                  <a:lnTo>
                    <a:pt x="94703" y="82803"/>
                  </a:lnTo>
                  <a:lnTo>
                    <a:pt x="97728" y="81351"/>
                  </a:lnTo>
                  <a:lnTo>
                    <a:pt x="103205" y="75503"/>
                  </a:lnTo>
                  <a:lnTo>
                    <a:pt x="127579" y="41411"/>
                  </a:lnTo>
                  <a:lnTo>
                    <a:pt x="136318" y="26122"/>
                  </a:lnTo>
                  <a:lnTo>
                    <a:pt x="139348" y="17257"/>
                  </a:lnTo>
                  <a:lnTo>
                    <a:pt x="146309" y="7454"/>
                  </a:lnTo>
                  <a:lnTo>
                    <a:pt x="146541" y="10933"/>
                  </a:lnTo>
                  <a:lnTo>
                    <a:pt x="148712" y="14838"/>
                  </a:lnTo>
                  <a:lnTo>
                    <a:pt x="150403" y="16990"/>
                  </a:lnTo>
                  <a:lnTo>
                    <a:pt x="152281" y="23616"/>
                  </a:lnTo>
                  <a:lnTo>
                    <a:pt x="153696" y="58561"/>
                  </a:lnTo>
                  <a:lnTo>
                    <a:pt x="154560" y="80192"/>
                  </a:lnTo>
                  <a:lnTo>
                    <a:pt x="162601" y="112011"/>
                  </a:lnTo>
                  <a:lnTo>
                    <a:pt x="168071" y="1213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SMARTInkShape-81"/>
          <p:cNvSpPr/>
          <p:nvPr/>
        </p:nvSpPr>
        <p:spPr>
          <a:xfrm>
            <a:off x="6672270" y="3071813"/>
            <a:ext cx="71431" cy="84696"/>
          </a:xfrm>
          <a:custGeom>
            <a:avLst/>
            <a:gdLst/>
            <a:ahLst/>
            <a:cxnLst/>
            <a:rect l="0" t="0" r="0" b="0"/>
            <a:pathLst>
              <a:path w="71431" h="84696">
                <a:moveTo>
                  <a:pt x="21424" y="0"/>
                </a:moveTo>
                <a:lnTo>
                  <a:pt x="21424" y="3792"/>
                </a:lnTo>
                <a:lnTo>
                  <a:pt x="20630" y="4909"/>
                </a:lnTo>
                <a:lnTo>
                  <a:pt x="19307" y="5654"/>
                </a:lnTo>
                <a:lnTo>
                  <a:pt x="17631" y="6150"/>
                </a:lnTo>
                <a:lnTo>
                  <a:pt x="16514" y="7275"/>
                </a:lnTo>
                <a:lnTo>
                  <a:pt x="14575" y="13207"/>
                </a:lnTo>
                <a:lnTo>
                  <a:pt x="14367" y="17759"/>
                </a:lnTo>
                <a:lnTo>
                  <a:pt x="12202" y="21916"/>
                </a:lnTo>
                <a:lnTo>
                  <a:pt x="9388" y="26409"/>
                </a:lnTo>
                <a:lnTo>
                  <a:pt x="7581" y="35761"/>
                </a:lnTo>
                <a:lnTo>
                  <a:pt x="7432" y="38128"/>
                </a:lnTo>
                <a:lnTo>
                  <a:pt x="5151" y="42875"/>
                </a:lnTo>
                <a:lnTo>
                  <a:pt x="2285" y="47630"/>
                </a:lnTo>
                <a:lnTo>
                  <a:pt x="445" y="57151"/>
                </a:lnTo>
                <a:lnTo>
                  <a:pt x="0" y="77170"/>
                </a:lnTo>
                <a:lnTo>
                  <a:pt x="791" y="77640"/>
                </a:lnTo>
                <a:lnTo>
                  <a:pt x="3787" y="78163"/>
                </a:lnTo>
                <a:lnTo>
                  <a:pt x="4903" y="79096"/>
                </a:lnTo>
                <a:lnTo>
                  <a:pt x="6144" y="82249"/>
                </a:lnTo>
                <a:lnTo>
                  <a:pt x="7269" y="83408"/>
                </a:lnTo>
                <a:lnTo>
                  <a:pt x="10635" y="84695"/>
                </a:lnTo>
                <a:lnTo>
                  <a:pt x="12644" y="84244"/>
                </a:lnTo>
                <a:lnTo>
                  <a:pt x="21571" y="79935"/>
                </a:lnTo>
                <a:lnTo>
                  <a:pt x="47619" y="77803"/>
                </a:lnTo>
                <a:lnTo>
                  <a:pt x="55555" y="73676"/>
                </a:lnTo>
                <a:lnTo>
                  <a:pt x="71430" y="7143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SMARTInkShape-Group10"/>
          <p:cNvGrpSpPr/>
          <p:nvPr/>
        </p:nvGrpSpPr>
        <p:grpSpPr>
          <a:xfrm>
            <a:off x="1207294" y="3415105"/>
            <a:ext cx="1614444" cy="671121"/>
            <a:chOff x="1207294" y="3415105"/>
            <a:chExt cx="1614444" cy="671121"/>
          </a:xfrm>
        </p:grpSpPr>
        <p:sp>
          <p:nvSpPr>
            <p:cNvPr id="91" name="SMARTInkShape-82"/>
            <p:cNvSpPr/>
            <p:nvPr/>
          </p:nvSpPr>
          <p:spPr>
            <a:xfrm>
              <a:off x="1464469" y="3521869"/>
              <a:ext cx="14288" cy="407195"/>
            </a:xfrm>
            <a:custGeom>
              <a:avLst/>
              <a:gdLst/>
              <a:ahLst/>
              <a:cxnLst/>
              <a:rect l="0" t="0" r="0" b="0"/>
              <a:pathLst>
                <a:path w="14288" h="407195">
                  <a:moveTo>
                    <a:pt x="14287" y="0"/>
                  </a:moveTo>
                  <a:lnTo>
                    <a:pt x="13494" y="18682"/>
                  </a:lnTo>
                  <a:lnTo>
                    <a:pt x="8136" y="50585"/>
                  </a:lnTo>
                  <a:lnTo>
                    <a:pt x="11455" y="84398"/>
                  </a:lnTo>
                  <a:lnTo>
                    <a:pt x="9568" y="112231"/>
                  </a:lnTo>
                  <a:lnTo>
                    <a:pt x="12536" y="141380"/>
                  </a:lnTo>
                  <a:lnTo>
                    <a:pt x="13768" y="174799"/>
                  </a:lnTo>
                  <a:lnTo>
                    <a:pt x="13340" y="209837"/>
                  </a:lnTo>
                  <a:lnTo>
                    <a:pt x="9332" y="245353"/>
                  </a:lnTo>
                  <a:lnTo>
                    <a:pt x="7792" y="281012"/>
                  </a:lnTo>
                  <a:lnTo>
                    <a:pt x="7336" y="315920"/>
                  </a:lnTo>
                  <a:lnTo>
                    <a:pt x="6407" y="345930"/>
                  </a:lnTo>
                  <a:lnTo>
                    <a:pt x="1000" y="381428"/>
                  </a:lnTo>
                  <a:lnTo>
                    <a:pt x="0" y="4071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83"/>
            <p:cNvSpPr/>
            <p:nvPr/>
          </p:nvSpPr>
          <p:spPr>
            <a:xfrm>
              <a:off x="1207294" y="3415105"/>
              <a:ext cx="650082" cy="535390"/>
            </a:xfrm>
            <a:custGeom>
              <a:avLst/>
              <a:gdLst/>
              <a:ahLst/>
              <a:cxnLst/>
              <a:rect l="0" t="0" r="0" b="0"/>
              <a:pathLst>
                <a:path w="650082" h="535390">
                  <a:moveTo>
                    <a:pt x="0" y="63901"/>
                  </a:moveTo>
                  <a:lnTo>
                    <a:pt x="3792" y="60109"/>
                  </a:lnTo>
                  <a:lnTo>
                    <a:pt x="7771" y="58247"/>
                  </a:lnTo>
                  <a:lnTo>
                    <a:pt x="35607" y="54772"/>
                  </a:lnTo>
                  <a:lnTo>
                    <a:pt x="70004" y="46840"/>
                  </a:lnTo>
                  <a:lnTo>
                    <a:pt x="105432" y="37630"/>
                  </a:lnTo>
                  <a:lnTo>
                    <a:pt x="133545" y="30541"/>
                  </a:lnTo>
                  <a:lnTo>
                    <a:pt x="161982" y="23413"/>
                  </a:lnTo>
                  <a:lnTo>
                    <a:pt x="189723" y="17068"/>
                  </a:lnTo>
                  <a:lnTo>
                    <a:pt x="210995" y="14042"/>
                  </a:lnTo>
                  <a:lnTo>
                    <a:pt x="214482" y="12405"/>
                  </a:lnTo>
                  <a:lnTo>
                    <a:pt x="220738" y="8471"/>
                  </a:lnTo>
                  <a:lnTo>
                    <a:pt x="237647" y="2586"/>
                  </a:lnTo>
                  <a:lnTo>
                    <a:pt x="271713" y="0"/>
                  </a:lnTo>
                  <a:lnTo>
                    <a:pt x="294384" y="479"/>
                  </a:lnTo>
                  <a:lnTo>
                    <a:pt x="324732" y="7394"/>
                  </a:lnTo>
                  <a:lnTo>
                    <a:pt x="348319" y="12593"/>
                  </a:lnTo>
                  <a:lnTo>
                    <a:pt x="364094" y="20196"/>
                  </a:lnTo>
                  <a:lnTo>
                    <a:pt x="378107" y="33401"/>
                  </a:lnTo>
                  <a:lnTo>
                    <a:pt x="389953" y="58582"/>
                  </a:lnTo>
                  <a:lnTo>
                    <a:pt x="399937" y="93307"/>
                  </a:lnTo>
                  <a:lnTo>
                    <a:pt x="405043" y="121297"/>
                  </a:lnTo>
                  <a:lnTo>
                    <a:pt x="406557" y="151816"/>
                  </a:lnTo>
                  <a:lnTo>
                    <a:pt x="404888" y="185994"/>
                  </a:lnTo>
                  <a:lnTo>
                    <a:pt x="402200" y="210240"/>
                  </a:lnTo>
                  <a:lnTo>
                    <a:pt x="401006" y="236890"/>
                  </a:lnTo>
                  <a:lnTo>
                    <a:pt x="400475" y="262494"/>
                  </a:lnTo>
                  <a:lnTo>
                    <a:pt x="399445" y="287102"/>
                  </a:lnTo>
                  <a:lnTo>
                    <a:pt x="395196" y="322475"/>
                  </a:lnTo>
                  <a:lnTo>
                    <a:pt x="392791" y="353417"/>
                  </a:lnTo>
                  <a:lnTo>
                    <a:pt x="387404" y="382693"/>
                  </a:lnTo>
                  <a:lnTo>
                    <a:pt x="381574" y="411476"/>
                  </a:lnTo>
                  <a:lnTo>
                    <a:pt x="379202" y="443296"/>
                  </a:lnTo>
                  <a:lnTo>
                    <a:pt x="378653" y="456017"/>
                  </a:lnTo>
                  <a:lnTo>
                    <a:pt x="378629" y="452781"/>
                  </a:lnTo>
                  <a:lnTo>
                    <a:pt x="393092" y="418722"/>
                  </a:lnTo>
                  <a:lnTo>
                    <a:pt x="407210" y="383673"/>
                  </a:lnTo>
                  <a:lnTo>
                    <a:pt x="419896" y="350222"/>
                  </a:lnTo>
                  <a:lnTo>
                    <a:pt x="442471" y="316222"/>
                  </a:lnTo>
                  <a:lnTo>
                    <a:pt x="452350" y="304860"/>
                  </a:lnTo>
                  <a:lnTo>
                    <a:pt x="457161" y="301963"/>
                  </a:lnTo>
                  <a:lnTo>
                    <a:pt x="462925" y="300103"/>
                  </a:lnTo>
                  <a:lnTo>
                    <a:pt x="463398" y="300744"/>
                  </a:lnTo>
                  <a:lnTo>
                    <a:pt x="471030" y="335610"/>
                  </a:lnTo>
                  <a:lnTo>
                    <a:pt x="470490" y="345792"/>
                  </a:lnTo>
                  <a:lnTo>
                    <a:pt x="465310" y="378659"/>
                  </a:lnTo>
                  <a:lnTo>
                    <a:pt x="466587" y="414002"/>
                  </a:lnTo>
                  <a:lnTo>
                    <a:pt x="471636" y="444762"/>
                  </a:lnTo>
                  <a:lnTo>
                    <a:pt x="476999" y="463028"/>
                  </a:lnTo>
                  <a:lnTo>
                    <a:pt x="485923" y="477116"/>
                  </a:lnTo>
                  <a:lnTo>
                    <a:pt x="491397" y="482502"/>
                  </a:lnTo>
                  <a:lnTo>
                    <a:pt x="499121" y="487542"/>
                  </a:lnTo>
                  <a:lnTo>
                    <a:pt x="516188" y="491049"/>
                  </a:lnTo>
                  <a:lnTo>
                    <a:pt x="532533" y="488296"/>
                  </a:lnTo>
                  <a:lnTo>
                    <a:pt x="565691" y="471903"/>
                  </a:lnTo>
                  <a:lnTo>
                    <a:pt x="601185" y="444763"/>
                  </a:lnTo>
                  <a:lnTo>
                    <a:pt x="610622" y="433198"/>
                  </a:lnTo>
                  <a:lnTo>
                    <a:pt x="628321" y="397977"/>
                  </a:lnTo>
                  <a:lnTo>
                    <a:pt x="634317" y="374543"/>
                  </a:lnTo>
                  <a:lnTo>
                    <a:pt x="635664" y="348776"/>
                  </a:lnTo>
                  <a:lnTo>
                    <a:pt x="633619" y="343177"/>
                  </a:lnTo>
                  <a:lnTo>
                    <a:pt x="631963" y="340572"/>
                  </a:lnTo>
                  <a:lnTo>
                    <a:pt x="630065" y="338836"/>
                  </a:lnTo>
                  <a:lnTo>
                    <a:pt x="625839" y="336907"/>
                  </a:lnTo>
                  <a:lnTo>
                    <a:pt x="618997" y="335821"/>
                  </a:lnTo>
                  <a:lnTo>
                    <a:pt x="614306" y="337684"/>
                  </a:lnTo>
                  <a:lnTo>
                    <a:pt x="597539" y="348369"/>
                  </a:lnTo>
                  <a:lnTo>
                    <a:pt x="583699" y="369160"/>
                  </a:lnTo>
                  <a:lnTo>
                    <a:pt x="571538" y="400345"/>
                  </a:lnTo>
                  <a:lnTo>
                    <a:pt x="560392" y="434673"/>
                  </a:lnTo>
                  <a:lnTo>
                    <a:pt x="558626" y="445912"/>
                  </a:lnTo>
                  <a:lnTo>
                    <a:pt x="561423" y="464956"/>
                  </a:lnTo>
                  <a:lnTo>
                    <a:pt x="567279" y="481888"/>
                  </a:lnTo>
                  <a:lnTo>
                    <a:pt x="586486" y="506667"/>
                  </a:lnTo>
                  <a:lnTo>
                    <a:pt x="596416" y="515480"/>
                  </a:lnTo>
                  <a:lnTo>
                    <a:pt x="630396" y="531929"/>
                  </a:lnTo>
                  <a:lnTo>
                    <a:pt x="650081" y="5353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84"/>
            <p:cNvSpPr/>
            <p:nvPr/>
          </p:nvSpPr>
          <p:spPr>
            <a:xfrm>
              <a:off x="2071688" y="3814763"/>
              <a:ext cx="35719" cy="271463"/>
            </a:xfrm>
            <a:custGeom>
              <a:avLst/>
              <a:gdLst/>
              <a:ahLst/>
              <a:cxnLst/>
              <a:rect l="0" t="0" r="0" b="0"/>
              <a:pathLst>
                <a:path w="35719" h="271463">
                  <a:moveTo>
                    <a:pt x="35718" y="0"/>
                  </a:moveTo>
                  <a:lnTo>
                    <a:pt x="35718" y="3792"/>
                  </a:lnTo>
                  <a:lnTo>
                    <a:pt x="28443" y="32904"/>
                  </a:lnTo>
                  <a:lnTo>
                    <a:pt x="20934" y="65619"/>
                  </a:lnTo>
                  <a:lnTo>
                    <a:pt x="16257" y="93261"/>
                  </a:lnTo>
                  <a:lnTo>
                    <a:pt x="12754" y="121560"/>
                  </a:lnTo>
                  <a:lnTo>
                    <a:pt x="6689" y="150053"/>
                  </a:lnTo>
                  <a:lnTo>
                    <a:pt x="1321" y="184333"/>
                  </a:lnTo>
                  <a:lnTo>
                    <a:pt x="261" y="214034"/>
                  </a:lnTo>
                  <a:lnTo>
                    <a:pt x="51" y="244949"/>
                  </a:lnTo>
                  <a:lnTo>
                    <a:pt x="0" y="2714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85"/>
            <p:cNvSpPr/>
            <p:nvPr/>
          </p:nvSpPr>
          <p:spPr>
            <a:xfrm>
              <a:off x="2057400" y="3702165"/>
              <a:ext cx="128046" cy="155461"/>
            </a:xfrm>
            <a:custGeom>
              <a:avLst/>
              <a:gdLst/>
              <a:ahLst/>
              <a:cxnLst/>
              <a:rect l="0" t="0" r="0" b="0"/>
              <a:pathLst>
                <a:path w="128046" h="155461">
                  <a:moveTo>
                    <a:pt x="0" y="41160"/>
                  </a:moveTo>
                  <a:lnTo>
                    <a:pt x="0" y="31217"/>
                  </a:lnTo>
                  <a:lnTo>
                    <a:pt x="2117" y="26687"/>
                  </a:lnTo>
                  <a:lnTo>
                    <a:pt x="9943" y="13519"/>
                  </a:lnTo>
                  <a:lnTo>
                    <a:pt x="22940" y="6914"/>
                  </a:lnTo>
                  <a:lnTo>
                    <a:pt x="52244" y="0"/>
                  </a:lnTo>
                  <a:lnTo>
                    <a:pt x="63172" y="1171"/>
                  </a:lnTo>
                  <a:lnTo>
                    <a:pt x="83122" y="8390"/>
                  </a:lnTo>
                  <a:lnTo>
                    <a:pt x="111899" y="32103"/>
                  </a:lnTo>
                  <a:lnTo>
                    <a:pt x="122408" y="46061"/>
                  </a:lnTo>
                  <a:lnTo>
                    <a:pt x="126757" y="60251"/>
                  </a:lnTo>
                  <a:lnTo>
                    <a:pt x="128045" y="74510"/>
                  </a:lnTo>
                  <a:lnTo>
                    <a:pt x="124634" y="88788"/>
                  </a:lnTo>
                  <a:lnTo>
                    <a:pt x="111781" y="117360"/>
                  </a:lnTo>
                  <a:lnTo>
                    <a:pt x="102862" y="124768"/>
                  </a:lnTo>
                  <a:lnTo>
                    <a:pt x="71688" y="140987"/>
                  </a:lnTo>
                  <a:lnTo>
                    <a:pt x="62024" y="145059"/>
                  </a:lnTo>
                  <a:lnTo>
                    <a:pt x="27609" y="154340"/>
                  </a:lnTo>
                  <a:lnTo>
                    <a:pt x="21431" y="155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86"/>
            <p:cNvSpPr/>
            <p:nvPr/>
          </p:nvSpPr>
          <p:spPr>
            <a:xfrm>
              <a:off x="2214563" y="3737592"/>
              <a:ext cx="171290" cy="148609"/>
            </a:xfrm>
            <a:custGeom>
              <a:avLst/>
              <a:gdLst/>
              <a:ahLst/>
              <a:cxnLst/>
              <a:rect l="0" t="0" r="0" b="0"/>
              <a:pathLst>
                <a:path w="171290" h="148609">
                  <a:moveTo>
                    <a:pt x="0" y="34308"/>
                  </a:moveTo>
                  <a:lnTo>
                    <a:pt x="3792" y="38100"/>
                  </a:lnTo>
                  <a:lnTo>
                    <a:pt x="5654" y="42079"/>
                  </a:lnTo>
                  <a:lnTo>
                    <a:pt x="6150" y="44251"/>
                  </a:lnTo>
                  <a:lnTo>
                    <a:pt x="10935" y="48781"/>
                  </a:lnTo>
                  <a:lnTo>
                    <a:pt x="28280" y="60783"/>
                  </a:lnTo>
                  <a:lnTo>
                    <a:pt x="61320" y="68911"/>
                  </a:lnTo>
                  <a:lnTo>
                    <a:pt x="81639" y="69012"/>
                  </a:lnTo>
                  <a:lnTo>
                    <a:pt x="116008" y="62732"/>
                  </a:lnTo>
                  <a:lnTo>
                    <a:pt x="149979" y="48447"/>
                  </a:lnTo>
                  <a:lnTo>
                    <a:pt x="165268" y="39041"/>
                  </a:lnTo>
                  <a:lnTo>
                    <a:pt x="168702" y="34295"/>
                  </a:lnTo>
                  <a:lnTo>
                    <a:pt x="170635" y="27160"/>
                  </a:lnTo>
                  <a:lnTo>
                    <a:pt x="171289" y="17638"/>
                  </a:lnTo>
                  <a:lnTo>
                    <a:pt x="169261" y="12876"/>
                  </a:lnTo>
                  <a:lnTo>
                    <a:pt x="161492" y="3352"/>
                  </a:lnTo>
                  <a:lnTo>
                    <a:pt x="154853" y="706"/>
                  </a:lnTo>
                  <a:lnTo>
                    <a:pt x="150860" y="0"/>
                  </a:lnTo>
                  <a:lnTo>
                    <a:pt x="142190" y="1333"/>
                  </a:lnTo>
                  <a:lnTo>
                    <a:pt x="109497" y="15418"/>
                  </a:lnTo>
                  <a:lnTo>
                    <a:pt x="85569" y="26402"/>
                  </a:lnTo>
                  <a:lnTo>
                    <a:pt x="66850" y="47739"/>
                  </a:lnTo>
                  <a:lnTo>
                    <a:pt x="50230" y="79212"/>
                  </a:lnTo>
                  <a:lnTo>
                    <a:pt x="39716" y="107455"/>
                  </a:lnTo>
                  <a:lnTo>
                    <a:pt x="40935" y="117353"/>
                  </a:lnTo>
                  <a:lnTo>
                    <a:pt x="50025" y="142903"/>
                  </a:lnTo>
                  <a:lnTo>
                    <a:pt x="51606" y="144804"/>
                  </a:lnTo>
                  <a:lnTo>
                    <a:pt x="57150" y="1486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87"/>
            <p:cNvSpPr/>
            <p:nvPr/>
          </p:nvSpPr>
          <p:spPr>
            <a:xfrm>
              <a:off x="2428990" y="3786188"/>
              <a:ext cx="78428" cy="92512"/>
            </a:xfrm>
            <a:custGeom>
              <a:avLst/>
              <a:gdLst/>
              <a:ahLst/>
              <a:cxnLst/>
              <a:rect l="0" t="0" r="0" b="0"/>
              <a:pathLst>
                <a:path w="78428" h="92512">
                  <a:moveTo>
                    <a:pt x="21316" y="21431"/>
                  </a:moveTo>
                  <a:lnTo>
                    <a:pt x="15165" y="21431"/>
                  </a:lnTo>
                  <a:lnTo>
                    <a:pt x="4317" y="31374"/>
                  </a:lnTo>
                  <a:lnTo>
                    <a:pt x="1855" y="35904"/>
                  </a:lnTo>
                  <a:lnTo>
                    <a:pt x="469" y="45034"/>
                  </a:lnTo>
                  <a:lnTo>
                    <a:pt x="0" y="58549"/>
                  </a:lnTo>
                  <a:lnTo>
                    <a:pt x="2053" y="63857"/>
                  </a:lnTo>
                  <a:lnTo>
                    <a:pt x="9838" y="77524"/>
                  </a:lnTo>
                  <a:lnTo>
                    <a:pt x="12871" y="80258"/>
                  </a:lnTo>
                  <a:lnTo>
                    <a:pt x="33379" y="90154"/>
                  </a:lnTo>
                  <a:lnTo>
                    <a:pt x="54988" y="92511"/>
                  </a:lnTo>
                  <a:lnTo>
                    <a:pt x="62211" y="90593"/>
                  </a:lnTo>
                  <a:lnTo>
                    <a:pt x="68066" y="87888"/>
                  </a:lnTo>
                  <a:lnTo>
                    <a:pt x="73315" y="86686"/>
                  </a:lnTo>
                  <a:lnTo>
                    <a:pt x="75032" y="84778"/>
                  </a:lnTo>
                  <a:lnTo>
                    <a:pt x="77449" y="75301"/>
                  </a:lnTo>
                  <a:lnTo>
                    <a:pt x="78427" y="54826"/>
                  </a:lnTo>
                  <a:lnTo>
                    <a:pt x="74662" y="43849"/>
                  </a:lnTo>
                  <a:lnTo>
                    <a:pt x="65485" y="30827"/>
                  </a:lnTo>
                  <a:lnTo>
                    <a:pt x="4274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88"/>
            <p:cNvSpPr/>
            <p:nvPr/>
          </p:nvSpPr>
          <p:spPr>
            <a:xfrm>
              <a:off x="2500313" y="3743781"/>
              <a:ext cx="106341" cy="233757"/>
            </a:xfrm>
            <a:custGeom>
              <a:avLst/>
              <a:gdLst/>
              <a:ahLst/>
              <a:cxnLst/>
              <a:rect l="0" t="0" r="0" b="0"/>
              <a:pathLst>
                <a:path w="106341" h="233757">
                  <a:moveTo>
                    <a:pt x="0" y="163850"/>
                  </a:moveTo>
                  <a:lnTo>
                    <a:pt x="793" y="188686"/>
                  </a:lnTo>
                  <a:lnTo>
                    <a:pt x="6481" y="215534"/>
                  </a:lnTo>
                  <a:lnTo>
                    <a:pt x="6849" y="222010"/>
                  </a:lnTo>
                  <a:lnTo>
                    <a:pt x="9129" y="227535"/>
                  </a:lnTo>
                  <a:lnTo>
                    <a:pt x="13268" y="233756"/>
                  </a:lnTo>
                  <a:lnTo>
                    <a:pt x="13608" y="233473"/>
                  </a:lnTo>
                  <a:lnTo>
                    <a:pt x="13985" y="231042"/>
                  </a:lnTo>
                  <a:lnTo>
                    <a:pt x="13292" y="230076"/>
                  </a:lnTo>
                  <a:lnTo>
                    <a:pt x="10405" y="229003"/>
                  </a:lnTo>
                  <a:lnTo>
                    <a:pt x="9318" y="227129"/>
                  </a:lnTo>
                  <a:lnTo>
                    <a:pt x="3436" y="194581"/>
                  </a:lnTo>
                  <a:lnTo>
                    <a:pt x="452" y="163193"/>
                  </a:lnTo>
                  <a:lnTo>
                    <a:pt x="59" y="128045"/>
                  </a:lnTo>
                  <a:lnTo>
                    <a:pt x="7" y="92402"/>
                  </a:lnTo>
                  <a:lnTo>
                    <a:pt x="2117" y="58809"/>
                  </a:lnTo>
                  <a:lnTo>
                    <a:pt x="6497" y="48109"/>
                  </a:lnTo>
                  <a:lnTo>
                    <a:pt x="26408" y="19470"/>
                  </a:lnTo>
                  <a:lnTo>
                    <a:pt x="44174" y="4736"/>
                  </a:lnTo>
                  <a:lnTo>
                    <a:pt x="53764" y="1851"/>
                  </a:lnTo>
                  <a:lnTo>
                    <a:pt x="71739" y="0"/>
                  </a:lnTo>
                  <a:lnTo>
                    <a:pt x="84138" y="3471"/>
                  </a:lnTo>
                  <a:lnTo>
                    <a:pt x="97866" y="13319"/>
                  </a:lnTo>
                  <a:lnTo>
                    <a:pt x="103027" y="19689"/>
                  </a:lnTo>
                  <a:lnTo>
                    <a:pt x="105932" y="27738"/>
                  </a:lnTo>
                  <a:lnTo>
                    <a:pt x="106340" y="30246"/>
                  </a:lnTo>
                  <a:lnTo>
                    <a:pt x="105818" y="32712"/>
                  </a:lnTo>
                  <a:lnTo>
                    <a:pt x="101291" y="39975"/>
                  </a:lnTo>
                  <a:lnTo>
                    <a:pt x="87215" y="54308"/>
                  </a:lnTo>
                  <a:lnTo>
                    <a:pt x="75230" y="60662"/>
                  </a:lnTo>
                  <a:lnTo>
                    <a:pt x="56052" y="63420"/>
                  </a:lnTo>
                  <a:lnTo>
                    <a:pt x="28575" y="566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89"/>
            <p:cNvSpPr/>
            <p:nvPr/>
          </p:nvSpPr>
          <p:spPr>
            <a:xfrm>
              <a:off x="2628900" y="3529013"/>
              <a:ext cx="71439" cy="314326"/>
            </a:xfrm>
            <a:custGeom>
              <a:avLst/>
              <a:gdLst/>
              <a:ahLst/>
              <a:cxnLst/>
              <a:rect l="0" t="0" r="0" b="0"/>
              <a:pathLst>
                <a:path w="71439" h="314326">
                  <a:moveTo>
                    <a:pt x="0" y="0"/>
                  </a:moveTo>
                  <a:lnTo>
                    <a:pt x="3792" y="3792"/>
                  </a:lnTo>
                  <a:lnTo>
                    <a:pt x="7771" y="5654"/>
                  </a:lnTo>
                  <a:lnTo>
                    <a:pt x="9943" y="6150"/>
                  </a:lnTo>
                  <a:lnTo>
                    <a:pt x="11391" y="8069"/>
                  </a:lnTo>
                  <a:lnTo>
                    <a:pt x="24118" y="40703"/>
                  </a:lnTo>
                  <a:lnTo>
                    <a:pt x="27988" y="69977"/>
                  </a:lnTo>
                  <a:lnTo>
                    <a:pt x="33407" y="104876"/>
                  </a:lnTo>
                  <a:lnTo>
                    <a:pt x="35415" y="136528"/>
                  </a:lnTo>
                  <a:lnTo>
                    <a:pt x="35659" y="168579"/>
                  </a:lnTo>
                  <a:lnTo>
                    <a:pt x="33590" y="193960"/>
                  </a:lnTo>
                  <a:lnTo>
                    <a:pt x="31598" y="207648"/>
                  </a:lnTo>
                  <a:lnTo>
                    <a:pt x="35019" y="242950"/>
                  </a:lnTo>
                  <a:lnTo>
                    <a:pt x="41284" y="265771"/>
                  </a:lnTo>
                  <a:lnTo>
                    <a:pt x="48048" y="285566"/>
                  </a:lnTo>
                  <a:lnTo>
                    <a:pt x="49930" y="294399"/>
                  </a:lnTo>
                  <a:lnTo>
                    <a:pt x="53412" y="300971"/>
                  </a:lnTo>
                  <a:lnTo>
                    <a:pt x="57605" y="304421"/>
                  </a:lnTo>
                  <a:lnTo>
                    <a:pt x="62115" y="306748"/>
                  </a:lnTo>
                  <a:lnTo>
                    <a:pt x="71438" y="314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90"/>
            <p:cNvSpPr/>
            <p:nvPr/>
          </p:nvSpPr>
          <p:spPr>
            <a:xfrm>
              <a:off x="2723190" y="3729066"/>
              <a:ext cx="98548" cy="114273"/>
            </a:xfrm>
            <a:custGeom>
              <a:avLst/>
              <a:gdLst/>
              <a:ahLst/>
              <a:cxnLst/>
              <a:rect l="0" t="0" r="0" b="0"/>
              <a:pathLst>
                <a:path w="98548" h="114273">
                  <a:moveTo>
                    <a:pt x="27154" y="42834"/>
                  </a:moveTo>
                  <a:lnTo>
                    <a:pt x="37097" y="42834"/>
                  </a:lnTo>
                  <a:lnTo>
                    <a:pt x="41627" y="40717"/>
                  </a:lnTo>
                  <a:lnTo>
                    <a:pt x="43946" y="39042"/>
                  </a:lnTo>
                  <a:lnTo>
                    <a:pt x="64272" y="32192"/>
                  </a:lnTo>
                  <a:lnTo>
                    <a:pt x="86775" y="17369"/>
                  </a:lnTo>
                  <a:lnTo>
                    <a:pt x="92810" y="15641"/>
                  </a:lnTo>
                  <a:lnTo>
                    <a:pt x="94737" y="14387"/>
                  </a:lnTo>
                  <a:lnTo>
                    <a:pt x="96022" y="12757"/>
                  </a:lnTo>
                  <a:lnTo>
                    <a:pt x="98084" y="8230"/>
                  </a:lnTo>
                  <a:lnTo>
                    <a:pt x="98547" y="1063"/>
                  </a:lnTo>
                  <a:lnTo>
                    <a:pt x="97768" y="699"/>
                  </a:lnTo>
                  <a:lnTo>
                    <a:pt x="81798" y="0"/>
                  </a:lnTo>
                  <a:lnTo>
                    <a:pt x="70949" y="3772"/>
                  </a:lnTo>
                  <a:lnTo>
                    <a:pt x="36347" y="27613"/>
                  </a:lnTo>
                  <a:lnTo>
                    <a:pt x="10600" y="62915"/>
                  </a:lnTo>
                  <a:lnTo>
                    <a:pt x="711" y="83716"/>
                  </a:lnTo>
                  <a:lnTo>
                    <a:pt x="0" y="86757"/>
                  </a:lnTo>
                  <a:lnTo>
                    <a:pt x="320" y="89578"/>
                  </a:lnTo>
                  <a:lnTo>
                    <a:pt x="2792" y="94830"/>
                  </a:lnTo>
                  <a:lnTo>
                    <a:pt x="8647" y="102249"/>
                  </a:lnTo>
                  <a:lnTo>
                    <a:pt x="19201" y="109475"/>
                  </a:lnTo>
                  <a:lnTo>
                    <a:pt x="28590" y="112850"/>
                  </a:lnTo>
                  <a:lnTo>
                    <a:pt x="61953" y="114216"/>
                  </a:lnTo>
                  <a:lnTo>
                    <a:pt x="70016" y="1142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SMARTInkShape-Group11"/>
          <p:cNvGrpSpPr/>
          <p:nvPr/>
        </p:nvGrpSpPr>
        <p:grpSpPr>
          <a:xfrm>
            <a:off x="3064727" y="3579019"/>
            <a:ext cx="714318" cy="342901"/>
            <a:chOff x="3064727" y="3579019"/>
            <a:chExt cx="714318" cy="342901"/>
          </a:xfrm>
        </p:grpSpPr>
        <p:sp>
          <p:nvSpPr>
            <p:cNvPr id="101" name="SMARTInkShape-91"/>
            <p:cNvSpPr/>
            <p:nvPr/>
          </p:nvSpPr>
          <p:spPr>
            <a:xfrm>
              <a:off x="3064727" y="3700463"/>
              <a:ext cx="167623" cy="206713"/>
            </a:xfrm>
            <a:custGeom>
              <a:avLst/>
              <a:gdLst/>
              <a:ahLst/>
              <a:cxnLst/>
              <a:rect l="0" t="0" r="0" b="0"/>
              <a:pathLst>
                <a:path w="167623" h="206713">
                  <a:moveTo>
                    <a:pt x="7086" y="21431"/>
                  </a:moveTo>
                  <a:lnTo>
                    <a:pt x="7086" y="52805"/>
                  </a:lnTo>
                  <a:lnTo>
                    <a:pt x="6292" y="64744"/>
                  </a:lnTo>
                  <a:lnTo>
                    <a:pt x="1431" y="93810"/>
                  </a:lnTo>
                  <a:lnTo>
                    <a:pt x="383" y="124633"/>
                  </a:lnTo>
                  <a:lnTo>
                    <a:pt x="0" y="158082"/>
                  </a:lnTo>
                  <a:lnTo>
                    <a:pt x="741" y="187196"/>
                  </a:lnTo>
                  <a:lnTo>
                    <a:pt x="6791" y="205628"/>
                  </a:lnTo>
                  <a:lnTo>
                    <a:pt x="7683" y="206142"/>
                  </a:lnTo>
                  <a:lnTo>
                    <a:pt x="10791" y="206712"/>
                  </a:lnTo>
                  <a:lnTo>
                    <a:pt x="14818" y="204849"/>
                  </a:lnTo>
                  <a:lnTo>
                    <a:pt x="23871" y="197185"/>
                  </a:lnTo>
                  <a:lnTo>
                    <a:pt x="48463" y="164102"/>
                  </a:lnTo>
                  <a:lnTo>
                    <a:pt x="64105" y="130059"/>
                  </a:lnTo>
                  <a:lnTo>
                    <a:pt x="78371" y="95454"/>
                  </a:lnTo>
                  <a:lnTo>
                    <a:pt x="84549" y="81116"/>
                  </a:lnTo>
                  <a:lnTo>
                    <a:pt x="91719" y="72652"/>
                  </a:lnTo>
                  <a:lnTo>
                    <a:pt x="92083" y="73041"/>
                  </a:lnTo>
                  <a:lnTo>
                    <a:pt x="92792" y="89018"/>
                  </a:lnTo>
                  <a:lnTo>
                    <a:pt x="92810" y="124065"/>
                  </a:lnTo>
                  <a:lnTo>
                    <a:pt x="93604" y="137390"/>
                  </a:lnTo>
                  <a:lnTo>
                    <a:pt x="98464" y="151522"/>
                  </a:lnTo>
                  <a:lnTo>
                    <a:pt x="99660" y="165573"/>
                  </a:lnTo>
                  <a:lnTo>
                    <a:pt x="100552" y="167532"/>
                  </a:lnTo>
                  <a:lnTo>
                    <a:pt x="101940" y="168838"/>
                  </a:lnTo>
                  <a:lnTo>
                    <a:pt x="105599" y="170289"/>
                  </a:lnTo>
                  <a:lnTo>
                    <a:pt x="116739" y="171297"/>
                  </a:lnTo>
                  <a:lnTo>
                    <a:pt x="121437" y="169265"/>
                  </a:lnTo>
                  <a:lnTo>
                    <a:pt x="123801" y="167612"/>
                  </a:lnTo>
                  <a:lnTo>
                    <a:pt x="135677" y="149199"/>
                  </a:lnTo>
                  <a:lnTo>
                    <a:pt x="149961" y="119255"/>
                  </a:lnTo>
                  <a:lnTo>
                    <a:pt x="162131" y="86159"/>
                  </a:lnTo>
                  <a:lnTo>
                    <a:pt x="165738" y="71566"/>
                  </a:lnTo>
                  <a:lnTo>
                    <a:pt x="167622" y="66760"/>
                  </a:lnTo>
                  <a:lnTo>
                    <a:pt x="167600" y="57187"/>
                  </a:lnTo>
                  <a:lnTo>
                    <a:pt x="164335" y="22059"/>
                  </a:lnTo>
                  <a:lnTo>
                    <a:pt x="164306" y="19468"/>
                  </a:lnTo>
                  <a:lnTo>
                    <a:pt x="162157" y="14473"/>
                  </a:lnTo>
                  <a:lnTo>
                    <a:pt x="159350" y="9607"/>
                  </a:lnTo>
                  <a:lnTo>
                    <a:pt x="15710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92"/>
            <p:cNvSpPr/>
            <p:nvPr/>
          </p:nvSpPr>
          <p:spPr>
            <a:xfrm>
              <a:off x="3310886" y="3721894"/>
              <a:ext cx="182409" cy="185738"/>
            </a:xfrm>
            <a:custGeom>
              <a:avLst/>
              <a:gdLst/>
              <a:ahLst/>
              <a:cxnLst/>
              <a:rect l="0" t="0" r="0" b="0"/>
              <a:pathLst>
                <a:path w="182409" h="185738">
                  <a:moveTo>
                    <a:pt x="82395" y="0"/>
                  </a:moveTo>
                  <a:lnTo>
                    <a:pt x="82395" y="3792"/>
                  </a:lnTo>
                  <a:lnTo>
                    <a:pt x="81602" y="4909"/>
                  </a:lnTo>
                  <a:lnTo>
                    <a:pt x="80279" y="5654"/>
                  </a:lnTo>
                  <a:lnTo>
                    <a:pt x="78603" y="6151"/>
                  </a:lnTo>
                  <a:lnTo>
                    <a:pt x="77486" y="7275"/>
                  </a:lnTo>
                  <a:lnTo>
                    <a:pt x="73576" y="14784"/>
                  </a:lnTo>
                  <a:lnTo>
                    <a:pt x="68951" y="19270"/>
                  </a:lnTo>
                  <a:lnTo>
                    <a:pt x="58215" y="27053"/>
                  </a:lnTo>
                  <a:lnTo>
                    <a:pt x="44958" y="41386"/>
                  </a:lnTo>
                  <a:lnTo>
                    <a:pt x="27287" y="55888"/>
                  </a:lnTo>
                  <a:lnTo>
                    <a:pt x="8965" y="83442"/>
                  </a:lnTo>
                  <a:lnTo>
                    <a:pt x="0" y="110983"/>
                  </a:lnTo>
                  <a:lnTo>
                    <a:pt x="477" y="113677"/>
                  </a:lnTo>
                  <a:lnTo>
                    <a:pt x="2825" y="121259"/>
                  </a:lnTo>
                  <a:lnTo>
                    <a:pt x="3155" y="123702"/>
                  </a:lnTo>
                  <a:lnTo>
                    <a:pt x="4168" y="125330"/>
                  </a:lnTo>
                  <a:lnTo>
                    <a:pt x="5638" y="126416"/>
                  </a:lnTo>
                  <a:lnTo>
                    <a:pt x="7411" y="127140"/>
                  </a:lnTo>
                  <a:lnTo>
                    <a:pt x="8593" y="126828"/>
                  </a:lnTo>
                  <a:lnTo>
                    <a:pt x="9381" y="125827"/>
                  </a:lnTo>
                  <a:lnTo>
                    <a:pt x="9907" y="124366"/>
                  </a:lnTo>
                  <a:lnTo>
                    <a:pt x="45099" y="97874"/>
                  </a:lnTo>
                  <a:lnTo>
                    <a:pt x="65665" y="62623"/>
                  </a:lnTo>
                  <a:lnTo>
                    <a:pt x="89121" y="36147"/>
                  </a:lnTo>
                  <a:lnTo>
                    <a:pt x="93328" y="69514"/>
                  </a:lnTo>
                  <a:lnTo>
                    <a:pt x="93075" y="78784"/>
                  </a:lnTo>
                  <a:lnTo>
                    <a:pt x="91896" y="83479"/>
                  </a:lnTo>
                  <a:lnTo>
                    <a:pt x="92704" y="92929"/>
                  </a:lnTo>
                  <a:lnTo>
                    <a:pt x="100242" y="126209"/>
                  </a:lnTo>
                  <a:lnTo>
                    <a:pt x="103912" y="139553"/>
                  </a:lnTo>
                  <a:lnTo>
                    <a:pt x="109884" y="148484"/>
                  </a:lnTo>
                  <a:lnTo>
                    <a:pt x="110756" y="153831"/>
                  </a:lnTo>
                  <a:lnTo>
                    <a:pt x="110875" y="152242"/>
                  </a:lnTo>
                  <a:lnTo>
                    <a:pt x="116612" y="142540"/>
                  </a:lnTo>
                  <a:lnTo>
                    <a:pt x="121818" y="116243"/>
                  </a:lnTo>
                  <a:lnTo>
                    <a:pt x="144331" y="80906"/>
                  </a:lnTo>
                  <a:lnTo>
                    <a:pt x="151458" y="69921"/>
                  </a:lnTo>
                  <a:lnTo>
                    <a:pt x="166709" y="58362"/>
                  </a:lnTo>
                  <a:lnTo>
                    <a:pt x="167180" y="58752"/>
                  </a:lnTo>
                  <a:lnTo>
                    <a:pt x="168635" y="63092"/>
                  </a:lnTo>
                  <a:lnTo>
                    <a:pt x="172947" y="69406"/>
                  </a:lnTo>
                  <a:lnTo>
                    <a:pt x="174235" y="73974"/>
                  </a:lnTo>
                  <a:lnTo>
                    <a:pt x="175128" y="104825"/>
                  </a:lnTo>
                  <a:lnTo>
                    <a:pt x="174410" y="115645"/>
                  </a:lnTo>
                  <a:lnTo>
                    <a:pt x="169105" y="140357"/>
                  </a:lnTo>
                  <a:lnTo>
                    <a:pt x="174660" y="173029"/>
                  </a:lnTo>
                  <a:lnTo>
                    <a:pt x="174995" y="179560"/>
                  </a:lnTo>
                  <a:lnTo>
                    <a:pt x="175879" y="181619"/>
                  </a:lnTo>
                  <a:lnTo>
                    <a:pt x="177261" y="182992"/>
                  </a:lnTo>
                  <a:lnTo>
                    <a:pt x="182408" y="1857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93"/>
            <p:cNvSpPr/>
            <p:nvPr/>
          </p:nvSpPr>
          <p:spPr>
            <a:xfrm>
              <a:off x="3650456" y="3579019"/>
              <a:ext cx="21433" cy="342901"/>
            </a:xfrm>
            <a:custGeom>
              <a:avLst/>
              <a:gdLst/>
              <a:ahLst/>
              <a:cxnLst/>
              <a:rect l="0" t="0" r="0" b="0"/>
              <a:pathLst>
                <a:path w="21433" h="342901">
                  <a:moveTo>
                    <a:pt x="0" y="0"/>
                  </a:moveTo>
                  <a:lnTo>
                    <a:pt x="794" y="18354"/>
                  </a:lnTo>
                  <a:lnTo>
                    <a:pt x="5655" y="38168"/>
                  </a:lnTo>
                  <a:lnTo>
                    <a:pt x="6948" y="67644"/>
                  </a:lnTo>
                  <a:lnTo>
                    <a:pt x="4989" y="99028"/>
                  </a:lnTo>
                  <a:lnTo>
                    <a:pt x="3011" y="114656"/>
                  </a:lnTo>
                  <a:lnTo>
                    <a:pt x="4773" y="141305"/>
                  </a:lnTo>
                  <a:lnTo>
                    <a:pt x="1178" y="176637"/>
                  </a:lnTo>
                  <a:lnTo>
                    <a:pt x="233" y="210574"/>
                  </a:lnTo>
                  <a:lnTo>
                    <a:pt x="46" y="242149"/>
                  </a:lnTo>
                  <a:lnTo>
                    <a:pt x="9" y="271317"/>
                  </a:lnTo>
                  <a:lnTo>
                    <a:pt x="795" y="301458"/>
                  </a:lnTo>
                  <a:lnTo>
                    <a:pt x="7276" y="325206"/>
                  </a:lnTo>
                  <a:lnTo>
                    <a:pt x="12668" y="335554"/>
                  </a:lnTo>
                  <a:lnTo>
                    <a:pt x="13208" y="338002"/>
                  </a:lnTo>
                  <a:lnTo>
                    <a:pt x="14361" y="339635"/>
                  </a:lnTo>
                  <a:lnTo>
                    <a:pt x="15924" y="340723"/>
                  </a:lnTo>
                  <a:lnTo>
                    <a:pt x="21432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94"/>
            <p:cNvSpPr/>
            <p:nvPr/>
          </p:nvSpPr>
          <p:spPr>
            <a:xfrm>
              <a:off x="3571875" y="3736208"/>
              <a:ext cx="207170" cy="14262"/>
            </a:xfrm>
            <a:custGeom>
              <a:avLst/>
              <a:gdLst/>
              <a:ahLst/>
              <a:cxnLst/>
              <a:rect l="0" t="0" r="0" b="0"/>
              <a:pathLst>
                <a:path w="207170" h="14262">
                  <a:moveTo>
                    <a:pt x="0" y="14261"/>
                  </a:moveTo>
                  <a:lnTo>
                    <a:pt x="0" y="7204"/>
                  </a:lnTo>
                  <a:lnTo>
                    <a:pt x="3792" y="3351"/>
                  </a:lnTo>
                  <a:lnTo>
                    <a:pt x="9887" y="1474"/>
                  </a:lnTo>
                  <a:lnTo>
                    <a:pt x="40193" y="105"/>
                  </a:lnTo>
                  <a:lnTo>
                    <a:pt x="70910" y="0"/>
                  </a:lnTo>
                  <a:lnTo>
                    <a:pt x="105611" y="772"/>
                  </a:lnTo>
                  <a:lnTo>
                    <a:pt x="133598" y="4884"/>
                  </a:lnTo>
                  <a:lnTo>
                    <a:pt x="161205" y="6455"/>
                  </a:lnTo>
                  <a:lnTo>
                    <a:pt x="195824" y="7030"/>
                  </a:lnTo>
                  <a:lnTo>
                    <a:pt x="207169" y="7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SMARTInkShape-Group12"/>
          <p:cNvGrpSpPr/>
          <p:nvPr/>
        </p:nvGrpSpPr>
        <p:grpSpPr>
          <a:xfrm>
            <a:off x="4000500" y="3436144"/>
            <a:ext cx="1293020" cy="378620"/>
            <a:chOff x="4000500" y="3436144"/>
            <a:chExt cx="1293020" cy="378620"/>
          </a:xfrm>
        </p:grpSpPr>
        <p:sp>
          <p:nvSpPr>
            <p:cNvPr id="106" name="SMARTInkShape-95"/>
            <p:cNvSpPr/>
            <p:nvPr/>
          </p:nvSpPr>
          <p:spPr>
            <a:xfrm>
              <a:off x="4129096" y="3507581"/>
              <a:ext cx="21424" cy="307183"/>
            </a:xfrm>
            <a:custGeom>
              <a:avLst/>
              <a:gdLst/>
              <a:ahLst/>
              <a:cxnLst/>
              <a:rect l="0" t="0" r="0" b="0"/>
              <a:pathLst>
                <a:path w="21424" h="307183">
                  <a:moveTo>
                    <a:pt x="14279" y="0"/>
                  </a:moveTo>
                  <a:lnTo>
                    <a:pt x="14279" y="33345"/>
                  </a:lnTo>
                  <a:lnTo>
                    <a:pt x="13485" y="62045"/>
                  </a:lnTo>
                  <a:lnTo>
                    <a:pt x="3637" y="97730"/>
                  </a:lnTo>
                  <a:lnTo>
                    <a:pt x="472" y="129228"/>
                  </a:lnTo>
                  <a:lnTo>
                    <a:pt x="55" y="164391"/>
                  </a:lnTo>
                  <a:lnTo>
                    <a:pt x="0" y="196244"/>
                  </a:lnTo>
                  <a:lnTo>
                    <a:pt x="5647" y="226926"/>
                  </a:lnTo>
                  <a:lnTo>
                    <a:pt x="9121" y="257028"/>
                  </a:lnTo>
                  <a:lnTo>
                    <a:pt x="12751" y="271419"/>
                  </a:lnTo>
                  <a:lnTo>
                    <a:pt x="14872" y="290360"/>
                  </a:lnTo>
                  <a:lnTo>
                    <a:pt x="21423" y="3071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96"/>
            <p:cNvSpPr/>
            <p:nvPr/>
          </p:nvSpPr>
          <p:spPr>
            <a:xfrm>
              <a:off x="4000500" y="3450860"/>
              <a:ext cx="449533" cy="363904"/>
            </a:xfrm>
            <a:custGeom>
              <a:avLst/>
              <a:gdLst/>
              <a:ahLst/>
              <a:cxnLst/>
              <a:rect l="0" t="0" r="0" b="0"/>
              <a:pathLst>
                <a:path w="449533" h="363904">
                  <a:moveTo>
                    <a:pt x="0" y="192453"/>
                  </a:moveTo>
                  <a:lnTo>
                    <a:pt x="3792" y="192453"/>
                  </a:lnTo>
                  <a:lnTo>
                    <a:pt x="7771" y="190336"/>
                  </a:lnTo>
                  <a:lnTo>
                    <a:pt x="13772" y="186749"/>
                  </a:lnTo>
                  <a:lnTo>
                    <a:pt x="46472" y="173320"/>
                  </a:lnTo>
                  <a:lnTo>
                    <a:pt x="79765" y="163861"/>
                  </a:lnTo>
                  <a:lnTo>
                    <a:pt x="107507" y="154612"/>
                  </a:lnTo>
                  <a:lnTo>
                    <a:pt x="135835" y="141818"/>
                  </a:lnTo>
                  <a:lnTo>
                    <a:pt x="164337" y="130089"/>
                  </a:lnTo>
                  <a:lnTo>
                    <a:pt x="198620" y="115223"/>
                  </a:lnTo>
                  <a:lnTo>
                    <a:pt x="232438" y="96999"/>
                  </a:lnTo>
                  <a:lnTo>
                    <a:pt x="266201" y="68610"/>
                  </a:lnTo>
                  <a:lnTo>
                    <a:pt x="279252" y="54335"/>
                  </a:lnTo>
                  <a:lnTo>
                    <a:pt x="282862" y="44813"/>
                  </a:lnTo>
                  <a:lnTo>
                    <a:pt x="287486" y="23119"/>
                  </a:lnTo>
                  <a:lnTo>
                    <a:pt x="290490" y="17181"/>
                  </a:lnTo>
                  <a:lnTo>
                    <a:pt x="291826" y="11895"/>
                  </a:lnTo>
                  <a:lnTo>
                    <a:pt x="291388" y="9375"/>
                  </a:lnTo>
                  <a:lnTo>
                    <a:pt x="286016" y="0"/>
                  </a:lnTo>
                  <a:lnTo>
                    <a:pt x="285009" y="6153"/>
                  </a:lnTo>
                  <a:lnTo>
                    <a:pt x="280106" y="21832"/>
                  </a:lnTo>
                  <a:lnTo>
                    <a:pt x="270967" y="57421"/>
                  </a:lnTo>
                  <a:lnTo>
                    <a:pt x="266288" y="80476"/>
                  </a:lnTo>
                  <a:lnTo>
                    <a:pt x="264902" y="107416"/>
                  </a:lnTo>
                  <a:lnTo>
                    <a:pt x="262375" y="135507"/>
                  </a:lnTo>
                  <a:lnTo>
                    <a:pt x="258716" y="163938"/>
                  </a:lnTo>
                  <a:lnTo>
                    <a:pt x="255515" y="192470"/>
                  </a:lnTo>
                  <a:lnTo>
                    <a:pt x="251114" y="226764"/>
                  </a:lnTo>
                  <a:lnTo>
                    <a:pt x="250245" y="256468"/>
                  </a:lnTo>
                  <a:lnTo>
                    <a:pt x="250060" y="288636"/>
                  </a:lnTo>
                  <a:lnTo>
                    <a:pt x="250032" y="319173"/>
                  </a:lnTo>
                  <a:lnTo>
                    <a:pt x="250032" y="316695"/>
                  </a:lnTo>
                  <a:lnTo>
                    <a:pt x="264504" y="285059"/>
                  </a:lnTo>
                  <a:lnTo>
                    <a:pt x="280998" y="249610"/>
                  </a:lnTo>
                  <a:lnTo>
                    <a:pt x="295276" y="226993"/>
                  </a:lnTo>
                  <a:lnTo>
                    <a:pt x="300038" y="223679"/>
                  </a:lnTo>
                  <a:lnTo>
                    <a:pt x="302419" y="222795"/>
                  </a:lnTo>
                  <a:lnTo>
                    <a:pt x="304006" y="223793"/>
                  </a:lnTo>
                  <a:lnTo>
                    <a:pt x="305770" y="229136"/>
                  </a:lnTo>
                  <a:lnTo>
                    <a:pt x="307145" y="261890"/>
                  </a:lnTo>
                  <a:lnTo>
                    <a:pt x="307968" y="280634"/>
                  </a:lnTo>
                  <a:lnTo>
                    <a:pt x="312882" y="294075"/>
                  </a:lnTo>
                  <a:lnTo>
                    <a:pt x="323974" y="312511"/>
                  </a:lnTo>
                  <a:lnTo>
                    <a:pt x="327108" y="315354"/>
                  </a:lnTo>
                  <a:lnTo>
                    <a:pt x="348092" y="324084"/>
                  </a:lnTo>
                  <a:lnTo>
                    <a:pt x="357378" y="324245"/>
                  </a:lnTo>
                  <a:lnTo>
                    <a:pt x="390536" y="311284"/>
                  </a:lnTo>
                  <a:lnTo>
                    <a:pt x="413693" y="296241"/>
                  </a:lnTo>
                  <a:lnTo>
                    <a:pt x="441106" y="263832"/>
                  </a:lnTo>
                  <a:lnTo>
                    <a:pt x="446079" y="254339"/>
                  </a:lnTo>
                  <a:lnTo>
                    <a:pt x="449532" y="230549"/>
                  </a:lnTo>
                  <a:lnTo>
                    <a:pt x="447707" y="223142"/>
                  </a:lnTo>
                  <a:lnTo>
                    <a:pt x="442750" y="214309"/>
                  </a:lnTo>
                  <a:lnTo>
                    <a:pt x="439401" y="210634"/>
                  </a:lnTo>
                  <a:lnTo>
                    <a:pt x="437396" y="210129"/>
                  </a:lnTo>
                  <a:lnTo>
                    <a:pt x="435266" y="210587"/>
                  </a:lnTo>
                  <a:lnTo>
                    <a:pt x="428476" y="215024"/>
                  </a:lnTo>
                  <a:lnTo>
                    <a:pt x="416699" y="226734"/>
                  </a:lnTo>
                  <a:lnTo>
                    <a:pt x="400049" y="259058"/>
                  </a:lnTo>
                  <a:lnTo>
                    <a:pt x="395022" y="278862"/>
                  </a:lnTo>
                  <a:lnTo>
                    <a:pt x="394640" y="291975"/>
                  </a:lnTo>
                  <a:lnTo>
                    <a:pt x="402973" y="322073"/>
                  </a:lnTo>
                  <a:lnTo>
                    <a:pt x="416973" y="343322"/>
                  </a:lnTo>
                  <a:lnTo>
                    <a:pt x="435769" y="3639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97"/>
            <p:cNvSpPr/>
            <p:nvPr/>
          </p:nvSpPr>
          <p:spPr>
            <a:xfrm>
              <a:off x="4600706" y="3543681"/>
              <a:ext cx="71268" cy="167954"/>
            </a:xfrm>
            <a:custGeom>
              <a:avLst/>
              <a:gdLst/>
              <a:ahLst/>
              <a:cxnLst/>
              <a:rect l="0" t="0" r="0" b="0"/>
              <a:pathLst>
                <a:path w="71268" h="167954">
                  <a:moveTo>
                    <a:pt x="49875" y="13907"/>
                  </a:moveTo>
                  <a:lnTo>
                    <a:pt x="46083" y="13907"/>
                  </a:lnTo>
                  <a:lnTo>
                    <a:pt x="42104" y="11790"/>
                  </a:lnTo>
                  <a:lnTo>
                    <a:pt x="33082" y="3964"/>
                  </a:lnTo>
                  <a:lnTo>
                    <a:pt x="26272" y="1550"/>
                  </a:lnTo>
                  <a:lnTo>
                    <a:pt x="12757" y="0"/>
                  </a:lnTo>
                  <a:lnTo>
                    <a:pt x="7449" y="1905"/>
                  </a:lnTo>
                  <a:lnTo>
                    <a:pt x="4923" y="3525"/>
                  </a:lnTo>
                  <a:lnTo>
                    <a:pt x="3238" y="5398"/>
                  </a:lnTo>
                  <a:lnTo>
                    <a:pt x="1366" y="9596"/>
                  </a:lnTo>
                  <a:lnTo>
                    <a:pt x="0" y="27263"/>
                  </a:lnTo>
                  <a:lnTo>
                    <a:pt x="5598" y="45150"/>
                  </a:lnTo>
                  <a:lnTo>
                    <a:pt x="12855" y="59235"/>
                  </a:lnTo>
                  <a:lnTo>
                    <a:pt x="42934" y="92493"/>
                  </a:lnTo>
                  <a:lnTo>
                    <a:pt x="66138" y="122033"/>
                  </a:lnTo>
                  <a:lnTo>
                    <a:pt x="69009" y="127579"/>
                  </a:lnTo>
                  <a:lnTo>
                    <a:pt x="70626" y="137281"/>
                  </a:lnTo>
                  <a:lnTo>
                    <a:pt x="71267" y="158857"/>
                  </a:lnTo>
                  <a:lnTo>
                    <a:pt x="69692" y="160547"/>
                  </a:lnTo>
                  <a:lnTo>
                    <a:pt x="63710" y="162424"/>
                  </a:lnTo>
                  <a:lnTo>
                    <a:pt x="52637" y="164422"/>
                  </a:lnTo>
                  <a:lnTo>
                    <a:pt x="47663" y="167586"/>
                  </a:lnTo>
                  <a:lnTo>
                    <a:pt x="44432" y="167953"/>
                  </a:lnTo>
                  <a:lnTo>
                    <a:pt x="24354" y="163590"/>
                  </a:lnTo>
                  <a:lnTo>
                    <a:pt x="7013" y="1496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98"/>
            <p:cNvSpPr/>
            <p:nvPr/>
          </p:nvSpPr>
          <p:spPr>
            <a:xfrm>
              <a:off x="4807744" y="3500438"/>
              <a:ext cx="50007" cy="257176"/>
            </a:xfrm>
            <a:custGeom>
              <a:avLst/>
              <a:gdLst/>
              <a:ahLst/>
              <a:cxnLst/>
              <a:rect l="0" t="0" r="0" b="0"/>
              <a:pathLst>
                <a:path w="50007" h="257176">
                  <a:moveTo>
                    <a:pt x="0" y="0"/>
                  </a:moveTo>
                  <a:lnTo>
                    <a:pt x="0" y="30527"/>
                  </a:lnTo>
                  <a:lnTo>
                    <a:pt x="794" y="60711"/>
                  </a:lnTo>
                  <a:lnTo>
                    <a:pt x="3792" y="86778"/>
                  </a:lnTo>
                  <a:lnTo>
                    <a:pt x="6151" y="121314"/>
                  </a:lnTo>
                  <a:lnTo>
                    <a:pt x="10642" y="151656"/>
                  </a:lnTo>
                  <a:lnTo>
                    <a:pt x="16999" y="180754"/>
                  </a:lnTo>
                  <a:lnTo>
                    <a:pt x="27053" y="212534"/>
                  </a:lnTo>
                  <a:lnTo>
                    <a:pt x="39269" y="234922"/>
                  </a:lnTo>
                  <a:lnTo>
                    <a:pt x="42059" y="244109"/>
                  </a:lnTo>
                  <a:lnTo>
                    <a:pt x="50006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99"/>
            <p:cNvSpPr/>
            <p:nvPr/>
          </p:nvSpPr>
          <p:spPr>
            <a:xfrm>
              <a:off x="4786313" y="3586261"/>
              <a:ext cx="271463" cy="142778"/>
            </a:xfrm>
            <a:custGeom>
              <a:avLst/>
              <a:gdLst/>
              <a:ahLst/>
              <a:cxnLst/>
              <a:rect l="0" t="0" r="0" b="0"/>
              <a:pathLst>
                <a:path w="271463" h="142778">
                  <a:moveTo>
                    <a:pt x="0" y="71339"/>
                  </a:moveTo>
                  <a:lnTo>
                    <a:pt x="0" y="50754"/>
                  </a:lnTo>
                  <a:lnTo>
                    <a:pt x="1587" y="47297"/>
                  </a:lnTo>
                  <a:lnTo>
                    <a:pt x="7584" y="41339"/>
                  </a:lnTo>
                  <a:lnTo>
                    <a:pt x="36717" y="28602"/>
                  </a:lnTo>
                  <a:lnTo>
                    <a:pt x="68283" y="18976"/>
                  </a:lnTo>
                  <a:lnTo>
                    <a:pt x="100183" y="10225"/>
                  </a:lnTo>
                  <a:lnTo>
                    <a:pt x="134118" y="5557"/>
                  </a:lnTo>
                  <a:lnTo>
                    <a:pt x="163987" y="1018"/>
                  </a:lnTo>
                  <a:lnTo>
                    <a:pt x="193405" y="0"/>
                  </a:lnTo>
                  <a:lnTo>
                    <a:pt x="199199" y="2062"/>
                  </a:lnTo>
                  <a:lnTo>
                    <a:pt x="201855" y="3723"/>
                  </a:lnTo>
                  <a:lnTo>
                    <a:pt x="202832" y="5624"/>
                  </a:lnTo>
                  <a:lnTo>
                    <a:pt x="202690" y="7686"/>
                  </a:lnTo>
                  <a:lnTo>
                    <a:pt x="200416" y="12092"/>
                  </a:lnTo>
                  <a:lnTo>
                    <a:pt x="176442" y="43396"/>
                  </a:lnTo>
                  <a:lnTo>
                    <a:pt x="160201" y="66659"/>
                  </a:lnTo>
                  <a:lnTo>
                    <a:pt x="146108" y="95159"/>
                  </a:lnTo>
                  <a:lnTo>
                    <a:pt x="143300" y="115172"/>
                  </a:lnTo>
                  <a:lnTo>
                    <a:pt x="143952" y="117230"/>
                  </a:lnTo>
                  <a:lnTo>
                    <a:pt x="145181" y="118602"/>
                  </a:lnTo>
                  <a:lnTo>
                    <a:pt x="148662" y="120126"/>
                  </a:lnTo>
                  <a:lnTo>
                    <a:pt x="159678" y="121185"/>
                  </a:lnTo>
                  <a:lnTo>
                    <a:pt x="164365" y="119157"/>
                  </a:lnTo>
                  <a:lnTo>
                    <a:pt x="181129" y="108357"/>
                  </a:lnTo>
                  <a:lnTo>
                    <a:pt x="208470" y="73585"/>
                  </a:lnTo>
                  <a:lnTo>
                    <a:pt x="219197" y="52006"/>
                  </a:lnTo>
                  <a:lnTo>
                    <a:pt x="221246" y="46078"/>
                  </a:lnTo>
                  <a:lnTo>
                    <a:pt x="234417" y="29924"/>
                  </a:lnTo>
                  <a:lnTo>
                    <a:pt x="234859" y="30235"/>
                  </a:lnTo>
                  <a:lnTo>
                    <a:pt x="235350" y="32698"/>
                  </a:lnTo>
                  <a:lnTo>
                    <a:pt x="233452" y="36438"/>
                  </a:lnTo>
                  <a:lnTo>
                    <a:pt x="231834" y="38547"/>
                  </a:lnTo>
                  <a:lnTo>
                    <a:pt x="231550" y="41540"/>
                  </a:lnTo>
                  <a:lnTo>
                    <a:pt x="239326" y="76240"/>
                  </a:lnTo>
                  <a:lnTo>
                    <a:pt x="250189" y="104166"/>
                  </a:lnTo>
                  <a:lnTo>
                    <a:pt x="255657" y="119266"/>
                  </a:lnTo>
                  <a:lnTo>
                    <a:pt x="271462" y="1427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00"/>
            <p:cNvSpPr/>
            <p:nvPr/>
          </p:nvSpPr>
          <p:spPr>
            <a:xfrm>
              <a:off x="5118364" y="3436144"/>
              <a:ext cx="25137" cy="257176"/>
            </a:xfrm>
            <a:custGeom>
              <a:avLst/>
              <a:gdLst/>
              <a:ahLst/>
              <a:cxnLst/>
              <a:rect l="0" t="0" r="0" b="0"/>
              <a:pathLst>
                <a:path w="25137" h="257176">
                  <a:moveTo>
                    <a:pt x="25136" y="0"/>
                  </a:moveTo>
                  <a:lnTo>
                    <a:pt x="14287" y="0"/>
                  </a:lnTo>
                  <a:lnTo>
                    <a:pt x="13141" y="794"/>
                  </a:lnTo>
                  <a:lnTo>
                    <a:pt x="12377" y="2116"/>
                  </a:lnTo>
                  <a:lnTo>
                    <a:pt x="11301" y="7771"/>
                  </a:lnTo>
                  <a:lnTo>
                    <a:pt x="10889" y="35607"/>
                  </a:lnTo>
                  <a:lnTo>
                    <a:pt x="7064" y="70004"/>
                  </a:lnTo>
                  <a:lnTo>
                    <a:pt x="4147" y="103429"/>
                  </a:lnTo>
                  <a:lnTo>
                    <a:pt x="0" y="134995"/>
                  </a:lnTo>
                  <a:lnTo>
                    <a:pt x="2944" y="166542"/>
                  </a:lnTo>
                  <a:lnTo>
                    <a:pt x="8153" y="199629"/>
                  </a:lnTo>
                  <a:lnTo>
                    <a:pt x="14286" y="232056"/>
                  </a:lnTo>
                  <a:lnTo>
                    <a:pt x="25136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01"/>
            <p:cNvSpPr/>
            <p:nvPr/>
          </p:nvSpPr>
          <p:spPr>
            <a:xfrm>
              <a:off x="5064919" y="3529108"/>
              <a:ext cx="228601" cy="142781"/>
            </a:xfrm>
            <a:custGeom>
              <a:avLst/>
              <a:gdLst/>
              <a:ahLst/>
              <a:cxnLst/>
              <a:rect l="0" t="0" r="0" b="0"/>
              <a:pathLst>
                <a:path w="228601" h="142781">
                  <a:moveTo>
                    <a:pt x="0" y="57055"/>
                  </a:moveTo>
                  <a:lnTo>
                    <a:pt x="33792" y="57055"/>
                  </a:lnTo>
                  <a:lnTo>
                    <a:pt x="68103" y="57055"/>
                  </a:lnTo>
                  <a:lnTo>
                    <a:pt x="100514" y="54938"/>
                  </a:lnTo>
                  <a:lnTo>
                    <a:pt x="135003" y="49779"/>
                  </a:lnTo>
                  <a:lnTo>
                    <a:pt x="165307" y="40055"/>
                  </a:lnTo>
                  <a:lnTo>
                    <a:pt x="190269" y="28436"/>
                  </a:lnTo>
                  <a:lnTo>
                    <a:pt x="193521" y="26069"/>
                  </a:lnTo>
                  <a:lnTo>
                    <a:pt x="201368" y="23439"/>
                  </a:lnTo>
                  <a:lnTo>
                    <a:pt x="209353" y="21477"/>
                  </a:lnTo>
                  <a:lnTo>
                    <a:pt x="219706" y="15308"/>
                  </a:lnTo>
                  <a:lnTo>
                    <a:pt x="220678" y="12572"/>
                  </a:lnTo>
                  <a:lnTo>
                    <a:pt x="220937" y="10731"/>
                  </a:lnTo>
                  <a:lnTo>
                    <a:pt x="221904" y="9503"/>
                  </a:lnTo>
                  <a:lnTo>
                    <a:pt x="225095" y="8140"/>
                  </a:lnTo>
                  <a:lnTo>
                    <a:pt x="225469" y="6982"/>
                  </a:lnTo>
                  <a:lnTo>
                    <a:pt x="224925" y="5417"/>
                  </a:lnTo>
                  <a:lnTo>
                    <a:pt x="221659" y="227"/>
                  </a:lnTo>
                  <a:lnTo>
                    <a:pt x="217724" y="0"/>
                  </a:lnTo>
                  <a:lnTo>
                    <a:pt x="213712" y="2064"/>
                  </a:lnTo>
                  <a:lnTo>
                    <a:pt x="211531" y="3725"/>
                  </a:lnTo>
                  <a:lnTo>
                    <a:pt x="204874" y="5571"/>
                  </a:lnTo>
                  <a:lnTo>
                    <a:pt x="197417" y="7185"/>
                  </a:lnTo>
                  <a:lnTo>
                    <a:pt x="191458" y="10549"/>
                  </a:lnTo>
                  <a:lnTo>
                    <a:pt x="162943" y="41531"/>
                  </a:lnTo>
                  <a:lnTo>
                    <a:pt x="159731" y="50420"/>
                  </a:lnTo>
                  <a:lnTo>
                    <a:pt x="157510" y="58868"/>
                  </a:lnTo>
                  <a:lnTo>
                    <a:pt x="153878" y="65269"/>
                  </a:lnTo>
                  <a:lnTo>
                    <a:pt x="153385" y="68881"/>
                  </a:lnTo>
                  <a:lnTo>
                    <a:pt x="156508" y="90695"/>
                  </a:lnTo>
                  <a:lnTo>
                    <a:pt x="158313" y="94563"/>
                  </a:lnTo>
                  <a:lnTo>
                    <a:pt x="180429" y="119685"/>
                  </a:lnTo>
                  <a:lnTo>
                    <a:pt x="212039" y="137920"/>
                  </a:lnTo>
                  <a:lnTo>
                    <a:pt x="228600" y="142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SMARTInkShape-Group13"/>
          <p:cNvGrpSpPr/>
          <p:nvPr/>
        </p:nvGrpSpPr>
        <p:grpSpPr>
          <a:xfrm>
            <a:off x="5522119" y="3278981"/>
            <a:ext cx="2107308" cy="421483"/>
            <a:chOff x="5522119" y="3278981"/>
            <a:chExt cx="2107308" cy="421483"/>
          </a:xfrm>
        </p:grpSpPr>
        <p:sp>
          <p:nvSpPr>
            <p:cNvPr id="114" name="SMARTInkShape-102"/>
            <p:cNvSpPr/>
            <p:nvPr/>
          </p:nvSpPr>
          <p:spPr>
            <a:xfrm>
              <a:off x="5572125" y="3386138"/>
              <a:ext cx="107157" cy="307182"/>
            </a:xfrm>
            <a:custGeom>
              <a:avLst/>
              <a:gdLst/>
              <a:ahLst/>
              <a:cxnLst/>
              <a:rect l="0" t="0" r="0" b="0"/>
              <a:pathLst>
                <a:path w="107157" h="307182">
                  <a:moveTo>
                    <a:pt x="107156" y="0"/>
                  </a:moveTo>
                  <a:lnTo>
                    <a:pt x="92683" y="16590"/>
                  </a:lnTo>
                  <a:lnTo>
                    <a:pt x="90363" y="20585"/>
                  </a:lnTo>
                  <a:lnTo>
                    <a:pt x="56760" y="33792"/>
                  </a:lnTo>
                  <a:lnTo>
                    <a:pt x="38985" y="45181"/>
                  </a:lnTo>
                  <a:lnTo>
                    <a:pt x="24516" y="64980"/>
                  </a:lnTo>
                  <a:lnTo>
                    <a:pt x="12516" y="96797"/>
                  </a:lnTo>
                  <a:lnTo>
                    <a:pt x="7411" y="128746"/>
                  </a:lnTo>
                  <a:lnTo>
                    <a:pt x="1699" y="162691"/>
                  </a:lnTo>
                  <a:lnTo>
                    <a:pt x="336" y="196354"/>
                  </a:lnTo>
                  <a:lnTo>
                    <a:pt x="66" y="227875"/>
                  </a:lnTo>
                  <a:lnTo>
                    <a:pt x="9" y="260431"/>
                  </a:lnTo>
                  <a:lnTo>
                    <a:pt x="1" y="294172"/>
                  </a:lnTo>
                  <a:lnTo>
                    <a:pt x="0" y="3071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03"/>
            <p:cNvSpPr/>
            <p:nvPr/>
          </p:nvSpPr>
          <p:spPr>
            <a:xfrm>
              <a:off x="5522119" y="3507680"/>
              <a:ext cx="184207" cy="142624"/>
            </a:xfrm>
            <a:custGeom>
              <a:avLst/>
              <a:gdLst/>
              <a:ahLst/>
              <a:cxnLst/>
              <a:rect l="0" t="0" r="0" b="0"/>
              <a:pathLst>
                <a:path w="184207" h="142624">
                  <a:moveTo>
                    <a:pt x="0" y="42764"/>
                  </a:moveTo>
                  <a:lnTo>
                    <a:pt x="0" y="38972"/>
                  </a:lnTo>
                  <a:lnTo>
                    <a:pt x="7585" y="29029"/>
                  </a:lnTo>
                  <a:lnTo>
                    <a:pt x="28946" y="14575"/>
                  </a:lnTo>
                  <a:lnTo>
                    <a:pt x="39059" y="10392"/>
                  </a:lnTo>
                  <a:lnTo>
                    <a:pt x="71877" y="3693"/>
                  </a:lnTo>
                  <a:lnTo>
                    <a:pt x="101560" y="400"/>
                  </a:lnTo>
                  <a:lnTo>
                    <a:pt x="121308" y="0"/>
                  </a:lnTo>
                  <a:lnTo>
                    <a:pt x="127469" y="2062"/>
                  </a:lnTo>
                  <a:lnTo>
                    <a:pt x="132853" y="4830"/>
                  </a:lnTo>
                  <a:lnTo>
                    <a:pt x="137891" y="6061"/>
                  </a:lnTo>
                  <a:lnTo>
                    <a:pt x="139552" y="7183"/>
                  </a:lnTo>
                  <a:lnTo>
                    <a:pt x="140660" y="8724"/>
                  </a:lnTo>
                  <a:lnTo>
                    <a:pt x="141398" y="10546"/>
                  </a:lnTo>
                  <a:lnTo>
                    <a:pt x="140102" y="16803"/>
                  </a:lnTo>
                  <a:lnTo>
                    <a:pt x="130603" y="37552"/>
                  </a:lnTo>
                  <a:lnTo>
                    <a:pt x="119014" y="55708"/>
                  </a:lnTo>
                  <a:lnTo>
                    <a:pt x="115231" y="78834"/>
                  </a:lnTo>
                  <a:lnTo>
                    <a:pt x="114354" y="111966"/>
                  </a:lnTo>
                  <a:lnTo>
                    <a:pt x="115118" y="118764"/>
                  </a:lnTo>
                  <a:lnTo>
                    <a:pt x="120010" y="130723"/>
                  </a:lnTo>
                  <a:lnTo>
                    <a:pt x="124246" y="136890"/>
                  </a:lnTo>
                  <a:lnTo>
                    <a:pt x="127281" y="138852"/>
                  </a:lnTo>
                  <a:lnTo>
                    <a:pt x="139136" y="141614"/>
                  </a:lnTo>
                  <a:lnTo>
                    <a:pt x="162060" y="142623"/>
                  </a:lnTo>
                  <a:lnTo>
                    <a:pt x="169393" y="140591"/>
                  </a:lnTo>
                  <a:lnTo>
                    <a:pt x="172460" y="138938"/>
                  </a:lnTo>
                  <a:lnTo>
                    <a:pt x="180569" y="129027"/>
                  </a:lnTo>
                  <a:lnTo>
                    <a:pt x="184206" y="112244"/>
                  </a:lnTo>
                  <a:lnTo>
                    <a:pt x="181491" y="92190"/>
                  </a:lnTo>
                  <a:lnTo>
                    <a:pt x="175660" y="78751"/>
                  </a:lnTo>
                  <a:lnTo>
                    <a:pt x="142875" y="427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04"/>
            <p:cNvSpPr/>
            <p:nvPr/>
          </p:nvSpPr>
          <p:spPr>
            <a:xfrm>
              <a:off x="5794718" y="3407569"/>
              <a:ext cx="197643" cy="271463"/>
            </a:xfrm>
            <a:custGeom>
              <a:avLst/>
              <a:gdLst/>
              <a:ahLst/>
              <a:cxnLst/>
              <a:rect l="0" t="0" r="0" b="0"/>
              <a:pathLst>
                <a:path w="197643" h="271463">
                  <a:moveTo>
                    <a:pt x="156026" y="0"/>
                  </a:moveTo>
                  <a:lnTo>
                    <a:pt x="152234" y="0"/>
                  </a:lnTo>
                  <a:lnTo>
                    <a:pt x="151116" y="794"/>
                  </a:lnTo>
                  <a:lnTo>
                    <a:pt x="150371" y="2116"/>
                  </a:lnTo>
                  <a:lnTo>
                    <a:pt x="149875" y="3792"/>
                  </a:lnTo>
                  <a:lnTo>
                    <a:pt x="128157" y="9887"/>
                  </a:lnTo>
                  <a:lnTo>
                    <a:pt x="99190" y="17888"/>
                  </a:lnTo>
                  <a:lnTo>
                    <a:pt x="83670" y="26735"/>
                  </a:lnTo>
                  <a:lnTo>
                    <a:pt x="74125" y="38076"/>
                  </a:lnTo>
                  <a:lnTo>
                    <a:pt x="58105" y="71748"/>
                  </a:lnTo>
                  <a:lnTo>
                    <a:pt x="36611" y="107197"/>
                  </a:lnTo>
                  <a:lnTo>
                    <a:pt x="22753" y="140649"/>
                  </a:lnTo>
                  <a:lnTo>
                    <a:pt x="7669" y="171010"/>
                  </a:lnTo>
                  <a:lnTo>
                    <a:pt x="1472" y="192751"/>
                  </a:lnTo>
                  <a:lnTo>
                    <a:pt x="0" y="227789"/>
                  </a:lnTo>
                  <a:lnTo>
                    <a:pt x="8852" y="254373"/>
                  </a:lnTo>
                  <a:lnTo>
                    <a:pt x="15473" y="262015"/>
                  </a:lnTo>
                  <a:lnTo>
                    <a:pt x="23708" y="267264"/>
                  </a:lnTo>
                  <a:lnTo>
                    <a:pt x="41930" y="270633"/>
                  </a:lnTo>
                  <a:lnTo>
                    <a:pt x="51341" y="270300"/>
                  </a:lnTo>
                  <a:lnTo>
                    <a:pt x="78868" y="261471"/>
                  </a:lnTo>
                  <a:lnTo>
                    <a:pt x="88131" y="254851"/>
                  </a:lnTo>
                  <a:lnTo>
                    <a:pt x="100545" y="237665"/>
                  </a:lnTo>
                  <a:lnTo>
                    <a:pt x="104398" y="219909"/>
                  </a:lnTo>
                  <a:lnTo>
                    <a:pt x="104906" y="193369"/>
                  </a:lnTo>
                  <a:lnTo>
                    <a:pt x="102085" y="182250"/>
                  </a:lnTo>
                  <a:lnTo>
                    <a:pt x="79271" y="148719"/>
                  </a:lnTo>
                  <a:lnTo>
                    <a:pt x="65575" y="132593"/>
                  </a:lnTo>
                  <a:lnTo>
                    <a:pt x="53731" y="125100"/>
                  </a:lnTo>
                  <a:lnTo>
                    <a:pt x="42241" y="121586"/>
                  </a:lnTo>
                  <a:lnTo>
                    <a:pt x="41878" y="125278"/>
                  </a:lnTo>
                  <a:lnTo>
                    <a:pt x="43910" y="129233"/>
                  </a:lnTo>
                  <a:lnTo>
                    <a:pt x="45564" y="131399"/>
                  </a:lnTo>
                  <a:lnTo>
                    <a:pt x="55475" y="138240"/>
                  </a:lnTo>
                  <a:lnTo>
                    <a:pt x="86161" y="146260"/>
                  </a:lnTo>
                  <a:lnTo>
                    <a:pt x="114268" y="149276"/>
                  </a:lnTo>
                  <a:lnTo>
                    <a:pt x="145337" y="149872"/>
                  </a:lnTo>
                  <a:lnTo>
                    <a:pt x="172228" y="149205"/>
                  </a:lnTo>
                  <a:lnTo>
                    <a:pt x="188861" y="143865"/>
                  </a:lnTo>
                  <a:lnTo>
                    <a:pt x="197642" y="136811"/>
                  </a:lnTo>
                  <a:lnTo>
                    <a:pt x="197264" y="136451"/>
                  </a:lnTo>
                  <a:lnTo>
                    <a:pt x="192628" y="135826"/>
                  </a:lnTo>
                  <a:lnTo>
                    <a:pt x="181306" y="141453"/>
                  </a:lnTo>
                  <a:lnTo>
                    <a:pt x="147110" y="165732"/>
                  </a:lnTo>
                  <a:lnTo>
                    <a:pt x="138040" y="173142"/>
                  </a:lnTo>
                  <a:lnTo>
                    <a:pt x="132157" y="181727"/>
                  </a:lnTo>
                  <a:lnTo>
                    <a:pt x="128845" y="196279"/>
                  </a:lnTo>
                  <a:lnTo>
                    <a:pt x="128658" y="214525"/>
                  </a:lnTo>
                  <a:lnTo>
                    <a:pt x="137449" y="240221"/>
                  </a:lnTo>
                  <a:lnTo>
                    <a:pt x="163170" y="2714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05"/>
            <p:cNvSpPr/>
            <p:nvPr/>
          </p:nvSpPr>
          <p:spPr>
            <a:xfrm>
              <a:off x="6145185" y="3493320"/>
              <a:ext cx="119885" cy="149994"/>
            </a:xfrm>
            <a:custGeom>
              <a:avLst/>
              <a:gdLst/>
              <a:ahLst/>
              <a:cxnLst/>
              <a:rect l="0" t="0" r="0" b="0"/>
              <a:pathLst>
                <a:path w="119885" h="149994">
                  <a:moveTo>
                    <a:pt x="119884" y="7118"/>
                  </a:moveTo>
                  <a:lnTo>
                    <a:pt x="113733" y="967"/>
                  </a:lnTo>
                  <a:lnTo>
                    <a:pt x="109242" y="268"/>
                  </a:lnTo>
                  <a:lnTo>
                    <a:pt x="95973" y="0"/>
                  </a:lnTo>
                  <a:lnTo>
                    <a:pt x="71832" y="9919"/>
                  </a:lnTo>
                  <a:lnTo>
                    <a:pt x="39854" y="33766"/>
                  </a:lnTo>
                  <a:lnTo>
                    <a:pt x="18938" y="52451"/>
                  </a:lnTo>
                  <a:lnTo>
                    <a:pt x="3707" y="76186"/>
                  </a:lnTo>
                  <a:lnTo>
                    <a:pt x="0" y="94257"/>
                  </a:lnTo>
                  <a:lnTo>
                    <a:pt x="2695" y="110901"/>
                  </a:lnTo>
                  <a:lnTo>
                    <a:pt x="8520" y="125886"/>
                  </a:lnTo>
                  <a:lnTo>
                    <a:pt x="15091" y="133458"/>
                  </a:lnTo>
                  <a:lnTo>
                    <a:pt x="31148" y="146521"/>
                  </a:lnTo>
                  <a:lnTo>
                    <a:pt x="41303" y="1499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06"/>
            <p:cNvSpPr/>
            <p:nvPr/>
          </p:nvSpPr>
          <p:spPr>
            <a:xfrm>
              <a:off x="6279393" y="3536156"/>
              <a:ext cx="28539" cy="35313"/>
            </a:xfrm>
            <a:custGeom>
              <a:avLst/>
              <a:gdLst/>
              <a:ahLst/>
              <a:cxnLst/>
              <a:rect l="0" t="0" r="0" b="0"/>
              <a:pathLst>
                <a:path w="28539" h="35313">
                  <a:moveTo>
                    <a:pt x="28538" y="21432"/>
                  </a:moveTo>
                  <a:lnTo>
                    <a:pt x="28538" y="17639"/>
                  </a:lnTo>
                  <a:lnTo>
                    <a:pt x="27745" y="16522"/>
                  </a:lnTo>
                  <a:lnTo>
                    <a:pt x="26421" y="15777"/>
                  </a:lnTo>
                  <a:lnTo>
                    <a:pt x="18595" y="14582"/>
                  </a:lnTo>
                  <a:lnTo>
                    <a:pt x="4689" y="14314"/>
                  </a:lnTo>
                  <a:lnTo>
                    <a:pt x="3113" y="15099"/>
                  </a:lnTo>
                  <a:lnTo>
                    <a:pt x="2064" y="16416"/>
                  </a:lnTo>
                  <a:lnTo>
                    <a:pt x="897" y="19996"/>
                  </a:lnTo>
                  <a:lnTo>
                    <a:pt x="0" y="34345"/>
                  </a:lnTo>
                  <a:lnTo>
                    <a:pt x="781" y="34803"/>
                  </a:lnTo>
                  <a:lnTo>
                    <a:pt x="3767" y="35312"/>
                  </a:lnTo>
                  <a:lnTo>
                    <a:pt x="7739" y="33421"/>
                  </a:lnTo>
                  <a:lnTo>
                    <a:pt x="9910" y="31806"/>
                  </a:lnTo>
                  <a:lnTo>
                    <a:pt x="12321" y="27895"/>
                  </a:lnTo>
                  <a:lnTo>
                    <a:pt x="14187" y="23510"/>
                  </a:lnTo>
                  <a:lnTo>
                    <a:pt x="17662" y="18916"/>
                  </a:lnTo>
                  <a:lnTo>
                    <a:pt x="19736" y="12112"/>
                  </a:lnTo>
                  <a:lnTo>
                    <a:pt x="2139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07"/>
            <p:cNvSpPr/>
            <p:nvPr/>
          </p:nvSpPr>
          <p:spPr>
            <a:xfrm>
              <a:off x="6365081" y="3543631"/>
              <a:ext cx="100014" cy="99683"/>
            </a:xfrm>
            <a:custGeom>
              <a:avLst/>
              <a:gdLst/>
              <a:ahLst/>
              <a:cxnLst/>
              <a:rect l="0" t="0" r="0" b="0"/>
              <a:pathLst>
                <a:path w="100014" h="99683">
                  <a:moveTo>
                    <a:pt x="7144" y="21100"/>
                  </a:moveTo>
                  <a:lnTo>
                    <a:pt x="3352" y="21100"/>
                  </a:lnTo>
                  <a:lnTo>
                    <a:pt x="2234" y="21894"/>
                  </a:lnTo>
                  <a:lnTo>
                    <a:pt x="1490" y="23217"/>
                  </a:lnTo>
                  <a:lnTo>
                    <a:pt x="3" y="35354"/>
                  </a:lnTo>
                  <a:lnTo>
                    <a:pt x="0" y="25441"/>
                  </a:lnTo>
                  <a:lnTo>
                    <a:pt x="2117" y="20913"/>
                  </a:lnTo>
                  <a:lnTo>
                    <a:pt x="9943" y="11538"/>
                  </a:lnTo>
                  <a:lnTo>
                    <a:pt x="14473" y="8913"/>
                  </a:lnTo>
                  <a:lnTo>
                    <a:pt x="19133" y="6953"/>
                  </a:lnTo>
                  <a:lnTo>
                    <a:pt x="26218" y="2180"/>
                  </a:lnTo>
                  <a:lnTo>
                    <a:pt x="33345" y="413"/>
                  </a:lnTo>
                  <a:lnTo>
                    <a:pt x="38103" y="0"/>
                  </a:lnTo>
                  <a:lnTo>
                    <a:pt x="42864" y="1933"/>
                  </a:lnTo>
                  <a:lnTo>
                    <a:pt x="45245" y="3559"/>
                  </a:lnTo>
                  <a:lnTo>
                    <a:pt x="46832" y="5438"/>
                  </a:lnTo>
                  <a:lnTo>
                    <a:pt x="61315" y="31592"/>
                  </a:lnTo>
                  <a:lnTo>
                    <a:pt x="67694" y="58357"/>
                  </a:lnTo>
                  <a:lnTo>
                    <a:pt x="77913" y="74914"/>
                  </a:lnTo>
                  <a:lnTo>
                    <a:pt x="100013" y="996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08"/>
            <p:cNvSpPr/>
            <p:nvPr/>
          </p:nvSpPr>
          <p:spPr>
            <a:xfrm>
              <a:off x="6543675" y="3429000"/>
              <a:ext cx="14289" cy="164307"/>
            </a:xfrm>
            <a:custGeom>
              <a:avLst/>
              <a:gdLst/>
              <a:ahLst/>
              <a:cxnLst/>
              <a:rect l="0" t="0" r="0" b="0"/>
              <a:pathLst>
                <a:path w="14289" h="164307">
                  <a:moveTo>
                    <a:pt x="0" y="0"/>
                  </a:moveTo>
                  <a:lnTo>
                    <a:pt x="0" y="25973"/>
                  </a:lnTo>
                  <a:lnTo>
                    <a:pt x="794" y="58231"/>
                  </a:lnTo>
                  <a:lnTo>
                    <a:pt x="5655" y="93788"/>
                  </a:lnTo>
                  <a:lnTo>
                    <a:pt x="6849" y="127358"/>
                  </a:lnTo>
                  <a:lnTo>
                    <a:pt x="14288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09"/>
            <p:cNvSpPr/>
            <p:nvPr/>
          </p:nvSpPr>
          <p:spPr>
            <a:xfrm>
              <a:off x="6472238" y="3473395"/>
              <a:ext cx="285751" cy="98035"/>
            </a:xfrm>
            <a:custGeom>
              <a:avLst/>
              <a:gdLst/>
              <a:ahLst/>
              <a:cxnLst/>
              <a:rect l="0" t="0" r="0" b="0"/>
              <a:pathLst>
                <a:path w="285751" h="98035">
                  <a:moveTo>
                    <a:pt x="0" y="27043"/>
                  </a:moveTo>
                  <a:lnTo>
                    <a:pt x="0" y="16401"/>
                  </a:lnTo>
                  <a:lnTo>
                    <a:pt x="2116" y="12259"/>
                  </a:lnTo>
                  <a:lnTo>
                    <a:pt x="3792" y="10043"/>
                  </a:lnTo>
                  <a:lnTo>
                    <a:pt x="9886" y="7581"/>
                  </a:lnTo>
                  <a:lnTo>
                    <a:pt x="22243" y="4078"/>
                  </a:lnTo>
                  <a:lnTo>
                    <a:pt x="32111" y="961"/>
                  </a:lnTo>
                  <a:lnTo>
                    <a:pt x="51054" y="0"/>
                  </a:lnTo>
                  <a:lnTo>
                    <a:pt x="85862" y="4715"/>
                  </a:lnTo>
                  <a:lnTo>
                    <a:pt x="113690" y="7610"/>
                  </a:lnTo>
                  <a:lnTo>
                    <a:pt x="126289" y="13347"/>
                  </a:lnTo>
                  <a:lnTo>
                    <a:pt x="132329" y="18574"/>
                  </a:lnTo>
                  <a:lnTo>
                    <a:pt x="152360" y="47220"/>
                  </a:lnTo>
                  <a:lnTo>
                    <a:pt x="155740" y="56921"/>
                  </a:lnTo>
                  <a:lnTo>
                    <a:pt x="157160" y="84068"/>
                  </a:lnTo>
                  <a:lnTo>
                    <a:pt x="153369" y="80363"/>
                  </a:lnTo>
                  <a:lnTo>
                    <a:pt x="151507" y="76405"/>
                  </a:lnTo>
                  <a:lnTo>
                    <a:pt x="150313" y="67397"/>
                  </a:lnTo>
                  <a:lnTo>
                    <a:pt x="153898" y="56550"/>
                  </a:lnTo>
                  <a:lnTo>
                    <a:pt x="169950" y="31852"/>
                  </a:lnTo>
                  <a:lnTo>
                    <a:pt x="182735" y="22999"/>
                  </a:lnTo>
                  <a:lnTo>
                    <a:pt x="201252" y="16143"/>
                  </a:lnTo>
                  <a:lnTo>
                    <a:pt x="232112" y="13201"/>
                  </a:lnTo>
                  <a:lnTo>
                    <a:pt x="251372" y="13637"/>
                  </a:lnTo>
                  <a:lnTo>
                    <a:pt x="258035" y="16587"/>
                  </a:lnTo>
                  <a:lnTo>
                    <a:pt x="263642" y="22660"/>
                  </a:lnTo>
                  <a:lnTo>
                    <a:pt x="266249" y="26502"/>
                  </a:lnTo>
                  <a:lnTo>
                    <a:pt x="267193" y="29857"/>
                  </a:lnTo>
                  <a:lnTo>
                    <a:pt x="267028" y="32887"/>
                  </a:lnTo>
                  <a:lnTo>
                    <a:pt x="264729" y="38371"/>
                  </a:lnTo>
                  <a:lnTo>
                    <a:pt x="253033" y="58095"/>
                  </a:lnTo>
                  <a:lnTo>
                    <a:pt x="250921" y="67641"/>
                  </a:lnTo>
                  <a:lnTo>
                    <a:pt x="250066" y="93397"/>
                  </a:lnTo>
                  <a:lnTo>
                    <a:pt x="250848" y="95091"/>
                  </a:lnTo>
                  <a:lnTo>
                    <a:pt x="252163" y="96221"/>
                  </a:lnTo>
                  <a:lnTo>
                    <a:pt x="255740" y="97476"/>
                  </a:lnTo>
                  <a:lnTo>
                    <a:pt x="259977" y="98034"/>
                  </a:lnTo>
                  <a:lnTo>
                    <a:pt x="261424" y="97389"/>
                  </a:lnTo>
                  <a:lnTo>
                    <a:pt x="262389" y="96165"/>
                  </a:lnTo>
                  <a:lnTo>
                    <a:pt x="264255" y="92688"/>
                  </a:lnTo>
                  <a:lnTo>
                    <a:pt x="275635" y="79340"/>
                  </a:lnTo>
                  <a:lnTo>
                    <a:pt x="284086" y="54985"/>
                  </a:lnTo>
                  <a:lnTo>
                    <a:pt x="285750" y="270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10"/>
            <p:cNvSpPr/>
            <p:nvPr/>
          </p:nvSpPr>
          <p:spPr>
            <a:xfrm>
              <a:off x="6822809" y="3371850"/>
              <a:ext cx="70911" cy="221457"/>
            </a:xfrm>
            <a:custGeom>
              <a:avLst/>
              <a:gdLst/>
              <a:ahLst/>
              <a:cxnLst/>
              <a:rect l="0" t="0" r="0" b="0"/>
              <a:pathLst>
                <a:path w="70911" h="221457">
                  <a:moveTo>
                    <a:pt x="70910" y="0"/>
                  </a:moveTo>
                  <a:lnTo>
                    <a:pt x="70910" y="9943"/>
                  </a:lnTo>
                  <a:lnTo>
                    <a:pt x="64759" y="37585"/>
                  </a:lnTo>
                  <a:lnTo>
                    <a:pt x="45157" y="50836"/>
                  </a:lnTo>
                  <a:lnTo>
                    <a:pt x="19776" y="64662"/>
                  </a:lnTo>
                  <a:lnTo>
                    <a:pt x="8497" y="78745"/>
                  </a:lnTo>
                  <a:lnTo>
                    <a:pt x="2146" y="100061"/>
                  </a:lnTo>
                  <a:lnTo>
                    <a:pt x="0" y="133507"/>
                  </a:lnTo>
                  <a:lnTo>
                    <a:pt x="1693" y="163867"/>
                  </a:lnTo>
                  <a:lnTo>
                    <a:pt x="11838" y="199359"/>
                  </a:lnTo>
                  <a:lnTo>
                    <a:pt x="13699" y="208460"/>
                  </a:lnTo>
                  <a:lnTo>
                    <a:pt x="20904" y="221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11"/>
            <p:cNvSpPr/>
            <p:nvPr/>
          </p:nvSpPr>
          <p:spPr>
            <a:xfrm>
              <a:off x="6894897" y="3357563"/>
              <a:ext cx="70260" cy="228601"/>
            </a:xfrm>
            <a:custGeom>
              <a:avLst/>
              <a:gdLst/>
              <a:ahLst/>
              <a:cxnLst/>
              <a:rect l="0" t="0" r="0" b="0"/>
              <a:pathLst>
                <a:path w="70260" h="228601">
                  <a:moveTo>
                    <a:pt x="70259" y="0"/>
                  </a:moveTo>
                  <a:lnTo>
                    <a:pt x="66466" y="3792"/>
                  </a:lnTo>
                  <a:lnTo>
                    <a:pt x="64605" y="7770"/>
                  </a:lnTo>
                  <a:lnTo>
                    <a:pt x="63202" y="37584"/>
                  </a:lnTo>
                  <a:lnTo>
                    <a:pt x="56030" y="44106"/>
                  </a:lnTo>
                  <a:lnTo>
                    <a:pt x="29010" y="57702"/>
                  </a:lnTo>
                  <a:lnTo>
                    <a:pt x="12239" y="71683"/>
                  </a:lnTo>
                  <a:lnTo>
                    <a:pt x="4785" y="86628"/>
                  </a:lnTo>
                  <a:lnTo>
                    <a:pt x="0" y="119975"/>
                  </a:lnTo>
                  <a:lnTo>
                    <a:pt x="2847" y="153521"/>
                  </a:lnTo>
                  <a:lnTo>
                    <a:pt x="6144" y="184224"/>
                  </a:lnTo>
                  <a:lnTo>
                    <a:pt x="15828" y="211418"/>
                  </a:lnTo>
                  <a:lnTo>
                    <a:pt x="22734" y="222274"/>
                  </a:lnTo>
                  <a:lnTo>
                    <a:pt x="27441" y="225788"/>
                  </a:lnTo>
                  <a:lnTo>
                    <a:pt x="34541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12"/>
            <p:cNvSpPr/>
            <p:nvPr/>
          </p:nvSpPr>
          <p:spPr>
            <a:xfrm>
              <a:off x="6972300" y="3464756"/>
              <a:ext cx="78161" cy="121408"/>
            </a:xfrm>
            <a:custGeom>
              <a:avLst/>
              <a:gdLst/>
              <a:ahLst/>
              <a:cxnLst/>
              <a:rect l="0" t="0" r="0" b="0"/>
              <a:pathLst>
                <a:path w="78161" h="121408">
                  <a:moveTo>
                    <a:pt x="0" y="49969"/>
                  </a:moveTo>
                  <a:lnTo>
                    <a:pt x="31921" y="49969"/>
                  </a:lnTo>
                  <a:lnTo>
                    <a:pt x="44736" y="49175"/>
                  </a:lnTo>
                  <a:lnTo>
                    <a:pt x="53912" y="44266"/>
                  </a:lnTo>
                  <a:lnTo>
                    <a:pt x="61659" y="36990"/>
                  </a:lnTo>
                  <a:lnTo>
                    <a:pt x="76450" y="14675"/>
                  </a:lnTo>
                  <a:lnTo>
                    <a:pt x="78160" y="4809"/>
                  </a:lnTo>
                  <a:lnTo>
                    <a:pt x="77507" y="3194"/>
                  </a:lnTo>
                  <a:lnTo>
                    <a:pt x="76278" y="2117"/>
                  </a:lnTo>
                  <a:lnTo>
                    <a:pt x="72795" y="920"/>
                  </a:lnTo>
                  <a:lnTo>
                    <a:pt x="50936" y="0"/>
                  </a:lnTo>
                  <a:lnTo>
                    <a:pt x="42218" y="4213"/>
                  </a:lnTo>
                  <a:lnTo>
                    <a:pt x="27477" y="16060"/>
                  </a:lnTo>
                  <a:lnTo>
                    <a:pt x="7194" y="50133"/>
                  </a:lnTo>
                  <a:lnTo>
                    <a:pt x="4797" y="54840"/>
                  </a:lnTo>
                  <a:lnTo>
                    <a:pt x="4249" y="66421"/>
                  </a:lnTo>
                  <a:lnTo>
                    <a:pt x="6572" y="89467"/>
                  </a:lnTo>
                  <a:lnTo>
                    <a:pt x="8350" y="93763"/>
                  </a:lnTo>
                  <a:lnTo>
                    <a:pt x="28575" y="1214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13"/>
            <p:cNvSpPr/>
            <p:nvPr/>
          </p:nvSpPr>
          <p:spPr>
            <a:xfrm>
              <a:off x="7101305" y="3357563"/>
              <a:ext cx="131648" cy="220018"/>
            </a:xfrm>
            <a:custGeom>
              <a:avLst/>
              <a:gdLst/>
              <a:ahLst/>
              <a:cxnLst/>
              <a:rect l="0" t="0" r="0" b="0"/>
              <a:pathLst>
                <a:path w="131648" h="220018">
                  <a:moveTo>
                    <a:pt x="42445" y="150018"/>
                  </a:moveTo>
                  <a:lnTo>
                    <a:pt x="42445" y="140075"/>
                  </a:lnTo>
                  <a:lnTo>
                    <a:pt x="41651" y="138627"/>
                  </a:lnTo>
                  <a:lnTo>
                    <a:pt x="40328" y="137662"/>
                  </a:lnTo>
                  <a:lnTo>
                    <a:pt x="38652" y="137018"/>
                  </a:lnTo>
                  <a:lnTo>
                    <a:pt x="36741" y="137383"/>
                  </a:lnTo>
                  <a:lnTo>
                    <a:pt x="30260" y="141688"/>
                  </a:lnTo>
                  <a:lnTo>
                    <a:pt x="9101" y="162749"/>
                  </a:lnTo>
                  <a:lnTo>
                    <a:pt x="2756" y="173987"/>
                  </a:lnTo>
                  <a:lnTo>
                    <a:pt x="523" y="183490"/>
                  </a:lnTo>
                  <a:lnTo>
                    <a:pt x="0" y="191617"/>
                  </a:lnTo>
                  <a:lnTo>
                    <a:pt x="1885" y="198405"/>
                  </a:lnTo>
                  <a:lnTo>
                    <a:pt x="9562" y="209230"/>
                  </a:lnTo>
                  <a:lnTo>
                    <a:pt x="20178" y="216599"/>
                  </a:lnTo>
                  <a:lnTo>
                    <a:pt x="33378" y="220017"/>
                  </a:lnTo>
                  <a:lnTo>
                    <a:pt x="40532" y="218699"/>
                  </a:lnTo>
                  <a:lnTo>
                    <a:pt x="47151" y="214674"/>
                  </a:lnTo>
                  <a:lnTo>
                    <a:pt x="72811" y="190113"/>
                  </a:lnTo>
                  <a:lnTo>
                    <a:pt x="84721" y="169257"/>
                  </a:lnTo>
                  <a:lnTo>
                    <a:pt x="89016" y="155394"/>
                  </a:lnTo>
                  <a:lnTo>
                    <a:pt x="91772" y="122740"/>
                  </a:lnTo>
                  <a:lnTo>
                    <a:pt x="90134" y="100396"/>
                  </a:lnTo>
                  <a:lnTo>
                    <a:pt x="88524" y="93124"/>
                  </a:lnTo>
                  <a:lnTo>
                    <a:pt x="93802" y="85895"/>
                  </a:lnTo>
                  <a:lnTo>
                    <a:pt x="124425" y="64344"/>
                  </a:lnTo>
                  <a:lnTo>
                    <a:pt x="128848" y="57183"/>
                  </a:lnTo>
                  <a:lnTo>
                    <a:pt x="131647" y="43670"/>
                  </a:lnTo>
                  <a:lnTo>
                    <a:pt x="130244" y="32373"/>
                  </a:lnTo>
                  <a:lnTo>
                    <a:pt x="121549" y="7384"/>
                  </a:lnTo>
                  <a:lnTo>
                    <a:pt x="12102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14"/>
            <p:cNvSpPr/>
            <p:nvPr/>
          </p:nvSpPr>
          <p:spPr>
            <a:xfrm>
              <a:off x="7379096" y="3278981"/>
              <a:ext cx="107304" cy="262754"/>
            </a:xfrm>
            <a:custGeom>
              <a:avLst/>
              <a:gdLst/>
              <a:ahLst/>
              <a:cxnLst/>
              <a:rect l="0" t="0" r="0" b="0"/>
              <a:pathLst>
                <a:path w="107304" h="262754">
                  <a:moveTo>
                    <a:pt x="64692" y="0"/>
                  </a:moveTo>
                  <a:lnTo>
                    <a:pt x="64692" y="33792"/>
                  </a:lnTo>
                  <a:lnTo>
                    <a:pt x="58988" y="68793"/>
                  </a:lnTo>
                  <a:lnTo>
                    <a:pt x="53300" y="96760"/>
                  </a:lnTo>
                  <a:lnTo>
                    <a:pt x="51691" y="112855"/>
                  </a:lnTo>
                  <a:lnTo>
                    <a:pt x="45706" y="120480"/>
                  </a:lnTo>
                  <a:lnTo>
                    <a:pt x="15498" y="142590"/>
                  </a:lnTo>
                  <a:lnTo>
                    <a:pt x="3670" y="157036"/>
                  </a:lnTo>
                  <a:lnTo>
                    <a:pt x="0" y="173511"/>
                  </a:lnTo>
                  <a:lnTo>
                    <a:pt x="1139" y="208734"/>
                  </a:lnTo>
                  <a:lnTo>
                    <a:pt x="10334" y="239301"/>
                  </a:lnTo>
                  <a:lnTo>
                    <a:pt x="17189" y="250645"/>
                  </a:lnTo>
                  <a:lnTo>
                    <a:pt x="28039" y="259033"/>
                  </a:lnTo>
                  <a:lnTo>
                    <a:pt x="41308" y="262753"/>
                  </a:lnTo>
                  <a:lnTo>
                    <a:pt x="48478" y="261506"/>
                  </a:lnTo>
                  <a:lnTo>
                    <a:pt x="76903" y="247486"/>
                  </a:lnTo>
                  <a:lnTo>
                    <a:pt x="84141" y="240698"/>
                  </a:lnTo>
                  <a:lnTo>
                    <a:pt x="92680" y="225835"/>
                  </a:lnTo>
                  <a:lnTo>
                    <a:pt x="96975" y="213084"/>
                  </a:lnTo>
                  <a:lnTo>
                    <a:pt x="98599" y="193311"/>
                  </a:lnTo>
                  <a:lnTo>
                    <a:pt x="92439" y="172006"/>
                  </a:lnTo>
                  <a:lnTo>
                    <a:pt x="90333" y="167058"/>
                  </a:lnTo>
                  <a:lnTo>
                    <a:pt x="92105" y="162172"/>
                  </a:lnTo>
                  <a:lnTo>
                    <a:pt x="105799" y="148505"/>
                  </a:lnTo>
                  <a:lnTo>
                    <a:pt x="107177" y="145041"/>
                  </a:lnTo>
                  <a:lnTo>
                    <a:pt x="107303" y="141937"/>
                  </a:lnTo>
                  <a:lnTo>
                    <a:pt x="105799" y="139075"/>
                  </a:lnTo>
                  <a:lnTo>
                    <a:pt x="96098" y="131254"/>
                  </a:lnTo>
                  <a:lnTo>
                    <a:pt x="83169" y="124703"/>
                  </a:lnTo>
                  <a:lnTo>
                    <a:pt x="73962" y="122893"/>
                  </a:lnTo>
                  <a:lnTo>
                    <a:pt x="66695" y="124205"/>
                  </a:lnTo>
                  <a:lnTo>
                    <a:pt x="58142" y="129406"/>
                  </a:lnTo>
                  <a:lnTo>
                    <a:pt x="48141" y="138274"/>
                  </a:lnTo>
                  <a:lnTo>
                    <a:pt x="14767" y="147670"/>
                  </a:lnTo>
                  <a:lnTo>
                    <a:pt x="6785" y="152415"/>
                  </a:lnTo>
                  <a:lnTo>
                    <a:pt x="3236" y="157169"/>
                  </a:lnTo>
                  <a:lnTo>
                    <a:pt x="398" y="164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15"/>
            <p:cNvSpPr/>
            <p:nvPr/>
          </p:nvSpPr>
          <p:spPr>
            <a:xfrm>
              <a:off x="7530551" y="3414713"/>
              <a:ext cx="98876" cy="285751"/>
            </a:xfrm>
            <a:custGeom>
              <a:avLst/>
              <a:gdLst/>
              <a:ahLst/>
              <a:cxnLst/>
              <a:rect l="0" t="0" r="0" b="0"/>
              <a:pathLst>
                <a:path w="98876" h="285751">
                  <a:moveTo>
                    <a:pt x="41824" y="0"/>
                  </a:moveTo>
                  <a:lnTo>
                    <a:pt x="48673" y="0"/>
                  </a:lnTo>
                  <a:lnTo>
                    <a:pt x="48881" y="3792"/>
                  </a:lnTo>
                  <a:lnTo>
                    <a:pt x="19494" y="12978"/>
                  </a:lnTo>
                  <a:lnTo>
                    <a:pt x="15031" y="16590"/>
                  </a:lnTo>
                  <a:lnTo>
                    <a:pt x="10072" y="24836"/>
                  </a:lnTo>
                  <a:lnTo>
                    <a:pt x="6889" y="43064"/>
                  </a:lnTo>
                  <a:lnTo>
                    <a:pt x="5660" y="52477"/>
                  </a:lnTo>
                  <a:lnTo>
                    <a:pt x="0" y="76212"/>
                  </a:lnTo>
                  <a:lnTo>
                    <a:pt x="1540" y="83613"/>
                  </a:lnTo>
                  <a:lnTo>
                    <a:pt x="4753" y="92243"/>
                  </a:lnTo>
                  <a:lnTo>
                    <a:pt x="5204" y="94832"/>
                  </a:lnTo>
                  <a:lnTo>
                    <a:pt x="7821" y="99827"/>
                  </a:lnTo>
                  <a:lnTo>
                    <a:pt x="9631" y="102270"/>
                  </a:lnTo>
                  <a:lnTo>
                    <a:pt x="13757" y="104984"/>
                  </a:lnTo>
                  <a:lnTo>
                    <a:pt x="15969" y="105708"/>
                  </a:lnTo>
                  <a:lnTo>
                    <a:pt x="22660" y="104396"/>
                  </a:lnTo>
                  <a:lnTo>
                    <a:pt x="26667" y="102934"/>
                  </a:lnTo>
                  <a:lnTo>
                    <a:pt x="60014" y="74231"/>
                  </a:lnTo>
                  <a:lnTo>
                    <a:pt x="76802" y="55714"/>
                  </a:lnTo>
                  <a:lnTo>
                    <a:pt x="89648" y="36219"/>
                  </a:lnTo>
                  <a:lnTo>
                    <a:pt x="90376" y="33671"/>
                  </a:lnTo>
                  <a:lnTo>
                    <a:pt x="91654" y="31972"/>
                  </a:lnTo>
                  <a:lnTo>
                    <a:pt x="98641" y="28707"/>
                  </a:lnTo>
                  <a:lnTo>
                    <a:pt x="98875" y="36198"/>
                  </a:lnTo>
                  <a:lnTo>
                    <a:pt x="96814" y="42017"/>
                  </a:lnTo>
                  <a:lnTo>
                    <a:pt x="82178" y="75575"/>
                  </a:lnTo>
                  <a:lnTo>
                    <a:pt x="76871" y="106533"/>
                  </a:lnTo>
                  <a:lnTo>
                    <a:pt x="67202" y="133870"/>
                  </a:lnTo>
                  <a:lnTo>
                    <a:pt x="58956" y="162873"/>
                  </a:lnTo>
                  <a:lnTo>
                    <a:pt x="51486" y="196249"/>
                  </a:lnTo>
                  <a:lnTo>
                    <a:pt x="44246" y="229685"/>
                  </a:lnTo>
                  <a:lnTo>
                    <a:pt x="34688" y="263122"/>
                  </a:lnTo>
                  <a:lnTo>
                    <a:pt x="27537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SMARTInkShape-Group14"/>
          <p:cNvGrpSpPr/>
          <p:nvPr/>
        </p:nvGrpSpPr>
        <p:grpSpPr>
          <a:xfrm>
            <a:off x="2228850" y="3619758"/>
            <a:ext cx="5422107" cy="671680"/>
            <a:chOff x="2228850" y="3619758"/>
            <a:chExt cx="5422107" cy="671680"/>
          </a:xfrm>
        </p:grpSpPr>
        <p:sp>
          <p:nvSpPr>
            <p:cNvPr id="129" name="SMARTInkShape-116"/>
            <p:cNvSpPr/>
            <p:nvPr/>
          </p:nvSpPr>
          <p:spPr>
            <a:xfrm>
              <a:off x="2357443" y="4050506"/>
              <a:ext cx="14283" cy="240932"/>
            </a:xfrm>
            <a:custGeom>
              <a:avLst/>
              <a:gdLst/>
              <a:ahLst/>
              <a:cxnLst/>
              <a:rect l="0" t="0" r="0" b="0"/>
              <a:pathLst>
                <a:path w="14283" h="240932">
                  <a:moveTo>
                    <a:pt x="14282" y="0"/>
                  </a:moveTo>
                  <a:lnTo>
                    <a:pt x="10490" y="3792"/>
                  </a:lnTo>
                  <a:lnTo>
                    <a:pt x="8628" y="9888"/>
                  </a:lnTo>
                  <a:lnTo>
                    <a:pt x="6541" y="37815"/>
                  </a:lnTo>
                  <a:lnTo>
                    <a:pt x="1523" y="72322"/>
                  </a:lnTo>
                  <a:lnTo>
                    <a:pt x="447" y="100275"/>
                  </a:lnTo>
                  <a:lnTo>
                    <a:pt x="129" y="128665"/>
                  </a:lnTo>
                  <a:lnTo>
                    <a:pt x="21" y="162910"/>
                  </a:lnTo>
                  <a:lnTo>
                    <a:pt x="0" y="192606"/>
                  </a:lnTo>
                  <a:lnTo>
                    <a:pt x="2112" y="219285"/>
                  </a:lnTo>
                  <a:lnTo>
                    <a:pt x="6844" y="240931"/>
                  </a:lnTo>
                  <a:lnTo>
                    <a:pt x="6942" y="240790"/>
                  </a:lnTo>
                  <a:lnTo>
                    <a:pt x="7138" y="2357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17"/>
            <p:cNvSpPr/>
            <p:nvPr/>
          </p:nvSpPr>
          <p:spPr>
            <a:xfrm>
              <a:off x="2228850" y="3986676"/>
              <a:ext cx="585789" cy="299575"/>
            </a:xfrm>
            <a:custGeom>
              <a:avLst/>
              <a:gdLst/>
              <a:ahLst/>
              <a:cxnLst/>
              <a:rect l="0" t="0" r="0" b="0"/>
              <a:pathLst>
                <a:path w="585789" h="299575">
                  <a:moveTo>
                    <a:pt x="0" y="185274"/>
                  </a:moveTo>
                  <a:lnTo>
                    <a:pt x="0" y="189066"/>
                  </a:lnTo>
                  <a:lnTo>
                    <a:pt x="794" y="190183"/>
                  </a:lnTo>
                  <a:lnTo>
                    <a:pt x="2117" y="190928"/>
                  </a:lnTo>
                  <a:lnTo>
                    <a:pt x="9943" y="192124"/>
                  </a:lnTo>
                  <a:lnTo>
                    <a:pt x="44106" y="191607"/>
                  </a:lnTo>
                  <a:lnTo>
                    <a:pt x="73800" y="184643"/>
                  </a:lnTo>
                  <a:lnTo>
                    <a:pt x="100712" y="175827"/>
                  </a:lnTo>
                  <a:lnTo>
                    <a:pt x="130912" y="161044"/>
                  </a:lnTo>
                  <a:lnTo>
                    <a:pt x="164995" y="143699"/>
                  </a:lnTo>
                  <a:lnTo>
                    <a:pt x="200229" y="126389"/>
                  </a:lnTo>
                  <a:lnTo>
                    <a:pt x="233687" y="106178"/>
                  </a:lnTo>
                  <a:lnTo>
                    <a:pt x="263709" y="85109"/>
                  </a:lnTo>
                  <a:lnTo>
                    <a:pt x="298506" y="60449"/>
                  </a:lnTo>
                  <a:lnTo>
                    <a:pt x="327784" y="29783"/>
                  </a:lnTo>
                  <a:lnTo>
                    <a:pt x="338421" y="16436"/>
                  </a:lnTo>
                  <a:lnTo>
                    <a:pt x="341573" y="7454"/>
                  </a:lnTo>
                  <a:lnTo>
                    <a:pt x="342822" y="0"/>
                  </a:lnTo>
                  <a:lnTo>
                    <a:pt x="342893" y="9520"/>
                  </a:lnTo>
                  <a:lnTo>
                    <a:pt x="330715" y="44439"/>
                  </a:lnTo>
                  <a:lnTo>
                    <a:pt x="323530" y="78991"/>
                  </a:lnTo>
                  <a:lnTo>
                    <a:pt x="318083" y="112598"/>
                  </a:lnTo>
                  <a:lnTo>
                    <a:pt x="315067" y="147870"/>
                  </a:lnTo>
                  <a:lnTo>
                    <a:pt x="314545" y="175955"/>
                  </a:lnTo>
                  <a:lnTo>
                    <a:pt x="314390" y="203591"/>
                  </a:lnTo>
                  <a:lnTo>
                    <a:pt x="314334" y="238222"/>
                  </a:lnTo>
                  <a:lnTo>
                    <a:pt x="320476" y="264666"/>
                  </a:lnTo>
                  <a:lnTo>
                    <a:pt x="321601" y="266777"/>
                  </a:lnTo>
                  <a:lnTo>
                    <a:pt x="323145" y="268184"/>
                  </a:lnTo>
                  <a:lnTo>
                    <a:pt x="324967" y="269122"/>
                  </a:lnTo>
                  <a:lnTo>
                    <a:pt x="326182" y="268954"/>
                  </a:lnTo>
                  <a:lnTo>
                    <a:pt x="326992" y="268048"/>
                  </a:lnTo>
                  <a:lnTo>
                    <a:pt x="328686" y="264925"/>
                  </a:lnTo>
                  <a:lnTo>
                    <a:pt x="338461" y="254157"/>
                  </a:lnTo>
                  <a:lnTo>
                    <a:pt x="340927" y="245258"/>
                  </a:lnTo>
                  <a:lnTo>
                    <a:pt x="341585" y="239551"/>
                  </a:lnTo>
                  <a:lnTo>
                    <a:pt x="346549" y="228976"/>
                  </a:lnTo>
                  <a:lnTo>
                    <a:pt x="369679" y="193981"/>
                  </a:lnTo>
                  <a:lnTo>
                    <a:pt x="388054" y="169605"/>
                  </a:lnTo>
                  <a:lnTo>
                    <a:pt x="394189" y="162964"/>
                  </a:lnTo>
                  <a:lnTo>
                    <a:pt x="401679" y="159483"/>
                  </a:lnTo>
                  <a:lnTo>
                    <a:pt x="411837" y="157249"/>
                  </a:lnTo>
                  <a:lnTo>
                    <a:pt x="415343" y="159060"/>
                  </a:lnTo>
                  <a:lnTo>
                    <a:pt x="417389" y="160654"/>
                  </a:lnTo>
                  <a:lnTo>
                    <a:pt x="419662" y="166659"/>
                  </a:lnTo>
                  <a:lnTo>
                    <a:pt x="426320" y="200480"/>
                  </a:lnTo>
                  <a:lnTo>
                    <a:pt x="430286" y="227054"/>
                  </a:lnTo>
                  <a:lnTo>
                    <a:pt x="438378" y="254274"/>
                  </a:lnTo>
                  <a:lnTo>
                    <a:pt x="442271" y="262231"/>
                  </a:lnTo>
                  <a:lnTo>
                    <a:pt x="455063" y="273187"/>
                  </a:lnTo>
                  <a:lnTo>
                    <a:pt x="469744" y="279116"/>
                  </a:lnTo>
                  <a:lnTo>
                    <a:pt x="481561" y="279104"/>
                  </a:lnTo>
                  <a:lnTo>
                    <a:pt x="497138" y="274635"/>
                  </a:lnTo>
                  <a:lnTo>
                    <a:pt x="521422" y="255936"/>
                  </a:lnTo>
                  <a:lnTo>
                    <a:pt x="544503" y="227887"/>
                  </a:lnTo>
                  <a:lnTo>
                    <a:pt x="553094" y="212099"/>
                  </a:lnTo>
                  <a:lnTo>
                    <a:pt x="563202" y="177185"/>
                  </a:lnTo>
                  <a:lnTo>
                    <a:pt x="562793" y="175119"/>
                  </a:lnTo>
                  <a:lnTo>
                    <a:pt x="561727" y="173741"/>
                  </a:lnTo>
                  <a:lnTo>
                    <a:pt x="558104" y="171531"/>
                  </a:lnTo>
                  <a:lnTo>
                    <a:pt x="553684" y="171148"/>
                  </a:lnTo>
                  <a:lnTo>
                    <a:pt x="549559" y="173175"/>
                  </a:lnTo>
                  <a:lnTo>
                    <a:pt x="547348" y="174827"/>
                  </a:lnTo>
                  <a:lnTo>
                    <a:pt x="544891" y="180895"/>
                  </a:lnTo>
                  <a:lnTo>
                    <a:pt x="541391" y="193237"/>
                  </a:lnTo>
                  <a:lnTo>
                    <a:pt x="530620" y="221064"/>
                  </a:lnTo>
                  <a:lnTo>
                    <a:pt x="529029" y="240057"/>
                  </a:lnTo>
                  <a:lnTo>
                    <a:pt x="532546" y="254334"/>
                  </a:lnTo>
                  <a:lnTo>
                    <a:pt x="540693" y="263857"/>
                  </a:lnTo>
                  <a:lnTo>
                    <a:pt x="573662" y="289770"/>
                  </a:lnTo>
                  <a:lnTo>
                    <a:pt x="585788" y="2995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18"/>
            <p:cNvSpPr/>
            <p:nvPr/>
          </p:nvSpPr>
          <p:spPr>
            <a:xfrm>
              <a:off x="3078956" y="4036219"/>
              <a:ext cx="121445" cy="164183"/>
            </a:xfrm>
            <a:custGeom>
              <a:avLst/>
              <a:gdLst/>
              <a:ahLst/>
              <a:cxnLst/>
              <a:rect l="0" t="0" r="0" b="0"/>
              <a:pathLst>
                <a:path w="121445" h="164183">
                  <a:moveTo>
                    <a:pt x="121444" y="0"/>
                  </a:moveTo>
                  <a:lnTo>
                    <a:pt x="101190" y="794"/>
                  </a:lnTo>
                  <a:lnTo>
                    <a:pt x="66689" y="8819"/>
                  </a:lnTo>
                  <a:lnTo>
                    <a:pt x="59802" y="11857"/>
                  </a:lnTo>
                  <a:lnTo>
                    <a:pt x="37822" y="17760"/>
                  </a:lnTo>
                  <a:lnTo>
                    <a:pt x="34740" y="20571"/>
                  </a:lnTo>
                  <a:lnTo>
                    <a:pt x="24207" y="40677"/>
                  </a:lnTo>
                  <a:lnTo>
                    <a:pt x="22665" y="48770"/>
                  </a:lnTo>
                  <a:lnTo>
                    <a:pt x="24096" y="57659"/>
                  </a:lnTo>
                  <a:lnTo>
                    <a:pt x="25589" y="62251"/>
                  </a:lnTo>
                  <a:lnTo>
                    <a:pt x="31481" y="69471"/>
                  </a:lnTo>
                  <a:lnTo>
                    <a:pt x="38598" y="76120"/>
                  </a:lnTo>
                  <a:lnTo>
                    <a:pt x="60307" y="101802"/>
                  </a:lnTo>
                  <a:lnTo>
                    <a:pt x="73255" y="111831"/>
                  </a:lnTo>
                  <a:lnTo>
                    <a:pt x="89435" y="132611"/>
                  </a:lnTo>
                  <a:lnTo>
                    <a:pt x="91852" y="140274"/>
                  </a:lnTo>
                  <a:lnTo>
                    <a:pt x="92417" y="145159"/>
                  </a:lnTo>
                  <a:lnTo>
                    <a:pt x="90980" y="147573"/>
                  </a:lnTo>
                  <a:lnTo>
                    <a:pt x="76735" y="159535"/>
                  </a:lnTo>
                  <a:lnTo>
                    <a:pt x="69559" y="162186"/>
                  </a:lnTo>
                  <a:lnTo>
                    <a:pt x="34198" y="164182"/>
                  </a:lnTo>
                  <a:lnTo>
                    <a:pt x="17456" y="163488"/>
                  </a:lnTo>
                  <a:lnTo>
                    <a:pt x="0" y="1571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19"/>
            <p:cNvSpPr/>
            <p:nvPr/>
          </p:nvSpPr>
          <p:spPr>
            <a:xfrm>
              <a:off x="3265174" y="4000500"/>
              <a:ext cx="13721" cy="228601"/>
            </a:xfrm>
            <a:custGeom>
              <a:avLst/>
              <a:gdLst/>
              <a:ahLst/>
              <a:cxnLst/>
              <a:rect l="0" t="0" r="0" b="0"/>
              <a:pathLst>
                <a:path w="13721" h="228601">
                  <a:moveTo>
                    <a:pt x="6664" y="0"/>
                  </a:moveTo>
                  <a:lnTo>
                    <a:pt x="6664" y="6151"/>
                  </a:lnTo>
                  <a:lnTo>
                    <a:pt x="10456" y="10642"/>
                  </a:lnTo>
                  <a:lnTo>
                    <a:pt x="12318" y="16901"/>
                  </a:lnTo>
                  <a:lnTo>
                    <a:pt x="13720" y="51570"/>
                  </a:lnTo>
                  <a:lnTo>
                    <a:pt x="12996" y="79684"/>
                  </a:lnTo>
                  <a:lnTo>
                    <a:pt x="8149" y="112871"/>
                  </a:lnTo>
                  <a:lnTo>
                    <a:pt x="3165" y="142593"/>
                  </a:lnTo>
                  <a:lnTo>
                    <a:pt x="0" y="176440"/>
                  </a:lnTo>
                  <a:lnTo>
                    <a:pt x="1779" y="194360"/>
                  </a:lnTo>
                  <a:lnTo>
                    <a:pt x="6664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20"/>
            <p:cNvSpPr/>
            <p:nvPr/>
          </p:nvSpPr>
          <p:spPr>
            <a:xfrm>
              <a:off x="3243263" y="4064797"/>
              <a:ext cx="264319" cy="142873"/>
            </a:xfrm>
            <a:custGeom>
              <a:avLst/>
              <a:gdLst/>
              <a:ahLst/>
              <a:cxnLst/>
              <a:rect l="0" t="0" r="0" b="0"/>
              <a:pathLst>
                <a:path w="264319" h="142873">
                  <a:moveTo>
                    <a:pt x="0" y="35716"/>
                  </a:moveTo>
                  <a:lnTo>
                    <a:pt x="16590" y="21242"/>
                  </a:lnTo>
                  <a:lnTo>
                    <a:pt x="51551" y="4748"/>
                  </a:lnTo>
                  <a:lnTo>
                    <a:pt x="83796" y="935"/>
                  </a:lnTo>
                  <a:lnTo>
                    <a:pt x="116035" y="182"/>
                  </a:lnTo>
                  <a:lnTo>
                    <a:pt x="148950" y="33"/>
                  </a:lnTo>
                  <a:lnTo>
                    <a:pt x="181410" y="0"/>
                  </a:lnTo>
                  <a:lnTo>
                    <a:pt x="182852" y="793"/>
                  </a:lnTo>
                  <a:lnTo>
                    <a:pt x="183814" y="2115"/>
                  </a:lnTo>
                  <a:lnTo>
                    <a:pt x="184455" y="3790"/>
                  </a:lnTo>
                  <a:lnTo>
                    <a:pt x="184089" y="5701"/>
                  </a:lnTo>
                  <a:lnTo>
                    <a:pt x="175681" y="20582"/>
                  </a:lnTo>
                  <a:lnTo>
                    <a:pt x="169097" y="27137"/>
                  </a:lnTo>
                  <a:lnTo>
                    <a:pt x="151935" y="41606"/>
                  </a:lnTo>
                  <a:lnTo>
                    <a:pt x="126318" y="77219"/>
                  </a:lnTo>
                  <a:lnTo>
                    <a:pt x="122888" y="86995"/>
                  </a:lnTo>
                  <a:lnTo>
                    <a:pt x="121871" y="94918"/>
                  </a:lnTo>
                  <a:lnTo>
                    <a:pt x="122522" y="96615"/>
                  </a:lnTo>
                  <a:lnTo>
                    <a:pt x="123750" y="97747"/>
                  </a:lnTo>
                  <a:lnTo>
                    <a:pt x="127231" y="99003"/>
                  </a:lnTo>
                  <a:lnTo>
                    <a:pt x="142039" y="99877"/>
                  </a:lnTo>
                  <a:lnTo>
                    <a:pt x="145493" y="98333"/>
                  </a:lnTo>
                  <a:lnTo>
                    <a:pt x="180404" y="73133"/>
                  </a:lnTo>
                  <a:lnTo>
                    <a:pt x="194414" y="58658"/>
                  </a:lnTo>
                  <a:lnTo>
                    <a:pt x="208441" y="47921"/>
                  </a:lnTo>
                  <a:lnTo>
                    <a:pt x="211703" y="42992"/>
                  </a:lnTo>
                  <a:lnTo>
                    <a:pt x="213797" y="37153"/>
                  </a:lnTo>
                  <a:lnTo>
                    <a:pt x="214762" y="36674"/>
                  </a:lnTo>
                  <a:lnTo>
                    <a:pt x="217952" y="36141"/>
                  </a:lnTo>
                  <a:lnTo>
                    <a:pt x="219119" y="36793"/>
                  </a:lnTo>
                  <a:lnTo>
                    <a:pt x="219898" y="38022"/>
                  </a:lnTo>
                  <a:lnTo>
                    <a:pt x="220994" y="43543"/>
                  </a:lnTo>
                  <a:lnTo>
                    <a:pt x="221364" y="56312"/>
                  </a:lnTo>
                  <a:lnTo>
                    <a:pt x="217322" y="74121"/>
                  </a:lnTo>
                  <a:lnTo>
                    <a:pt x="221782" y="101624"/>
                  </a:lnTo>
                  <a:lnTo>
                    <a:pt x="231337" y="120056"/>
                  </a:lnTo>
                  <a:lnTo>
                    <a:pt x="238018" y="126910"/>
                  </a:lnTo>
                  <a:lnTo>
                    <a:pt x="256747" y="140608"/>
                  </a:lnTo>
                  <a:lnTo>
                    <a:pt x="264318" y="1428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21"/>
            <p:cNvSpPr/>
            <p:nvPr/>
          </p:nvSpPr>
          <p:spPr>
            <a:xfrm>
              <a:off x="3572320" y="3993356"/>
              <a:ext cx="13844" cy="207170"/>
            </a:xfrm>
            <a:custGeom>
              <a:avLst/>
              <a:gdLst/>
              <a:ahLst/>
              <a:cxnLst/>
              <a:rect l="0" t="0" r="0" b="0"/>
              <a:pathLst>
                <a:path w="13844" h="207170">
                  <a:moveTo>
                    <a:pt x="13843" y="0"/>
                  </a:moveTo>
                  <a:lnTo>
                    <a:pt x="13843" y="6151"/>
                  </a:lnTo>
                  <a:lnTo>
                    <a:pt x="8188" y="22555"/>
                  </a:lnTo>
                  <a:lnTo>
                    <a:pt x="6829" y="57876"/>
                  </a:lnTo>
                  <a:lnTo>
                    <a:pt x="4621" y="78797"/>
                  </a:lnTo>
                  <a:lnTo>
                    <a:pt x="1056" y="106426"/>
                  </a:lnTo>
                  <a:lnTo>
                    <a:pt x="0" y="138426"/>
                  </a:lnTo>
                  <a:lnTo>
                    <a:pt x="1803" y="165105"/>
                  </a:lnTo>
                  <a:lnTo>
                    <a:pt x="7365" y="186768"/>
                  </a:lnTo>
                  <a:lnTo>
                    <a:pt x="11923" y="198214"/>
                  </a:lnTo>
                  <a:lnTo>
                    <a:pt x="13843" y="2071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22"/>
            <p:cNvSpPr/>
            <p:nvPr/>
          </p:nvSpPr>
          <p:spPr>
            <a:xfrm>
              <a:off x="3536156" y="4029406"/>
              <a:ext cx="214176" cy="128258"/>
            </a:xfrm>
            <a:custGeom>
              <a:avLst/>
              <a:gdLst/>
              <a:ahLst/>
              <a:cxnLst/>
              <a:rect l="0" t="0" r="0" b="0"/>
              <a:pathLst>
                <a:path w="214176" h="128258">
                  <a:moveTo>
                    <a:pt x="0" y="56819"/>
                  </a:moveTo>
                  <a:lnTo>
                    <a:pt x="0" y="53027"/>
                  </a:lnTo>
                  <a:lnTo>
                    <a:pt x="794" y="51910"/>
                  </a:lnTo>
                  <a:lnTo>
                    <a:pt x="2117" y="51165"/>
                  </a:lnTo>
                  <a:lnTo>
                    <a:pt x="9943" y="49969"/>
                  </a:lnTo>
                  <a:lnTo>
                    <a:pt x="39943" y="49701"/>
                  </a:lnTo>
                  <a:lnTo>
                    <a:pt x="74111" y="49679"/>
                  </a:lnTo>
                  <a:lnTo>
                    <a:pt x="106274" y="49676"/>
                  </a:lnTo>
                  <a:lnTo>
                    <a:pt x="135557" y="43972"/>
                  </a:lnTo>
                  <a:lnTo>
                    <a:pt x="164272" y="37319"/>
                  </a:lnTo>
                  <a:lnTo>
                    <a:pt x="183611" y="33843"/>
                  </a:lnTo>
                  <a:lnTo>
                    <a:pt x="197279" y="27786"/>
                  </a:lnTo>
                  <a:lnTo>
                    <a:pt x="209008" y="18629"/>
                  </a:lnTo>
                  <a:lnTo>
                    <a:pt x="211955" y="13916"/>
                  </a:lnTo>
                  <a:lnTo>
                    <a:pt x="214002" y="6955"/>
                  </a:lnTo>
                  <a:lnTo>
                    <a:pt x="214175" y="3436"/>
                  </a:lnTo>
                  <a:lnTo>
                    <a:pt x="213427" y="2180"/>
                  </a:lnTo>
                  <a:lnTo>
                    <a:pt x="212135" y="1343"/>
                  </a:lnTo>
                  <a:lnTo>
                    <a:pt x="207788" y="413"/>
                  </a:lnTo>
                  <a:lnTo>
                    <a:pt x="200565" y="0"/>
                  </a:lnTo>
                  <a:lnTo>
                    <a:pt x="194180" y="1933"/>
                  </a:lnTo>
                  <a:lnTo>
                    <a:pt x="187902" y="4644"/>
                  </a:lnTo>
                  <a:lnTo>
                    <a:pt x="166346" y="10320"/>
                  </a:lnTo>
                  <a:lnTo>
                    <a:pt x="141875" y="29731"/>
                  </a:lnTo>
                  <a:lnTo>
                    <a:pt x="133760" y="41296"/>
                  </a:lnTo>
                  <a:lnTo>
                    <a:pt x="130120" y="54777"/>
                  </a:lnTo>
                  <a:lnTo>
                    <a:pt x="129684" y="78465"/>
                  </a:lnTo>
                  <a:lnTo>
                    <a:pt x="134381" y="93483"/>
                  </a:lnTo>
                  <a:lnTo>
                    <a:pt x="145195" y="108188"/>
                  </a:lnTo>
                  <a:lnTo>
                    <a:pt x="158591" y="122352"/>
                  </a:lnTo>
                  <a:lnTo>
                    <a:pt x="166000" y="125632"/>
                  </a:lnTo>
                  <a:lnTo>
                    <a:pt x="178594" y="1282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23"/>
            <p:cNvSpPr/>
            <p:nvPr/>
          </p:nvSpPr>
          <p:spPr>
            <a:xfrm>
              <a:off x="4015510" y="3993385"/>
              <a:ext cx="262480" cy="138796"/>
            </a:xfrm>
            <a:custGeom>
              <a:avLst/>
              <a:gdLst/>
              <a:ahLst/>
              <a:cxnLst/>
              <a:rect l="0" t="0" r="0" b="0"/>
              <a:pathLst>
                <a:path w="262480" h="138796">
                  <a:moveTo>
                    <a:pt x="56428" y="21403"/>
                  </a:moveTo>
                  <a:lnTo>
                    <a:pt x="56428" y="17610"/>
                  </a:lnTo>
                  <a:lnTo>
                    <a:pt x="57221" y="16493"/>
                  </a:lnTo>
                  <a:lnTo>
                    <a:pt x="58544" y="15748"/>
                  </a:lnTo>
                  <a:lnTo>
                    <a:pt x="66315" y="14700"/>
                  </a:lnTo>
                  <a:lnTo>
                    <a:pt x="73522" y="13661"/>
                  </a:lnTo>
                  <a:lnTo>
                    <a:pt x="84616" y="8643"/>
                  </a:lnTo>
                  <a:lnTo>
                    <a:pt x="87126" y="8134"/>
                  </a:lnTo>
                  <a:lnTo>
                    <a:pt x="88800" y="7000"/>
                  </a:lnTo>
                  <a:lnTo>
                    <a:pt x="89915" y="5451"/>
                  </a:lnTo>
                  <a:lnTo>
                    <a:pt x="92016" y="292"/>
                  </a:lnTo>
                  <a:lnTo>
                    <a:pt x="82192" y="0"/>
                  </a:lnTo>
                  <a:lnTo>
                    <a:pt x="77668" y="2101"/>
                  </a:lnTo>
                  <a:lnTo>
                    <a:pt x="41949" y="23574"/>
                  </a:lnTo>
                  <a:lnTo>
                    <a:pt x="29913" y="36333"/>
                  </a:lnTo>
                  <a:lnTo>
                    <a:pt x="7512" y="69065"/>
                  </a:lnTo>
                  <a:lnTo>
                    <a:pt x="2937" y="78569"/>
                  </a:lnTo>
                  <a:lnTo>
                    <a:pt x="0" y="97606"/>
                  </a:lnTo>
                  <a:lnTo>
                    <a:pt x="3284" y="111891"/>
                  </a:lnTo>
                  <a:lnTo>
                    <a:pt x="9284" y="122385"/>
                  </a:lnTo>
                  <a:lnTo>
                    <a:pt x="23133" y="137960"/>
                  </a:lnTo>
                  <a:lnTo>
                    <a:pt x="27087" y="138795"/>
                  </a:lnTo>
                  <a:lnTo>
                    <a:pt x="58428" y="135285"/>
                  </a:lnTo>
                  <a:lnTo>
                    <a:pt x="68165" y="132077"/>
                  </a:lnTo>
                  <a:lnTo>
                    <a:pt x="93101" y="112774"/>
                  </a:lnTo>
                  <a:lnTo>
                    <a:pt x="114841" y="81586"/>
                  </a:lnTo>
                  <a:lnTo>
                    <a:pt x="125286" y="48428"/>
                  </a:lnTo>
                  <a:lnTo>
                    <a:pt x="127836" y="22850"/>
                  </a:lnTo>
                  <a:lnTo>
                    <a:pt x="127862" y="31473"/>
                  </a:lnTo>
                  <a:lnTo>
                    <a:pt x="129980" y="35932"/>
                  </a:lnTo>
                  <a:lnTo>
                    <a:pt x="131657" y="38233"/>
                  </a:lnTo>
                  <a:lnTo>
                    <a:pt x="134015" y="49055"/>
                  </a:lnTo>
                  <a:lnTo>
                    <a:pt x="136995" y="71601"/>
                  </a:lnTo>
                  <a:lnTo>
                    <a:pt x="140624" y="85753"/>
                  </a:lnTo>
                  <a:lnTo>
                    <a:pt x="143816" y="100001"/>
                  </a:lnTo>
                  <a:lnTo>
                    <a:pt x="149789" y="112160"/>
                  </a:lnTo>
                  <a:lnTo>
                    <a:pt x="154278" y="117302"/>
                  </a:lnTo>
                  <a:lnTo>
                    <a:pt x="160474" y="120990"/>
                  </a:lnTo>
                  <a:lnTo>
                    <a:pt x="162201" y="124666"/>
                  </a:lnTo>
                  <a:lnTo>
                    <a:pt x="163456" y="125170"/>
                  </a:lnTo>
                  <a:lnTo>
                    <a:pt x="165086" y="124712"/>
                  </a:lnTo>
                  <a:lnTo>
                    <a:pt x="173405" y="118274"/>
                  </a:lnTo>
                  <a:lnTo>
                    <a:pt x="175886" y="113934"/>
                  </a:lnTo>
                  <a:lnTo>
                    <a:pt x="192293" y="78358"/>
                  </a:lnTo>
                  <a:lnTo>
                    <a:pt x="206458" y="44306"/>
                  </a:lnTo>
                  <a:lnTo>
                    <a:pt x="215974" y="27867"/>
                  </a:lnTo>
                  <a:lnTo>
                    <a:pt x="230259" y="12027"/>
                  </a:lnTo>
                  <a:lnTo>
                    <a:pt x="235021" y="9298"/>
                  </a:lnTo>
                  <a:lnTo>
                    <a:pt x="244546" y="7546"/>
                  </a:lnTo>
                  <a:lnTo>
                    <a:pt x="251690" y="7243"/>
                  </a:lnTo>
                  <a:lnTo>
                    <a:pt x="253278" y="7994"/>
                  </a:lnTo>
                  <a:lnTo>
                    <a:pt x="254336" y="9289"/>
                  </a:lnTo>
                  <a:lnTo>
                    <a:pt x="255042" y="10945"/>
                  </a:lnTo>
                  <a:lnTo>
                    <a:pt x="256306" y="12050"/>
                  </a:lnTo>
                  <a:lnTo>
                    <a:pt x="259827" y="13277"/>
                  </a:lnTo>
                  <a:lnTo>
                    <a:pt x="261083" y="14398"/>
                  </a:lnTo>
                  <a:lnTo>
                    <a:pt x="262479" y="17760"/>
                  </a:lnTo>
                  <a:lnTo>
                    <a:pt x="256629" y="52329"/>
                  </a:lnTo>
                  <a:lnTo>
                    <a:pt x="256453" y="856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124"/>
            <p:cNvSpPr/>
            <p:nvPr/>
          </p:nvSpPr>
          <p:spPr>
            <a:xfrm>
              <a:off x="4379823" y="3829050"/>
              <a:ext cx="133874" cy="241406"/>
            </a:xfrm>
            <a:custGeom>
              <a:avLst/>
              <a:gdLst/>
              <a:ahLst/>
              <a:cxnLst/>
              <a:rect l="0" t="0" r="0" b="0"/>
              <a:pathLst>
                <a:path w="133874" h="241406">
                  <a:moveTo>
                    <a:pt x="42158" y="121444"/>
                  </a:moveTo>
                  <a:lnTo>
                    <a:pt x="42158" y="117652"/>
                  </a:lnTo>
                  <a:lnTo>
                    <a:pt x="41365" y="116534"/>
                  </a:lnTo>
                  <a:lnTo>
                    <a:pt x="40042" y="115789"/>
                  </a:lnTo>
                  <a:lnTo>
                    <a:pt x="38366" y="115293"/>
                  </a:lnTo>
                  <a:lnTo>
                    <a:pt x="37249" y="114168"/>
                  </a:lnTo>
                  <a:lnTo>
                    <a:pt x="36007" y="110802"/>
                  </a:lnTo>
                  <a:lnTo>
                    <a:pt x="34883" y="109587"/>
                  </a:lnTo>
                  <a:lnTo>
                    <a:pt x="28951" y="107476"/>
                  </a:lnTo>
                  <a:lnTo>
                    <a:pt x="22381" y="112923"/>
                  </a:lnTo>
                  <a:lnTo>
                    <a:pt x="7314" y="127750"/>
                  </a:lnTo>
                  <a:lnTo>
                    <a:pt x="2859" y="136417"/>
                  </a:lnTo>
                  <a:lnTo>
                    <a:pt x="0" y="166294"/>
                  </a:lnTo>
                  <a:lnTo>
                    <a:pt x="3297" y="187561"/>
                  </a:lnTo>
                  <a:lnTo>
                    <a:pt x="22135" y="218789"/>
                  </a:lnTo>
                  <a:lnTo>
                    <a:pt x="32200" y="231118"/>
                  </a:lnTo>
                  <a:lnTo>
                    <a:pt x="41966" y="237657"/>
                  </a:lnTo>
                  <a:lnTo>
                    <a:pt x="58505" y="241338"/>
                  </a:lnTo>
                  <a:lnTo>
                    <a:pt x="70855" y="241405"/>
                  </a:lnTo>
                  <a:lnTo>
                    <a:pt x="96629" y="232854"/>
                  </a:lnTo>
                  <a:lnTo>
                    <a:pt x="111127" y="222276"/>
                  </a:lnTo>
                  <a:lnTo>
                    <a:pt x="121684" y="205295"/>
                  </a:lnTo>
                  <a:lnTo>
                    <a:pt x="129184" y="171203"/>
                  </a:lnTo>
                  <a:lnTo>
                    <a:pt x="133873" y="142826"/>
                  </a:lnTo>
                  <a:lnTo>
                    <a:pt x="129889" y="109381"/>
                  </a:lnTo>
                  <a:lnTo>
                    <a:pt x="126163" y="79021"/>
                  </a:lnTo>
                  <a:lnTo>
                    <a:pt x="115751" y="43714"/>
                  </a:lnTo>
                  <a:lnTo>
                    <a:pt x="107972" y="27151"/>
                  </a:lnTo>
                  <a:lnTo>
                    <a:pt x="8502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25"/>
            <p:cNvSpPr/>
            <p:nvPr/>
          </p:nvSpPr>
          <p:spPr>
            <a:xfrm>
              <a:off x="4679156" y="3940192"/>
              <a:ext cx="114301" cy="103172"/>
            </a:xfrm>
            <a:custGeom>
              <a:avLst/>
              <a:gdLst/>
              <a:ahLst/>
              <a:cxnLst/>
              <a:rect l="0" t="0" r="0" b="0"/>
              <a:pathLst>
                <a:path w="114301" h="103172">
                  <a:moveTo>
                    <a:pt x="0" y="3158"/>
                  </a:moveTo>
                  <a:lnTo>
                    <a:pt x="0" y="17592"/>
                  </a:lnTo>
                  <a:lnTo>
                    <a:pt x="2117" y="23596"/>
                  </a:lnTo>
                  <a:lnTo>
                    <a:pt x="3792" y="26309"/>
                  </a:lnTo>
                  <a:lnTo>
                    <a:pt x="6151" y="37711"/>
                  </a:lnTo>
                  <a:lnTo>
                    <a:pt x="7742" y="50082"/>
                  </a:lnTo>
                  <a:lnTo>
                    <a:pt x="13269" y="58805"/>
                  </a:lnTo>
                  <a:lnTo>
                    <a:pt x="14198" y="66327"/>
                  </a:lnTo>
                  <a:lnTo>
                    <a:pt x="14285" y="56781"/>
                  </a:lnTo>
                  <a:lnTo>
                    <a:pt x="16404" y="52655"/>
                  </a:lnTo>
                  <a:lnTo>
                    <a:pt x="19197" y="48175"/>
                  </a:lnTo>
                  <a:lnTo>
                    <a:pt x="26939" y="29185"/>
                  </a:lnTo>
                  <a:lnTo>
                    <a:pt x="38199" y="15356"/>
                  </a:lnTo>
                  <a:lnTo>
                    <a:pt x="64698" y="802"/>
                  </a:lnTo>
                  <a:lnTo>
                    <a:pt x="68532" y="0"/>
                  </a:lnTo>
                  <a:lnTo>
                    <a:pt x="86940" y="2585"/>
                  </a:lnTo>
                  <a:lnTo>
                    <a:pt x="92350" y="5020"/>
                  </a:lnTo>
                  <a:lnTo>
                    <a:pt x="102292" y="13051"/>
                  </a:lnTo>
                  <a:lnTo>
                    <a:pt x="109508" y="23728"/>
                  </a:lnTo>
                  <a:lnTo>
                    <a:pt x="112880" y="36946"/>
                  </a:lnTo>
                  <a:lnTo>
                    <a:pt x="114263" y="72520"/>
                  </a:lnTo>
                  <a:lnTo>
                    <a:pt x="114300" y="1031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26"/>
            <p:cNvSpPr/>
            <p:nvPr/>
          </p:nvSpPr>
          <p:spPr>
            <a:xfrm>
              <a:off x="4908749" y="3971925"/>
              <a:ext cx="63196" cy="85505"/>
            </a:xfrm>
            <a:custGeom>
              <a:avLst/>
              <a:gdLst/>
              <a:ahLst/>
              <a:cxnLst/>
              <a:rect l="0" t="0" r="0" b="0"/>
              <a:pathLst>
                <a:path w="63196" h="85505">
                  <a:moveTo>
                    <a:pt x="6151" y="7144"/>
                  </a:moveTo>
                  <a:lnTo>
                    <a:pt x="6151" y="13295"/>
                  </a:lnTo>
                  <a:lnTo>
                    <a:pt x="0" y="30294"/>
                  </a:lnTo>
                  <a:lnTo>
                    <a:pt x="6341" y="58977"/>
                  </a:lnTo>
                  <a:lnTo>
                    <a:pt x="16015" y="77224"/>
                  </a:lnTo>
                  <a:lnTo>
                    <a:pt x="19077" y="80058"/>
                  </a:lnTo>
                  <a:lnTo>
                    <a:pt x="26713" y="83206"/>
                  </a:lnTo>
                  <a:lnTo>
                    <a:pt x="47758" y="85504"/>
                  </a:lnTo>
                  <a:lnTo>
                    <a:pt x="50558" y="84784"/>
                  </a:lnTo>
                  <a:lnTo>
                    <a:pt x="52424" y="83510"/>
                  </a:lnTo>
                  <a:lnTo>
                    <a:pt x="60575" y="73527"/>
                  </a:lnTo>
                  <a:lnTo>
                    <a:pt x="62089" y="68927"/>
                  </a:lnTo>
                  <a:lnTo>
                    <a:pt x="63195" y="48607"/>
                  </a:lnTo>
                  <a:lnTo>
                    <a:pt x="54478" y="16257"/>
                  </a:lnTo>
                  <a:lnTo>
                    <a:pt x="4187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27"/>
            <p:cNvSpPr/>
            <p:nvPr/>
          </p:nvSpPr>
          <p:spPr>
            <a:xfrm>
              <a:off x="5043488" y="3850481"/>
              <a:ext cx="50007" cy="221458"/>
            </a:xfrm>
            <a:custGeom>
              <a:avLst/>
              <a:gdLst/>
              <a:ahLst/>
              <a:cxnLst/>
              <a:rect l="0" t="0" r="0" b="0"/>
              <a:pathLst>
                <a:path w="50007" h="221458">
                  <a:moveTo>
                    <a:pt x="0" y="0"/>
                  </a:moveTo>
                  <a:lnTo>
                    <a:pt x="14472" y="16590"/>
                  </a:lnTo>
                  <a:lnTo>
                    <a:pt x="23848" y="37585"/>
                  </a:lnTo>
                  <a:lnTo>
                    <a:pt x="27952" y="71683"/>
                  </a:lnTo>
                  <a:lnTo>
                    <a:pt x="28492" y="107189"/>
                  </a:lnTo>
                  <a:lnTo>
                    <a:pt x="30675" y="135738"/>
                  </a:lnTo>
                  <a:lnTo>
                    <a:pt x="35848" y="170657"/>
                  </a:lnTo>
                  <a:lnTo>
                    <a:pt x="44498" y="204866"/>
                  </a:lnTo>
                  <a:lnTo>
                    <a:pt x="47558" y="210908"/>
                  </a:lnTo>
                  <a:lnTo>
                    <a:pt x="50006" y="2214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28"/>
            <p:cNvSpPr/>
            <p:nvPr/>
          </p:nvSpPr>
          <p:spPr>
            <a:xfrm>
              <a:off x="5014913" y="3930052"/>
              <a:ext cx="171451" cy="13299"/>
            </a:xfrm>
            <a:custGeom>
              <a:avLst/>
              <a:gdLst/>
              <a:ahLst/>
              <a:cxnLst/>
              <a:rect l="0" t="0" r="0" b="0"/>
              <a:pathLst>
                <a:path w="171451" h="13299">
                  <a:moveTo>
                    <a:pt x="0" y="6154"/>
                  </a:moveTo>
                  <a:lnTo>
                    <a:pt x="3792" y="2362"/>
                  </a:lnTo>
                  <a:lnTo>
                    <a:pt x="9886" y="500"/>
                  </a:lnTo>
                  <a:lnTo>
                    <a:pt x="37814" y="0"/>
                  </a:lnTo>
                  <a:lnTo>
                    <a:pt x="70205" y="4704"/>
                  </a:lnTo>
                  <a:lnTo>
                    <a:pt x="96736" y="5724"/>
                  </a:lnTo>
                  <a:lnTo>
                    <a:pt x="125500" y="8144"/>
                  </a:lnTo>
                  <a:lnTo>
                    <a:pt x="156552" y="12280"/>
                  </a:lnTo>
                  <a:lnTo>
                    <a:pt x="171450" y="132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29"/>
            <p:cNvSpPr/>
            <p:nvPr/>
          </p:nvSpPr>
          <p:spPr>
            <a:xfrm>
              <a:off x="5358230" y="3772931"/>
              <a:ext cx="192465" cy="310267"/>
            </a:xfrm>
            <a:custGeom>
              <a:avLst/>
              <a:gdLst/>
              <a:ahLst/>
              <a:cxnLst/>
              <a:rect l="0" t="0" r="0" b="0"/>
              <a:pathLst>
                <a:path w="192465" h="310267">
                  <a:moveTo>
                    <a:pt x="42445" y="306150"/>
                  </a:moveTo>
                  <a:lnTo>
                    <a:pt x="42445" y="310266"/>
                  </a:lnTo>
                  <a:lnTo>
                    <a:pt x="42445" y="296414"/>
                  </a:lnTo>
                  <a:lnTo>
                    <a:pt x="35169" y="262056"/>
                  </a:lnTo>
                  <a:lnTo>
                    <a:pt x="27661" y="232353"/>
                  </a:lnTo>
                  <a:lnTo>
                    <a:pt x="18534" y="199939"/>
                  </a:lnTo>
                  <a:lnTo>
                    <a:pt x="9088" y="164902"/>
                  </a:lnTo>
                  <a:lnTo>
                    <a:pt x="1696" y="129524"/>
                  </a:lnTo>
                  <a:lnTo>
                    <a:pt x="0" y="99370"/>
                  </a:lnTo>
                  <a:lnTo>
                    <a:pt x="4574" y="70483"/>
                  </a:lnTo>
                  <a:lnTo>
                    <a:pt x="10235" y="38490"/>
                  </a:lnTo>
                  <a:lnTo>
                    <a:pt x="20378" y="23203"/>
                  </a:lnTo>
                  <a:lnTo>
                    <a:pt x="33437" y="12411"/>
                  </a:lnTo>
                  <a:lnTo>
                    <a:pt x="51153" y="4187"/>
                  </a:lnTo>
                  <a:lnTo>
                    <a:pt x="83382" y="0"/>
                  </a:lnTo>
                  <a:lnTo>
                    <a:pt x="115619" y="1289"/>
                  </a:lnTo>
                  <a:lnTo>
                    <a:pt x="148533" y="8952"/>
                  </a:lnTo>
                  <a:lnTo>
                    <a:pt x="180494" y="22225"/>
                  </a:lnTo>
                  <a:lnTo>
                    <a:pt x="192464" y="275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30"/>
            <p:cNvSpPr/>
            <p:nvPr/>
          </p:nvSpPr>
          <p:spPr>
            <a:xfrm>
              <a:off x="5336468" y="3893344"/>
              <a:ext cx="270922" cy="149790"/>
            </a:xfrm>
            <a:custGeom>
              <a:avLst/>
              <a:gdLst/>
              <a:ahLst/>
              <a:cxnLst/>
              <a:rect l="0" t="0" r="0" b="0"/>
              <a:pathLst>
                <a:path w="270922" h="149790">
                  <a:moveTo>
                    <a:pt x="7057" y="0"/>
                  </a:moveTo>
                  <a:lnTo>
                    <a:pt x="3265" y="0"/>
                  </a:lnTo>
                  <a:lnTo>
                    <a:pt x="2147" y="794"/>
                  </a:lnTo>
                  <a:lnTo>
                    <a:pt x="1403" y="2116"/>
                  </a:lnTo>
                  <a:lnTo>
                    <a:pt x="109" y="7275"/>
                  </a:lnTo>
                  <a:lnTo>
                    <a:pt x="0" y="10642"/>
                  </a:lnTo>
                  <a:lnTo>
                    <a:pt x="1559" y="12651"/>
                  </a:lnTo>
                  <a:lnTo>
                    <a:pt x="7524" y="16999"/>
                  </a:lnTo>
                  <a:lnTo>
                    <a:pt x="36634" y="28619"/>
                  </a:lnTo>
                  <a:lnTo>
                    <a:pt x="51953" y="32563"/>
                  </a:lnTo>
                  <a:lnTo>
                    <a:pt x="82095" y="35577"/>
                  </a:lnTo>
                  <a:lnTo>
                    <a:pt x="111488" y="41145"/>
                  </a:lnTo>
                  <a:lnTo>
                    <a:pt x="140305" y="47822"/>
                  </a:lnTo>
                  <a:lnTo>
                    <a:pt x="174253" y="57189"/>
                  </a:lnTo>
                  <a:lnTo>
                    <a:pt x="191534" y="62188"/>
                  </a:lnTo>
                  <a:lnTo>
                    <a:pt x="200172" y="64152"/>
                  </a:lnTo>
                  <a:lnTo>
                    <a:pt x="202475" y="65786"/>
                  </a:lnTo>
                  <a:lnTo>
                    <a:pt x="209964" y="74113"/>
                  </a:lnTo>
                  <a:lnTo>
                    <a:pt x="210591" y="75602"/>
                  </a:lnTo>
                  <a:lnTo>
                    <a:pt x="210215" y="76595"/>
                  </a:lnTo>
                  <a:lnTo>
                    <a:pt x="209171" y="77257"/>
                  </a:lnTo>
                  <a:lnTo>
                    <a:pt x="187036" y="109593"/>
                  </a:lnTo>
                  <a:lnTo>
                    <a:pt x="180192" y="128628"/>
                  </a:lnTo>
                  <a:lnTo>
                    <a:pt x="181373" y="136807"/>
                  </a:lnTo>
                  <a:lnTo>
                    <a:pt x="182799" y="141211"/>
                  </a:lnTo>
                  <a:lnTo>
                    <a:pt x="185337" y="144147"/>
                  </a:lnTo>
                  <a:lnTo>
                    <a:pt x="192391" y="147409"/>
                  </a:lnTo>
                  <a:lnTo>
                    <a:pt x="219162" y="149789"/>
                  </a:lnTo>
                  <a:lnTo>
                    <a:pt x="233327" y="146158"/>
                  </a:lnTo>
                  <a:lnTo>
                    <a:pt x="254978" y="129882"/>
                  </a:lnTo>
                  <a:lnTo>
                    <a:pt x="260913" y="123607"/>
                  </a:lnTo>
                  <a:lnTo>
                    <a:pt x="266196" y="115526"/>
                  </a:lnTo>
                  <a:lnTo>
                    <a:pt x="269841" y="102051"/>
                  </a:lnTo>
                  <a:lnTo>
                    <a:pt x="270921" y="88004"/>
                  </a:lnTo>
                  <a:lnTo>
                    <a:pt x="269057" y="80653"/>
                  </a:lnTo>
                  <a:lnTo>
                    <a:pt x="249945" y="50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31"/>
            <p:cNvSpPr/>
            <p:nvPr/>
          </p:nvSpPr>
          <p:spPr>
            <a:xfrm>
              <a:off x="5629275" y="3914928"/>
              <a:ext cx="335710" cy="128277"/>
            </a:xfrm>
            <a:custGeom>
              <a:avLst/>
              <a:gdLst/>
              <a:ahLst/>
              <a:cxnLst/>
              <a:rect l="0" t="0" r="0" b="0"/>
              <a:pathLst>
                <a:path w="335710" h="128277">
                  <a:moveTo>
                    <a:pt x="0" y="92716"/>
                  </a:moveTo>
                  <a:lnTo>
                    <a:pt x="3792" y="96508"/>
                  </a:lnTo>
                  <a:lnTo>
                    <a:pt x="7771" y="98370"/>
                  </a:lnTo>
                  <a:lnTo>
                    <a:pt x="9943" y="98867"/>
                  </a:lnTo>
                  <a:lnTo>
                    <a:pt x="11391" y="99991"/>
                  </a:lnTo>
                  <a:lnTo>
                    <a:pt x="13000" y="103358"/>
                  </a:lnTo>
                  <a:lnTo>
                    <a:pt x="17949" y="107500"/>
                  </a:lnTo>
                  <a:lnTo>
                    <a:pt x="23852" y="111986"/>
                  </a:lnTo>
                  <a:lnTo>
                    <a:pt x="27969" y="118181"/>
                  </a:lnTo>
                  <a:lnTo>
                    <a:pt x="35370" y="121169"/>
                  </a:lnTo>
                  <a:lnTo>
                    <a:pt x="35717" y="89369"/>
                  </a:lnTo>
                  <a:lnTo>
                    <a:pt x="35719" y="56940"/>
                  </a:lnTo>
                  <a:lnTo>
                    <a:pt x="36513" y="47447"/>
                  </a:lnTo>
                  <a:lnTo>
                    <a:pt x="41422" y="33971"/>
                  </a:lnTo>
                  <a:lnTo>
                    <a:pt x="59761" y="11884"/>
                  </a:lnTo>
                  <a:lnTo>
                    <a:pt x="65718" y="5726"/>
                  </a:lnTo>
                  <a:lnTo>
                    <a:pt x="73129" y="2460"/>
                  </a:lnTo>
                  <a:lnTo>
                    <a:pt x="108666" y="0"/>
                  </a:lnTo>
                  <a:lnTo>
                    <a:pt x="137790" y="650"/>
                  </a:lnTo>
                  <a:lnTo>
                    <a:pt x="148251" y="5999"/>
                  </a:lnTo>
                  <a:lnTo>
                    <a:pt x="148841" y="7123"/>
                  </a:lnTo>
                  <a:lnTo>
                    <a:pt x="149786" y="16748"/>
                  </a:lnTo>
                  <a:lnTo>
                    <a:pt x="149973" y="29909"/>
                  </a:lnTo>
                  <a:lnTo>
                    <a:pt x="137660" y="64292"/>
                  </a:lnTo>
                  <a:lnTo>
                    <a:pt x="134186" y="78473"/>
                  </a:lnTo>
                  <a:lnTo>
                    <a:pt x="129693" y="93695"/>
                  </a:lnTo>
                  <a:lnTo>
                    <a:pt x="130118" y="96543"/>
                  </a:lnTo>
                  <a:lnTo>
                    <a:pt x="134387" y="108935"/>
                  </a:lnTo>
                  <a:lnTo>
                    <a:pt x="134835" y="113054"/>
                  </a:lnTo>
                  <a:lnTo>
                    <a:pt x="136721" y="115800"/>
                  </a:lnTo>
                  <a:lnTo>
                    <a:pt x="139567" y="117630"/>
                  </a:lnTo>
                  <a:lnTo>
                    <a:pt x="146167" y="120457"/>
                  </a:lnTo>
                  <a:lnTo>
                    <a:pt x="155139" y="125718"/>
                  </a:lnTo>
                  <a:lnTo>
                    <a:pt x="188015" y="128276"/>
                  </a:lnTo>
                  <a:lnTo>
                    <a:pt x="207844" y="126271"/>
                  </a:lnTo>
                  <a:lnTo>
                    <a:pt x="242183" y="115450"/>
                  </a:lnTo>
                  <a:lnTo>
                    <a:pt x="272467" y="98434"/>
                  </a:lnTo>
                  <a:lnTo>
                    <a:pt x="299543" y="77927"/>
                  </a:lnTo>
                  <a:lnTo>
                    <a:pt x="329554" y="48854"/>
                  </a:lnTo>
                  <a:lnTo>
                    <a:pt x="332999" y="41207"/>
                  </a:lnTo>
                  <a:lnTo>
                    <a:pt x="335709" y="15643"/>
                  </a:lnTo>
                  <a:lnTo>
                    <a:pt x="334931" y="15141"/>
                  </a:lnTo>
                  <a:lnTo>
                    <a:pt x="325862" y="14333"/>
                  </a:lnTo>
                  <a:lnTo>
                    <a:pt x="322016" y="14267"/>
                  </a:lnTo>
                  <a:lnTo>
                    <a:pt x="315626" y="16310"/>
                  </a:lnTo>
                  <a:lnTo>
                    <a:pt x="300152" y="28613"/>
                  </a:lnTo>
                  <a:lnTo>
                    <a:pt x="295325" y="34063"/>
                  </a:lnTo>
                  <a:lnTo>
                    <a:pt x="283376" y="55045"/>
                  </a:lnTo>
                  <a:lnTo>
                    <a:pt x="282579" y="59664"/>
                  </a:lnTo>
                  <a:lnTo>
                    <a:pt x="285176" y="79436"/>
                  </a:lnTo>
                  <a:lnTo>
                    <a:pt x="287612" y="84962"/>
                  </a:lnTo>
                  <a:lnTo>
                    <a:pt x="300038" y="99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32"/>
            <p:cNvSpPr/>
            <p:nvPr/>
          </p:nvSpPr>
          <p:spPr>
            <a:xfrm>
              <a:off x="6024831" y="3843338"/>
              <a:ext cx="116995" cy="184295"/>
            </a:xfrm>
            <a:custGeom>
              <a:avLst/>
              <a:gdLst/>
              <a:ahLst/>
              <a:cxnLst/>
              <a:rect l="0" t="0" r="0" b="0"/>
              <a:pathLst>
                <a:path w="116995" h="184295">
                  <a:moveTo>
                    <a:pt x="61644" y="135731"/>
                  </a:moveTo>
                  <a:lnTo>
                    <a:pt x="61644" y="131939"/>
                  </a:lnTo>
                  <a:lnTo>
                    <a:pt x="60850" y="130821"/>
                  </a:lnTo>
                  <a:lnTo>
                    <a:pt x="59527" y="130076"/>
                  </a:lnTo>
                  <a:lnTo>
                    <a:pt x="51701" y="128881"/>
                  </a:lnTo>
                  <a:lnTo>
                    <a:pt x="44851" y="128674"/>
                  </a:lnTo>
                  <a:lnTo>
                    <a:pt x="34003" y="132405"/>
                  </a:lnTo>
                  <a:lnTo>
                    <a:pt x="6748" y="155325"/>
                  </a:lnTo>
                  <a:lnTo>
                    <a:pt x="1528" y="162431"/>
                  </a:lnTo>
                  <a:lnTo>
                    <a:pt x="135" y="165437"/>
                  </a:lnTo>
                  <a:lnTo>
                    <a:pt x="0" y="168235"/>
                  </a:lnTo>
                  <a:lnTo>
                    <a:pt x="1968" y="173460"/>
                  </a:lnTo>
                  <a:lnTo>
                    <a:pt x="7538" y="180864"/>
                  </a:lnTo>
                  <a:lnTo>
                    <a:pt x="14048" y="183572"/>
                  </a:lnTo>
                  <a:lnTo>
                    <a:pt x="18008" y="184294"/>
                  </a:lnTo>
                  <a:lnTo>
                    <a:pt x="26640" y="182979"/>
                  </a:lnTo>
                  <a:lnTo>
                    <a:pt x="59305" y="168907"/>
                  </a:lnTo>
                  <a:lnTo>
                    <a:pt x="73563" y="158084"/>
                  </a:lnTo>
                  <a:lnTo>
                    <a:pt x="95976" y="124689"/>
                  </a:lnTo>
                  <a:lnTo>
                    <a:pt x="111154" y="98009"/>
                  </a:lnTo>
                  <a:lnTo>
                    <a:pt x="116530" y="77987"/>
                  </a:lnTo>
                  <a:lnTo>
                    <a:pt x="116994" y="64823"/>
                  </a:lnTo>
                  <a:lnTo>
                    <a:pt x="111430" y="33592"/>
                  </a:lnTo>
                  <a:lnTo>
                    <a:pt x="102865" y="7785"/>
                  </a:lnTo>
                  <a:lnTo>
                    <a:pt x="9736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33"/>
            <p:cNvSpPr/>
            <p:nvPr/>
          </p:nvSpPr>
          <p:spPr>
            <a:xfrm>
              <a:off x="6288170" y="3793331"/>
              <a:ext cx="75493" cy="192419"/>
            </a:xfrm>
            <a:custGeom>
              <a:avLst/>
              <a:gdLst/>
              <a:ahLst/>
              <a:cxnLst/>
              <a:rect l="0" t="0" r="0" b="0"/>
              <a:pathLst>
                <a:path w="75493" h="192419">
                  <a:moveTo>
                    <a:pt x="26905" y="0"/>
                  </a:moveTo>
                  <a:lnTo>
                    <a:pt x="23113" y="3792"/>
                  </a:lnTo>
                  <a:lnTo>
                    <a:pt x="21251" y="7771"/>
                  </a:lnTo>
                  <a:lnTo>
                    <a:pt x="14910" y="43313"/>
                  </a:lnTo>
                  <a:lnTo>
                    <a:pt x="9127" y="72595"/>
                  </a:lnTo>
                  <a:lnTo>
                    <a:pt x="300" y="107309"/>
                  </a:lnTo>
                  <a:lnTo>
                    <a:pt x="0" y="120718"/>
                  </a:lnTo>
                  <a:lnTo>
                    <a:pt x="4596" y="151021"/>
                  </a:lnTo>
                  <a:lnTo>
                    <a:pt x="9006" y="167955"/>
                  </a:lnTo>
                  <a:lnTo>
                    <a:pt x="15246" y="175982"/>
                  </a:lnTo>
                  <a:lnTo>
                    <a:pt x="28394" y="187603"/>
                  </a:lnTo>
                  <a:lnTo>
                    <a:pt x="35769" y="190536"/>
                  </a:lnTo>
                  <a:lnTo>
                    <a:pt x="49646" y="192418"/>
                  </a:lnTo>
                  <a:lnTo>
                    <a:pt x="55004" y="190559"/>
                  </a:lnTo>
                  <a:lnTo>
                    <a:pt x="57544" y="188952"/>
                  </a:lnTo>
                  <a:lnTo>
                    <a:pt x="64911" y="179105"/>
                  </a:lnTo>
                  <a:lnTo>
                    <a:pt x="73718" y="161556"/>
                  </a:lnTo>
                  <a:lnTo>
                    <a:pt x="75492" y="152236"/>
                  </a:lnTo>
                  <a:lnTo>
                    <a:pt x="66018" y="122705"/>
                  </a:lnTo>
                  <a:lnTo>
                    <a:pt x="57367" y="101974"/>
                  </a:lnTo>
                  <a:lnTo>
                    <a:pt x="45103" y="90099"/>
                  </a:lnTo>
                  <a:lnTo>
                    <a:pt x="20339" y="73671"/>
                  </a:lnTo>
                  <a:lnTo>
                    <a:pt x="13069" y="71569"/>
                  </a:lnTo>
                  <a:lnTo>
                    <a:pt x="19761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34"/>
            <p:cNvSpPr/>
            <p:nvPr/>
          </p:nvSpPr>
          <p:spPr>
            <a:xfrm>
              <a:off x="6429375" y="3850481"/>
              <a:ext cx="135700" cy="178595"/>
            </a:xfrm>
            <a:custGeom>
              <a:avLst/>
              <a:gdLst/>
              <a:ahLst/>
              <a:cxnLst/>
              <a:rect l="0" t="0" r="0" b="0"/>
              <a:pathLst>
                <a:path w="135700" h="178595">
                  <a:moveTo>
                    <a:pt x="0" y="0"/>
                  </a:moveTo>
                  <a:lnTo>
                    <a:pt x="0" y="34760"/>
                  </a:lnTo>
                  <a:lnTo>
                    <a:pt x="794" y="52669"/>
                  </a:lnTo>
                  <a:lnTo>
                    <a:pt x="3792" y="62038"/>
                  </a:lnTo>
                  <a:lnTo>
                    <a:pt x="9887" y="69377"/>
                  </a:lnTo>
                  <a:lnTo>
                    <a:pt x="26408" y="82279"/>
                  </a:lnTo>
                  <a:lnTo>
                    <a:pt x="43375" y="85045"/>
                  </a:lnTo>
                  <a:lnTo>
                    <a:pt x="52615" y="84629"/>
                  </a:lnTo>
                  <a:lnTo>
                    <a:pt x="62014" y="81798"/>
                  </a:lnTo>
                  <a:lnTo>
                    <a:pt x="95256" y="59309"/>
                  </a:lnTo>
                  <a:lnTo>
                    <a:pt x="122238" y="33903"/>
                  </a:lnTo>
                  <a:lnTo>
                    <a:pt x="135622" y="7365"/>
                  </a:lnTo>
                  <a:lnTo>
                    <a:pt x="135699" y="11002"/>
                  </a:lnTo>
                  <a:lnTo>
                    <a:pt x="133600" y="14944"/>
                  </a:lnTo>
                  <a:lnTo>
                    <a:pt x="118938" y="40938"/>
                  </a:lnTo>
                  <a:lnTo>
                    <a:pt x="104764" y="75248"/>
                  </a:lnTo>
                  <a:lnTo>
                    <a:pt x="98521" y="109775"/>
                  </a:lnTo>
                  <a:lnTo>
                    <a:pt x="96175" y="125782"/>
                  </a:lnTo>
                  <a:lnTo>
                    <a:pt x="100364" y="159089"/>
                  </a:lnTo>
                  <a:lnTo>
                    <a:pt x="107156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35"/>
            <p:cNvSpPr/>
            <p:nvPr/>
          </p:nvSpPr>
          <p:spPr>
            <a:xfrm>
              <a:off x="6765131" y="3665898"/>
              <a:ext cx="42864" cy="291351"/>
            </a:xfrm>
            <a:custGeom>
              <a:avLst/>
              <a:gdLst/>
              <a:ahLst/>
              <a:cxnLst/>
              <a:rect l="0" t="0" r="0" b="0"/>
              <a:pathLst>
                <a:path w="42864" h="291351">
                  <a:moveTo>
                    <a:pt x="0" y="270308"/>
                  </a:moveTo>
                  <a:lnTo>
                    <a:pt x="0" y="291350"/>
                  </a:lnTo>
                  <a:lnTo>
                    <a:pt x="0" y="257944"/>
                  </a:lnTo>
                  <a:lnTo>
                    <a:pt x="0" y="225994"/>
                  </a:lnTo>
                  <a:lnTo>
                    <a:pt x="0" y="190607"/>
                  </a:lnTo>
                  <a:lnTo>
                    <a:pt x="0" y="155861"/>
                  </a:lnTo>
                  <a:lnTo>
                    <a:pt x="2117" y="134533"/>
                  </a:lnTo>
                  <a:lnTo>
                    <a:pt x="7276" y="99646"/>
                  </a:lnTo>
                  <a:lnTo>
                    <a:pt x="17000" y="69290"/>
                  </a:lnTo>
                  <a:lnTo>
                    <a:pt x="24834" y="37277"/>
                  </a:lnTo>
                  <a:lnTo>
                    <a:pt x="35327" y="7827"/>
                  </a:lnTo>
                  <a:lnTo>
                    <a:pt x="35684" y="0"/>
                  </a:lnTo>
                  <a:lnTo>
                    <a:pt x="37820" y="1475"/>
                  </a:lnTo>
                  <a:lnTo>
                    <a:pt x="42863" y="59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36"/>
            <p:cNvSpPr/>
            <p:nvPr/>
          </p:nvSpPr>
          <p:spPr>
            <a:xfrm>
              <a:off x="6679406" y="3686328"/>
              <a:ext cx="400051" cy="257023"/>
            </a:xfrm>
            <a:custGeom>
              <a:avLst/>
              <a:gdLst/>
              <a:ahLst/>
              <a:cxnLst/>
              <a:rect l="0" t="0" r="0" b="0"/>
              <a:pathLst>
                <a:path w="400051" h="257023">
                  <a:moveTo>
                    <a:pt x="0" y="92716"/>
                  </a:moveTo>
                  <a:lnTo>
                    <a:pt x="3793" y="92716"/>
                  </a:lnTo>
                  <a:lnTo>
                    <a:pt x="32111" y="99198"/>
                  </a:lnTo>
                  <a:lnTo>
                    <a:pt x="64760" y="99772"/>
                  </a:lnTo>
                  <a:lnTo>
                    <a:pt x="100074" y="94194"/>
                  </a:lnTo>
                  <a:lnTo>
                    <a:pt x="135739" y="88001"/>
                  </a:lnTo>
                  <a:lnTo>
                    <a:pt x="171452" y="82099"/>
                  </a:lnTo>
                  <a:lnTo>
                    <a:pt x="207169" y="65486"/>
                  </a:lnTo>
                  <a:lnTo>
                    <a:pt x="226483" y="55279"/>
                  </a:lnTo>
                  <a:lnTo>
                    <a:pt x="240144" y="42201"/>
                  </a:lnTo>
                  <a:lnTo>
                    <a:pt x="253639" y="23739"/>
                  </a:lnTo>
                  <a:lnTo>
                    <a:pt x="258594" y="8653"/>
                  </a:lnTo>
                  <a:lnTo>
                    <a:pt x="263188" y="1586"/>
                  </a:lnTo>
                  <a:lnTo>
                    <a:pt x="262772" y="1007"/>
                  </a:lnTo>
                  <a:lnTo>
                    <a:pt x="258069" y="0"/>
                  </a:lnTo>
                  <a:lnTo>
                    <a:pt x="253648" y="3685"/>
                  </a:lnTo>
                  <a:lnTo>
                    <a:pt x="251638" y="7638"/>
                  </a:lnTo>
                  <a:lnTo>
                    <a:pt x="246557" y="20436"/>
                  </a:lnTo>
                  <a:lnTo>
                    <a:pt x="227116" y="51399"/>
                  </a:lnTo>
                  <a:lnTo>
                    <a:pt x="214431" y="85775"/>
                  </a:lnTo>
                  <a:lnTo>
                    <a:pt x="202422" y="121317"/>
                  </a:lnTo>
                  <a:lnTo>
                    <a:pt x="195002" y="149871"/>
                  </a:lnTo>
                  <a:lnTo>
                    <a:pt x="193161" y="184792"/>
                  </a:lnTo>
                  <a:lnTo>
                    <a:pt x="192885" y="219732"/>
                  </a:lnTo>
                  <a:lnTo>
                    <a:pt x="192882" y="215014"/>
                  </a:lnTo>
                  <a:lnTo>
                    <a:pt x="216730" y="184166"/>
                  </a:lnTo>
                  <a:lnTo>
                    <a:pt x="223590" y="180986"/>
                  </a:lnTo>
                  <a:lnTo>
                    <a:pt x="231136" y="178778"/>
                  </a:lnTo>
                  <a:lnTo>
                    <a:pt x="242448" y="173010"/>
                  </a:lnTo>
                  <a:lnTo>
                    <a:pt x="249900" y="171326"/>
                  </a:lnTo>
                  <a:lnTo>
                    <a:pt x="284170" y="204642"/>
                  </a:lnTo>
                  <a:lnTo>
                    <a:pt x="296218" y="210986"/>
                  </a:lnTo>
                  <a:lnTo>
                    <a:pt x="305220" y="212749"/>
                  </a:lnTo>
                  <a:lnTo>
                    <a:pt x="314511" y="211416"/>
                  </a:lnTo>
                  <a:lnTo>
                    <a:pt x="348571" y="199631"/>
                  </a:lnTo>
                  <a:lnTo>
                    <a:pt x="368803" y="190299"/>
                  </a:lnTo>
                  <a:lnTo>
                    <a:pt x="376373" y="183447"/>
                  </a:lnTo>
                  <a:lnTo>
                    <a:pt x="389435" y="167194"/>
                  </a:lnTo>
                  <a:lnTo>
                    <a:pt x="391878" y="159586"/>
                  </a:lnTo>
                  <a:lnTo>
                    <a:pt x="392771" y="151302"/>
                  </a:lnTo>
                  <a:lnTo>
                    <a:pt x="392022" y="150823"/>
                  </a:lnTo>
                  <a:lnTo>
                    <a:pt x="382951" y="149992"/>
                  </a:lnTo>
                  <a:lnTo>
                    <a:pt x="378428" y="152038"/>
                  </a:lnTo>
                  <a:lnTo>
                    <a:pt x="361939" y="166662"/>
                  </a:lnTo>
                  <a:lnTo>
                    <a:pt x="354803" y="177508"/>
                  </a:lnTo>
                  <a:lnTo>
                    <a:pt x="351455" y="190776"/>
                  </a:lnTo>
                  <a:lnTo>
                    <a:pt x="350462" y="204762"/>
                  </a:lnTo>
                  <a:lnTo>
                    <a:pt x="353960" y="218960"/>
                  </a:lnTo>
                  <a:lnTo>
                    <a:pt x="360023" y="233220"/>
                  </a:lnTo>
                  <a:lnTo>
                    <a:pt x="366650" y="240623"/>
                  </a:lnTo>
                  <a:lnTo>
                    <a:pt x="381423" y="249252"/>
                  </a:lnTo>
                  <a:lnTo>
                    <a:pt x="400050" y="2570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37"/>
            <p:cNvSpPr/>
            <p:nvPr/>
          </p:nvSpPr>
          <p:spPr>
            <a:xfrm>
              <a:off x="7222331" y="3680655"/>
              <a:ext cx="142876" cy="248409"/>
            </a:xfrm>
            <a:custGeom>
              <a:avLst/>
              <a:gdLst/>
              <a:ahLst/>
              <a:cxnLst/>
              <a:rect l="0" t="0" r="0" b="0"/>
              <a:pathLst>
                <a:path w="142876" h="248409">
                  <a:moveTo>
                    <a:pt x="0" y="248408"/>
                  </a:moveTo>
                  <a:lnTo>
                    <a:pt x="0" y="216430"/>
                  </a:lnTo>
                  <a:lnTo>
                    <a:pt x="0" y="183083"/>
                  </a:lnTo>
                  <a:lnTo>
                    <a:pt x="0" y="148259"/>
                  </a:lnTo>
                  <a:lnTo>
                    <a:pt x="0" y="114884"/>
                  </a:lnTo>
                  <a:lnTo>
                    <a:pt x="2117" y="84537"/>
                  </a:lnTo>
                  <a:lnTo>
                    <a:pt x="7771" y="58566"/>
                  </a:lnTo>
                  <a:lnTo>
                    <a:pt x="16793" y="25611"/>
                  </a:lnTo>
                  <a:lnTo>
                    <a:pt x="26219" y="9518"/>
                  </a:lnTo>
                  <a:lnTo>
                    <a:pt x="30967" y="3857"/>
                  </a:lnTo>
                  <a:lnTo>
                    <a:pt x="37841" y="812"/>
                  </a:lnTo>
                  <a:lnTo>
                    <a:pt x="41896" y="0"/>
                  </a:lnTo>
                  <a:lnTo>
                    <a:pt x="45394" y="252"/>
                  </a:lnTo>
                  <a:lnTo>
                    <a:pt x="77589" y="12913"/>
                  </a:lnTo>
                  <a:lnTo>
                    <a:pt x="92574" y="21998"/>
                  </a:lnTo>
                  <a:lnTo>
                    <a:pt x="123535" y="50692"/>
                  </a:lnTo>
                  <a:lnTo>
                    <a:pt x="142875" y="698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38"/>
            <p:cNvSpPr/>
            <p:nvPr/>
          </p:nvSpPr>
          <p:spPr>
            <a:xfrm>
              <a:off x="7136606" y="3786188"/>
              <a:ext cx="242761" cy="142876"/>
            </a:xfrm>
            <a:custGeom>
              <a:avLst/>
              <a:gdLst/>
              <a:ahLst/>
              <a:cxnLst/>
              <a:rect l="0" t="0" r="0" b="0"/>
              <a:pathLst>
                <a:path w="242761" h="142876">
                  <a:moveTo>
                    <a:pt x="0" y="0"/>
                  </a:moveTo>
                  <a:lnTo>
                    <a:pt x="0" y="10641"/>
                  </a:lnTo>
                  <a:lnTo>
                    <a:pt x="3793" y="20792"/>
                  </a:lnTo>
                  <a:lnTo>
                    <a:pt x="9943" y="30061"/>
                  </a:lnTo>
                  <a:lnTo>
                    <a:pt x="39944" y="45165"/>
                  </a:lnTo>
                  <a:lnTo>
                    <a:pt x="70038" y="54753"/>
                  </a:lnTo>
                  <a:lnTo>
                    <a:pt x="101853" y="62174"/>
                  </a:lnTo>
                  <a:lnTo>
                    <a:pt x="134684" y="67667"/>
                  </a:lnTo>
                  <a:lnTo>
                    <a:pt x="169195" y="65286"/>
                  </a:lnTo>
                  <a:lnTo>
                    <a:pt x="193847" y="60697"/>
                  </a:lnTo>
                  <a:lnTo>
                    <a:pt x="215151" y="52147"/>
                  </a:lnTo>
                  <a:lnTo>
                    <a:pt x="227825" y="44931"/>
                  </a:lnTo>
                  <a:lnTo>
                    <a:pt x="233018" y="42988"/>
                  </a:lnTo>
                  <a:lnTo>
                    <a:pt x="237973" y="39478"/>
                  </a:lnTo>
                  <a:lnTo>
                    <a:pt x="240703" y="35273"/>
                  </a:lnTo>
                  <a:lnTo>
                    <a:pt x="242600" y="28663"/>
                  </a:lnTo>
                  <a:lnTo>
                    <a:pt x="242760" y="25174"/>
                  </a:lnTo>
                  <a:lnTo>
                    <a:pt x="242009" y="23926"/>
                  </a:lnTo>
                  <a:lnTo>
                    <a:pt x="240714" y="23095"/>
                  </a:lnTo>
                  <a:lnTo>
                    <a:pt x="236366" y="22170"/>
                  </a:lnTo>
                  <a:lnTo>
                    <a:pt x="224198" y="22443"/>
                  </a:lnTo>
                  <a:lnTo>
                    <a:pt x="205864" y="27992"/>
                  </a:lnTo>
                  <a:lnTo>
                    <a:pt x="186939" y="39338"/>
                  </a:lnTo>
                  <a:lnTo>
                    <a:pt x="172628" y="57394"/>
                  </a:lnTo>
                  <a:lnTo>
                    <a:pt x="160493" y="76085"/>
                  </a:lnTo>
                  <a:lnTo>
                    <a:pt x="157601" y="97929"/>
                  </a:lnTo>
                  <a:lnTo>
                    <a:pt x="159474" y="105172"/>
                  </a:lnTo>
                  <a:lnTo>
                    <a:pt x="170167" y="123710"/>
                  </a:lnTo>
                  <a:lnTo>
                    <a:pt x="181212" y="131816"/>
                  </a:lnTo>
                  <a:lnTo>
                    <a:pt x="214313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39"/>
            <p:cNvSpPr/>
            <p:nvPr/>
          </p:nvSpPr>
          <p:spPr>
            <a:xfrm>
              <a:off x="7422697" y="3619758"/>
              <a:ext cx="99444" cy="286455"/>
            </a:xfrm>
            <a:custGeom>
              <a:avLst/>
              <a:gdLst/>
              <a:ahLst/>
              <a:cxnLst/>
              <a:rect l="0" t="0" r="0" b="0"/>
              <a:pathLst>
                <a:path w="99444" h="286455">
                  <a:moveTo>
                    <a:pt x="63953" y="245011"/>
                  </a:moveTo>
                  <a:lnTo>
                    <a:pt x="67746" y="245011"/>
                  </a:lnTo>
                  <a:lnTo>
                    <a:pt x="68863" y="244217"/>
                  </a:lnTo>
                  <a:lnTo>
                    <a:pt x="69608" y="242894"/>
                  </a:lnTo>
                  <a:lnTo>
                    <a:pt x="70802" y="235068"/>
                  </a:lnTo>
                  <a:lnTo>
                    <a:pt x="71089" y="220194"/>
                  </a:lnTo>
                  <a:lnTo>
                    <a:pt x="70298" y="218941"/>
                  </a:lnTo>
                  <a:lnTo>
                    <a:pt x="68977" y="218106"/>
                  </a:lnTo>
                  <a:lnTo>
                    <a:pt x="64598" y="217178"/>
                  </a:lnTo>
                  <a:lnTo>
                    <a:pt x="48152" y="216533"/>
                  </a:lnTo>
                  <a:lnTo>
                    <a:pt x="27721" y="224219"/>
                  </a:lnTo>
                  <a:lnTo>
                    <a:pt x="12875" y="233231"/>
                  </a:lnTo>
                  <a:lnTo>
                    <a:pt x="9502" y="237923"/>
                  </a:lnTo>
                  <a:lnTo>
                    <a:pt x="427" y="263401"/>
                  </a:lnTo>
                  <a:lnTo>
                    <a:pt x="0" y="268530"/>
                  </a:lnTo>
                  <a:lnTo>
                    <a:pt x="1927" y="273456"/>
                  </a:lnTo>
                  <a:lnTo>
                    <a:pt x="9632" y="283085"/>
                  </a:lnTo>
                  <a:lnTo>
                    <a:pt x="16263" y="285745"/>
                  </a:lnTo>
                  <a:lnTo>
                    <a:pt x="20253" y="286454"/>
                  </a:lnTo>
                  <a:lnTo>
                    <a:pt x="26804" y="285126"/>
                  </a:lnTo>
                  <a:lnTo>
                    <a:pt x="48612" y="271044"/>
                  </a:lnTo>
                  <a:lnTo>
                    <a:pt x="65802" y="251035"/>
                  </a:lnTo>
                  <a:lnTo>
                    <a:pt x="84030" y="222335"/>
                  </a:lnTo>
                  <a:lnTo>
                    <a:pt x="95759" y="189849"/>
                  </a:lnTo>
                  <a:lnTo>
                    <a:pt x="98899" y="157562"/>
                  </a:lnTo>
                  <a:lnTo>
                    <a:pt x="99443" y="130200"/>
                  </a:lnTo>
                  <a:lnTo>
                    <a:pt x="95834" y="96302"/>
                  </a:lnTo>
                  <a:lnTo>
                    <a:pt x="87478" y="62560"/>
                  </a:lnTo>
                  <a:lnTo>
                    <a:pt x="75821" y="30034"/>
                  </a:lnTo>
                  <a:lnTo>
                    <a:pt x="58410" y="129"/>
                  </a:lnTo>
                  <a:lnTo>
                    <a:pt x="57877" y="0"/>
                  </a:lnTo>
                  <a:lnTo>
                    <a:pt x="56809" y="21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40"/>
            <p:cNvSpPr/>
            <p:nvPr/>
          </p:nvSpPr>
          <p:spPr>
            <a:xfrm>
              <a:off x="7558088" y="3729063"/>
              <a:ext cx="92869" cy="142810"/>
            </a:xfrm>
            <a:custGeom>
              <a:avLst/>
              <a:gdLst/>
              <a:ahLst/>
              <a:cxnLst/>
              <a:rect l="0" t="0" r="0" b="0"/>
              <a:pathLst>
                <a:path w="92869" h="142810">
                  <a:moveTo>
                    <a:pt x="92868" y="7118"/>
                  </a:moveTo>
                  <a:lnTo>
                    <a:pt x="86019" y="269"/>
                  </a:lnTo>
                  <a:lnTo>
                    <a:pt x="75807" y="0"/>
                  </a:lnTo>
                  <a:lnTo>
                    <a:pt x="71263" y="2103"/>
                  </a:lnTo>
                  <a:lnTo>
                    <a:pt x="66597" y="4889"/>
                  </a:lnTo>
                  <a:lnTo>
                    <a:pt x="61877" y="6128"/>
                  </a:lnTo>
                  <a:lnTo>
                    <a:pt x="57134" y="10911"/>
                  </a:lnTo>
                  <a:lnTo>
                    <a:pt x="53174" y="17535"/>
                  </a:lnTo>
                  <a:lnTo>
                    <a:pt x="51413" y="23125"/>
                  </a:lnTo>
                  <a:lnTo>
                    <a:pt x="50129" y="54110"/>
                  </a:lnTo>
                  <a:lnTo>
                    <a:pt x="55733" y="78577"/>
                  </a:lnTo>
                  <a:lnTo>
                    <a:pt x="69377" y="114137"/>
                  </a:lnTo>
                  <a:lnTo>
                    <a:pt x="71401" y="141312"/>
                  </a:lnTo>
                  <a:lnTo>
                    <a:pt x="70620" y="141825"/>
                  </a:lnTo>
                  <a:lnTo>
                    <a:pt x="65283" y="142715"/>
                  </a:lnTo>
                  <a:lnTo>
                    <a:pt x="57002" y="142809"/>
                  </a:lnTo>
                  <a:lnTo>
                    <a:pt x="50999" y="140715"/>
                  </a:lnTo>
                  <a:lnTo>
                    <a:pt x="18809" y="122922"/>
                  </a:lnTo>
                  <a:lnTo>
                    <a:pt x="0" y="1071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SMARTInkShape-Group15"/>
          <p:cNvGrpSpPr/>
          <p:nvPr/>
        </p:nvGrpSpPr>
        <p:grpSpPr>
          <a:xfrm>
            <a:off x="1379737" y="4157663"/>
            <a:ext cx="5263934" cy="600076"/>
            <a:chOff x="1379737" y="4157663"/>
            <a:chExt cx="5263934" cy="600076"/>
          </a:xfrm>
        </p:grpSpPr>
        <p:sp>
          <p:nvSpPr>
            <p:cNvPr id="155" name="SMARTInkShape-141"/>
            <p:cNvSpPr/>
            <p:nvPr/>
          </p:nvSpPr>
          <p:spPr>
            <a:xfrm>
              <a:off x="1621631" y="4357688"/>
              <a:ext cx="57151" cy="400051"/>
            </a:xfrm>
            <a:custGeom>
              <a:avLst/>
              <a:gdLst/>
              <a:ahLst/>
              <a:cxnLst/>
              <a:rect l="0" t="0" r="0" b="0"/>
              <a:pathLst>
                <a:path w="57151" h="400051">
                  <a:moveTo>
                    <a:pt x="57150" y="0"/>
                  </a:moveTo>
                  <a:lnTo>
                    <a:pt x="57150" y="3792"/>
                  </a:lnTo>
                  <a:lnTo>
                    <a:pt x="55034" y="7770"/>
                  </a:lnTo>
                  <a:lnTo>
                    <a:pt x="53358" y="9942"/>
                  </a:lnTo>
                  <a:lnTo>
                    <a:pt x="51496" y="16590"/>
                  </a:lnTo>
                  <a:lnTo>
                    <a:pt x="42366" y="50835"/>
                  </a:lnTo>
                  <a:lnTo>
                    <a:pt x="37689" y="73799"/>
                  </a:lnTo>
                  <a:lnTo>
                    <a:pt x="34186" y="102828"/>
                  </a:lnTo>
                  <a:lnTo>
                    <a:pt x="30238" y="134449"/>
                  </a:lnTo>
                  <a:lnTo>
                    <a:pt x="26951" y="166042"/>
                  </a:lnTo>
                  <a:lnTo>
                    <a:pt x="20950" y="200539"/>
                  </a:lnTo>
                  <a:lnTo>
                    <a:pt x="16262" y="235896"/>
                  </a:lnTo>
                  <a:lnTo>
                    <a:pt x="12756" y="271507"/>
                  </a:lnTo>
                  <a:lnTo>
                    <a:pt x="6690" y="305077"/>
                  </a:lnTo>
                  <a:lnTo>
                    <a:pt x="1982" y="333016"/>
                  </a:lnTo>
                  <a:lnTo>
                    <a:pt x="392" y="363790"/>
                  </a:lnTo>
                  <a:lnTo>
                    <a:pt x="0" y="400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42"/>
            <p:cNvSpPr/>
            <p:nvPr/>
          </p:nvSpPr>
          <p:spPr>
            <a:xfrm>
              <a:off x="1379737" y="4288004"/>
              <a:ext cx="527645" cy="448303"/>
            </a:xfrm>
            <a:custGeom>
              <a:avLst/>
              <a:gdLst/>
              <a:ahLst/>
              <a:cxnLst/>
              <a:rect l="0" t="0" r="0" b="0"/>
              <a:pathLst>
                <a:path w="527645" h="448303">
                  <a:moveTo>
                    <a:pt x="6151" y="105402"/>
                  </a:moveTo>
                  <a:lnTo>
                    <a:pt x="0" y="99251"/>
                  </a:lnTo>
                  <a:lnTo>
                    <a:pt x="462" y="98127"/>
                  </a:lnTo>
                  <a:lnTo>
                    <a:pt x="9037" y="84610"/>
                  </a:lnTo>
                  <a:lnTo>
                    <a:pt x="19869" y="78170"/>
                  </a:lnTo>
                  <a:lnTo>
                    <a:pt x="48901" y="63775"/>
                  </a:lnTo>
                  <a:lnTo>
                    <a:pt x="84063" y="46438"/>
                  </a:lnTo>
                  <a:lnTo>
                    <a:pt x="116901" y="36426"/>
                  </a:lnTo>
                  <a:lnTo>
                    <a:pt x="151766" y="24552"/>
                  </a:lnTo>
                  <a:lnTo>
                    <a:pt x="187232" y="15653"/>
                  </a:lnTo>
                  <a:lnTo>
                    <a:pt x="222876" y="7990"/>
                  </a:lnTo>
                  <a:lnTo>
                    <a:pt x="258572" y="1486"/>
                  </a:lnTo>
                  <a:lnTo>
                    <a:pt x="293491" y="0"/>
                  </a:lnTo>
                  <a:lnTo>
                    <a:pt x="323504" y="4234"/>
                  </a:lnTo>
                  <a:lnTo>
                    <a:pt x="359004" y="15076"/>
                  </a:lnTo>
                  <a:lnTo>
                    <a:pt x="390166" y="34613"/>
                  </a:lnTo>
                  <a:lnTo>
                    <a:pt x="399868" y="44572"/>
                  </a:lnTo>
                  <a:lnTo>
                    <a:pt x="409792" y="64360"/>
                  </a:lnTo>
                  <a:lnTo>
                    <a:pt x="420257" y="99088"/>
                  </a:lnTo>
                  <a:lnTo>
                    <a:pt x="425447" y="129196"/>
                  </a:lnTo>
                  <a:lnTo>
                    <a:pt x="426984" y="163252"/>
                  </a:lnTo>
                  <a:lnTo>
                    <a:pt x="429557" y="198478"/>
                  </a:lnTo>
                  <a:lnTo>
                    <a:pt x="431113" y="234051"/>
                  </a:lnTo>
                  <a:lnTo>
                    <a:pt x="428663" y="269727"/>
                  </a:lnTo>
                  <a:lnTo>
                    <a:pt x="427937" y="305433"/>
                  </a:lnTo>
                  <a:lnTo>
                    <a:pt x="425606" y="341148"/>
                  </a:lnTo>
                  <a:lnTo>
                    <a:pt x="422004" y="372632"/>
                  </a:lnTo>
                  <a:lnTo>
                    <a:pt x="416995" y="404604"/>
                  </a:lnTo>
                  <a:lnTo>
                    <a:pt x="408171" y="436815"/>
                  </a:lnTo>
                  <a:lnTo>
                    <a:pt x="406590" y="446033"/>
                  </a:lnTo>
                  <a:lnTo>
                    <a:pt x="405666" y="446790"/>
                  </a:lnTo>
                  <a:lnTo>
                    <a:pt x="402523" y="447630"/>
                  </a:lnTo>
                  <a:lnTo>
                    <a:pt x="401368" y="447060"/>
                  </a:lnTo>
                  <a:lnTo>
                    <a:pt x="400598" y="445887"/>
                  </a:lnTo>
                  <a:lnTo>
                    <a:pt x="399513" y="440443"/>
                  </a:lnTo>
                  <a:lnTo>
                    <a:pt x="399911" y="422661"/>
                  </a:lnTo>
                  <a:lnTo>
                    <a:pt x="409008" y="390598"/>
                  </a:lnTo>
                  <a:lnTo>
                    <a:pt x="414075" y="357558"/>
                  </a:lnTo>
                  <a:lnTo>
                    <a:pt x="426600" y="327278"/>
                  </a:lnTo>
                  <a:lnTo>
                    <a:pt x="436953" y="298366"/>
                  </a:lnTo>
                  <a:lnTo>
                    <a:pt x="448032" y="276877"/>
                  </a:lnTo>
                  <a:lnTo>
                    <a:pt x="475189" y="247102"/>
                  </a:lnTo>
                  <a:lnTo>
                    <a:pt x="487055" y="242902"/>
                  </a:lnTo>
                  <a:lnTo>
                    <a:pt x="493200" y="241919"/>
                  </a:lnTo>
                  <a:lnTo>
                    <a:pt x="498577" y="243600"/>
                  </a:lnTo>
                  <a:lnTo>
                    <a:pt x="508497" y="251146"/>
                  </a:lnTo>
                  <a:lnTo>
                    <a:pt x="515709" y="261739"/>
                  </a:lnTo>
                  <a:lnTo>
                    <a:pt x="519081" y="278724"/>
                  </a:lnTo>
                  <a:lnTo>
                    <a:pt x="520313" y="312817"/>
                  </a:lnTo>
                  <a:lnTo>
                    <a:pt x="520476" y="348322"/>
                  </a:lnTo>
                  <a:lnTo>
                    <a:pt x="518379" y="376871"/>
                  </a:lnTo>
                  <a:lnTo>
                    <a:pt x="514349" y="405441"/>
                  </a:lnTo>
                  <a:lnTo>
                    <a:pt x="517443" y="423079"/>
                  </a:lnTo>
                  <a:lnTo>
                    <a:pt x="527644" y="4483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43"/>
            <p:cNvSpPr/>
            <p:nvPr/>
          </p:nvSpPr>
          <p:spPr>
            <a:xfrm>
              <a:off x="1993106" y="4522441"/>
              <a:ext cx="99592" cy="185291"/>
            </a:xfrm>
            <a:custGeom>
              <a:avLst/>
              <a:gdLst/>
              <a:ahLst/>
              <a:cxnLst/>
              <a:rect l="0" t="0" r="0" b="0"/>
              <a:pathLst>
                <a:path w="99592" h="185291">
                  <a:moveTo>
                    <a:pt x="0" y="113853"/>
                  </a:moveTo>
                  <a:lnTo>
                    <a:pt x="9943" y="113853"/>
                  </a:lnTo>
                  <a:lnTo>
                    <a:pt x="14474" y="111736"/>
                  </a:lnTo>
                  <a:lnTo>
                    <a:pt x="19133" y="108943"/>
                  </a:lnTo>
                  <a:lnTo>
                    <a:pt x="52669" y="94582"/>
                  </a:lnTo>
                  <a:lnTo>
                    <a:pt x="65965" y="86800"/>
                  </a:lnTo>
                  <a:lnTo>
                    <a:pt x="87986" y="57965"/>
                  </a:lnTo>
                  <a:lnTo>
                    <a:pt x="97880" y="37241"/>
                  </a:lnTo>
                  <a:lnTo>
                    <a:pt x="99591" y="22343"/>
                  </a:lnTo>
                  <a:lnTo>
                    <a:pt x="97709" y="15503"/>
                  </a:lnTo>
                  <a:lnTo>
                    <a:pt x="95020" y="9816"/>
                  </a:lnTo>
                  <a:lnTo>
                    <a:pt x="93825" y="4644"/>
                  </a:lnTo>
                  <a:lnTo>
                    <a:pt x="92713" y="2947"/>
                  </a:lnTo>
                  <a:lnTo>
                    <a:pt x="91177" y="1815"/>
                  </a:lnTo>
                  <a:lnTo>
                    <a:pt x="87355" y="559"/>
                  </a:lnTo>
                  <a:lnTo>
                    <a:pt x="83010" y="0"/>
                  </a:lnTo>
                  <a:lnTo>
                    <a:pt x="78433" y="1868"/>
                  </a:lnTo>
                  <a:lnTo>
                    <a:pt x="76101" y="3477"/>
                  </a:lnTo>
                  <a:lnTo>
                    <a:pt x="50974" y="37840"/>
                  </a:lnTo>
                  <a:lnTo>
                    <a:pt x="46468" y="48584"/>
                  </a:lnTo>
                  <a:lnTo>
                    <a:pt x="35408" y="83703"/>
                  </a:lnTo>
                  <a:lnTo>
                    <a:pt x="30600" y="99099"/>
                  </a:lnTo>
                  <a:lnTo>
                    <a:pt x="28975" y="122316"/>
                  </a:lnTo>
                  <a:lnTo>
                    <a:pt x="32486" y="139026"/>
                  </a:lnTo>
                  <a:lnTo>
                    <a:pt x="44412" y="170336"/>
                  </a:lnTo>
                  <a:lnTo>
                    <a:pt x="49108" y="175469"/>
                  </a:lnTo>
                  <a:lnTo>
                    <a:pt x="59882" y="182027"/>
                  </a:lnTo>
                  <a:lnTo>
                    <a:pt x="71037" y="184646"/>
                  </a:lnTo>
                  <a:lnTo>
                    <a:pt x="78582" y="1852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44"/>
            <p:cNvSpPr/>
            <p:nvPr/>
          </p:nvSpPr>
          <p:spPr>
            <a:xfrm>
              <a:off x="2171787" y="4543756"/>
              <a:ext cx="191642" cy="185040"/>
            </a:xfrm>
            <a:custGeom>
              <a:avLst/>
              <a:gdLst/>
              <a:ahLst/>
              <a:cxnLst/>
              <a:rect l="0" t="0" r="0" b="0"/>
              <a:pathLst>
                <a:path w="191642" h="185040">
                  <a:moveTo>
                    <a:pt x="7057" y="85394"/>
                  </a:moveTo>
                  <a:lnTo>
                    <a:pt x="7057" y="95337"/>
                  </a:lnTo>
                  <a:lnTo>
                    <a:pt x="4940" y="99867"/>
                  </a:lnTo>
                  <a:lnTo>
                    <a:pt x="3264" y="102187"/>
                  </a:lnTo>
                  <a:lnTo>
                    <a:pt x="906" y="113035"/>
                  </a:lnTo>
                  <a:lnTo>
                    <a:pt x="0" y="140290"/>
                  </a:lnTo>
                  <a:lnTo>
                    <a:pt x="6765" y="175444"/>
                  </a:lnTo>
                  <a:lnTo>
                    <a:pt x="6970" y="181220"/>
                  </a:lnTo>
                  <a:lnTo>
                    <a:pt x="7793" y="182615"/>
                  </a:lnTo>
                  <a:lnTo>
                    <a:pt x="9135" y="183546"/>
                  </a:lnTo>
                  <a:lnTo>
                    <a:pt x="13200" y="185039"/>
                  </a:lnTo>
                  <a:lnTo>
                    <a:pt x="13533" y="184368"/>
                  </a:lnTo>
                  <a:lnTo>
                    <a:pt x="14175" y="154869"/>
                  </a:lnTo>
                  <a:lnTo>
                    <a:pt x="8543" y="122971"/>
                  </a:lnTo>
                  <a:lnTo>
                    <a:pt x="8046" y="92635"/>
                  </a:lnTo>
                  <a:lnTo>
                    <a:pt x="12818" y="77397"/>
                  </a:lnTo>
                  <a:lnTo>
                    <a:pt x="18465" y="66709"/>
                  </a:lnTo>
                  <a:lnTo>
                    <a:pt x="21885" y="45676"/>
                  </a:lnTo>
                  <a:lnTo>
                    <a:pt x="27462" y="36899"/>
                  </a:lnTo>
                  <a:lnTo>
                    <a:pt x="30149" y="36059"/>
                  </a:lnTo>
                  <a:lnTo>
                    <a:pt x="39103" y="35427"/>
                  </a:lnTo>
                  <a:lnTo>
                    <a:pt x="74495" y="47246"/>
                  </a:lnTo>
                  <a:lnTo>
                    <a:pt x="107114" y="49533"/>
                  </a:lnTo>
                  <a:lnTo>
                    <a:pt x="140409" y="49667"/>
                  </a:lnTo>
                  <a:lnTo>
                    <a:pt x="168982" y="43524"/>
                  </a:lnTo>
                  <a:lnTo>
                    <a:pt x="172951" y="41605"/>
                  </a:lnTo>
                  <a:lnTo>
                    <a:pt x="179477" y="35240"/>
                  </a:lnTo>
                  <a:lnTo>
                    <a:pt x="182907" y="29237"/>
                  </a:lnTo>
                  <a:lnTo>
                    <a:pt x="185225" y="23923"/>
                  </a:lnTo>
                  <a:lnTo>
                    <a:pt x="190199" y="16469"/>
                  </a:lnTo>
                  <a:lnTo>
                    <a:pt x="191641" y="11633"/>
                  </a:lnTo>
                  <a:lnTo>
                    <a:pt x="191231" y="10027"/>
                  </a:lnTo>
                  <a:lnTo>
                    <a:pt x="190165" y="8955"/>
                  </a:lnTo>
                  <a:lnTo>
                    <a:pt x="188660" y="8241"/>
                  </a:lnTo>
                  <a:lnTo>
                    <a:pt x="187657" y="6971"/>
                  </a:lnTo>
                  <a:lnTo>
                    <a:pt x="186542" y="3444"/>
                  </a:lnTo>
                  <a:lnTo>
                    <a:pt x="185451" y="2186"/>
                  </a:lnTo>
                  <a:lnTo>
                    <a:pt x="182122" y="788"/>
                  </a:lnTo>
                  <a:lnTo>
                    <a:pt x="171993" y="0"/>
                  </a:lnTo>
                  <a:lnTo>
                    <a:pt x="165558" y="1933"/>
                  </a:lnTo>
                  <a:lnTo>
                    <a:pt x="147580" y="12667"/>
                  </a:lnTo>
                  <a:lnTo>
                    <a:pt x="133580" y="33464"/>
                  </a:lnTo>
                  <a:lnTo>
                    <a:pt x="117407" y="67164"/>
                  </a:lnTo>
                  <a:lnTo>
                    <a:pt x="114493" y="101403"/>
                  </a:lnTo>
                  <a:lnTo>
                    <a:pt x="115090" y="116155"/>
                  </a:lnTo>
                  <a:lnTo>
                    <a:pt x="124167" y="140137"/>
                  </a:lnTo>
                  <a:lnTo>
                    <a:pt x="130808" y="147560"/>
                  </a:lnTo>
                  <a:lnTo>
                    <a:pt x="165103" y="174343"/>
                  </a:lnTo>
                  <a:lnTo>
                    <a:pt x="171363" y="1782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45"/>
            <p:cNvSpPr/>
            <p:nvPr/>
          </p:nvSpPr>
          <p:spPr>
            <a:xfrm>
              <a:off x="2557918" y="4529465"/>
              <a:ext cx="156708" cy="162524"/>
            </a:xfrm>
            <a:custGeom>
              <a:avLst/>
              <a:gdLst/>
              <a:ahLst/>
              <a:cxnLst/>
              <a:rect l="0" t="0" r="0" b="0"/>
              <a:pathLst>
                <a:path w="156708" h="162524">
                  <a:moveTo>
                    <a:pt x="128132" y="21104"/>
                  </a:moveTo>
                  <a:lnTo>
                    <a:pt x="131924" y="17312"/>
                  </a:lnTo>
                  <a:lnTo>
                    <a:pt x="133786" y="13333"/>
                  </a:lnTo>
                  <a:lnTo>
                    <a:pt x="135189" y="3406"/>
                  </a:lnTo>
                  <a:lnTo>
                    <a:pt x="134424" y="2161"/>
                  </a:lnTo>
                  <a:lnTo>
                    <a:pt x="133120" y="1332"/>
                  </a:lnTo>
                  <a:lnTo>
                    <a:pt x="127493" y="164"/>
                  </a:lnTo>
                  <a:lnTo>
                    <a:pt x="125325" y="0"/>
                  </a:lnTo>
                  <a:lnTo>
                    <a:pt x="96872" y="7761"/>
                  </a:lnTo>
                  <a:lnTo>
                    <a:pt x="63665" y="26220"/>
                  </a:lnTo>
                  <a:lnTo>
                    <a:pt x="37935" y="47658"/>
                  </a:lnTo>
                  <a:lnTo>
                    <a:pt x="12887" y="82055"/>
                  </a:lnTo>
                  <a:lnTo>
                    <a:pt x="3003" y="102670"/>
                  </a:lnTo>
                  <a:lnTo>
                    <a:pt x="0" y="132005"/>
                  </a:lnTo>
                  <a:lnTo>
                    <a:pt x="1864" y="139978"/>
                  </a:lnTo>
                  <a:lnTo>
                    <a:pt x="9528" y="151565"/>
                  </a:lnTo>
                  <a:lnTo>
                    <a:pt x="23934" y="159066"/>
                  </a:lnTo>
                  <a:lnTo>
                    <a:pt x="39491" y="162523"/>
                  </a:lnTo>
                  <a:lnTo>
                    <a:pt x="49313" y="161215"/>
                  </a:lnTo>
                  <a:lnTo>
                    <a:pt x="82874" y="147148"/>
                  </a:lnTo>
                  <a:lnTo>
                    <a:pt x="107670" y="126857"/>
                  </a:lnTo>
                  <a:lnTo>
                    <a:pt x="115807" y="115233"/>
                  </a:lnTo>
                  <a:lnTo>
                    <a:pt x="124326" y="81530"/>
                  </a:lnTo>
                  <a:lnTo>
                    <a:pt x="127798" y="52138"/>
                  </a:lnTo>
                  <a:lnTo>
                    <a:pt x="125867" y="44686"/>
                  </a:lnTo>
                  <a:lnTo>
                    <a:pt x="122434" y="36029"/>
                  </a:lnTo>
                  <a:lnTo>
                    <a:pt x="120385" y="23569"/>
                  </a:lnTo>
                  <a:lnTo>
                    <a:pt x="117280" y="18760"/>
                  </a:lnTo>
                  <a:lnTo>
                    <a:pt x="116135" y="17954"/>
                  </a:lnTo>
                  <a:lnTo>
                    <a:pt x="115372" y="18210"/>
                  </a:lnTo>
                  <a:lnTo>
                    <a:pt x="114862" y="19174"/>
                  </a:lnTo>
                  <a:lnTo>
                    <a:pt x="113252" y="26426"/>
                  </a:lnTo>
                  <a:lnTo>
                    <a:pt x="108994" y="33176"/>
                  </a:lnTo>
                  <a:lnTo>
                    <a:pt x="107380" y="40997"/>
                  </a:lnTo>
                  <a:lnTo>
                    <a:pt x="107696" y="53015"/>
                  </a:lnTo>
                  <a:lnTo>
                    <a:pt x="119069" y="85453"/>
                  </a:lnTo>
                  <a:lnTo>
                    <a:pt x="122536" y="99702"/>
                  </a:lnTo>
                  <a:lnTo>
                    <a:pt x="137748" y="133024"/>
                  </a:lnTo>
                  <a:lnTo>
                    <a:pt x="156707" y="1568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46"/>
            <p:cNvSpPr/>
            <p:nvPr/>
          </p:nvSpPr>
          <p:spPr>
            <a:xfrm>
              <a:off x="2786063" y="4522100"/>
              <a:ext cx="171451" cy="142770"/>
            </a:xfrm>
            <a:custGeom>
              <a:avLst/>
              <a:gdLst/>
              <a:ahLst/>
              <a:cxnLst/>
              <a:rect l="0" t="0" r="0" b="0"/>
              <a:pathLst>
                <a:path w="171451" h="142770">
                  <a:moveTo>
                    <a:pt x="7143" y="85619"/>
                  </a:moveTo>
                  <a:lnTo>
                    <a:pt x="992" y="85619"/>
                  </a:lnTo>
                  <a:lnTo>
                    <a:pt x="661" y="86413"/>
                  </a:lnTo>
                  <a:lnTo>
                    <a:pt x="0" y="121342"/>
                  </a:lnTo>
                  <a:lnTo>
                    <a:pt x="0" y="134596"/>
                  </a:lnTo>
                  <a:lnTo>
                    <a:pt x="0" y="102089"/>
                  </a:lnTo>
                  <a:lnTo>
                    <a:pt x="0" y="66468"/>
                  </a:lnTo>
                  <a:lnTo>
                    <a:pt x="793" y="47499"/>
                  </a:lnTo>
                  <a:lnTo>
                    <a:pt x="6702" y="19834"/>
                  </a:lnTo>
                  <a:lnTo>
                    <a:pt x="6849" y="15569"/>
                  </a:lnTo>
                  <a:lnTo>
                    <a:pt x="7741" y="12725"/>
                  </a:lnTo>
                  <a:lnTo>
                    <a:pt x="9129" y="10829"/>
                  </a:lnTo>
                  <a:lnTo>
                    <a:pt x="10848" y="9565"/>
                  </a:lnTo>
                  <a:lnTo>
                    <a:pt x="11995" y="7929"/>
                  </a:lnTo>
                  <a:lnTo>
                    <a:pt x="13268" y="3994"/>
                  </a:lnTo>
                  <a:lnTo>
                    <a:pt x="14402" y="2627"/>
                  </a:lnTo>
                  <a:lnTo>
                    <a:pt x="21110" y="0"/>
                  </a:lnTo>
                  <a:lnTo>
                    <a:pt x="41166" y="18837"/>
                  </a:lnTo>
                  <a:lnTo>
                    <a:pt x="72731" y="34604"/>
                  </a:lnTo>
                  <a:lnTo>
                    <a:pt x="92683" y="41146"/>
                  </a:lnTo>
                  <a:lnTo>
                    <a:pt x="127256" y="42714"/>
                  </a:lnTo>
                  <a:lnTo>
                    <a:pt x="144930" y="42753"/>
                  </a:lnTo>
                  <a:lnTo>
                    <a:pt x="149873" y="40638"/>
                  </a:lnTo>
                  <a:lnTo>
                    <a:pt x="155722" y="36605"/>
                  </a:lnTo>
                  <a:lnTo>
                    <a:pt x="156522" y="33937"/>
                  </a:lnTo>
                  <a:lnTo>
                    <a:pt x="157124" y="22638"/>
                  </a:lnTo>
                  <a:lnTo>
                    <a:pt x="151008" y="15289"/>
                  </a:lnTo>
                  <a:lnTo>
                    <a:pt x="148341" y="14674"/>
                  </a:lnTo>
                  <a:lnTo>
                    <a:pt x="140162" y="14279"/>
                  </a:lnTo>
                  <a:lnTo>
                    <a:pt x="135583" y="16341"/>
                  </a:lnTo>
                  <a:lnTo>
                    <a:pt x="112903" y="30976"/>
                  </a:lnTo>
                  <a:lnTo>
                    <a:pt x="109710" y="35669"/>
                  </a:lnTo>
                  <a:lnTo>
                    <a:pt x="107497" y="40400"/>
                  </a:lnTo>
                  <a:lnTo>
                    <a:pt x="88846" y="66716"/>
                  </a:lnTo>
                  <a:lnTo>
                    <a:pt x="87112" y="72720"/>
                  </a:lnTo>
                  <a:lnTo>
                    <a:pt x="88458" y="80150"/>
                  </a:lnTo>
                  <a:lnTo>
                    <a:pt x="94598" y="99426"/>
                  </a:lnTo>
                  <a:lnTo>
                    <a:pt x="102735" y="109337"/>
                  </a:lnTo>
                  <a:lnTo>
                    <a:pt x="126654" y="123711"/>
                  </a:lnTo>
                  <a:lnTo>
                    <a:pt x="155504" y="136066"/>
                  </a:lnTo>
                  <a:lnTo>
                    <a:pt x="161188" y="139790"/>
                  </a:lnTo>
                  <a:lnTo>
                    <a:pt x="171450" y="1427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47"/>
            <p:cNvSpPr/>
            <p:nvPr/>
          </p:nvSpPr>
          <p:spPr>
            <a:xfrm>
              <a:off x="3164681" y="4472086"/>
              <a:ext cx="228590" cy="170227"/>
            </a:xfrm>
            <a:custGeom>
              <a:avLst/>
              <a:gdLst/>
              <a:ahLst/>
              <a:cxnLst/>
              <a:rect l="0" t="0" r="0" b="0"/>
              <a:pathLst>
                <a:path w="228590" h="170227">
                  <a:moveTo>
                    <a:pt x="0" y="99914"/>
                  </a:moveTo>
                  <a:lnTo>
                    <a:pt x="0" y="109857"/>
                  </a:lnTo>
                  <a:lnTo>
                    <a:pt x="7742" y="145116"/>
                  </a:lnTo>
                  <a:lnTo>
                    <a:pt x="14880" y="163998"/>
                  </a:lnTo>
                  <a:lnTo>
                    <a:pt x="20412" y="170226"/>
                  </a:lnTo>
                  <a:lnTo>
                    <a:pt x="20752" y="169808"/>
                  </a:lnTo>
                  <a:lnTo>
                    <a:pt x="21342" y="165102"/>
                  </a:lnTo>
                  <a:lnTo>
                    <a:pt x="26323" y="158681"/>
                  </a:lnTo>
                  <a:lnTo>
                    <a:pt x="27575" y="154343"/>
                  </a:lnTo>
                  <a:lnTo>
                    <a:pt x="29171" y="140181"/>
                  </a:lnTo>
                  <a:lnTo>
                    <a:pt x="34700" y="126393"/>
                  </a:lnTo>
                  <a:lnTo>
                    <a:pt x="36311" y="111730"/>
                  </a:lnTo>
                  <a:lnTo>
                    <a:pt x="41333" y="98250"/>
                  </a:lnTo>
                  <a:lnTo>
                    <a:pt x="42977" y="90443"/>
                  </a:lnTo>
                  <a:lnTo>
                    <a:pt x="47571" y="80792"/>
                  </a:lnTo>
                  <a:lnTo>
                    <a:pt x="50079" y="69024"/>
                  </a:lnTo>
                  <a:lnTo>
                    <a:pt x="55518" y="57535"/>
                  </a:lnTo>
                  <a:lnTo>
                    <a:pt x="56062" y="54993"/>
                  </a:lnTo>
                  <a:lnTo>
                    <a:pt x="60620" y="47622"/>
                  </a:lnTo>
                  <a:lnTo>
                    <a:pt x="64778" y="44923"/>
                  </a:lnTo>
                  <a:lnTo>
                    <a:pt x="66998" y="44203"/>
                  </a:lnTo>
                  <a:lnTo>
                    <a:pt x="68478" y="42930"/>
                  </a:lnTo>
                  <a:lnTo>
                    <a:pt x="70122" y="39398"/>
                  </a:lnTo>
                  <a:lnTo>
                    <a:pt x="71354" y="38139"/>
                  </a:lnTo>
                  <a:lnTo>
                    <a:pt x="74840" y="36740"/>
                  </a:lnTo>
                  <a:lnTo>
                    <a:pt x="107796" y="35633"/>
                  </a:lnTo>
                  <a:lnTo>
                    <a:pt x="126144" y="36416"/>
                  </a:lnTo>
                  <a:lnTo>
                    <a:pt x="157298" y="44439"/>
                  </a:lnTo>
                  <a:lnTo>
                    <a:pt x="167542" y="47477"/>
                  </a:lnTo>
                  <a:lnTo>
                    <a:pt x="185109" y="49981"/>
                  </a:lnTo>
                  <a:lnTo>
                    <a:pt x="201077" y="55420"/>
                  </a:lnTo>
                  <a:lnTo>
                    <a:pt x="215491" y="56729"/>
                  </a:lnTo>
                  <a:lnTo>
                    <a:pt x="220922" y="54792"/>
                  </a:lnTo>
                  <a:lnTo>
                    <a:pt x="228151" y="50193"/>
                  </a:lnTo>
                  <a:lnTo>
                    <a:pt x="228589" y="39273"/>
                  </a:lnTo>
                  <a:lnTo>
                    <a:pt x="226478" y="35127"/>
                  </a:lnTo>
                  <a:lnTo>
                    <a:pt x="217208" y="23649"/>
                  </a:lnTo>
                  <a:lnTo>
                    <a:pt x="212768" y="14176"/>
                  </a:lnTo>
                  <a:lnTo>
                    <a:pt x="210902" y="11799"/>
                  </a:lnTo>
                  <a:lnTo>
                    <a:pt x="206711" y="9158"/>
                  </a:lnTo>
                  <a:lnTo>
                    <a:pt x="202203" y="7191"/>
                  </a:lnTo>
                  <a:lnTo>
                    <a:pt x="195203" y="2414"/>
                  </a:lnTo>
                  <a:lnTo>
                    <a:pt x="188101" y="646"/>
                  </a:lnTo>
                  <a:lnTo>
                    <a:pt x="176210" y="0"/>
                  </a:lnTo>
                  <a:lnTo>
                    <a:pt x="171449" y="2062"/>
                  </a:lnTo>
                  <a:lnTo>
                    <a:pt x="161925" y="9853"/>
                  </a:lnTo>
                  <a:lnTo>
                    <a:pt x="143846" y="41279"/>
                  </a:lnTo>
                  <a:lnTo>
                    <a:pt x="132651" y="75553"/>
                  </a:lnTo>
                  <a:lnTo>
                    <a:pt x="132510" y="85383"/>
                  </a:lnTo>
                  <a:lnTo>
                    <a:pt x="139335" y="118950"/>
                  </a:lnTo>
                  <a:lnTo>
                    <a:pt x="145535" y="126366"/>
                  </a:lnTo>
                  <a:lnTo>
                    <a:pt x="152789" y="133102"/>
                  </a:lnTo>
                  <a:lnTo>
                    <a:pt x="158658" y="141387"/>
                  </a:lnTo>
                  <a:lnTo>
                    <a:pt x="170263" y="148244"/>
                  </a:lnTo>
                  <a:lnTo>
                    <a:pt x="204631" y="160812"/>
                  </a:lnTo>
                  <a:lnTo>
                    <a:pt x="214313" y="1642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48"/>
            <p:cNvSpPr/>
            <p:nvPr/>
          </p:nvSpPr>
          <p:spPr>
            <a:xfrm>
              <a:off x="3464727" y="4493559"/>
              <a:ext cx="128534" cy="220862"/>
            </a:xfrm>
            <a:custGeom>
              <a:avLst/>
              <a:gdLst/>
              <a:ahLst/>
              <a:cxnLst/>
              <a:rect l="0" t="0" r="0" b="0"/>
              <a:pathLst>
                <a:path w="128534" h="220862">
                  <a:moveTo>
                    <a:pt x="28567" y="42722"/>
                  </a:moveTo>
                  <a:lnTo>
                    <a:pt x="24775" y="42722"/>
                  </a:lnTo>
                  <a:lnTo>
                    <a:pt x="23657" y="43516"/>
                  </a:lnTo>
                  <a:lnTo>
                    <a:pt x="22912" y="44839"/>
                  </a:lnTo>
                  <a:lnTo>
                    <a:pt x="15298" y="76514"/>
                  </a:lnTo>
                  <a:lnTo>
                    <a:pt x="14369" y="108467"/>
                  </a:lnTo>
                  <a:lnTo>
                    <a:pt x="8136" y="140063"/>
                  </a:lnTo>
                  <a:lnTo>
                    <a:pt x="6400" y="173674"/>
                  </a:lnTo>
                  <a:lnTo>
                    <a:pt x="437" y="204911"/>
                  </a:lnTo>
                  <a:lnTo>
                    <a:pt x="0" y="220861"/>
                  </a:lnTo>
                  <a:lnTo>
                    <a:pt x="3786" y="217389"/>
                  </a:lnTo>
                  <a:lnTo>
                    <a:pt x="5647" y="213485"/>
                  </a:lnTo>
                  <a:lnTo>
                    <a:pt x="9213" y="179298"/>
                  </a:lnTo>
                  <a:lnTo>
                    <a:pt x="12778" y="162299"/>
                  </a:lnTo>
                  <a:lnTo>
                    <a:pt x="14082" y="128202"/>
                  </a:lnTo>
                  <a:lnTo>
                    <a:pt x="18046" y="92696"/>
                  </a:lnTo>
                  <a:lnTo>
                    <a:pt x="27253" y="63353"/>
                  </a:lnTo>
                  <a:lnTo>
                    <a:pt x="43536" y="32040"/>
                  </a:lnTo>
                  <a:lnTo>
                    <a:pt x="66288" y="5251"/>
                  </a:lnTo>
                  <a:lnTo>
                    <a:pt x="73378" y="2256"/>
                  </a:lnTo>
                  <a:lnTo>
                    <a:pt x="98730" y="0"/>
                  </a:lnTo>
                  <a:lnTo>
                    <a:pt x="101536" y="747"/>
                  </a:lnTo>
                  <a:lnTo>
                    <a:pt x="103407" y="2039"/>
                  </a:lnTo>
                  <a:lnTo>
                    <a:pt x="104654" y="3694"/>
                  </a:lnTo>
                  <a:lnTo>
                    <a:pt x="116475" y="12053"/>
                  </a:lnTo>
                  <a:lnTo>
                    <a:pt x="124574" y="27503"/>
                  </a:lnTo>
                  <a:lnTo>
                    <a:pt x="127393" y="36978"/>
                  </a:lnTo>
                  <a:lnTo>
                    <a:pt x="128533" y="71445"/>
                  </a:lnTo>
                  <a:lnTo>
                    <a:pt x="127765" y="80094"/>
                  </a:lnTo>
                  <a:lnTo>
                    <a:pt x="116392" y="102127"/>
                  </a:lnTo>
                  <a:lnTo>
                    <a:pt x="97612" y="123587"/>
                  </a:lnTo>
                  <a:lnTo>
                    <a:pt x="92856" y="126287"/>
                  </a:lnTo>
                  <a:lnTo>
                    <a:pt x="78573" y="1284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49"/>
            <p:cNvSpPr/>
            <p:nvPr/>
          </p:nvSpPr>
          <p:spPr>
            <a:xfrm>
              <a:off x="3646618" y="4507706"/>
              <a:ext cx="117710" cy="92738"/>
            </a:xfrm>
            <a:custGeom>
              <a:avLst/>
              <a:gdLst/>
              <a:ahLst/>
              <a:cxnLst/>
              <a:rect l="0" t="0" r="0" b="0"/>
              <a:pathLst>
                <a:path w="117710" h="92738">
                  <a:moveTo>
                    <a:pt x="46701" y="0"/>
                  </a:moveTo>
                  <a:lnTo>
                    <a:pt x="40550" y="0"/>
                  </a:lnTo>
                  <a:lnTo>
                    <a:pt x="22790" y="16793"/>
                  </a:lnTo>
                  <a:lnTo>
                    <a:pt x="7007" y="40620"/>
                  </a:lnTo>
                  <a:lnTo>
                    <a:pt x="2348" y="55531"/>
                  </a:lnTo>
                  <a:lnTo>
                    <a:pt x="463" y="58452"/>
                  </a:lnTo>
                  <a:lnTo>
                    <a:pt x="0" y="61987"/>
                  </a:lnTo>
                  <a:lnTo>
                    <a:pt x="1604" y="70148"/>
                  </a:lnTo>
                  <a:lnTo>
                    <a:pt x="6969" y="79875"/>
                  </a:lnTo>
                  <a:lnTo>
                    <a:pt x="13585" y="87784"/>
                  </a:lnTo>
                  <a:lnTo>
                    <a:pt x="20341" y="90609"/>
                  </a:lnTo>
                  <a:lnTo>
                    <a:pt x="55385" y="92737"/>
                  </a:lnTo>
                  <a:lnTo>
                    <a:pt x="90962" y="85586"/>
                  </a:lnTo>
                  <a:lnTo>
                    <a:pt x="100473" y="80216"/>
                  </a:lnTo>
                  <a:lnTo>
                    <a:pt x="113244" y="68958"/>
                  </a:lnTo>
                  <a:lnTo>
                    <a:pt x="115963" y="64250"/>
                  </a:lnTo>
                  <a:lnTo>
                    <a:pt x="117709" y="58553"/>
                  </a:lnTo>
                  <a:lnTo>
                    <a:pt x="115831" y="55657"/>
                  </a:lnTo>
                  <a:lnTo>
                    <a:pt x="114219" y="53773"/>
                  </a:lnTo>
                  <a:lnTo>
                    <a:pt x="110311" y="51681"/>
                  </a:lnTo>
                  <a:lnTo>
                    <a:pt x="108157" y="51123"/>
                  </a:lnTo>
                  <a:lnTo>
                    <a:pt x="96647" y="44499"/>
                  </a:lnTo>
                  <a:lnTo>
                    <a:pt x="89563" y="428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150"/>
            <p:cNvSpPr/>
            <p:nvPr/>
          </p:nvSpPr>
          <p:spPr>
            <a:xfrm>
              <a:off x="3821906" y="4486275"/>
              <a:ext cx="121445" cy="141883"/>
            </a:xfrm>
            <a:custGeom>
              <a:avLst/>
              <a:gdLst/>
              <a:ahLst/>
              <a:cxnLst/>
              <a:rect l="0" t="0" r="0" b="0"/>
              <a:pathLst>
                <a:path w="121445" h="141883">
                  <a:moveTo>
                    <a:pt x="0" y="135731"/>
                  </a:moveTo>
                  <a:lnTo>
                    <a:pt x="6151" y="135731"/>
                  </a:lnTo>
                  <a:lnTo>
                    <a:pt x="13208" y="141882"/>
                  </a:lnTo>
                  <a:lnTo>
                    <a:pt x="13568" y="141419"/>
                  </a:lnTo>
                  <a:lnTo>
                    <a:pt x="14285" y="115170"/>
                  </a:lnTo>
                  <a:lnTo>
                    <a:pt x="7438" y="79930"/>
                  </a:lnTo>
                  <a:lnTo>
                    <a:pt x="9392" y="73096"/>
                  </a:lnTo>
                  <a:lnTo>
                    <a:pt x="12112" y="66618"/>
                  </a:lnTo>
                  <a:lnTo>
                    <a:pt x="14437" y="54840"/>
                  </a:lnTo>
                  <a:lnTo>
                    <a:pt x="19800" y="45970"/>
                  </a:lnTo>
                  <a:lnTo>
                    <a:pt x="45253" y="19059"/>
                  </a:lnTo>
                  <a:lnTo>
                    <a:pt x="52127" y="16408"/>
                  </a:lnTo>
                  <a:lnTo>
                    <a:pt x="83468" y="8261"/>
                  </a:lnTo>
                  <a:lnTo>
                    <a:pt x="101625" y="6571"/>
                  </a:lnTo>
                  <a:lnTo>
                    <a:pt x="1214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51"/>
            <p:cNvSpPr/>
            <p:nvPr/>
          </p:nvSpPr>
          <p:spPr>
            <a:xfrm>
              <a:off x="4014800" y="4350544"/>
              <a:ext cx="35707" cy="285751"/>
            </a:xfrm>
            <a:custGeom>
              <a:avLst/>
              <a:gdLst/>
              <a:ahLst/>
              <a:cxnLst/>
              <a:rect l="0" t="0" r="0" b="0"/>
              <a:pathLst>
                <a:path w="35707" h="285751">
                  <a:moveTo>
                    <a:pt x="21419" y="0"/>
                  </a:moveTo>
                  <a:lnTo>
                    <a:pt x="17627" y="0"/>
                  </a:lnTo>
                  <a:lnTo>
                    <a:pt x="16509" y="794"/>
                  </a:lnTo>
                  <a:lnTo>
                    <a:pt x="15764" y="2116"/>
                  </a:lnTo>
                  <a:lnTo>
                    <a:pt x="14569" y="9943"/>
                  </a:lnTo>
                  <a:lnTo>
                    <a:pt x="14362" y="16793"/>
                  </a:lnTo>
                  <a:lnTo>
                    <a:pt x="12197" y="21486"/>
                  </a:lnTo>
                  <a:lnTo>
                    <a:pt x="10509" y="23849"/>
                  </a:lnTo>
                  <a:lnTo>
                    <a:pt x="7005" y="54570"/>
                  </a:lnTo>
                  <a:lnTo>
                    <a:pt x="1609" y="85215"/>
                  </a:lnTo>
                  <a:lnTo>
                    <a:pt x="308" y="114199"/>
                  </a:lnTo>
                  <a:lnTo>
                    <a:pt x="51" y="143648"/>
                  </a:lnTo>
                  <a:lnTo>
                    <a:pt x="0" y="177100"/>
                  </a:lnTo>
                  <a:lnTo>
                    <a:pt x="2108" y="199582"/>
                  </a:lnTo>
                  <a:lnTo>
                    <a:pt x="9931" y="228513"/>
                  </a:lnTo>
                  <a:lnTo>
                    <a:pt x="21474" y="262190"/>
                  </a:lnTo>
                  <a:lnTo>
                    <a:pt x="35706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52"/>
            <p:cNvSpPr/>
            <p:nvPr/>
          </p:nvSpPr>
          <p:spPr>
            <a:xfrm>
              <a:off x="3971925" y="4437298"/>
              <a:ext cx="199774" cy="120416"/>
            </a:xfrm>
            <a:custGeom>
              <a:avLst/>
              <a:gdLst/>
              <a:ahLst/>
              <a:cxnLst/>
              <a:rect l="0" t="0" r="0" b="0"/>
              <a:pathLst>
                <a:path w="199774" h="120416">
                  <a:moveTo>
                    <a:pt x="0" y="106127"/>
                  </a:moveTo>
                  <a:lnTo>
                    <a:pt x="0" y="102335"/>
                  </a:lnTo>
                  <a:lnTo>
                    <a:pt x="2117" y="98356"/>
                  </a:lnTo>
                  <a:lnTo>
                    <a:pt x="6497" y="93942"/>
                  </a:lnTo>
                  <a:lnTo>
                    <a:pt x="40193" y="71881"/>
                  </a:lnTo>
                  <a:lnTo>
                    <a:pt x="70910" y="61174"/>
                  </a:lnTo>
                  <a:lnTo>
                    <a:pt x="100702" y="51416"/>
                  </a:lnTo>
                  <a:lnTo>
                    <a:pt x="134221" y="41844"/>
                  </a:lnTo>
                  <a:lnTo>
                    <a:pt x="165548" y="29929"/>
                  </a:lnTo>
                  <a:lnTo>
                    <a:pt x="193575" y="15640"/>
                  </a:lnTo>
                  <a:lnTo>
                    <a:pt x="199773" y="6532"/>
                  </a:lnTo>
                  <a:lnTo>
                    <a:pt x="196158" y="2446"/>
                  </a:lnTo>
                  <a:lnTo>
                    <a:pt x="192221" y="515"/>
                  </a:lnTo>
                  <a:lnTo>
                    <a:pt x="190060" y="0"/>
                  </a:lnTo>
                  <a:lnTo>
                    <a:pt x="162414" y="6307"/>
                  </a:lnTo>
                  <a:lnTo>
                    <a:pt x="153250" y="11639"/>
                  </a:lnTo>
                  <a:lnTo>
                    <a:pt x="148015" y="15978"/>
                  </a:lnTo>
                  <a:lnTo>
                    <a:pt x="145160" y="24786"/>
                  </a:lnTo>
                  <a:lnTo>
                    <a:pt x="144684" y="35050"/>
                  </a:lnTo>
                  <a:lnTo>
                    <a:pt x="152952" y="54571"/>
                  </a:lnTo>
                  <a:lnTo>
                    <a:pt x="182376" y="89988"/>
                  </a:lnTo>
                  <a:lnTo>
                    <a:pt x="185535" y="100640"/>
                  </a:lnTo>
                  <a:lnTo>
                    <a:pt x="187190" y="102469"/>
                  </a:lnTo>
                  <a:lnTo>
                    <a:pt x="189087" y="103688"/>
                  </a:lnTo>
                  <a:lnTo>
                    <a:pt x="189558" y="105295"/>
                  </a:lnTo>
                  <a:lnTo>
                    <a:pt x="189078" y="107160"/>
                  </a:lnTo>
                  <a:lnTo>
                    <a:pt x="187222" y="111348"/>
                  </a:lnTo>
                  <a:lnTo>
                    <a:pt x="186397" y="115856"/>
                  </a:lnTo>
                  <a:lnTo>
                    <a:pt x="184590" y="117376"/>
                  </a:lnTo>
                  <a:lnTo>
                    <a:pt x="175255" y="119514"/>
                  </a:lnTo>
                  <a:lnTo>
                    <a:pt x="141046" y="120391"/>
                  </a:lnTo>
                  <a:lnTo>
                    <a:pt x="121444" y="1204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53"/>
            <p:cNvSpPr/>
            <p:nvPr/>
          </p:nvSpPr>
          <p:spPr>
            <a:xfrm>
              <a:off x="4389375" y="4365824"/>
              <a:ext cx="161195" cy="156171"/>
            </a:xfrm>
            <a:custGeom>
              <a:avLst/>
              <a:gdLst/>
              <a:ahLst/>
              <a:cxnLst/>
              <a:rect l="0" t="0" r="0" b="0"/>
              <a:pathLst>
                <a:path w="161195" h="156171">
                  <a:moveTo>
                    <a:pt x="61181" y="6151"/>
                  </a:moveTo>
                  <a:lnTo>
                    <a:pt x="61181" y="2359"/>
                  </a:lnTo>
                  <a:lnTo>
                    <a:pt x="60388" y="1242"/>
                  </a:lnTo>
                  <a:lnTo>
                    <a:pt x="59065" y="497"/>
                  </a:lnTo>
                  <a:lnTo>
                    <a:pt x="57389" y="0"/>
                  </a:lnTo>
                  <a:lnTo>
                    <a:pt x="56272" y="463"/>
                  </a:lnTo>
                  <a:lnTo>
                    <a:pt x="55527" y="1565"/>
                  </a:lnTo>
                  <a:lnTo>
                    <a:pt x="55030" y="3094"/>
                  </a:lnTo>
                  <a:lnTo>
                    <a:pt x="53906" y="4113"/>
                  </a:lnTo>
                  <a:lnTo>
                    <a:pt x="50539" y="5245"/>
                  </a:lnTo>
                  <a:lnTo>
                    <a:pt x="46397" y="9982"/>
                  </a:lnTo>
                  <a:lnTo>
                    <a:pt x="41117" y="16585"/>
                  </a:lnTo>
                  <a:lnTo>
                    <a:pt x="26909" y="29408"/>
                  </a:lnTo>
                  <a:lnTo>
                    <a:pt x="7262" y="60844"/>
                  </a:lnTo>
                  <a:lnTo>
                    <a:pt x="2104" y="92011"/>
                  </a:lnTo>
                  <a:lnTo>
                    <a:pt x="365" y="96728"/>
                  </a:lnTo>
                  <a:lnTo>
                    <a:pt x="0" y="100667"/>
                  </a:lnTo>
                  <a:lnTo>
                    <a:pt x="1710" y="107160"/>
                  </a:lnTo>
                  <a:lnTo>
                    <a:pt x="7136" y="115278"/>
                  </a:lnTo>
                  <a:lnTo>
                    <a:pt x="13613" y="118152"/>
                  </a:lnTo>
                  <a:lnTo>
                    <a:pt x="40863" y="120317"/>
                  </a:lnTo>
                  <a:lnTo>
                    <a:pt x="61641" y="112662"/>
                  </a:lnTo>
                  <a:lnTo>
                    <a:pt x="88395" y="96601"/>
                  </a:lnTo>
                  <a:lnTo>
                    <a:pt x="93120" y="91859"/>
                  </a:lnTo>
                  <a:lnTo>
                    <a:pt x="102223" y="77587"/>
                  </a:lnTo>
                  <a:lnTo>
                    <a:pt x="104034" y="70481"/>
                  </a:lnTo>
                  <a:lnTo>
                    <a:pt x="104041" y="74248"/>
                  </a:lnTo>
                  <a:lnTo>
                    <a:pt x="110526" y="96854"/>
                  </a:lnTo>
                  <a:lnTo>
                    <a:pt x="111785" y="108520"/>
                  </a:lnTo>
                  <a:lnTo>
                    <a:pt x="121105" y="126308"/>
                  </a:lnTo>
                  <a:lnTo>
                    <a:pt x="127766" y="133108"/>
                  </a:lnTo>
                  <a:lnTo>
                    <a:pt x="161194" y="1561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54"/>
            <p:cNvSpPr/>
            <p:nvPr/>
          </p:nvSpPr>
          <p:spPr>
            <a:xfrm>
              <a:off x="4600575" y="4293394"/>
              <a:ext cx="113846" cy="178139"/>
            </a:xfrm>
            <a:custGeom>
              <a:avLst/>
              <a:gdLst/>
              <a:ahLst/>
              <a:cxnLst/>
              <a:rect l="0" t="0" r="0" b="0"/>
              <a:pathLst>
                <a:path w="113846" h="178139">
                  <a:moveTo>
                    <a:pt x="0" y="0"/>
                  </a:moveTo>
                  <a:lnTo>
                    <a:pt x="0" y="31921"/>
                  </a:lnTo>
                  <a:lnTo>
                    <a:pt x="0" y="64525"/>
                  </a:lnTo>
                  <a:lnTo>
                    <a:pt x="0" y="99971"/>
                  </a:lnTo>
                  <a:lnTo>
                    <a:pt x="794" y="115963"/>
                  </a:lnTo>
                  <a:lnTo>
                    <a:pt x="8819" y="149977"/>
                  </a:lnTo>
                  <a:lnTo>
                    <a:pt x="10642" y="154753"/>
                  </a:lnTo>
                  <a:lnTo>
                    <a:pt x="16901" y="162177"/>
                  </a:lnTo>
                  <a:lnTo>
                    <a:pt x="33854" y="173410"/>
                  </a:lnTo>
                  <a:lnTo>
                    <a:pt x="47778" y="177058"/>
                  </a:lnTo>
                  <a:lnTo>
                    <a:pt x="61958" y="178138"/>
                  </a:lnTo>
                  <a:lnTo>
                    <a:pt x="76213" y="174667"/>
                  </a:lnTo>
                  <a:lnTo>
                    <a:pt x="97898" y="158448"/>
                  </a:lnTo>
                  <a:lnTo>
                    <a:pt x="103835" y="152178"/>
                  </a:lnTo>
                  <a:lnTo>
                    <a:pt x="110846" y="140516"/>
                  </a:lnTo>
                  <a:lnTo>
                    <a:pt x="113277" y="130887"/>
                  </a:lnTo>
                  <a:lnTo>
                    <a:pt x="113845" y="122730"/>
                  </a:lnTo>
                  <a:lnTo>
                    <a:pt x="110373" y="109213"/>
                  </a:lnTo>
                  <a:lnTo>
                    <a:pt x="104317" y="98946"/>
                  </a:lnTo>
                  <a:lnTo>
                    <a:pt x="93703" y="90877"/>
                  </a:lnTo>
                  <a:lnTo>
                    <a:pt x="62747" y="82385"/>
                  </a:lnTo>
                  <a:lnTo>
                    <a:pt x="46196" y="79708"/>
                  </a:lnTo>
                  <a:lnTo>
                    <a:pt x="14288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155"/>
            <p:cNvSpPr/>
            <p:nvPr/>
          </p:nvSpPr>
          <p:spPr>
            <a:xfrm>
              <a:off x="4736456" y="4364831"/>
              <a:ext cx="228451" cy="107033"/>
            </a:xfrm>
            <a:custGeom>
              <a:avLst/>
              <a:gdLst/>
              <a:ahLst/>
              <a:cxnLst/>
              <a:rect l="0" t="0" r="0" b="0"/>
              <a:pathLst>
                <a:path w="228451" h="107033">
                  <a:moveTo>
                    <a:pt x="49857" y="0"/>
                  </a:moveTo>
                  <a:lnTo>
                    <a:pt x="28370" y="23603"/>
                  </a:lnTo>
                  <a:lnTo>
                    <a:pt x="22845" y="31128"/>
                  </a:lnTo>
                  <a:lnTo>
                    <a:pt x="8479" y="44543"/>
                  </a:lnTo>
                  <a:lnTo>
                    <a:pt x="2407" y="55531"/>
                  </a:lnTo>
                  <a:lnTo>
                    <a:pt x="355" y="70148"/>
                  </a:lnTo>
                  <a:lnTo>
                    <a:pt x="0" y="79875"/>
                  </a:lnTo>
                  <a:lnTo>
                    <a:pt x="1537" y="82619"/>
                  </a:lnTo>
                  <a:lnTo>
                    <a:pt x="7479" y="87784"/>
                  </a:lnTo>
                  <a:lnTo>
                    <a:pt x="13295" y="90609"/>
                  </a:lnTo>
                  <a:lnTo>
                    <a:pt x="27289" y="92423"/>
                  </a:lnTo>
                  <a:lnTo>
                    <a:pt x="40700" y="92737"/>
                  </a:lnTo>
                  <a:lnTo>
                    <a:pt x="47904" y="90694"/>
                  </a:lnTo>
                  <a:lnTo>
                    <a:pt x="55338" y="85552"/>
                  </a:lnTo>
                  <a:lnTo>
                    <a:pt x="78712" y="63772"/>
                  </a:lnTo>
                  <a:lnTo>
                    <a:pt x="82525" y="55860"/>
                  </a:lnTo>
                  <a:lnTo>
                    <a:pt x="85397" y="33680"/>
                  </a:lnTo>
                  <a:lnTo>
                    <a:pt x="83379" y="28728"/>
                  </a:lnTo>
                  <a:lnTo>
                    <a:pt x="80631" y="23881"/>
                  </a:lnTo>
                  <a:lnTo>
                    <a:pt x="78434" y="14299"/>
                  </a:lnTo>
                  <a:lnTo>
                    <a:pt x="82225" y="18084"/>
                  </a:lnTo>
                  <a:lnTo>
                    <a:pt x="86203" y="19944"/>
                  </a:lnTo>
                  <a:lnTo>
                    <a:pt x="88375" y="20440"/>
                  </a:lnTo>
                  <a:lnTo>
                    <a:pt x="89823" y="21564"/>
                  </a:lnTo>
                  <a:lnTo>
                    <a:pt x="105026" y="42907"/>
                  </a:lnTo>
                  <a:lnTo>
                    <a:pt x="106920" y="47645"/>
                  </a:lnTo>
                  <a:lnTo>
                    <a:pt x="111655" y="54775"/>
                  </a:lnTo>
                  <a:lnTo>
                    <a:pt x="122926" y="85284"/>
                  </a:lnTo>
                  <a:lnTo>
                    <a:pt x="127576" y="90292"/>
                  </a:lnTo>
                  <a:lnTo>
                    <a:pt x="151799" y="103964"/>
                  </a:lnTo>
                  <a:lnTo>
                    <a:pt x="161730" y="106211"/>
                  </a:lnTo>
                  <a:lnTo>
                    <a:pt x="183514" y="107032"/>
                  </a:lnTo>
                  <a:lnTo>
                    <a:pt x="202318" y="101429"/>
                  </a:lnTo>
                  <a:lnTo>
                    <a:pt x="219202" y="92678"/>
                  </a:lnTo>
                  <a:lnTo>
                    <a:pt x="224340" y="88022"/>
                  </a:lnTo>
                  <a:lnTo>
                    <a:pt x="228450" y="785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56"/>
            <p:cNvSpPr/>
            <p:nvPr/>
          </p:nvSpPr>
          <p:spPr>
            <a:xfrm>
              <a:off x="5043601" y="4286250"/>
              <a:ext cx="21319" cy="121445"/>
            </a:xfrm>
            <a:custGeom>
              <a:avLst/>
              <a:gdLst/>
              <a:ahLst/>
              <a:cxnLst/>
              <a:rect l="0" t="0" r="0" b="0"/>
              <a:pathLst>
                <a:path w="21319" h="121445">
                  <a:moveTo>
                    <a:pt x="21318" y="0"/>
                  </a:moveTo>
                  <a:lnTo>
                    <a:pt x="21318" y="3792"/>
                  </a:lnTo>
                  <a:lnTo>
                    <a:pt x="19201" y="7771"/>
                  </a:lnTo>
                  <a:lnTo>
                    <a:pt x="17526" y="9943"/>
                  </a:lnTo>
                  <a:lnTo>
                    <a:pt x="15663" y="16590"/>
                  </a:lnTo>
                  <a:lnTo>
                    <a:pt x="12188" y="43064"/>
                  </a:lnTo>
                  <a:lnTo>
                    <a:pt x="1182" y="76212"/>
                  </a:lnTo>
                  <a:lnTo>
                    <a:pt x="0" y="98625"/>
                  </a:lnTo>
                  <a:lnTo>
                    <a:pt x="7030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57"/>
            <p:cNvSpPr/>
            <p:nvPr/>
          </p:nvSpPr>
          <p:spPr>
            <a:xfrm>
              <a:off x="4993481" y="4250531"/>
              <a:ext cx="200026" cy="28576"/>
            </a:xfrm>
            <a:custGeom>
              <a:avLst/>
              <a:gdLst/>
              <a:ahLst/>
              <a:cxnLst/>
              <a:rect l="0" t="0" r="0" b="0"/>
              <a:pathLst>
                <a:path w="200026" h="28576">
                  <a:moveTo>
                    <a:pt x="0" y="28575"/>
                  </a:moveTo>
                  <a:lnTo>
                    <a:pt x="0" y="22424"/>
                  </a:lnTo>
                  <a:lnTo>
                    <a:pt x="794" y="22093"/>
                  </a:lnTo>
                  <a:lnTo>
                    <a:pt x="9887" y="19446"/>
                  </a:lnTo>
                  <a:lnTo>
                    <a:pt x="37021" y="10057"/>
                  </a:lnTo>
                  <a:lnTo>
                    <a:pt x="71609" y="3736"/>
                  </a:lnTo>
                  <a:lnTo>
                    <a:pt x="104956" y="738"/>
                  </a:lnTo>
                  <a:lnTo>
                    <a:pt x="135297" y="146"/>
                  </a:lnTo>
                  <a:lnTo>
                    <a:pt x="170599" y="20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58"/>
            <p:cNvSpPr/>
            <p:nvPr/>
          </p:nvSpPr>
          <p:spPr>
            <a:xfrm>
              <a:off x="5364956" y="4200525"/>
              <a:ext cx="14289" cy="100014"/>
            </a:xfrm>
            <a:custGeom>
              <a:avLst/>
              <a:gdLst/>
              <a:ahLst/>
              <a:cxnLst/>
              <a:rect l="0" t="0" r="0" b="0"/>
              <a:pathLst>
                <a:path w="14289" h="100014">
                  <a:moveTo>
                    <a:pt x="14288" y="0"/>
                  </a:moveTo>
                  <a:lnTo>
                    <a:pt x="10496" y="3792"/>
                  </a:lnTo>
                  <a:lnTo>
                    <a:pt x="8633" y="7771"/>
                  </a:lnTo>
                  <a:lnTo>
                    <a:pt x="7202" y="40947"/>
                  </a:lnTo>
                  <a:lnTo>
                    <a:pt x="6356" y="66236"/>
                  </a:lnTo>
                  <a:lnTo>
                    <a:pt x="1491" y="80141"/>
                  </a:lnTo>
                  <a:lnTo>
                    <a:pt x="0" y="1000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59"/>
            <p:cNvSpPr/>
            <p:nvPr/>
          </p:nvSpPr>
          <p:spPr>
            <a:xfrm>
              <a:off x="5436394" y="4186364"/>
              <a:ext cx="178595" cy="128462"/>
            </a:xfrm>
            <a:custGeom>
              <a:avLst/>
              <a:gdLst/>
              <a:ahLst/>
              <a:cxnLst/>
              <a:rect l="0" t="0" r="0" b="0"/>
              <a:pathLst>
                <a:path w="178595" h="128462">
                  <a:moveTo>
                    <a:pt x="0" y="64167"/>
                  </a:moveTo>
                  <a:lnTo>
                    <a:pt x="0" y="78360"/>
                  </a:lnTo>
                  <a:lnTo>
                    <a:pt x="0" y="74634"/>
                  </a:lnTo>
                  <a:lnTo>
                    <a:pt x="2117" y="70672"/>
                  </a:lnTo>
                  <a:lnTo>
                    <a:pt x="3792" y="68503"/>
                  </a:lnTo>
                  <a:lnTo>
                    <a:pt x="12667" y="34342"/>
                  </a:lnTo>
                  <a:lnTo>
                    <a:pt x="14361" y="26305"/>
                  </a:lnTo>
                  <a:lnTo>
                    <a:pt x="19777" y="17318"/>
                  </a:lnTo>
                  <a:lnTo>
                    <a:pt x="34336" y="1315"/>
                  </a:lnTo>
                  <a:lnTo>
                    <a:pt x="37221" y="514"/>
                  </a:lnTo>
                  <a:lnTo>
                    <a:pt x="45540" y="0"/>
                  </a:lnTo>
                  <a:lnTo>
                    <a:pt x="50138" y="2047"/>
                  </a:lnTo>
                  <a:lnTo>
                    <a:pt x="59557" y="9828"/>
                  </a:lnTo>
                  <a:lnTo>
                    <a:pt x="62188" y="16468"/>
                  </a:lnTo>
                  <a:lnTo>
                    <a:pt x="64152" y="23918"/>
                  </a:lnTo>
                  <a:lnTo>
                    <a:pt x="75603" y="45869"/>
                  </a:lnTo>
                  <a:lnTo>
                    <a:pt x="78407" y="78499"/>
                  </a:lnTo>
                  <a:lnTo>
                    <a:pt x="79297" y="87205"/>
                  </a:lnTo>
                  <a:lnTo>
                    <a:pt x="85427" y="99345"/>
                  </a:lnTo>
                  <a:lnTo>
                    <a:pt x="91849" y="99838"/>
                  </a:lnTo>
                  <a:lnTo>
                    <a:pt x="96359" y="96080"/>
                  </a:lnTo>
                  <a:lnTo>
                    <a:pt x="98388" y="92109"/>
                  </a:lnTo>
                  <a:lnTo>
                    <a:pt x="103484" y="79300"/>
                  </a:lnTo>
                  <a:lnTo>
                    <a:pt x="116776" y="62069"/>
                  </a:lnTo>
                  <a:lnTo>
                    <a:pt x="144554" y="36045"/>
                  </a:lnTo>
                  <a:lnTo>
                    <a:pt x="155543" y="30699"/>
                  </a:lnTo>
                  <a:lnTo>
                    <a:pt x="169944" y="28580"/>
                  </a:lnTo>
                  <a:lnTo>
                    <a:pt x="174796" y="32280"/>
                  </a:lnTo>
                  <a:lnTo>
                    <a:pt x="176906" y="36237"/>
                  </a:lnTo>
                  <a:lnTo>
                    <a:pt x="178260" y="49037"/>
                  </a:lnTo>
                  <a:lnTo>
                    <a:pt x="178564" y="80001"/>
                  </a:lnTo>
                  <a:lnTo>
                    <a:pt x="178592" y="115573"/>
                  </a:lnTo>
                  <a:lnTo>
                    <a:pt x="178594" y="1284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60"/>
            <p:cNvSpPr/>
            <p:nvPr/>
          </p:nvSpPr>
          <p:spPr>
            <a:xfrm>
              <a:off x="5672138" y="4179793"/>
              <a:ext cx="163886" cy="277451"/>
            </a:xfrm>
            <a:custGeom>
              <a:avLst/>
              <a:gdLst/>
              <a:ahLst/>
              <a:cxnLst/>
              <a:rect l="0" t="0" r="0" b="0"/>
              <a:pathLst>
                <a:path w="163886" h="277451">
                  <a:moveTo>
                    <a:pt x="0" y="163607"/>
                  </a:moveTo>
                  <a:lnTo>
                    <a:pt x="0" y="194924"/>
                  </a:lnTo>
                  <a:lnTo>
                    <a:pt x="0" y="228079"/>
                  </a:lnTo>
                  <a:lnTo>
                    <a:pt x="793" y="257870"/>
                  </a:lnTo>
                  <a:lnTo>
                    <a:pt x="7056" y="277450"/>
                  </a:lnTo>
                  <a:lnTo>
                    <a:pt x="7142" y="245788"/>
                  </a:lnTo>
                  <a:lnTo>
                    <a:pt x="9259" y="220057"/>
                  </a:lnTo>
                  <a:lnTo>
                    <a:pt x="13294" y="188251"/>
                  </a:lnTo>
                  <a:lnTo>
                    <a:pt x="19794" y="156304"/>
                  </a:lnTo>
                  <a:lnTo>
                    <a:pt x="25620" y="129517"/>
                  </a:lnTo>
                  <a:lnTo>
                    <a:pt x="30108" y="94138"/>
                  </a:lnTo>
                  <a:lnTo>
                    <a:pt x="38403" y="63984"/>
                  </a:lnTo>
                  <a:lnTo>
                    <a:pt x="48478" y="35890"/>
                  </a:lnTo>
                  <a:lnTo>
                    <a:pt x="73526" y="4608"/>
                  </a:lnTo>
                  <a:lnTo>
                    <a:pt x="78451" y="1660"/>
                  </a:lnTo>
                  <a:lnTo>
                    <a:pt x="87803" y="0"/>
                  </a:lnTo>
                  <a:lnTo>
                    <a:pt x="96173" y="405"/>
                  </a:lnTo>
                  <a:lnTo>
                    <a:pt x="109017" y="5096"/>
                  </a:lnTo>
                  <a:lnTo>
                    <a:pt x="130861" y="19235"/>
                  </a:lnTo>
                  <a:lnTo>
                    <a:pt x="147418" y="44831"/>
                  </a:lnTo>
                  <a:lnTo>
                    <a:pt x="161112" y="68235"/>
                  </a:lnTo>
                  <a:lnTo>
                    <a:pt x="163885" y="86294"/>
                  </a:lnTo>
                  <a:lnTo>
                    <a:pt x="162002" y="91675"/>
                  </a:lnTo>
                  <a:lnTo>
                    <a:pt x="160389" y="94221"/>
                  </a:lnTo>
                  <a:lnTo>
                    <a:pt x="158519" y="95918"/>
                  </a:lnTo>
                  <a:lnTo>
                    <a:pt x="142815" y="104769"/>
                  </a:lnTo>
                  <a:lnTo>
                    <a:pt x="114300" y="1064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61"/>
            <p:cNvSpPr/>
            <p:nvPr/>
          </p:nvSpPr>
          <p:spPr>
            <a:xfrm>
              <a:off x="5843588" y="4215237"/>
              <a:ext cx="207169" cy="156739"/>
            </a:xfrm>
            <a:custGeom>
              <a:avLst/>
              <a:gdLst/>
              <a:ahLst/>
              <a:cxnLst/>
              <a:rect l="0" t="0" r="0" b="0"/>
              <a:pathLst>
                <a:path w="207169" h="156739">
                  <a:moveTo>
                    <a:pt x="0" y="42438"/>
                  </a:moveTo>
                  <a:lnTo>
                    <a:pt x="3792" y="42438"/>
                  </a:lnTo>
                  <a:lnTo>
                    <a:pt x="34320" y="48589"/>
                  </a:lnTo>
                  <a:lnTo>
                    <a:pt x="68515" y="43344"/>
                  </a:lnTo>
                  <a:lnTo>
                    <a:pt x="76224" y="40724"/>
                  </a:lnTo>
                  <a:lnTo>
                    <a:pt x="107413" y="19518"/>
                  </a:lnTo>
                  <a:lnTo>
                    <a:pt x="108915" y="16839"/>
                  </a:lnTo>
                  <a:lnTo>
                    <a:pt x="109122" y="14260"/>
                  </a:lnTo>
                  <a:lnTo>
                    <a:pt x="107544" y="4416"/>
                  </a:lnTo>
                  <a:lnTo>
                    <a:pt x="105827" y="2802"/>
                  </a:lnTo>
                  <a:lnTo>
                    <a:pt x="96620" y="532"/>
                  </a:lnTo>
                  <a:lnTo>
                    <a:pt x="91096" y="0"/>
                  </a:lnTo>
                  <a:lnTo>
                    <a:pt x="85995" y="1881"/>
                  </a:lnTo>
                  <a:lnTo>
                    <a:pt x="69071" y="16379"/>
                  </a:lnTo>
                  <a:lnTo>
                    <a:pt x="54769" y="40487"/>
                  </a:lnTo>
                  <a:lnTo>
                    <a:pt x="51417" y="54471"/>
                  </a:lnTo>
                  <a:lnTo>
                    <a:pt x="50130" y="82930"/>
                  </a:lnTo>
                  <a:lnTo>
                    <a:pt x="55733" y="101972"/>
                  </a:lnTo>
                  <a:lnTo>
                    <a:pt x="64484" y="118903"/>
                  </a:lnTo>
                  <a:lnTo>
                    <a:pt x="69141" y="124048"/>
                  </a:lnTo>
                  <a:lnTo>
                    <a:pt x="73856" y="126334"/>
                  </a:lnTo>
                  <a:lnTo>
                    <a:pt x="94260" y="128003"/>
                  </a:lnTo>
                  <a:lnTo>
                    <a:pt x="105892" y="124323"/>
                  </a:lnTo>
                  <a:lnTo>
                    <a:pt x="118342" y="115969"/>
                  </a:lnTo>
                  <a:lnTo>
                    <a:pt x="125993" y="108234"/>
                  </a:lnTo>
                  <a:lnTo>
                    <a:pt x="149040" y="79418"/>
                  </a:lnTo>
                  <a:lnTo>
                    <a:pt x="155668" y="74748"/>
                  </a:lnTo>
                  <a:lnTo>
                    <a:pt x="163863" y="70003"/>
                  </a:lnTo>
                  <a:lnTo>
                    <a:pt x="168872" y="66595"/>
                  </a:lnTo>
                  <a:lnTo>
                    <a:pt x="176154" y="64677"/>
                  </a:lnTo>
                  <a:lnTo>
                    <a:pt x="180949" y="64228"/>
                  </a:lnTo>
                  <a:lnTo>
                    <a:pt x="185725" y="66145"/>
                  </a:lnTo>
                  <a:lnTo>
                    <a:pt x="188110" y="67768"/>
                  </a:lnTo>
                  <a:lnTo>
                    <a:pt x="189701" y="69643"/>
                  </a:lnTo>
                  <a:lnTo>
                    <a:pt x="204189" y="102274"/>
                  </a:lnTo>
                  <a:lnTo>
                    <a:pt x="207052" y="136289"/>
                  </a:lnTo>
                  <a:lnTo>
                    <a:pt x="207168" y="156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62"/>
            <p:cNvSpPr/>
            <p:nvPr/>
          </p:nvSpPr>
          <p:spPr>
            <a:xfrm>
              <a:off x="6143756" y="4186238"/>
              <a:ext cx="118178" cy="192453"/>
            </a:xfrm>
            <a:custGeom>
              <a:avLst/>
              <a:gdLst/>
              <a:ahLst/>
              <a:cxnLst/>
              <a:rect l="0" t="0" r="0" b="0"/>
              <a:pathLst>
                <a:path w="118178" h="192453">
                  <a:moveTo>
                    <a:pt x="49875" y="100012"/>
                  </a:moveTo>
                  <a:lnTo>
                    <a:pt x="49875" y="90069"/>
                  </a:lnTo>
                  <a:lnTo>
                    <a:pt x="49082" y="88621"/>
                  </a:lnTo>
                  <a:lnTo>
                    <a:pt x="47758" y="87655"/>
                  </a:lnTo>
                  <a:lnTo>
                    <a:pt x="43724" y="86106"/>
                  </a:lnTo>
                  <a:lnTo>
                    <a:pt x="39233" y="85837"/>
                  </a:lnTo>
                  <a:lnTo>
                    <a:pt x="35091" y="87891"/>
                  </a:lnTo>
                  <a:lnTo>
                    <a:pt x="15602" y="102319"/>
                  </a:lnTo>
                  <a:lnTo>
                    <a:pt x="4917" y="119518"/>
                  </a:lnTo>
                  <a:lnTo>
                    <a:pt x="1365" y="133485"/>
                  </a:lnTo>
                  <a:lnTo>
                    <a:pt x="0" y="161937"/>
                  </a:lnTo>
                  <a:lnTo>
                    <a:pt x="2044" y="169338"/>
                  </a:lnTo>
                  <a:lnTo>
                    <a:pt x="3700" y="172423"/>
                  </a:lnTo>
                  <a:lnTo>
                    <a:pt x="13616" y="180557"/>
                  </a:lnTo>
                  <a:lnTo>
                    <a:pt x="31189" y="189624"/>
                  </a:lnTo>
                  <a:lnTo>
                    <a:pt x="54685" y="192452"/>
                  </a:lnTo>
                  <a:lnTo>
                    <a:pt x="68939" y="188961"/>
                  </a:lnTo>
                  <a:lnTo>
                    <a:pt x="97501" y="169926"/>
                  </a:lnTo>
                  <a:lnTo>
                    <a:pt x="104909" y="160454"/>
                  </a:lnTo>
                  <a:lnTo>
                    <a:pt x="110054" y="149100"/>
                  </a:lnTo>
                  <a:lnTo>
                    <a:pt x="114602" y="113487"/>
                  </a:lnTo>
                  <a:lnTo>
                    <a:pt x="118177" y="93421"/>
                  </a:lnTo>
                  <a:lnTo>
                    <a:pt x="111061" y="63269"/>
                  </a:lnTo>
                  <a:lnTo>
                    <a:pt x="97436" y="31284"/>
                  </a:lnTo>
                  <a:lnTo>
                    <a:pt x="784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63"/>
            <p:cNvSpPr/>
            <p:nvPr/>
          </p:nvSpPr>
          <p:spPr>
            <a:xfrm>
              <a:off x="6329363" y="4286250"/>
              <a:ext cx="7144" cy="78582"/>
            </a:xfrm>
            <a:custGeom>
              <a:avLst/>
              <a:gdLst/>
              <a:ahLst/>
              <a:cxnLst/>
              <a:rect l="0" t="0" r="0" b="0"/>
              <a:pathLst>
                <a:path w="7144" h="78582">
                  <a:moveTo>
                    <a:pt x="0" y="0"/>
                  </a:moveTo>
                  <a:lnTo>
                    <a:pt x="0" y="31227"/>
                  </a:lnTo>
                  <a:lnTo>
                    <a:pt x="793" y="51970"/>
                  </a:lnTo>
                  <a:lnTo>
                    <a:pt x="7143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164"/>
            <p:cNvSpPr/>
            <p:nvPr/>
          </p:nvSpPr>
          <p:spPr>
            <a:xfrm>
              <a:off x="6329363" y="4157663"/>
              <a:ext cx="7144" cy="7144"/>
            </a:xfrm>
            <a:custGeom>
              <a:avLst/>
              <a:gdLst/>
              <a:ahLst/>
              <a:cxnLst/>
              <a:rect l="0" t="0" r="0" b="0"/>
              <a:pathLst>
                <a:path w="7144" h="7144">
                  <a:moveTo>
                    <a:pt x="7143" y="714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165"/>
            <p:cNvSpPr/>
            <p:nvPr/>
          </p:nvSpPr>
          <p:spPr>
            <a:xfrm>
              <a:off x="6415088" y="4236370"/>
              <a:ext cx="78582" cy="128462"/>
            </a:xfrm>
            <a:custGeom>
              <a:avLst/>
              <a:gdLst/>
              <a:ahLst/>
              <a:cxnLst/>
              <a:rect l="0" t="0" r="0" b="0"/>
              <a:pathLst>
                <a:path w="78582" h="128462">
                  <a:moveTo>
                    <a:pt x="0" y="71311"/>
                  </a:moveTo>
                  <a:lnTo>
                    <a:pt x="0" y="99765"/>
                  </a:lnTo>
                  <a:lnTo>
                    <a:pt x="0" y="65334"/>
                  </a:lnTo>
                  <a:lnTo>
                    <a:pt x="0" y="29806"/>
                  </a:lnTo>
                  <a:lnTo>
                    <a:pt x="2116" y="22967"/>
                  </a:lnTo>
                  <a:lnTo>
                    <a:pt x="9942" y="12108"/>
                  </a:lnTo>
                  <a:lnTo>
                    <a:pt x="20584" y="4733"/>
                  </a:lnTo>
                  <a:lnTo>
                    <a:pt x="29999" y="1314"/>
                  </a:lnTo>
                  <a:lnTo>
                    <a:pt x="51310" y="0"/>
                  </a:lnTo>
                  <a:lnTo>
                    <a:pt x="56671" y="2046"/>
                  </a:lnTo>
                  <a:lnTo>
                    <a:pt x="59211" y="3703"/>
                  </a:lnTo>
                  <a:lnTo>
                    <a:pt x="60906" y="5602"/>
                  </a:lnTo>
                  <a:lnTo>
                    <a:pt x="75596" y="38278"/>
                  </a:lnTo>
                  <a:lnTo>
                    <a:pt x="78406" y="71329"/>
                  </a:lnTo>
                  <a:lnTo>
                    <a:pt x="78574" y="105296"/>
                  </a:lnTo>
                  <a:lnTo>
                    <a:pt x="78581" y="1284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166"/>
            <p:cNvSpPr/>
            <p:nvPr/>
          </p:nvSpPr>
          <p:spPr>
            <a:xfrm>
              <a:off x="6557963" y="4258090"/>
              <a:ext cx="85708" cy="242338"/>
            </a:xfrm>
            <a:custGeom>
              <a:avLst/>
              <a:gdLst/>
              <a:ahLst/>
              <a:cxnLst/>
              <a:rect l="0" t="0" r="0" b="0"/>
              <a:pathLst>
                <a:path w="85708" h="242338">
                  <a:moveTo>
                    <a:pt x="50006" y="28160"/>
                  </a:moveTo>
                  <a:lnTo>
                    <a:pt x="50006" y="24368"/>
                  </a:lnTo>
                  <a:lnTo>
                    <a:pt x="47889" y="20389"/>
                  </a:lnTo>
                  <a:lnTo>
                    <a:pt x="45096" y="15975"/>
                  </a:lnTo>
                  <a:lnTo>
                    <a:pt x="42730" y="9027"/>
                  </a:lnTo>
                  <a:lnTo>
                    <a:pt x="39364" y="4311"/>
                  </a:lnTo>
                  <a:lnTo>
                    <a:pt x="35222" y="1685"/>
                  </a:lnTo>
                  <a:lnTo>
                    <a:pt x="26095" y="0"/>
                  </a:lnTo>
                  <a:lnTo>
                    <a:pt x="21387" y="1886"/>
                  </a:lnTo>
                  <a:lnTo>
                    <a:pt x="4760" y="16388"/>
                  </a:lnTo>
                  <a:lnTo>
                    <a:pt x="2115" y="21076"/>
                  </a:lnTo>
                  <a:lnTo>
                    <a:pt x="417" y="30553"/>
                  </a:lnTo>
                  <a:lnTo>
                    <a:pt x="36" y="41038"/>
                  </a:lnTo>
                  <a:lnTo>
                    <a:pt x="817" y="41507"/>
                  </a:lnTo>
                  <a:lnTo>
                    <a:pt x="13738" y="42323"/>
                  </a:lnTo>
                  <a:lnTo>
                    <a:pt x="20129" y="40276"/>
                  </a:lnTo>
                  <a:lnTo>
                    <a:pt x="26409" y="37514"/>
                  </a:lnTo>
                  <a:lnTo>
                    <a:pt x="38075" y="35165"/>
                  </a:lnTo>
                  <a:lnTo>
                    <a:pt x="49531" y="29779"/>
                  </a:lnTo>
                  <a:lnTo>
                    <a:pt x="72797" y="28255"/>
                  </a:lnTo>
                  <a:lnTo>
                    <a:pt x="78127" y="30319"/>
                  </a:lnTo>
                  <a:lnTo>
                    <a:pt x="84224" y="34319"/>
                  </a:lnTo>
                  <a:lnTo>
                    <a:pt x="85527" y="48599"/>
                  </a:lnTo>
                  <a:lnTo>
                    <a:pt x="85707" y="79334"/>
                  </a:lnTo>
                  <a:lnTo>
                    <a:pt x="84928" y="114039"/>
                  </a:lnTo>
                  <a:lnTo>
                    <a:pt x="79574" y="149624"/>
                  </a:lnTo>
                  <a:lnTo>
                    <a:pt x="73057" y="183208"/>
                  </a:lnTo>
                  <a:lnTo>
                    <a:pt x="69801" y="198984"/>
                  </a:lnTo>
                  <a:lnTo>
                    <a:pt x="59315" y="222546"/>
                  </a:lnTo>
                  <a:lnTo>
                    <a:pt x="52080" y="234685"/>
                  </a:lnTo>
                  <a:lnTo>
                    <a:pt x="51389" y="237281"/>
                  </a:lnTo>
                  <a:lnTo>
                    <a:pt x="49340" y="239011"/>
                  </a:lnTo>
                  <a:lnTo>
                    <a:pt x="39666" y="241447"/>
                  </a:lnTo>
                  <a:lnTo>
                    <a:pt x="22607" y="242337"/>
                  </a:lnTo>
                  <a:lnTo>
                    <a:pt x="15868" y="240296"/>
                  </a:lnTo>
                  <a:lnTo>
                    <a:pt x="10228" y="237536"/>
                  </a:lnTo>
                  <a:lnTo>
                    <a:pt x="0" y="2353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SMARTInkShape-Group16"/>
          <p:cNvGrpSpPr/>
          <p:nvPr/>
        </p:nvGrpSpPr>
        <p:grpSpPr>
          <a:xfrm>
            <a:off x="6809415" y="4100513"/>
            <a:ext cx="905836" cy="285751"/>
            <a:chOff x="6809415" y="4100513"/>
            <a:chExt cx="905836" cy="285751"/>
          </a:xfrm>
        </p:grpSpPr>
        <p:sp>
          <p:nvSpPr>
            <p:cNvPr id="182" name="SMARTInkShape-167"/>
            <p:cNvSpPr/>
            <p:nvPr/>
          </p:nvSpPr>
          <p:spPr>
            <a:xfrm>
              <a:off x="6809415" y="4221956"/>
              <a:ext cx="98592" cy="164308"/>
            </a:xfrm>
            <a:custGeom>
              <a:avLst/>
              <a:gdLst/>
              <a:ahLst/>
              <a:cxnLst/>
              <a:rect l="0" t="0" r="0" b="0"/>
              <a:pathLst>
                <a:path w="98592" h="164308">
                  <a:moveTo>
                    <a:pt x="98591" y="0"/>
                  </a:moveTo>
                  <a:lnTo>
                    <a:pt x="68592" y="0"/>
                  </a:lnTo>
                  <a:lnTo>
                    <a:pt x="63297" y="2117"/>
                  </a:lnTo>
                  <a:lnTo>
                    <a:pt x="29095" y="27141"/>
                  </a:lnTo>
                  <a:lnTo>
                    <a:pt x="20585" y="37411"/>
                  </a:lnTo>
                  <a:lnTo>
                    <a:pt x="3375" y="72948"/>
                  </a:lnTo>
                  <a:lnTo>
                    <a:pt x="0" y="89524"/>
                  </a:lnTo>
                  <a:lnTo>
                    <a:pt x="1327" y="99584"/>
                  </a:lnTo>
                  <a:lnTo>
                    <a:pt x="15408" y="133325"/>
                  </a:lnTo>
                  <a:lnTo>
                    <a:pt x="22198" y="140747"/>
                  </a:lnTo>
                  <a:lnTo>
                    <a:pt x="37062" y="149388"/>
                  </a:lnTo>
                  <a:lnTo>
                    <a:pt x="69632" y="162135"/>
                  </a:lnTo>
                  <a:lnTo>
                    <a:pt x="98591" y="164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168"/>
            <p:cNvSpPr/>
            <p:nvPr/>
          </p:nvSpPr>
          <p:spPr>
            <a:xfrm>
              <a:off x="7044751" y="4100513"/>
              <a:ext cx="48994" cy="271463"/>
            </a:xfrm>
            <a:custGeom>
              <a:avLst/>
              <a:gdLst/>
              <a:ahLst/>
              <a:cxnLst/>
              <a:rect l="0" t="0" r="0" b="0"/>
              <a:pathLst>
                <a:path w="48994" h="271463">
                  <a:moveTo>
                    <a:pt x="48993" y="0"/>
                  </a:moveTo>
                  <a:lnTo>
                    <a:pt x="45200" y="3792"/>
                  </a:lnTo>
                  <a:lnTo>
                    <a:pt x="43338" y="9887"/>
                  </a:lnTo>
                  <a:lnTo>
                    <a:pt x="40174" y="22243"/>
                  </a:lnTo>
                  <a:lnTo>
                    <a:pt x="30516" y="51054"/>
                  </a:lnTo>
                  <a:lnTo>
                    <a:pt x="24159" y="85862"/>
                  </a:lnTo>
                  <a:lnTo>
                    <a:pt x="13139" y="121461"/>
                  </a:lnTo>
                  <a:lnTo>
                    <a:pt x="6259" y="156371"/>
                  </a:lnTo>
                  <a:lnTo>
                    <a:pt x="101" y="186730"/>
                  </a:lnTo>
                  <a:lnTo>
                    <a:pt x="0" y="209599"/>
                  </a:lnTo>
                  <a:lnTo>
                    <a:pt x="6281" y="243747"/>
                  </a:lnTo>
                  <a:lnTo>
                    <a:pt x="11643" y="253637"/>
                  </a:lnTo>
                  <a:lnTo>
                    <a:pt x="27562" y="2714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169"/>
            <p:cNvSpPr/>
            <p:nvPr/>
          </p:nvSpPr>
          <p:spPr>
            <a:xfrm>
              <a:off x="7130821" y="4229100"/>
              <a:ext cx="127230" cy="135732"/>
            </a:xfrm>
            <a:custGeom>
              <a:avLst/>
              <a:gdLst/>
              <a:ahLst/>
              <a:cxnLst/>
              <a:rect l="0" t="0" r="0" b="0"/>
              <a:pathLst>
                <a:path w="127230" h="135732">
                  <a:moveTo>
                    <a:pt x="84367" y="0"/>
                  </a:moveTo>
                  <a:lnTo>
                    <a:pt x="53239" y="794"/>
                  </a:lnTo>
                  <a:lnTo>
                    <a:pt x="31232" y="12979"/>
                  </a:lnTo>
                  <a:lnTo>
                    <a:pt x="22122" y="20585"/>
                  </a:lnTo>
                  <a:lnTo>
                    <a:pt x="17015" y="29257"/>
                  </a:lnTo>
                  <a:lnTo>
                    <a:pt x="3225" y="61952"/>
                  </a:lnTo>
                  <a:lnTo>
                    <a:pt x="0" y="76212"/>
                  </a:lnTo>
                  <a:lnTo>
                    <a:pt x="1361" y="85730"/>
                  </a:lnTo>
                  <a:lnTo>
                    <a:pt x="6591" y="97898"/>
                  </a:lnTo>
                  <a:lnTo>
                    <a:pt x="12493" y="104629"/>
                  </a:lnTo>
                  <a:lnTo>
                    <a:pt x="28410" y="115756"/>
                  </a:lnTo>
                  <a:lnTo>
                    <a:pt x="38595" y="118916"/>
                  </a:lnTo>
                  <a:lnTo>
                    <a:pt x="48413" y="118204"/>
                  </a:lnTo>
                  <a:lnTo>
                    <a:pt x="67651" y="111278"/>
                  </a:lnTo>
                  <a:lnTo>
                    <a:pt x="78179" y="104585"/>
                  </a:lnTo>
                  <a:lnTo>
                    <a:pt x="88848" y="89509"/>
                  </a:lnTo>
                  <a:lnTo>
                    <a:pt x="95395" y="75910"/>
                  </a:lnTo>
                  <a:lnTo>
                    <a:pt x="98569" y="40605"/>
                  </a:lnTo>
                  <a:lnTo>
                    <a:pt x="98616" y="34451"/>
                  </a:lnTo>
                  <a:lnTo>
                    <a:pt x="97835" y="32493"/>
                  </a:lnTo>
                  <a:lnTo>
                    <a:pt x="96521" y="31186"/>
                  </a:lnTo>
                  <a:lnTo>
                    <a:pt x="94851" y="30316"/>
                  </a:lnTo>
                  <a:lnTo>
                    <a:pt x="93737" y="28942"/>
                  </a:lnTo>
                  <a:lnTo>
                    <a:pt x="92170" y="24803"/>
                  </a:lnTo>
                  <a:lnTo>
                    <a:pt x="91950" y="25267"/>
                  </a:lnTo>
                  <a:lnTo>
                    <a:pt x="91803" y="26369"/>
                  </a:lnTo>
                  <a:lnTo>
                    <a:pt x="90912" y="27105"/>
                  </a:lnTo>
                  <a:lnTo>
                    <a:pt x="87805" y="27922"/>
                  </a:lnTo>
                  <a:lnTo>
                    <a:pt x="86659" y="28933"/>
                  </a:lnTo>
                  <a:lnTo>
                    <a:pt x="85385" y="32174"/>
                  </a:lnTo>
                  <a:lnTo>
                    <a:pt x="84406" y="63106"/>
                  </a:lnTo>
                  <a:lnTo>
                    <a:pt x="86495" y="83257"/>
                  </a:lnTo>
                  <a:lnTo>
                    <a:pt x="94312" y="104287"/>
                  </a:lnTo>
                  <a:lnTo>
                    <a:pt x="100958" y="111967"/>
                  </a:lnTo>
                  <a:lnTo>
                    <a:pt x="127229" y="135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70"/>
            <p:cNvSpPr/>
            <p:nvPr/>
          </p:nvSpPr>
          <p:spPr>
            <a:xfrm>
              <a:off x="7308502" y="4223364"/>
              <a:ext cx="70993" cy="151952"/>
            </a:xfrm>
            <a:custGeom>
              <a:avLst/>
              <a:gdLst/>
              <a:ahLst/>
              <a:cxnLst/>
              <a:rect l="0" t="0" r="0" b="0"/>
              <a:pathLst>
                <a:path w="70993" h="151952">
                  <a:moveTo>
                    <a:pt x="70992" y="34311"/>
                  </a:moveTo>
                  <a:lnTo>
                    <a:pt x="47389" y="12825"/>
                  </a:lnTo>
                  <a:lnTo>
                    <a:pt x="30372" y="1760"/>
                  </a:lnTo>
                  <a:lnTo>
                    <a:pt x="22247" y="0"/>
                  </a:lnTo>
                  <a:lnTo>
                    <a:pt x="15460" y="1335"/>
                  </a:lnTo>
                  <a:lnTo>
                    <a:pt x="7178" y="6549"/>
                  </a:lnTo>
                  <a:lnTo>
                    <a:pt x="2942" y="10860"/>
                  </a:lnTo>
                  <a:lnTo>
                    <a:pt x="1060" y="15421"/>
                  </a:lnTo>
                  <a:lnTo>
                    <a:pt x="0" y="22452"/>
                  </a:lnTo>
                  <a:lnTo>
                    <a:pt x="5345" y="37643"/>
                  </a:lnTo>
                  <a:lnTo>
                    <a:pt x="19489" y="65351"/>
                  </a:lnTo>
                  <a:lnTo>
                    <a:pt x="44507" y="99578"/>
                  </a:lnTo>
                  <a:lnTo>
                    <a:pt x="58382" y="115936"/>
                  </a:lnTo>
                  <a:lnTo>
                    <a:pt x="62768" y="132338"/>
                  </a:lnTo>
                  <a:lnTo>
                    <a:pt x="63785" y="147084"/>
                  </a:lnTo>
                  <a:lnTo>
                    <a:pt x="52452" y="151951"/>
                  </a:lnTo>
                  <a:lnTo>
                    <a:pt x="38410" y="149831"/>
                  </a:lnTo>
                  <a:lnTo>
                    <a:pt x="23967" y="143597"/>
                  </a:lnTo>
                  <a:lnTo>
                    <a:pt x="6698" y="1271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171"/>
            <p:cNvSpPr/>
            <p:nvPr/>
          </p:nvSpPr>
          <p:spPr>
            <a:xfrm>
              <a:off x="7386734" y="4114800"/>
              <a:ext cx="121348" cy="221457"/>
            </a:xfrm>
            <a:custGeom>
              <a:avLst/>
              <a:gdLst/>
              <a:ahLst/>
              <a:cxnLst/>
              <a:rect l="0" t="0" r="0" b="0"/>
              <a:pathLst>
                <a:path w="121348" h="221457">
                  <a:moveTo>
                    <a:pt x="21335" y="0"/>
                  </a:moveTo>
                  <a:lnTo>
                    <a:pt x="25128" y="0"/>
                  </a:lnTo>
                  <a:lnTo>
                    <a:pt x="26245" y="794"/>
                  </a:lnTo>
                  <a:lnTo>
                    <a:pt x="26989" y="2117"/>
                  </a:lnTo>
                  <a:lnTo>
                    <a:pt x="28037" y="9887"/>
                  </a:lnTo>
                  <a:lnTo>
                    <a:pt x="27668" y="45351"/>
                  </a:lnTo>
                  <a:lnTo>
                    <a:pt x="21201" y="79532"/>
                  </a:lnTo>
                  <a:lnTo>
                    <a:pt x="11478" y="114425"/>
                  </a:lnTo>
                  <a:lnTo>
                    <a:pt x="5514" y="147918"/>
                  </a:lnTo>
                  <a:lnTo>
                    <a:pt x="1012" y="168654"/>
                  </a:lnTo>
                  <a:lnTo>
                    <a:pt x="0" y="193815"/>
                  </a:lnTo>
                  <a:lnTo>
                    <a:pt x="762" y="195885"/>
                  </a:lnTo>
                  <a:lnTo>
                    <a:pt x="2063" y="197265"/>
                  </a:lnTo>
                  <a:lnTo>
                    <a:pt x="3724" y="198185"/>
                  </a:lnTo>
                  <a:lnTo>
                    <a:pt x="4832" y="199592"/>
                  </a:lnTo>
                  <a:lnTo>
                    <a:pt x="6391" y="203777"/>
                  </a:lnTo>
                  <a:lnTo>
                    <a:pt x="6610" y="203320"/>
                  </a:lnTo>
                  <a:lnTo>
                    <a:pt x="7022" y="196426"/>
                  </a:lnTo>
                  <a:lnTo>
                    <a:pt x="9153" y="192340"/>
                  </a:lnTo>
                  <a:lnTo>
                    <a:pt x="16989" y="179457"/>
                  </a:lnTo>
                  <a:lnTo>
                    <a:pt x="22879" y="164734"/>
                  </a:lnTo>
                  <a:lnTo>
                    <a:pt x="27578" y="159734"/>
                  </a:lnTo>
                  <a:lnTo>
                    <a:pt x="37560" y="152457"/>
                  </a:lnTo>
                  <a:lnTo>
                    <a:pt x="40452" y="147662"/>
                  </a:lnTo>
                  <a:lnTo>
                    <a:pt x="42811" y="146067"/>
                  </a:lnTo>
                  <a:lnTo>
                    <a:pt x="55887" y="143506"/>
                  </a:lnTo>
                  <a:lnTo>
                    <a:pt x="67502" y="142912"/>
                  </a:lnTo>
                  <a:lnTo>
                    <a:pt x="71752" y="145008"/>
                  </a:lnTo>
                  <a:lnTo>
                    <a:pt x="73996" y="146678"/>
                  </a:lnTo>
                  <a:lnTo>
                    <a:pt x="76490" y="150651"/>
                  </a:lnTo>
                  <a:lnTo>
                    <a:pt x="78392" y="155062"/>
                  </a:lnTo>
                  <a:lnTo>
                    <a:pt x="81883" y="159669"/>
                  </a:lnTo>
                  <a:lnTo>
                    <a:pt x="83963" y="166478"/>
                  </a:lnTo>
                  <a:lnTo>
                    <a:pt x="85682" y="174003"/>
                  </a:lnTo>
                  <a:lnTo>
                    <a:pt x="105713" y="204060"/>
                  </a:lnTo>
                  <a:lnTo>
                    <a:pt x="110430" y="210550"/>
                  </a:lnTo>
                  <a:lnTo>
                    <a:pt x="112526" y="216080"/>
                  </a:lnTo>
                  <a:lnTo>
                    <a:pt x="113879" y="217872"/>
                  </a:lnTo>
                  <a:lnTo>
                    <a:pt x="121347" y="221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172"/>
            <p:cNvSpPr/>
            <p:nvPr/>
          </p:nvSpPr>
          <p:spPr>
            <a:xfrm>
              <a:off x="7529513" y="4193799"/>
              <a:ext cx="64170" cy="121027"/>
            </a:xfrm>
            <a:custGeom>
              <a:avLst/>
              <a:gdLst/>
              <a:ahLst/>
              <a:cxnLst/>
              <a:rect l="0" t="0" r="0" b="0"/>
              <a:pathLst>
                <a:path w="64170" h="121027">
                  <a:moveTo>
                    <a:pt x="0" y="78164"/>
                  </a:moveTo>
                  <a:lnTo>
                    <a:pt x="3792" y="74371"/>
                  </a:lnTo>
                  <a:lnTo>
                    <a:pt x="5654" y="70393"/>
                  </a:lnTo>
                  <a:lnTo>
                    <a:pt x="6150" y="68221"/>
                  </a:lnTo>
                  <a:lnTo>
                    <a:pt x="10935" y="63690"/>
                  </a:lnTo>
                  <a:lnTo>
                    <a:pt x="30661" y="52739"/>
                  </a:lnTo>
                  <a:lnTo>
                    <a:pt x="39688" y="49728"/>
                  </a:lnTo>
                  <a:lnTo>
                    <a:pt x="59500" y="32832"/>
                  </a:lnTo>
                  <a:lnTo>
                    <a:pt x="62163" y="28118"/>
                  </a:lnTo>
                  <a:lnTo>
                    <a:pt x="63872" y="18624"/>
                  </a:lnTo>
                  <a:lnTo>
                    <a:pt x="64169" y="11486"/>
                  </a:lnTo>
                  <a:lnTo>
                    <a:pt x="62121" y="6725"/>
                  </a:lnTo>
                  <a:lnTo>
                    <a:pt x="58132" y="993"/>
                  </a:lnTo>
                  <a:lnTo>
                    <a:pt x="55469" y="209"/>
                  </a:lnTo>
                  <a:lnTo>
                    <a:pt x="53648" y="0"/>
                  </a:lnTo>
                  <a:lnTo>
                    <a:pt x="49508" y="1885"/>
                  </a:lnTo>
                  <a:lnTo>
                    <a:pt x="26027" y="19516"/>
                  </a:lnTo>
                  <a:lnTo>
                    <a:pt x="4848" y="48327"/>
                  </a:lnTo>
                  <a:lnTo>
                    <a:pt x="1436" y="61827"/>
                  </a:lnTo>
                  <a:lnTo>
                    <a:pt x="425" y="75881"/>
                  </a:lnTo>
                  <a:lnTo>
                    <a:pt x="2306" y="83235"/>
                  </a:lnTo>
                  <a:lnTo>
                    <a:pt x="4993" y="89942"/>
                  </a:lnTo>
                  <a:lnTo>
                    <a:pt x="7300" y="101850"/>
                  </a:lnTo>
                  <a:lnTo>
                    <a:pt x="12658" y="110758"/>
                  </a:lnTo>
                  <a:lnTo>
                    <a:pt x="17002" y="115933"/>
                  </a:lnTo>
                  <a:lnTo>
                    <a:pt x="23696" y="118763"/>
                  </a:lnTo>
                  <a:lnTo>
                    <a:pt x="50006" y="1210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73"/>
            <p:cNvSpPr/>
            <p:nvPr/>
          </p:nvSpPr>
          <p:spPr>
            <a:xfrm>
              <a:off x="7608094" y="4179454"/>
              <a:ext cx="107157" cy="177201"/>
            </a:xfrm>
            <a:custGeom>
              <a:avLst/>
              <a:gdLst/>
              <a:ahLst/>
              <a:cxnLst/>
              <a:rect l="0" t="0" r="0" b="0"/>
              <a:pathLst>
                <a:path w="107157" h="177201">
                  <a:moveTo>
                    <a:pt x="107156" y="49646"/>
                  </a:moveTo>
                  <a:lnTo>
                    <a:pt x="99385" y="30567"/>
                  </a:lnTo>
                  <a:lnTo>
                    <a:pt x="90363" y="15362"/>
                  </a:lnTo>
                  <a:lnTo>
                    <a:pt x="87229" y="12503"/>
                  </a:lnTo>
                  <a:lnTo>
                    <a:pt x="66536" y="2376"/>
                  </a:lnTo>
                  <a:lnTo>
                    <a:pt x="44912" y="0"/>
                  </a:lnTo>
                  <a:lnTo>
                    <a:pt x="37687" y="1917"/>
                  </a:lnTo>
                  <a:lnTo>
                    <a:pt x="26583" y="9615"/>
                  </a:lnTo>
                  <a:lnTo>
                    <a:pt x="19164" y="16442"/>
                  </a:lnTo>
                  <a:lnTo>
                    <a:pt x="18333" y="19572"/>
                  </a:lnTo>
                  <a:lnTo>
                    <a:pt x="19525" y="27284"/>
                  </a:lnTo>
                  <a:lnTo>
                    <a:pt x="31206" y="58328"/>
                  </a:lnTo>
                  <a:lnTo>
                    <a:pt x="40063" y="69644"/>
                  </a:lnTo>
                  <a:lnTo>
                    <a:pt x="69075" y="99527"/>
                  </a:lnTo>
                  <a:lnTo>
                    <a:pt x="94118" y="132982"/>
                  </a:lnTo>
                  <a:lnTo>
                    <a:pt x="104890" y="154685"/>
                  </a:lnTo>
                  <a:lnTo>
                    <a:pt x="107023" y="169555"/>
                  </a:lnTo>
                  <a:lnTo>
                    <a:pt x="106274" y="170066"/>
                  </a:lnTo>
                  <a:lnTo>
                    <a:pt x="80417" y="177200"/>
                  </a:lnTo>
                  <a:lnTo>
                    <a:pt x="73312" y="175658"/>
                  </a:lnTo>
                  <a:lnTo>
                    <a:pt x="66714" y="173120"/>
                  </a:lnTo>
                  <a:lnTo>
                    <a:pt x="35581" y="169092"/>
                  </a:lnTo>
                  <a:lnTo>
                    <a:pt x="21391" y="165471"/>
                  </a:lnTo>
                  <a:lnTo>
                    <a:pt x="0" y="163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SMARTInkShape-Group17"/>
          <p:cNvGrpSpPr/>
          <p:nvPr/>
        </p:nvGrpSpPr>
        <p:grpSpPr>
          <a:xfrm>
            <a:off x="1393031" y="4858293"/>
            <a:ext cx="4979195" cy="709532"/>
            <a:chOff x="1393031" y="4858293"/>
            <a:chExt cx="4979195" cy="709532"/>
          </a:xfrm>
        </p:grpSpPr>
        <p:sp>
          <p:nvSpPr>
            <p:cNvPr id="190" name="SMARTInkShape-174"/>
            <p:cNvSpPr/>
            <p:nvPr/>
          </p:nvSpPr>
          <p:spPr>
            <a:xfrm>
              <a:off x="1586008" y="5193506"/>
              <a:ext cx="21337" cy="364333"/>
            </a:xfrm>
            <a:custGeom>
              <a:avLst/>
              <a:gdLst/>
              <a:ahLst/>
              <a:cxnLst/>
              <a:rect l="0" t="0" r="0" b="0"/>
              <a:pathLst>
                <a:path w="21337" h="364333">
                  <a:moveTo>
                    <a:pt x="21336" y="0"/>
                  </a:moveTo>
                  <a:lnTo>
                    <a:pt x="21336" y="30529"/>
                  </a:lnTo>
                  <a:lnTo>
                    <a:pt x="15682" y="64551"/>
                  </a:lnTo>
                  <a:lnTo>
                    <a:pt x="14486" y="96712"/>
                  </a:lnTo>
                  <a:lnTo>
                    <a:pt x="10487" y="124259"/>
                  </a:lnTo>
                  <a:lnTo>
                    <a:pt x="8067" y="152529"/>
                  </a:lnTo>
                  <a:lnTo>
                    <a:pt x="3558" y="184806"/>
                  </a:lnTo>
                  <a:lnTo>
                    <a:pt x="987" y="215713"/>
                  </a:lnTo>
                  <a:lnTo>
                    <a:pt x="225" y="244978"/>
                  </a:lnTo>
                  <a:lnTo>
                    <a:pt x="0" y="273758"/>
                  </a:lnTo>
                  <a:lnTo>
                    <a:pt x="717" y="306224"/>
                  </a:lnTo>
                  <a:lnTo>
                    <a:pt x="6058" y="338982"/>
                  </a:lnTo>
                  <a:lnTo>
                    <a:pt x="7048" y="3643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175"/>
            <p:cNvSpPr/>
            <p:nvPr/>
          </p:nvSpPr>
          <p:spPr>
            <a:xfrm>
              <a:off x="1393031" y="5129278"/>
              <a:ext cx="435770" cy="85661"/>
            </a:xfrm>
            <a:custGeom>
              <a:avLst/>
              <a:gdLst/>
              <a:ahLst/>
              <a:cxnLst/>
              <a:rect l="0" t="0" r="0" b="0"/>
              <a:pathLst>
                <a:path w="435770" h="85661">
                  <a:moveTo>
                    <a:pt x="0" y="42797"/>
                  </a:moveTo>
                  <a:lnTo>
                    <a:pt x="6497" y="37094"/>
                  </a:lnTo>
                  <a:lnTo>
                    <a:pt x="30528" y="26004"/>
                  </a:lnTo>
                  <a:lnTo>
                    <a:pt x="63239" y="16579"/>
                  </a:lnTo>
                  <a:lnTo>
                    <a:pt x="91675" y="10246"/>
                  </a:lnTo>
                  <a:lnTo>
                    <a:pt x="124882" y="7223"/>
                  </a:lnTo>
                  <a:lnTo>
                    <a:pt x="159857" y="2447"/>
                  </a:lnTo>
                  <a:lnTo>
                    <a:pt x="195356" y="679"/>
                  </a:lnTo>
                  <a:lnTo>
                    <a:pt x="219117" y="265"/>
                  </a:lnTo>
                  <a:lnTo>
                    <a:pt x="245023" y="82"/>
                  </a:lnTo>
                  <a:lnTo>
                    <a:pt x="270824" y="0"/>
                  </a:lnTo>
                  <a:lnTo>
                    <a:pt x="303200" y="748"/>
                  </a:lnTo>
                  <a:lnTo>
                    <a:pt x="332901" y="5643"/>
                  </a:lnTo>
                  <a:lnTo>
                    <a:pt x="361016" y="12915"/>
                  </a:lnTo>
                  <a:lnTo>
                    <a:pt x="395821" y="29935"/>
                  </a:lnTo>
                  <a:lnTo>
                    <a:pt x="411409" y="41544"/>
                  </a:lnTo>
                  <a:lnTo>
                    <a:pt x="422289" y="55037"/>
                  </a:lnTo>
                  <a:lnTo>
                    <a:pt x="435769" y="856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76"/>
            <p:cNvSpPr/>
            <p:nvPr/>
          </p:nvSpPr>
          <p:spPr>
            <a:xfrm>
              <a:off x="1772640" y="5364956"/>
              <a:ext cx="169149" cy="202869"/>
            </a:xfrm>
            <a:custGeom>
              <a:avLst/>
              <a:gdLst/>
              <a:ahLst/>
              <a:cxnLst/>
              <a:rect l="0" t="0" r="0" b="0"/>
              <a:pathLst>
                <a:path w="169149" h="202869">
                  <a:moveTo>
                    <a:pt x="6154" y="50007"/>
                  </a:moveTo>
                  <a:lnTo>
                    <a:pt x="6154" y="80535"/>
                  </a:lnTo>
                  <a:lnTo>
                    <a:pt x="499" y="114558"/>
                  </a:lnTo>
                  <a:lnTo>
                    <a:pt x="0" y="145143"/>
                  </a:lnTo>
                  <a:lnTo>
                    <a:pt x="8979" y="175100"/>
                  </a:lnTo>
                  <a:lnTo>
                    <a:pt x="15810" y="186378"/>
                  </a:lnTo>
                  <a:lnTo>
                    <a:pt x="26654" y="194747"/>
                  </a:lnTo>
                  <a:lnTo>
                    <a:pt x="43713" y="202254"/>
                  </a:lnTo>
                  <a:lnTo>
                    <a:pt x="54861" y="202868"/>
                  </a:lnTo>
                  <a:lnTo>
                    <a:pt x="85505" y="194697"/>
                  </a:lnTo>
                  <a:lnTo>
                    <a:pt x="105601" y="187157"/>
                  </a:lnTo>
                  <a:lnTo>
                    <a:pt x="135764" y="166247"/>
                  </a:lnTo>
                  <a:lnTo>
                    <a:pt x="145250" y="154850"/>
                  </a:lnTo>
                  <a:lnTo>
                    <a:pt x="164553" y="121933"/>
                  </a:lnTo>
                  <a:lnTo>
                    <a:pt x="168710" y="104832"/>
                  </a:lnTo>
                  <a:lnTo>
                    <a:pt x="169148" y="85830"/>
                  </a:lnTo>
                  <a:lnTo>
                    <a:pt x="160449" y="59859"/>
                  </a:lnTo>
                  <a:lnTo>
                    <a:pt x="149855" y="45341"/>
                  </a:lnTo>
                  <a:lnTo>
                    <a:pt x="132053" y="31916"/>
                  </a:lnTo>
                  <a:lnTo>
                    <a:pt x="98040" y="11944"/>
                  </a:lnTo>
                  <a:lnTo>
                    <a:pt x="8473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177"/>
            <p:cNvSpPr/>
            <p:nvPr/>
          </p:nvSpPr>
          <p:spPr>
            <a:xfrm>
              <a:off x="2157441" y="5172075"/>
              <a:ext cx="684238" cy="384315"/>
            </a:xfrm>
            <a:custGeom>
              <a:avLst/>
              <a:gdLst/>
              <a:ahLst/>
              <a:cxnLst/>
              <a:rect l="0" t="0" r="0" b="0"/>
              <a:pathLst>
                <a:path w="684238" h="384315">
                  <a:moveTo>
                    <a:pt x="42834" y="0"/>
                  </a:moveTo>
                  <a:lnTo>
                    <a:pt x="42040" y="18682"/>
                  </a:lnTo>
                  <a:lnTo>
                    <a:pt x="36683" y="50585"/>
                  </a:lnTo>
                  <a:lnTo>
                    <a:pt x="30977" y="84399"/>
                  </a:lnTo>
                  <a:lnTo>
                    <a:pt x="29267" y="112232"/>
                  </a:lnTo>
                  <a:lnTo>
                    <a:pt x="27966" y="140586"/>
                  </a:lnTo>
                  <a:lnTo>
                    <a:pt x="23700" y="169096"/>
                  </a:lnTo>
                  <a:lnTo>
                    <a:pt x="22084" y="196859"/>
                  </a:lnTo>
                  <a:lnTo>
                    <a:pt x="19421" y="230091"/>
                  </a:lnTo>
                  <a:lnTo>
                    <a:pt x="15279" y="263203"/>
                  </a:lnTo>
                  <a:lnTo>
                    <a:pt x="8739" y="297774"/>
                  </a:lnTo>
                  <a:lnTo>
                    <a:pt x="5480" y="313654"/>
                  </a:lnTo>
                  <a:lnTo>
                    <a:pt x="67" y="335203"/>
                  </a:lnTo>
                  <a:lnTo>
                    <a:pt x="0" y="331800"/>
                  </a:lnTo>
                  <a:lnTo>
                    <a:pt x="2101" y="327913"/>
                  </a:lnTo>
                  <a:lnTo>
                    <a:pt x="3772" y="325765"/>
                  </a:lnTo>
                  <a:lnTo>
                    <a:pt x="5629" y="319145"/>
                  </a:lnTo>
                  <a:lnTo>
                    <a:pt x="8792" y="306492"/>
                  </a:lnTo>
                  <a:lnTo>
                    <a:pt x="29321" y="270775"/>
                  </a:lnTo>
                  <a:lnTo>
                    <a:pt x="52461" y="235653"/>
                  </a:lnTo>
                  <a:lnTo>
                    <a:pt x="79977" y="200013"/>
                  </a:lnTo>
                  <a:lnTo>
                    <a:pt x="106688" y="166421"/>
                  </a:lnTo>
                  <a:lnTo>
                    <a:pt x="133026" y="131992"/>
                  </a:lnTo>
                  <a:lnTo>
                    <a:pt x="139584" y="124128"/>
                  </a:lnTo>
                  <a:lnTo>
                    <a:pt x="141396" y="119197"/>
                  </a:lnTo>
                  <a:lnTo>
                    <a:pt x="142674" y="117565"/>
                  </a:lnTo>
                  <a:lnTo>
                    <a:pt x="146676" y="115267"/>
                  </a:lnTo>
                  <a:lnTo>
                    <a:pt x="146193" y="114945"/>
                  </a:lnTo>
                  <a:lnTo>
                    <a:pt x="145078" y="114730"/>
                  </a:lnTo>
                  <a:lnTo>
                    <a:pt x="144334" y="115380"/>
                  </a:lnTo>
                  <a:lnTo>
                    <a:pt x="142493" y="120088"/>
                  </a:lnTo>
                  <a:lnTo>
                    <a:pt x="109059" y="155211"/>
                  </a:lnTo>
                  <a:lnTo>
                    <a:pt x="98881" y="169196"/>
                  </a:lnTo>
                  <a:lnTo>
                    <a:pt x="88284" y="201619"/>
                  </a:lnTo>
                  <a:lnTo>
                    <a:pt x="86847" y="208142"/>
                  </a:lnTo>
                  <a:lnTo>
                    <a:pt x="88324" y="215804"/>
                  </a:lnTo>
                  <a:lnTo>
                    <a:pt x="93619" y="226925"/>
                  </a:lnTo>
                  <a:lnTo>
                    <a:pt x="102519" y="237794"/>
                  </a:lnTo>
                  <a:lnTo>
                    <a:pt x="113347" y="245171"/>
                  </a:lnTo>
                  <a:lnTo>
                    <a:pt x="126610" y="248591"/>
                  </a:lnTo>
                  <a:lnTo>
                    <a:pt x="160941" y="249905"/>
                  </a:lnTo>
                  <a:lnTo>
                    <a:pt x="191371" y="244303"/>
                  </a:lnTo>
                  <a:lnTo>
                    <a:pt x="221135" y="235553"/>
                  </a:lnTo>
                  <a:lnTo>
                    <a:pt x="234791" y="230103"/>
                  </a:lnTo>
                  <a:lnTo>
                    <a:pt x="265266" y="212913"/>
                  </a:lnTo>
                  <a:lnTo>
                    <a:pt x="297295" y="191579"/>
                  </a:lnTo>
                  <a:lnTo>
                    <a:pt x="316230" y="170156"/>
                  </a:lnTo>
                  <a:lnTo>
                    <a:pt x="319125" y="162673"/>
                  </a:lnTo>
                  <a:lnTo>
                    <a:pt x="321305" y="144609"/>
                  </a:lnTo>
                  <a:lnTo>
                    <a:pt x="320556" y="144031"/>
                  </a:lnTo>
                  <a:lnTo>
                    <a:pt x="315710" y="143218"/>
                  </a:lnTo>
                  <a:lnTo>
                    <a:pt x="300852" y="142920"/>
                  </a:lnTo>
                  <a:lnTo>
                    <a:pt x="294298" y="145011"/>
                  </a:lnTo>
                  <a:lnTo>
                    <a:pt x="262480" y="169284"/>
                  </a:lnTo>
                  <a:lnTo>
                    <a:pt x="240590" y="200400"/>
                  </a:lnTo>
                  <a:lnTo>
                    <a:pt x="232485" y="216893"/>
                  </a:lnTo>
                  <a:lnTo>
                    <a:pt x="228915" y="251699"/>
                  </a:lnTo>
                  <a:lnTo>
                    <a:pt x="229467" y="266488"/>
                  </a:lnTo>
                  <a:lnTo>
                    <a:pt x="238528" y="290485"/>
                  </a:lnTo>
                  <a:lnTo>
                    <a:pt x="245167" y="297909"/>
                  </a:lnTo>
                  <a:lnTo>
                    <a:pt x="262365" y="309142"/>
                  </a:lnTo>
                  <a:lnTo>
                    <a:pt x="291662" y="313301"/>
                  </a:lnTo>
                  <a:lnTo>
                    <a:pt x="323319" y="312006"/>
                  </a:lnTo>
                  <a:lnTo>
                    <a:pt x="350572" y="306494"/>
                  </a:lnTo>
                  <a:lnTo>
                    <a:pt x="378755" y="297717"/>
                  </a:lnTo>
                  <a:lnTo>
                    <a:pt x="412930" y="284321"/>
                  </a:lnTo>
                  <a:lnTo>
                    <a:pt x="447729" y="263817"/>
                  </a:lnTo>
                  <a:lnTo>
                    <a:pt x="472744" y="240440"/>
                  </a:lnTo>
                  <a:lnTo>
                    <a:pt x="479438" y="230952"/>
                  </a:lnTo>
                  <a:lnTo>
                    <a:pt x="483877" y="216685"/>
                  </a:lnTo>
                  <a:lnTo>
                    <a:pt x="485583" y="191910"/>
                  </a:lnTo>
                  <a:lnTo>
                    <a:pt x="483557" y="186364"/>
                  </a:lnTo>
                  <a:lnTo>
                    <a:pt x="481905" y="183774"/>
                  </a:lnTo>
                  <a:lnTo>
                    <a:pt x="480011" y="182047"/>
                  </a:lnTo>
                  <a:lnTo>
                    <a:pt x="475789" y="180129"/>
                  </a:lnTo>
                  <a:lnTo>
                    <a:pt x="468949" y="179048"/>
                  </a:lnTo>
                  <a:lnTo>
                    <a:pt x="454311" y="182521"/>
                  </a:lnTo>
                  <a:lnTo>
                    <a:pt x="443730" y="192775"/>
                  </a:lnTo>
                  <a:lnTo>
                    <a:pt x="435322" y="206328"/>
                  </a:lnTo>
                  <a:lnTo>
                    <a:pt x="430589" y="222883"/>
                  </a:lnTo>
                  <a:lnTo>
                    <a:pt x="428859" y="251316"/>
                  </a:lnTo>
                  <a:lnTo>
                    <a:pt x="438563" y="286856"/>
                  </a:lnTo>
                  <a:lnTo>
                    <a:pt x="450086" y="319498"/>
                  </a:lnTo>
                  <a:lnTo>
                    <a:pt x="466700" y="354691"/>
                  </a:lnTo>
                  <a:lnTo>
                    <a:pt x="483630" y="378429"/>
                  </a:lnTo>
                  <a:lnTo>
                    <a:pt x="484336" y="380873"/>
                  </a:lnTo>
                  <a:lnTo>
                    <a:pt x="485600" y="382503"/>
                  </a:lnTo>
                  <a:lnTo>
                    <a:pt x="489121" y="384314"/>
                  </a:lnTo>
                  <a:lnTo>
                    <a:pt x="490377" y="384003"/>
                  </a:lnTo>
                  <a:lnTo>
                    <a:pt x="491215" y="383001"/>
                  </a:lnTo>
                  <a:lnTo>
                    <a:pt x="492939" y="379773"/>
                  </a:lnTo>
                  <a:lnTo>
                    <a:pt x="497579" y="373493"/>
                  </a:lnTo>
                  <a:lnTo>
                    <a:pt x="500100" y="366605"/>
                  </a:lnTo>
                  <a:lnTo>
                    <a:pt x="503503" y="361902"/>
                  </a:lnTo>
                  <a:lnTo>
                    <a:pt x="506089" y="347207"/>
                  </a:lnTo>
                  <a:lnTo>
                    <a:pt x="510875" y="313083"/>
                  </a:lnTo>
                  <a:lnTo>
                    <a:pt x="515984" y="278443"/>
                  </a:lnTo>
                  <a:lnTo>
                    <a:pt x="521537" y="242866"/>
                  </a:lnTo>
                  <a:lnTo>
                    <a:pt x="531313" y="207166"/>
                  </a:lnTo>
                  <a:lnTo>
                    <a:pt x="542022" y="178152"/>
                  </a:lnTo>
                  <a:lnTo>
                    <a:pt x="554953" y="149902"/>
                  </a:lnTo>
                  <a:lnTo>
                    <a:pt x="567459" y="134814"/>
                  </a:lnTo>
                  <a:lnTo>
                    <a:pt x="590620" y="119569"/>
                  </a:lnTo>
                  <a:lnTo>
                    <a:pt x="604838" y="115861"/>
                  </a:lnTo>
                  <a:lnTo>
                    <a:pt x="619105" y="114763"/>
                  </a:lnTo>
                  <a:lnTo>
                    <a:pt x="633387" y="118229"/>
                  </a:lnTo>
                  <a:lnTo>
                    <a:pt x="665928" y="133441"/>
                  </a:lnTo>
                  <a:lnTo>
                    <a:pt x="680591" y="145268"/>
                  </a:lnTo>
                  <a:lnTo>
                    <a:pt x="683469" y="150024"/>
                  </a:lnTo>
                  <a:lnTo>
                    <a:pt x="684237" y="152403"/>
                  </a:lnTo>
                  <a:lnTo>
                    <a:pt x="683955" y="154784"/>
                  </a:lnTo>
                  <a:lnTo>
                    <a:pt x="681524" y="159545"/>
                  </a:lnTo>
                  <a:lnTo>
                    <a:pt x="668939" y="173831"/>
                  </a:lnTo>
                  <a:lnTo>
                    <a:pt x="664267" y="176477"/>
                  </a:lnTo>
                  <a:lnTo>
                    <a:pt x="631573" y="184621"/>
                  </a:lnTo>
                  <a:lnTo>
                    <a:pt x="597158" y="185694"/>
                  </a:lnTo>
                  <a:lnTo>
                    <a:pt x="592903" y="185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178"/>
            <p:cNvSpPr/>
            <p:nvPr/>
          </p:nvSpPr>
          <p:spPr>
            <a:xfrm>
              <a:off x="3000375" y="5100638"/>
              <a:ext cx="35720" cy="364332"/>
            </a:xfrm>
            <a:custGeom>
              <a:avLst/>
              <a:gdLst/>
              <a:ahLst/>
              <a:cxnLst/>
              <a:rect l="0" t="0" r="0" b="0"/>
              <a:pathLst>
                <a:path w="35720" h="364332">
                  <a:moveTo>
                    <a:pt x="35719" y="0"/>
                  </a:moveTo>
                  <a:lnTo>
                    <a:pt x="35719" y="32111"/>
                  </a:lnTo>
                  <a:lnTo>
                    <a:pt x="33602" y="57848"/>
                  </a:lnTo>
                  <a:lnTo>
                    <a:pt x="29568" y="89654"/>
                  </a:lnTo>
                  <a:lnTo>
                    <a:pt x="25077" y="117140"/>
                  </a:lnTo>
                  <a:lnTo>
                    <a:pt x="18719" y="149184"/>
                  </a:lnTo>
                  <a:lnTo>
                    <a:pt x="15601" y="180022"/>
                  </a:lnTo>
                  <a:lnTo>
                    <a:pt x="10884" y="209267"/>
                  </a:lnTo>
                  <a:lnTo>
                    <a:pt x="4460" y="241834"/>
                  </a:lnTo>
                  <a:lnTo>
                    <a:pt x="1982" y="269142"/>
                  </a:lnTo>
                  <a:lnTo>
                    <a:pt x="881" y="295831"/>
                  </a:lnTo>
                  <a:lnTo>
                    <a:pt x="174" y="328016"/>
                  </a:lnTo>
                  <a:lnTo>
                    <a:pt x="0" y="3643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79"/>
            <p:cNvSpPr/>
            <p:nvPr/>
          </p:nvSpPr>
          <p:spPr>
            <a:xfrm>
              <a:off x="2928938" y="5009219"/>
              <a:ext cx="542926" cy="434320"/>
            </a:xfrm>
            <a:custGeom>
              <a:avLst/>
              <a:gdLst/>
              <a:ahLst/>
              <a:cxnLst/>
              <a:rect l="0" t="0" r="0" b="0"/>
              <a:pathLst>
                <a:path w="542926" h="434320">
                  <a:moveTo>
                    <a:pt x="0" y="227150"/>
                  </a:moveTo>
                  <a:lnTo>
                    <a:pt x="0" y="217207"/>
                  </a:lnTo>
                  <a:lnTo>
                    <a:pt x="3792" y="206565"/>
                  </a:lnTo>
                  <a:lnTo>
                    <a:pt x="13735" y="193358"/>
                  </a:lnTo>
                  <a:lnTo>
                    <a:pt x="45847" y="175594"/>
                  </a:lnTo>
                  <a:lnTo>
                    <a:pt x="81551" y="157787"/>
                  </a:lnTo>
                  <a:lnTo>
                    <a:pt x="109712" y="143715"/>
                  </a:lnTo>
                  <a:lnTo>
                    <a:pt x="141956" y="129492"/>
                  </a:lnTo>
                  <a:lnTo>
                    <a:pt x="172853" y="111430"/>
                  </a:lnTo>
                  <a:lnTo>
                    <a:pt x="202116" y="94790"/>
                  </a:lnTo>
                  <a:lnTo>
                    <a:pt x="233951" y="74151"/>
                  </a:lnTo>
                  <a:lnTo>
                    <a:pt x="265539" y="39710"/>
                  </a:lnTo>
                  <a:lnTo>
                    <a:pt x="274382" y="25738"/>
                  </a:lnTo>
                  <a:lnTo>
                    <a:pt x="277354" y="16219"/>
                  </a:lnTo>
                  <a:lnTo>
                    <a:pt x="278441" y="3444"/>
                  </a:lnTo>
                  <a:lnTo>
                    <a:pt x="277702" y="1812"/>
                  </a:lnTo>
                  <a:lnTo>
                    <a:pt x="276416" y="725"/>
                  </a:lnTo>
                  <a:lnTo>
                    <a:pt x="274765" y="0"/>
                  </a:lnTo>
                  <a:lnTo>
                    <a:pt x="273664" y="310"/>
                  </a:lnTo>
                  <a:lnTo>
                    <a:pt x="272930" y="1311"/>
                  </a:lnTo>
                  <a:lnTo>
                    <a:pt x="272440" y="2772"/>
                  </a:lnTo>
                  <a:lnTo>
                    <a:pt x="254695" y="32354"/>
                  </a:lnTo>
                  <a:lnTo>
                    <a:pt x="248528" y="65649"/>
                  </a:lnTo>
                  <a:lnTo>
                    <a:pt x="244558" y="92250"/>
                  </a:lnTo>
                  <a:lnTo>
                    <a:pt x="241266" y="120240"/>
                  </a:lnTo>
                  <a:lnTo>
                    <a:pt x="235263" y="150758"/>
                  </a:lnTo>
                  <a:lnTo>
                    <a:pt x="230574" y="182819"/>
                  </a:lnTo>
                  <a:lnTo>
                    <a:pt x="229185" y="212427"/>
                  </a:lnTo>
                  <a:lnTo>
                    <a:pt x="226656" y="241309"/>
                  </a:lnTo>
                  <a:lnTo>
                    <a:pt x="222483" y="275720"/>
                  </a:lnTo>
                  <a:lnTo>
                    <a:pt x="215937" y="310569"/>
                  </a:lnTo>
                  <a:lnTo>
                    <a:pt x="214331" y="345309"/>
                  </a:lnTo>
                  <a:lnTo>
                    <a:pt x="214321" y="347134"/>
                  </a:lnTo>
                  <a:lnTo>
                    <a:pt x="214312" y="327970"/>
                  </a:lnTo>
                  <a:lnTo>
                    <a:pt x="218545" y="319319"/>
                  </a:lnTo>
                  <a:lnTo>
                    <a:pt x="237604" y="289265"/>
                  </a:lnTo>
                  <a:lnTo>
                    <a:pt x="264482" y="256161"/>
                  </a:lnTo>
                  <a:lnTo>
                    <a:pt x="283400" y="240554"/>
                  </a:lnTo>
                  <a:lnTo>
                    <a:pt x="310723" y="229464"/>
                  </a:lnTo>
                  <a:lnTo>
                    <a:pt x="314304" y="228692"/>
                  </a:lnTo>
                  <a:lnTo>
                    <a:pt x="322518" y="229952"/>
                  </a:lnTo>
                  <a:lnTo>
                    <a:pt x="333141" y="233436"/>
                  </a:lnTo>
                  <a:lnTo>
                    <a:pt x="338773" y="241624"/>
                  </a:lnTo>
                  <a:lnTo>
                    <a:pt x="341677" y="254105"/>
                  </a:lnTo>
                  <a:lnTo>
                    <a:pt x="342828" y="287519"/>
                  </a:lnTo>
                  <a:lnTo>
                    <a:pt x="342890" y="320443"/>
                  </a:lnTo>
                  <a:lnTo>
                    <a:pt x="343691" y="347883"/>
                  </a:lnTo>
                  <a:lnTo>
                    <a:pt x="348602" y="363552"/>
                  </a:lnTo>
                  <a:lnTo>
                    <a:pt x="359692" y="379011"/>
                  </a:lnTo>
                  <a:lnTo>
                    <a:pt x="366748" y="386534"/>
                  </a:lnTo>
                  <a:lnTo>
                    <a:pt x="373607" y="389269"/>
                  </a:lnTo>
                  <a:lnTo>
                    <a:pt x="377659" y="389998"/>
                  </a:lnTo>
                  <a:lnTo>
                    <a:pt x="394738" y="387231"/>
                  </a:lnTo>
                  <a:lnTo>
                    <a:pt x="422465" y="377593"/>
                  </a:lnTo>
                  <a:lnTo>
                    <a:pt x="455983" y="359320"/>
                  </a:lnTo>
                  <a:lnTo>
                    <a:pt x="488966" y="330485"/>
                  </a:lnTo>
                  <a:lnTo>
                    <a:pt x="508483" y="309886"/>
                  </a:lnTo>
                  <a:lnTo>
                    <a:pt x="518688" y="287943"/>
                  </a:lnTo>
                  <a:lnTo>
                    <a:pt x="521247" y="264678"/>
                  </a:lnTo>
                  <a:lnTo>
                    <a:pt x="521329" y="261693"/>
                  </a:lnTo>
                  <a:lnTo>
                    <a:pt x="520590" y="259704"/>
                  </a:lnTo>
                  <a:lnTo>
                    <a:pt x="519303" y="258377"/>
                  </a:lnTo>
                  <a:lnTo>
                    <a:pt x="515758" y="256904"/>
                  </a:lnTo>
                  <a:lnTo>
                    <a:pt x="504696" y="255880"/>
                  </a:lnTo>
                  <a:lnTo>
                    <a:pt x="502358" y="257416"/>
                  </a:lnTo>
                  <a:lnTo>
                    <a:pt x="490785" y="269170"/>
                  </a:lnTo>
                  <a:lnTo>
                    <a:pt x="486733" y="271832"/>
                  </a:lnTo>
                  <a:lnTo>
                    <a:pt x="480115" y="281140"/>
                  </a:lnTo>
                  <a:lnTo>
                    <a:pt x="467714" y="308490"/>
                  </a:lnTo>
                  <a:lnTo>
                    <a:pt x="460995" y="341813"/>
                  </a:lnTo>
                  <a:lnTo>
                    <a:pt x="461003" y="353782"/>
                  </a:lnTo>
                  <a:lnTo>
                    <a:pt x="469606" y="384202"/>
                  </a:lnTo>
                  <a:lnTo>
                    <a:pt x="474091" y="395111"/>
                  </a:lnTo>
                  <a:lnTo>
                    <a:pt x="488663" y="410178"/>
                  </a:lnTo>
                  <a:lnTo>
                    <a:pt x="518948" y="429109"/>
                  </a:lnTo>
                  <a:lnTo>
                    <a:pt x="542925" y="4343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180"/>
            <p:cNvSpPr/>
            <p:nvPr/>
          </p:nvSpPr>
          <p:spPr>
            <a:xfrm>
              <a:off x="3686175" y="5214938"/>
              <a:ext cx="35720" cy="314326"/>
            </a:xfrm>
            <a:custGeom>
              <a:avLst/>
              <a:gdLst/>
              <a:ahLst/>
              <a:cxnLst/>
              <a:rect l="0" t="0" r="0" b="0"/>
              <a:pathLst>
                <a:path w="35720" h="314326">
                  <a:moveTo>
                    <a:pt x="35719" y="0"/>
                  </a:moveTo>
                  <a:lnTo>
                    <a:pt x="31927" y="3792"/>
                  </a:lnTo>
                  <a:lnTo>
                    <a:pt x="30064" y="9886"/>
                  </a:lnTo>
                  <a:lnTo>
                    <a:pt x="28706" y="40192"/>
                  </a:lnTo>
                  <a:lnTo>
                    <a:pt x="24809" y="70910"/>
                  </a:lnTo>
                  <a:lnTo>
                    <a:pt x="22432" y="100297"/>
                  </a:lnTo>
                  <a:lnTo>
                    <a:pt x="17935" y="130347"/>
                  </a:lnTo>
                  <a:lnTo>
                    <a:pt x="15368" y="159360"/>
                  </a:lnTo>
                  <a:lnTo>
                    <a:pt x="10815" y="188064"/>
                  </a:lnTo>
                  <a:lnTo>
                    <a:pt x="8231" y="216677"/>
                  </a:lnTo>
                  <a:lnTo>
                    <a:pt x="3673" y="245264"/>
                  </a:lnTo>
                  <a:lnTo>
                    <a:pt x="726" y="276870"/>
                  </a:lnTo>
                  <a:lnTo>
                    <a:pt x="19" y="312336"/>
                  </a:lnTo>
                  <a:lnTo>
                    <a:pt x="0" y="314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81"/>
            <p:cNvSpPr/>
            <p:nvPr/>
          </p:nvSpPr>
          <p:spPr>
            <a:xfrm>
              <a:off x="3679031" y="5197789"/>
              <a:ext cx="176755" cy="152881"/>
            </a:xfrm>
            <a:custGeom>
              <a:avLst/>
              <a:gdLst/>
              <a:ahLst/>
              <a:cxnLst/>
              <a:rect l="0" t="0" r="0" b="0"/>
              <a:pathLst>
                <a:path w="176755" h="152881">
                  <a:moveTo>
                    <a:pt x="0" y="60011"/>
                  </a:moveTo>
                  <a:lnTo>
                    <a:pt x="0" y="50068"/>
                  </a:lnTo>
                  <a:lnTo>
                    <a:pt x="9943" y="26219"/>
                  </a:lnTo>
                  <a:lnTo>
                    <a:pt x="16590" y="19063"/>
                  </a:lnTo>
                  <a:lnTo>
                    <a:pt x="39197" y="5495"/>
                  </a:lnTo>
                  <a:lnTo>
                    <a:pt x="51552" y="592"/>
                  </a:lnTo>
                  <a:lnTo>
                    <a:pt x="64981" y="0"/>
                  </a:lnTo>
                  <a:lnTo>
                    <a:pt x="100103" y="8187"/>
                  </a:lnTo>
                  <a:lnTo>
                    <a:pt x="120677" y="15728"/>
                  </a:lnTo>
                  <a:lnTo>
                    <a:pt x="152124" y="41255"/>
                  </a:lnTo>
                  <a:lnTo>
                    <a:pt x="161803" y="50616"/>
                  </a:lnTo>
                  <a:lnTo>
                    <a:pt x="172384" y="72397"/>
                  </a:lnTo>
                  <a:lnTo>
                    <a:pt x="176754" y="91374"/>
                  </a:lnTo>
                  <a:lnTo>
                    <a:pt x="175660" y="101996"/>
                  </a:lnTo>
                  <a:lnTo>
                    <a:pt x="171734" y="112009"/>
                  </a:lnTo>
                  <a:lnTo>
                    <a:pt x="160598" y="125777"/>
                  </a:lnTo>
                  <a:lnTo>
                    <a:pt x="137938" y="140540"/>
                  </a:lnTo>
                  <a:lnTo>
                    <a:pt x="123773" y="144197"/>
                  </a:lnTo>
                  <a:lnTo>
                    <a:pt x="92235" y="147650"/>
                  </a:lnTo>
                  <a:lnTo>
                    <a:pt x="71438" y="15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182"/>
            <p:cNvSpPr/>
            <p:nvPr/>
          </p:nvSpPr>
          <p:spPr>
            <a:xfrm>
              <a:off x="3850481" y="5179639"/>
              <a:ext cx="207034" cy="156743"/>
            </a:xfrm>
            <a:custGeom>
              <a:avLst/>
              <a:gdLst/>
              <a:ahLst/>
              <a:cxnLst/>
              <a:rect l="0" t="0" r="0" b="0"/>
              <a:pathLst>
                <a:path w="207034" h="156743">
                  <a:moveTo>
                    <a:pt x="0" y="78161"/>
                  </a:moveTo>
                  <a:lnTo>
                    <a:pt x="9943" y="78161"/>
                  </a:lnTo>
                  <a:lnTo>
                    <a:pt x="44107" y="71679"/>
                  </a:lnTo>
                  <a:lnTo>
                    <a:pt x="74953" y="71104"/>
                  </a:lnTo>
                  <a:lnTo>
                    <a:pt x="107619" y="68912"/>
                  </a:lnTo>
                  <a:lnTo>
                    <a:pt x="138027" y="63743"/>
                  </a:lnTo>
                  <a:lnTo>
                    <a:pt x="173092" y="51747"/>
                  </a:lnTo>
                  <a:lnTo>
                    <a:pt x="183028" y="47107"/>
                  </a:lnTo>
                  <a:lnTo>
                    <a:pt x="190619" y="40282"/>
                  </a:lnTo>
                  <a:lnTo>
                    <a:pt x="203696" y="24049"/>
                  </a:lnTo>
                  <a:lnTo>
                    <a:pt x="206140" y="16443"/>
                  </a:lnTo>
                  <a:lnTo>
                    <a:pt x="207033" y="4368"/>
                  </a:lnTo>
                  <a:lnTo>
                    <a:pt x="206285" y="2772"/>
                  </a:lnTo>
                  <a:lnTo>
                    <a:pt x="204992" y="1708"/>
                  </a:lnTo>
                  <a:lnTo>
                    <a:pt x="203336" y="998"/>
                  </a:lnTo>
                  <a:lnTo>
                    <a:pt x="193422" y="0"/>
                  </a:lnTo>
                  <a:lnTo>
                    <a:pt x="187036" y="1883"/>
                  </a:lnTo>
                  <a:lnTo>
                    <a:pt x="154553" y="19513"/>
                  </a:lnTo>
                  <a:lnTo>
                    <a:pt x="126980" y="45110"/>
                  </a:lnTo>
                  <a:lnTo>
                    <a:pt x="109815" y="74218"/>
                  </a:lnTo>
                  <a:lnTo>
                    <a:pt x="102184" y="98108"/>
                  </a:lnTo>
                  <a:lnTo>
                    <a:pt x="100442" y="118349"/>
                  </a:lnTo>
                  <a:lnTo>
                    <a:pt x="102320" y="125920"/>
                  </a:lnTo>
                  <a:lnTo>
                    <a:pt x="114243" y="148702"/>
                  </a:lnTo>
                  <a:lnTo>
                    <a:pt x="121444" y="1567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183"/>
            <p:cNvSpPr/>
            <p:nvPr/>
          </p:nvSpPr>
          <p:spPr>
            <a:xfrm>
              <a:off x="4107878" y="5200745"/>
              <a:ext cx="121223" cy="114206"/>
            </a:xfrm>
            <a:custGeom>
              <a:avLst/>
              <a:gdLst/>
              <a:ahLst/>
              <a:cxnLst/>
              <a:rect l="0" t="0" r="0" b="0"/>
              <a:pathLst>
                <a:path w="121223" h="114206">
                  <a:moveTo>
                    <a:pt x="78360" y="14193"/>
                  </a:moveTo>
                  <a:lnTo>
                    <a:pt x="78360" y="985"/>
                  </a:lnTo>
                  <a:lnTo>
                    <a:pt x="77566" y="625"/>
                  </a:lnTo>
                  <a:lnTo>
                    <a:pt x="68417" y="0"/>
                  </a:lnTo>
                  <a:lnTo>
                    <a:pt x="44567" y="9856"/>
                  </a:lnTo>
                  <a:lnTo>
                    <a:pt x="30600" y="20492"/>
                  </a:lnTo>
                  <a:lnTo>
                    <a:pt x="5459" y="51589"/>
                  </a:lnTo>
                  <a:lnTo>
                    <a:pt x="2303" y="58065"/>
                  </a:lnTo>
                  <a:lnTo>
                    <a:pt x="0" y="79754"/>
                  </a:lnTo>
                  <a:lnTo>
                    <a:pt x="1994" y="85135"/>
                  </a:lnTo>
                  <a:lnTo>
                    <a:pt x="9741" y="95057"/>
                  </a:lnTo>
                  <a:lnTo>
                    <a:pt x="12770" y="95884"/>
                  </a:lnTo>
                  <a:lnTo>
                    <a:pt x="41157" y="89548"/>
                  </a:lnTo>
                  <a:lnTo>
                    <a:pt x="75430" y="69880"/>
                  </a:lnTo>
                  <a:lnTo>
                    <a:pt x="94126" y="53914"/>
                  </a:lnTo>
                  <a:lnTo>
                    <a:pt x="110615" y="31735"/>
                  </a:lnTo>
                  <a:lnTo>
                    <a:pt x="115511" y="21509"/>
                  </a:lnTo>
                  <a:lnTo>
                    <a:pt x="120888" y="14620"/>
                  </a:lnTo>
                  <a:lnTo>
                    <a:pt x="121123" y="18112"/>
                  </a:lnTo>
                  <a:lnTo>
                    <a:pt x="119061" y="22020"/>
                  </a:lnTo>
                  <a:lnTo>
                    <a:pt x="111270" y="30996"/>
                  </a:lnTo>
                  <a:lnTo>
                    <a:pt x="108862" y="37800"/>
                  </a:lnTo>
                  <a:lnTo>
                    <a:pt x="107047" y="69088"/>
                  </a:lnTo>
                  <a:lnTo>
                    <a:pt x="107750" y="87243"/>
                  </a:lnTo>
                  <a:lnTo>
                    <a:pt x="115755" y="106877"/>
                  </a:lnTo>
                  <a:lnTo>
                    <a:pt x="121222" y="1142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184"/>
            <p:cNvSpPr/>
            <p:nvPr/>
          </p:nvSpPr>
          <p:spPr>
            <a:xfrm>
              <a:off x="4358426" y="5200650"/>
              <a:ext cx="70700" cy="185739"/>
            </a:xfrm>
            <a:custGeom>
              <a:avLst/>
              <a:gdLst/>
              <a:ahLst/>
              <a:cxnLst/>
              <a:rect l="0" t="0" r="0" b="0"/>
              <a:pathLst>
                <a:path w="70700" h="185739">
                  <a:moveTo>
                    <a:pt x="70699" y="0"/>
                  </a:moveTo>
                  <a:lnTo>
                    <a:pt x="60057" y="0"/>
                  </a:lnTo>
                  <a:lnTo>
                    <a:pt x="55915" y="2117"/>
                  </a:lnTo>
                  <a:lnTo>
                    <a:pt x="46788" y="9943"/>
                  </a:lnTo>
                  <a:lnTo>
                    <a:pt x="22178" y="45182"/>
                  </a:lnTo>
                  <a:lnTo>
                    <a:pt x="4867" y="78887"/>
                  </a:lnTo>
                  <a:lnTo>
                    <a:pt x="0" y="114340"/>
                  </a:lnTo>
                  <a:lnTo>
                    <a:pt x="201" y="142089"/>
                  </a:lnTo>
                  <a:lnTo>
                    <a:pt x="3119" y="153374"/>
                  </a:lnTo>
                  <a:lnTo>
                    <a:pt x="16369" y="172759"/>
                  </a:lnTo>
                  <a:lnTo>
                    <a:pt x="27837" y="185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185"/>
            <p:cNvSpPr/>
            <p:nvPr/>
          </p:nvSpPr>
          <p:spPr>
            <a:xfrm>
              <a:off x="4500563" y="5203974"/>
              <a:ext cx="156707" cy="160983"/>
            </a:xfrm>
            <a:custGeom>
              <a:avLst/>
              <a:gdLst/>
              <a:ahLst/>
              <a:cxnLst/>
              <a:rect l="0" t="0" r="0" b="0"/>
              <a:pathLst>
                <a:path w="156707" h="160983">
                  <a:moveTo>
                    <a:pt x="0" y="110976"/>
                  </a:moveTo>
                  <a:lnTo>
                    <a:pt x="0" y="107184"/>
                  </a:lnTo>
                  <a:lnTo>
                    <a:pt x="793" y="106066"/>
                  </a:lnTo>
                  <a:lnTo>
                    <a:pt x="2116" y="105322"/>
                  </a:lnTo>
                  <a:lnTo>
                    <a:pt x="9942" y="104126"/>
                  </a:lnTo>
                  <a:lnTo>
                    <a:pt x="44702" y="100048"/>
                  </a:lnTo>
                  <a:lnTo>
                    <a:pt x="57967" y="89715"/>
                  </a:lnTo>
                  <a:lnTo>
                    <a:pt x="71801" y="76921"/>
                  </a:lnTo>
                  <a:lnTo>
                    <a:pt x="103411" y="59435"/>
                  </a:lnTo>
                  <a:lnTo>
                    <a:pt x="137238" y="41969"/>
                  </a:lnTo>
                  <a:lnTo>
                    <a:pt x="143809" y="37179"/>
                  </a:lnTo>
                  <a:lnTo>
                    <a:pt x="151971" y="26228"/>
                  </a:lnTo>
                  <a:lnTo>
                    <a:pt x="155624" y="16721"/>
                  </a:lnTo>
                  <a:lnTo>
                    <a:pt x="156706" y="8877"/>
                  </a:lnTo>
                  <a:lnTo>
                    <a:pt x="156064" y="7191"/>
                  </a:lnTo>
                  <a:lnTo>
                    <a:pt x="154843" y="6067"/>
                  </a:lnTo>
                  <a:lnTo>
                    <a:pt x="151369" y="4025"/>
                  </a:lnTo>
                  <a:lnTo>
                    <a:pt x="147179" y="471"/>
                  </a:lnTo>
                  <a:lnTo>
                    <a:pt x="144950" y="0"/>
                  </a:lnTo>
                  <a:lnTo>
                    <a:pt x="142671" y="480"/>
                  </a:lnTo>
                  <a:lnTo>
                    <a:pt x="137228" y="2335"/>
                  </a:lnTo>
                  <a:lnTo>
                    <a:pt x="112459" y="7416"/>
                  </a:lnTo>
                  <a:lnTo>
                    <a:pt x="96115" y="17497"/>
                  </a:lnTo>
                  <a:lnTo>
                    <a:pt x="81219" y="30538"/>
                  </a:lnTo>
                  <a:lnTo>
                    <a:pt x="67666" y="64689"/>
                  </a:lnTo>
                  <a:lnTo>
                    <a:pt x="58691" y="99589"/>
                  </a:lnTo>
                  <a:lnTo>
                    <a:pt x="57606" y="115187"/>
                  </a:lnTo>
                  <a:lnTo>
                    <a:pt x="61077" y="129862"/>
                  </a:lnTo>
                  <a:lnTo>
                    <a:pt x="63737" y="132298"/>
                  </a:lnTo>
                  <a:lnTo>
                    <a:pt x="67097" y="133128"/>
                  </a:lnTo>
                  <a:lnTo>
                    <a:pt x="75064" y="133521"/>
                  </a:lnTo>
                  <a:lnTo>
                    <a:pt x="89269" y="138999"/>
                  </a:lnTo>
                  <a:lnTo>
                    <a:pt x="123195" y="157236"/>
                  </a:lnTo>
                  <a:lnTo>
                    <a:pt x="142875" y="1609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86"/>
            <p:cNvSpPr/>
            <p:nvPr/>
          </p:nvSpPr>
          <p:spPr>
            <a:xfrm>
              <a:off x="4814888" y="5422106"/>
              <a:ext cx="7144" cy="42864"/>
            </a:xfrm>
            <a:custGeom>
              <a:avLst/>
              <a:gdLst/>
              <a:ahLst/>
              <a:cxnLst/>
              <a:rect l="0" t="0" r="0" b="0"/>
              <a:pathLst>
                <a:path w="7144" h="42864">
                  <a:moveTo>
                    <a:pt x="7143" y="0"/>
                  </a:moveTo>
                  <a:lnTo>
                    <a:pt x="7143" y="9943"/>
                  </a:lnTo>
                  <a:lnTo>
                    <a:pt x="5027" y="14473"/>
                  </a:lnTo>
                  <a:lnTo>
                    <a:pt x="3351" y="16793"/>
                  </a:lnTo>
                  <a:lnTo>
                    <a:pt x="0" y="428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87"/>
            <p:cNvSpPr/>
            <p:nvPr/>
          </p:nvSpPr>
          <p:spPr>
            <a:xfrm>
              <a:off x="5022199" y="4943475"/>
              <a:ext cx="21290" cy="428626"/>
            </a:xfrm>
            <a:custGeom>
              <a:avLst/>
              <a:gdLst/>
              <a:ahLst/>
              <a:cxnLst/>
              <a:rect l="0" t="0" r="0" b="0"/>
              <a:pathLst>
                <a:path w="21290" h="428626">
                  <a:moveTo>
                    <a:pt x="21289" y="0"/>
                  </a:moveTo>
                  <a:lnTo>
                    <a:pt x="17496" y="3792"/>
                  </a:lnTo>
                  <a:lnTo>
                    <a:pt x="15634" y="7771"/>
                  </a:lnTo>
                  <a:lnTo>
                    <a:pt x="14203" y="37625"/>
                  </a:lnTo>
                  <a:lnTo>
                    <a:pt x="14156" y="66787"/>
                  </a:lnTo>
                  <a:lnTo>
                    <a:pt x="12032" y="95724"/>
                  </a:lnTo>
                  <a:lnTo>
                    <a:pt x="8492" y="129433"/>
                  </a:lnTo>
                  <a:lnTo>
                    <a:pt x="5326" y="162440"/>
                  </a:lnTo>
                  <a:lnTo>
                    <a:pt x="1477" y="196562"/>
                  </a:lnTo>
                  <a:lnTo>
                    <a:pt x="577" y="222298"/>
                  </a:lnTo>
                  <a:lnTo>
                    <a:pt x="177" y="246966"/>
                  </a:lnTo>
                  <a:lnTo>
                    <a:pt x="0" y="271159"/>
                  </a:lnTo>
                  <a:lnTo>
                    <a:pt x="714" y="295139"/>
                  </a:lnTo>
                  <a:lnTo>
                    <a:pt x="3678" y="319027"/>
                  </a:lnTo>
                  <a:lnTo>
                    <a:pt x="7640" y="342873"/>
                  </a:lnTo>
                  <a:lnTo>
                    <a:pt x="12218" y="374378"/>
                  </a:lnTo>
                  <a:lnTo>
                    <a:pt x="17556" y="406356"/>
                  </a:lnTo>
                  <a:lnTo>
                    <a:pt x="21289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88"/>
            <p:cNvSpPr/>
            <p:nvPr/>
          </p:nvSpPr>
          <p:spPr>
            <a:xfrm>
              <a:off x="4872038" y="4858293"/>
              <a:ext cx="507207" cy="456658"/>
            </a:xfrm>
            <a:custGeom>
              <a:avLst/>
              <a:gdLst/>
              <a:ahLst/>
              <a:cxnLst/>
              <a:rect l="0" t="0" r="0" b="0"/>
              <a:pathLst>
                <a:path w="507207" h="456658">
                  <a:moveTo>
                    <a:pt x="0" y="292351"/>
                  </a:moveTo>
                  <a:lnTo>
                    <a:pt x="0" y="288559"/>
                  </a:lnTo>
                  <a:lnTo>
                    <a:pt x="2116" y="284580"/>
                  </a:lnTo>
                  <a:lnTo>
                    <a:pt x="20584" y="264709"/>
                  </a:lnTo>
                  <a:lnTo>
                    <a:pt x="49809" y="246821"/>
                  </a:lnTo>
                  <a:lnTo>
                    <a:pt x="77640" y="232735"/>
                  </a:lnTo>
                  <a:lnTo>
                    <a:pt x="110669" y="217713"/>
                  </a:lnTo>
                  <a:lnTo>
                    <a:pt x="146385" y="198534"/>
                  </a:lnTo>
                  <a:lnTo>
                    <a:pt x="173010" y="184773"/>
                  </a:lnTo>
                  <a:lnTo>
                    <a:pt x="207190" y="163638"/>
                  </a:lnTo>
                  <a:lnTo>
                    <a:pt x="241217" y="146088"/>
                  </a:lnTo>
                  <a:lnTo>
                    <a:pt x="272643" y="123248"/>
                  </a:lnTo>
                  <a:lnTo>
                    <a:pt x="306003" y="92790"/>
                  </a:lnTo>
                  <a:lnTo>
                    <a:pt x="335160" y="60460"/>
                  </a:lnTo>
                  <a:lnTo>
                    <a:pt x="352163" y="30542"/>
                  </a:lnTo>
                  <a:lnTo>
                    <a:pt x="353044" y="25737"/>
                  </a:lnTo>
                  <a:lnTo>
                    <a:pt x="350595" y="5642"/>
                  </a:lnTo>
                  <a:lnTo>
                    <a:pt x="349618" y="3580"/>
                  </a:lnTo>
                  <a:lnTo>
                    <a:pt x="348172" y="2206"/>
                  </a:lnTo>
                  <a:lnTo>
                    <a:pt x="344449" y="679"/>
                  </a:lnTo>
                  <a:lnTo>
                    <a:pt x="340149" y="0"/>
                  </a:lnTo>
                  <a:lnTo>
                    <a:pt x="329472" y="3410"/>
                  </a:lnTo>
                  <a:lnTo>
                    <a:pt x="322909" y="9416"/>
                  </a:lnTo>
                  <a:lnTo>
                    <a:pt x="314752" y="23839"/>
                  </a:lnTo>
                  <a:lnTo>
                    <a:pt x="301092" y="53839"/>
                  </a:lnTo>
                  <a:lnTo>
                    <a:pt x="291530" y="81010"/>
                  </a:lnTo>
                  <a:lnTo>
                    <a:pt x="279878" y="112962"/>
                  </a:lnTo>
                  <a:lnTo>
                    <a:pt x="273956" y="143772"/>
                  </a:lnTo>
                  <a:lnTo>
                    <a:pt x="268409" y="176802"/>
                  </a:lnTo>
                  <a:lnTo>
                    <a:pt x="261738" y="211724"/>
                  </a:lnTo>
                  <a:lnTo>
                    <a:pt x="258527" y="247206"/>
                  </a:lnTo>
                  <a:lnTo>
                    <a:pt x="257575" y="279063"/>
                  </a:lnTo>
                  <a:lnTo>
                    <a:pt x="258048" y="312568"/>
                  </a:lnTo>
                  <a:lnTo>
                    <a:pt x="262845" y="342117"/>
                  </a:lnTo>
                  <a:lnTo>
                    <a:pt x="264457" y="354950"/>
                  </a:lnTo>
                  <a:lnTo>
                    <a:pt x="270742" y="375128"/>
                  </a:lnTo>
                  <a:lnTo>
                    <a:pt x="271249" y="381083"/>
                  </a:lnTo>
                  <a:lnTo>
                    <a:pt x="271319" y="380874"/>
                  </a:lnTo>
                  <a:lnTo>
                    <a:pt x="271454" y="374447"/>
                  </a:lnTo>
                  <a:lnTo>
                    <a:pt x="285935" y="342123"/>
                  </a:lnTo>
                  <a:lnTo>
                    <a:pt x="302429" y="309006"/>
                  </a:lnTo>
                  <a:lnTo>
                    <a:pt x="309302" y="301605"/>
                  </a:lnTo>
                  <a:lnTo>
                    <a:pt x="326650" y="290387"/>
                  </a:lnTo>
                  <a:lnTo>
                    <a:pt x="336850" y="286742"/>
                  </a:lnTo>
                  <a:lnTo>
                    <a:pt x="339660" y="287024"/>
                  </a:lnTo>
                  <a:lnTo>
                    <a:pt x="344899" y="289454"/>
                  </a:lnTo>
                  <a:lnTo>
                    <a:pt x="359535" y="302040"/>
                  </a:lnTo>
                  <a:lnTo>
                    <a:pt x="362199" y="306711"/>
                  </a:lnTo>
                  <a:lnTo>
                    <a:pt x="371523" y="337876"/>
                  </a:lnTo>
                  <a:lnTo>
                    <a:pt x="383594" y="370310"/>
                  </a:lnTo>
                  <a:lnTo>
                    <a:pt x="398481" y="394419"/>
                  </a:lnTo>
                  <a:lnTo>
                    <a:pt x="406232" y="400685"/>
                  </a:lnTo>
                  <a:lnTo>
                    <a:pt x="414968" y="403999"/>
                  </a:lnTo>
                  <a:lnTo>
                    <a:pt x="448622" y="406417"/>
                  </a:lnTo>
                  <a:lnTo>
                    <a:pt x="458944" y="405754"/>
                  </a:lnTo>
                  <a:lnTo>
                    <a:pt x="468823" y="402813"/>
                  </a:lnTo>
                  <a:lnTo>
                    <a:pt x="476388" y="396743"/>
                  </a:lnTo>
                  <a:lnTo>
                    <a:pt x="501319" y="366008"/>
                  </a:lnTo>
                  <a:lnTo>
                    <a:pt x="505462" y="348042"/>
                  </a:lnTo>
                  <a:lnTo>
                    <a:pt x="507052" y="320246"/>
                  </a:lnTo>
                  <a:lnTo>
                    <a:pt x="505021" y="314539"/>
                  </a:lnTo>
                  <a:lnTo>
                    <a:pt x="494202" y="300950"/>
                  </a:lnTo>
                  <a:lnTo>
                    <a:pt x="492980" y="301258"/>
                  </a:lnTo>
                  <a:lnTo>
                    <a:pt x="483088" y="309565"/>
                  </a:lnTo>
                  <a:lnTo>
                    <a:pt x="480611" y="316141"/>
                  </a:lnTo>
                  <a:lnTo>
                    <a:pt x="477101" y="328769"/>
                  </a:lnTo>
                  <a:lnTo>
                    <a:pt x="473982" y="338699"/>
                  </a:lnTo>
                  <a:lnTo>
                    <a:pt x="473020" y="360059"/>
                  </a:lnTo>
                  <a:lnTo>
                    <a:pt x="477409" y="393110"/>
                  </a:lnTo>
                  <a:lnTo>
                    <a:pt x="488120" y="426819"/>
                  </a:lnTo>
                  <a:lnTo>
                    <a:pt x="507206" y="4566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89"/>
            <p:cNvSpPr/>
            <p:nvPr/>
          </p:nvSpPr>
          <p:spPr>
            <a:xfrm>
              <a:off x="5572419" y="4979194"/>
              <a:ext cx="192398" cy="335757"/>
            </a:xfrm>
            <a:custGeom>
              <a:avLst/>
              <a:gdLst/>
              <a:ahLst/>
              <a:cxnLst/>
              <a:rect l="0" t="0" r="0" b="0"/>
              <a:pathLst>
                <a:path w="192398" h="335757">
                  <a:moveTo>
                    <a:pt x="6850" y="335756"/>
                  </a:moveTo>
                  <a:lnTo>
                    <a:pt x="3058" y="335756"/>
                  </a:lnTo>
                  <a:lnTo>
                    <a:pt x="1940" y="334962"/>
                  </a:lnTo>
                  <a:lnTo>
                    <a:pt x="1195" y="333639"/>
                  </a:lnTo>
                  <a:lnTo>
                    <a:pt x="0" y="325813"/>
                  </a:lnTo>
                  <a:lnTo>
                    <a:pt x="6205" y="291649"/>
                  </a:lnTo>
                  <a:lnTo>
                    <a:pt x="8839" y="261957"/>
                  </a:lnTo>
                  <a:lnTo>
                    <a:pt x="12976" y="229544"/>
                  </a:lnTo>
                  <a:lnTo>
                    <a:pt x="18702" y="194508"/>
                  </a:lnTo>
                  <a:lnTo>
                    <a:pt x="21209" y="166464"/>
                  </a:lnTo>
                  <a:lnTo>
                    <a:pt x="26626" y="137253"/>
                  </a:lnTo>
                  <a:lnTo>
                    <a:pt x="32465" y="105402"/>
                  </a:lnTo>
                  <a:lnTo>
                    <a:pt x="34840" y="70385"/>
                  </a:lnTo>
                  <a:lnTo>
                    <a:pt x="35348" y="35080"/>
                  </a:lnTo>
                  <a:lnTo>
                    <a:pt x="36196" y="19566"/>
                  </a:lnTo>
                  <a:lnTo>
                    <a:pt x="42273" y="856"/>
                  </a:lnTo>
                  <a:lnTo>
                    <a:pt x="44554" y="380"/>
                  </a:lnTo>
                  <a:lnTo>
                    <a:pt x="46274" y="253"/>
                  </a:lnTo>
                  <a:lnTo>
                    <a:pt x="47420" y="1757"/>
                  </a:lnTo>
                  <a:lnTo>
                    <a:pt x="55774" y="37384"/>
                  </a:lnTo>
                  <a:lnTo>
                    <a:pt x="61552" y="65416"/>
                  </a:lnTo>
                  <a:lnTo>
                    <a:pt x="63516" y="100704"/>
                  </a:lnTo>
                  <a:lnTo>
                    <a:pt x="63856" y="128793"/>
                  </a:lnTo>
                  <a:lnTo>
                    <a:pt x="63957" y="157223"/>
                  </a:lnTo>
                  <a:lnTo>
                    <a:pt x="63991" y="191482"/>
                  </a:lnTo>
                  <a:lnTo>
                    <a:pt x="67789" y="217690"/>
                  </a:lnTo>
                  <a:lnTo>
                    <a:pt x="73942" y="249356"/>
                  </a:lnTo>
                  <a:lnTo>
                    <a:pt x="79832" y="281976"/>
                  </a:lnTo>
                  <a:lnTo>
                    <a:pt x="81698" y="285616"/>
                  </a:lnTo>
                  <a:lnTo>
                    <a:pt x="83737" y="288041"/>
                  </a:lnTo>
                  <a:lnTo>
                    <a:pt x="88118" y="290737"/>
                  </a:lnTo>
                  <a:lnTo>
                    <a:pt x="97398" y="292467"/>
                  </a:lnTo>
                  <a:lnTo>
                    <a:pt x="102126" y="292704"/>
                  </a:lnTo>
                  <a:lnTo>
                    <a:pt x="106875" y="290692"/>
                  </a:lnTo>
                  <a:lnTo>
                    <a:pt x="109252" y="289045"/>
                  </a:lnTo>
                  <a:lnTo>
                    <a:pt x="130822" y="260778"/>
                  </a:lnTo>
                  <a:lnTo>
                    <a:pt x="144256" y="232928"/>
                  </a:lnTo>
                  <a:lnTo>
                    <a:pt x="157365" y="206334"/>
                  </a:lnTo>
                  <a:lnTo>
                    <a:pt x="172224" y="172696"/>
                  </a:lnTo>
                  <a:lnTo>
                    <a:pt x="182803" y="137418"/>
                  </a:lnTo>
                  <a:lnTo>
                    <a:pt x="189336" y="109331"/>
                  </a:lnTo>
                  <a:lnTo>
                    <a:pt x="191624" y="81695"/>
                  </a:lnTo>
                  <a:lnTo>
                    <a:pt x="192397" y="50621"/>
                  </a:lnTo>
                  <a:lnTo>
                    <a:pt x="191769" y="20865"/>
                  </a:lnTo>
                  <a:lnTo>
                    <a:pt x="1854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90"/>
            <p:cNvSpPr/>
            <p:nvPr/>
          </p:nvSpPr>
          <p:spPr>
            <a:xfrm>
              <a:off x="5809377" y="5100638"/>
              <a:ext cx="141368" cy="207169"/>
            </a:xfrm>
            <a:custGeom>
              <a:avLst/>
              <a:gdLst/>
              <a:ahLst/>
              <a:cxnLst/>
              <a:rect l="0" t="0" r="0" b="0"/>
              <a:pathLst>
                <a:path w="141368" h="207169">
                  <a:moveTo>
                    <a:pt x="77073" y="0"/>
                  </a:moveTo>
                  <a:lnTo>
                    <a:pt x="73281" y="0"/>
                  </a:lnTo>
                  <a:lnTo>
                    <a:pt x="72163" y="793"/>
                  </a:lnTo>
                  <a:lnTo>
                    <a:pt x="71419" y="2116"/>
                  </a:lnTo>
                  <a:lnTo>
                    <a:pt x="70922" y="3792"/>
                  </a:lnTo>
                  <a:lnTo>
                    <a:pt x="66431" y="9942"/>
                  </a:lnTo>
                  <a:lnTo>
                    <a:pt x="39423" y="31921"/>
                  </a:lnTo>
                  <a:lnTo>
                    <a:pt x="17643" y="65319"/>
                  </a:lnTo>
                  <a:lnTo>
                    <a:pt x="3581" y="96355"/>
                  </a:lnTo>
                  <a:lnTo>
                    <a:pt x="0" y="115333"/>
                  </a:lnTo>
                  <a:lnTo>
                    <a:pt x="2731" y="132244"/>
                  </a:lnTo>
                  <a:lnTo>
                    <a:pt x="10765" y="151387"/>
                  </a:lnTo>
                  <a:lnTo>
                    <a:pt x="15323" y="158035"/>
                  </a:lnTo>
                  <a:lnTo>
                    <a:pt x="26145" y="166241"/>
                  </a:lnTo>
                  <a:lnTo>
                    <a:pt x="39406" y="169906"/>
                  </a:lnTo>
                  <a:lnTo>
                    <a:pt x="49596" y="170992"/>
                  </a:lnTo>
                  <a:lnTo>
                    <a:pt x="61435" y="167522"/>
                  </a:lnTo>
                  <a:lnTo>
                    <a:pt x="68270" y="161502"/>
                  </a:lnTo>
                  <a:lnTo>
                    <a:pt x="88915" y="126096"/>
                  </a:lnTo>
                  <a:lnTo>
                    <a:pt x="95310" y="111092"/>
                  </a:lnTo>
                  <a:lnTo>
                    <a:pt x="98224" y="76859"/>
                  </a:lnTo>
                  <a:lnTo>
                    <a:pt x="97628" y="62901"/>
                  </a:lnTo>
                  <a:lnTo>
                    <a:pt x="94675" y="56266"/>
                  </a:lnTo>
                  <a:lnTo>
                    <a:pt x="84330" y="42998"/>
                  </a:lnTo>
                  <a:lnTo>
                    <a:pt x="80458" y="46694"/>
                  </a:lnTo>
                  <a:lnTo>
                    <a:pt x="78577" y="50651"/>
                  </a:lnTo>
                  <a:lnTo>
                    <a:pt x="77161" y="76655"/>
                  </a:lnTo>
                  <a:lnTo>
                    <a:pt x="83232" y="108607"/>
                  </a:lnTo>
                  <a:lnTo>
                    <a:pt x="87717" y="125224"/>
                  </a:lnTo>
                  <a:lnTo>
                    <a:pt x="107135" y="160845"/>
                  </a:lnTo>
                  <a:lnTo>
                    <a:pt x="131127" y="194405"/>
                  </a:lnTo>
                  <a:lnTo>
                    <a:pt x="141367" y="2071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91"/>
            <p:cNvSpPr/>
            <p:nvPr/>
          </p:nvSpPr>
          <p:spPr>
            <a:xfrm>
              <a:off x="6043642" y="4950619"/>
              <a:ext cx="28547" cy="314326"/>
            </a:xfrm>
            <a:custGeom>
              <a:avLst/>
              <a:gdLst/>
              <a:ahLst/>
              <a:cxnLst/>
              <a:rect l="0" t="0" r="0" b="0"/>
              <a:pathLst>
                <a:path w="28547" h="314326">
                  <a:moveTo>
                    <a:pt x="28546" y="0"/>
                  </a:moveTo>
                  <a:lnTo>
                    <a:pt x="28546" y="3792"/>
                  </a:lnTo>
                  <a:lnTo>
                    <a:pt x="19726" y="35959"/>
                  </a:lnTo>
                  <a:lnTo>
                    <a:pt x="10069" y="65266"/>
                  </a:lnTo>
                  <a:lnTo>
                    <a:pt x="3711" y="100140"/>
                  </a:lnTo>
                  <a:lnTo>
                    <a:pt x="709" y="129407"/>
                  </a:lnTo>
                  <a:lnTo>
                    <a:pt x="116" y="164938"/>
                  </a:lnTo>
                  <a:lnTo>
                    <a:pt x="0" y="198739"/>
                  </a:lnTo>
                  <a:lnTo>
                    <a:pt x="770" y="233255"/>
                  </a:lnTo>
                  <a:lnTo>
                    <a:pt x="7743" y="263827"/>
                  </a:lnTo>
                  <a:lnTo>
                    <a:pt x="19340" y="299367"/>
                  </a:lnTo>
                  <a:lnTo>
                    <a:pt x="21279" y="307677"/>
                  </a:lnTo>
                  <a:lnTo>
                    <a:pt x="22907" y="309893"/>
                  </a:lnTo>
                  <a:lnTo>
                    <a:pt x="28546" y="314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92"/>
            <p:cNvSpPr/>
            <p:nvPr/>
          </p:nvSpPr>
          <p:spPr>
            <a:xfrm>
              <a:off x="5986463" y="5114925"/>
              <a:ext cx="78582" cy="7145"/>
            </a:xfrm>
            <a:custGeom>
              <a:avLst/>
              <a:gdLst/>
              <a:ahLst/>
              <a:cxnLst/>
              <a:rect l="0" t="0" r="0" b="0"/>
              <a:pathLst>
                <a:path w="78582" h="7145">
                  <a:moveTo>
                    <a:pt x="0" y="0"/>
                  </a:moveTo>
                  <a:lnTo>
                    <a:pt x="31317" y="794"/>
                  </a:lnTo>
                  <a:lnTo>
                    <a:pt x="59563" y="6482"/>
                  </a:lnTo>
                  <a:lnTo>
                    <a:pt x="78581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93"/>
            <p:cNvSpPr/>
            <p:nvPr/>
          </p:nvSpPr>
          <p:spPr>
            <a:xfrm>
              <a:off x="6215063" y="4879181"/>
              <a:ext cx="28576" cy="114301"/>
            </a:xfrm>
            <a:custGeom>
              <a:avLst/>
              <a:gdLst/>
              <a:ahLst/>
              <a:cxnLst/>
              <a:rect l="0" t="0" r="0" b="0"/>
              <a:pathLst>
                <a:path w="28576" h="114301">
                  <a:moveTo>
                    <a:pt x="0" y="0"/>
                  </a:moveTo>
                  <a:lnTo>
                    <a:pt x="0" y="33792"/>
                  </a:lnTo>
                  <a:lnTo>
                    <a:pt x="7770" y="62865"/>
                  </a:lnTo>
                  <a:lnTo>
                    <a:pt x="19369" y="92743"/>
                  </a:lnTo>
                  <a:lnTo>
                    <a:pt x="21308" y="101544"/>
                  </a:lnTo>
                  <a:lnTo>
                    <a:pt x="28575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194"/>
            <p:cNvSpPr/>
            <p:nvPr/>
          </p:nvSpPr>
          <p:spPr>
            <a:xfrm>
              <a:off x="6315075" y="4907756"/>
              <a:ext cx="57151" cy="357189"/>
            </a:xfrm>
            <a:custGeom>
              <a:avLst/>
              <a:gdLst/>
              <a:ahLst/>
              <a:cxnLst/>
              <a:rect l="0" t="0" r="0" b="0"/>
              <a:pathLst>
                <a:path w="57151" h="357189">
                  <a:moveTo>
                    <a:pt x="57150" y="0"/>
                  </a:moveTo>
                  <a:lnTo>
                    <a:pt x="50999" y="0"/>
                  </a:lnTo>
                  <a:lnTo>
                    <a:pt x="50668" y="794"/>
                  </a:lnTo>
                  <a:lnTo>
                    <a:pt x="50300" y="3792"/>
                  </a:lnTo>
                  <a:lnTo>
                    <a:pt x="48020" y="7771"/>
                  </a:lnTo>
                  <a:lnTo>
                    <a:pt x="46301" y="9943"/>
                  </a:lnTo>
                  <a:lnTo>
                    <a:pt x="44391" y="16591"/>
                  </a:lnTo>
                  <a:lnTo>
                    <a:pt x="40880" y="43064"/>
                  </a:lnTo>
                  <a:lnTo>
                    <a:pt x="37248" y="57210"/>
                  </a:lnTo>
                  <a:lnTo>
                    <a:pt x="30217" y="86674"/>
                  </a:lnTo>
                  <a:lnTo>
                    <a:pt x="22745" y="121569"/>
                  </a:lnTo>
                  <a:lnTo>
                    <a:pt x="15987" y="154953"/>
                  </a:lnTo>
                  <a:lnTo>
                    <a:pt x="9126" y="187418"/>
                  </a:lnTo>
                  <a:lnTo>
                    <a:pt x="7535" y="220377"/>
                  </a:lnTo>
                  <a:lnTo>
                    <a:pt x="7221" y="254728"/>
                  </a:lnTo>
                  <a:lnTo>
                    <a:pt x="5042" y="285267"/>
                  </a:lnTo>
                  <a:lnTo>
                    <a:pt x="996" y="318022"/>
                  </a:lnTo>
                  <a:lnTo>
                    <a:pt x="58" y="352592"/>
                  </a:lnTo>
                  <a:lnTo>
                    <a:pt x="0" y="357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SMARTInkShape-Group18"/>
          <p:cNvGrpSpPr/>
          <p:nvPr/>
        </p:nvGrpSpPr>
        <p:grpSpPr>
          <a:xfrm>
            <a:off x="6469152" y="4879181"/>
            <a:ext cx="674563" cy="324671"/>
            <a:chOff x="6469152" y="4879181"/>
            <a:chExt cx="674563" cy="324671"/>
          </a:xfrm>
        </p:grpSpPr>
        <p:sp>
          <p:nvSpPr>
            <p:cNvPr id="212" name="SMARTInkShape-195"/>
            <p:cNvSpPr/>
            <p:nvPr/>
          </p:nvSpPr>
          <p:spPr>
            <a:xfrm>
              <a:off x="6469152" y="4900613"/>
              <a:ext cx="188824" cy="303239"/>
            </a:xfrm>
            <a:custGeom>
              <a:avLst/>
              <a:gdLst/>
              <a:ahLst/>
              <a:cxnLst/>
              <a:rect l="0" t="0" r="0" b="0"/>
              <a:pathLst>
                <a:path w="188824" h="303239">
                  <a:moveTo>
                    <a:pt x="188823" y="0"/>
                  </a:moveTo>
                  <a:lnTo>
                    <a:pt x="182672" y="0"/>
                  </a:lnTo>
                  <a:lnTo>
                    <a:pt x="148120" y="16792"/>
                  </a:lnTo>
                  <a:lnTo>
                    <a:pt x="113597" y="37117"/>
                  </a:lnTo>
                  <a:lnTo>
                    <a:pt x="80341" y="68395"/>
                  </a:lnTo>
                  <a:lnTo>
                    <a:pt x="47890" y="100552"/>
                  </a:lnTo>
                  <a:lnTo>
                    <a:pt x="23185" y="135802"/>
                  </a:lnTo>
                  <a:lnTo>
                    <a:pt x="8300" y="171459"/>
                  </a:lnTo>
                  <a:lnTo>
                    <a:pt x="0" y="200026"/>
                  </a:lnTo>
                  <a:lnTo>
                    <a:pt x="2522" y="231951"/>
                  </a:lnTo>
                  <a:lnTo>
                    <a:pt x="10504" y="251024"/>
                  </a:lnTo>
                  <a:lnTo>
                    <a:pt x="22922" y="267964"/>
                  </a:lnTo>
                  <a:lnTo>
                    <a:pt x="54572" y="291407"/>
                  </a:lnTo>
                  <a:lnTo>
                    <a:pt x="89934" y="303072"/>
                  </a:lnTo>
                  <a:lnTo>
                    <a:pt x="103597" y="303238"/>
                  </a:lnTo>
                  <a:lnTo>
                    <a:pt x="127979" y="296877"/>
                  </a:lnTo>
                  <a:lnTo>
                    <a:pt x="150814" y="285646"/>
                  </a:lnTo>
                  <a:lnTo>
                    <a:pt x="156849" y="280148"/>
                  </a:lnTo>
                  <a:lnTo>
                    <a:pt x="169640" y="259132"/>
                  </a:lnTo>
                  <a:lnTo>
                    <a:pt x="173085" y="245143"/>
                  </a:lnTo>
                  <a:lnTo>
                    <a:pt x="171774" y="235687"/>
                  </a:lnTo>
                  <a:lnTo>
                    <a:pt x="165660" y="214934"/>
                  </a:lnTo>
                  <a:lnTo>
                    <a:pt x="163856" y="212346"/>
                  </a:lnTo>
                  <a:lnTo>
                    <a:pt x="141792" y="196080"/>
                  </a:lnTo>
                  <a:lnTo>
                    <a:pt x="122847" y="189046"/>
                  </a:lnTo>
                  <a:lnTo>
                    <a:pt x="121026" y="189531"/>
                  </a:lnTo>
                  <a:lnTo>
                    <a:pt x="119812" y="190647"/>
                  </a:lnTo>
                  <a:lnTo>
                    <a:pt x="116348" y="191889"/>
                  </a:lnTo>
                  <a:lnTo>
                    <a:pt x="110242" y="1928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196"/>
            <p:cNvSpPr/>
            <p:nvPr/>
          </p:nvSpPr>
          <p:spPr>
            <a:xfrm>
              <a:off x="6686640" y="5064919"/>
              <a:ext cx="85636" cy="82419"/>
            </a:xfrm>
            <a:custGeom>
              <a:avLst/>
              <a:gdLst/>
              <a:ahLst/>
              <a:cxnLst/>
              <a:rect l="0" t="0" r="0" b="0"/>
              <a:pathLst>
                <a:path w="85636" h="82419">
                  <a:moveTo>
                    <a:pt x="14198" y="14287"/>
                  </a:moveTo>
                  <a:lnTo>
                    <a:pt x="10405" y="18079"/>
                  </a:lnTo>
                  <a:lnTo>
                    <a:pt x="8543" y="22058"/>
                  </a:lnTo>
                  <a:lnTo>
                    <a:pt x="6456" y="33420"/>
                  </a:lnTo>
                  <a:lnTo>
                    <a:pt x="1439" y="42879"/>
                  </a:lnTo>
                  <a:lnTo>
                    <a:pt x="0" y="59532"/>
                  </a:lnTo>
                  <a:lnTo>
                    <a:pt x="2066" y="64294"/>
                  </a:lnTo>
                  <a:lnTo>
                    <a:pt x="4837" y="69056"/>
                  </a:lnTo>
                  <a:lnTo>
                    <a:pt x="6069" y="73819"/>
                  </a:lnTo>
                  <a:lnTo>
                    <a:pt x="7191" y="75406"/>
                  </a:lnTo>
                  <a:lnTo>
                    <a:pt x="8733" y="76464"/>
                  </a:lnTo>
                  <a:lnTo>
                    <a:pt x="12563" y="78434"/>
                  </a:lnTo>
                  <a:lnTo>
                    <a:pt x="16911" y="81955"/>
                  </a:lnTo>
                  <a:lnTo>
                    <a:pt x="19181" y="82418"/>
                  </a:lnTo>
                  <a:lnTo>
                    <a:pt x="21489" y="81933"/>
                  </a:lnTo>
                  <a:lnTo>
                    <a:pt x="26963" y="80070"/>
                  </a:lnTo>
                  <a:lnTo>
                    <a:pt x="38176" y="78229"/>
                  </a:lnTo>
                  <a:lnTo>
                    <a:pt x="62584" y="64134"/>
                  </a:lnTo>
                  <a:lnTo>
                    <a:pt x="68247" y="58666"/>
                  </a:lnTo>
                  <a:lnTo>
                    <a:pt x="75103" y="47457"/>
                  </a:lnTo>
                  <a:lnTo>
                    <a:pt x="79938" y="36156"/>
                  </a:lnTo>
                  <a:lnTo>
                    <a:pt x="83103" y="31150"/>
                  </a:lnTo>
                  <a:lnTo>
                    <a:pt x="84885" y="23870"/>
                  </a:lnTo>
                  <a:lnTo>
                    <a:pt x="8563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197"/>
            <p:cNvSpPr/>
            <p:nvPr/>
          </p:nvSpPr>
          <p:spPr>
            <a:xfrm>
              <a:off x="6836702" y="4879181"/>
              <a:ext cx="307013" cy="275282"/>
            </a:xfrm>
            <a:custGeom>
              <a:avLst/>
              <a:gdLst/>
              <a:ahLst/>
              <a:cxnLst/>
              <a:rect l="0" t="0" r="0" b="0"/>
              <a:pathLst>
                <a:path w="307013" h="275282">
                  <a:moveTo>
                    <a:pt x="64161" y="164307"/>
                  </a:moveTo>
                  <a:lnTo>
                    <a:pt x="40557" y="185793"/>
                  </a:lnTo>
                  <a:lnTo>
                    <a:pt x="19424" y="198445"/>
                  </a:lnTo>
                  <a:lnTo>
                    <a:pt x="5009" y="215702"/>
                  </a:lnTo>
                  <a:lnTo>
                    <a:pt x="2153" y="223132"/>
                  </a:lnTo>
                  <a:lnTo>
                    <a:pt x="0" y="244949"/>
                  </a:lnTo>
                  <a:lnTo>
                    <a:pt x="750" y="246643"/>
                  </a:lnTo>
                  <a:lnTo>
                    <a:pt x="2043" y="247773"/>
                  </a:lnTo>
                  <a:lnTo>
                    <a:pt x="5596" y="249821"/>
                  </a:lnTo>
                  <a:lnTo>
                    <a:pt x="9822" y="253378"/>
                  </a:lnTo>
                  <a:lnTo>
                    <a:pt x="12060" y="253850"/>
                  </a:lnTo>
                  <a:lnTo>
                    <a:pt x="14346" y="253371"/>
                  </a:lnTo>
                  <a:lnTo>
                    <a:pt x="19002" y="251516"/>
                  </a:lnTo>
                  <a:lnTo>
                    <a:pt x="34626" y="246435"/>
                  </a:lnTo>
                  <a:lnTo>
                    <a:pt x="49433" y="235584"/>
                  </a:lnTo>
                  <a:lnTo>
                    <a:pt x="53646" y="230911"/>
                  </a:lnTo>
                  <a:lnTo>
                    <a:pt x="58468" y="221443"/>
                  </a:lnTo>
                  <a:lnTo>
                    <a:pt x="68321" y="209549"/>
                  </a:lnTo>
                  <a:lnTo>
                    <a:pt x="71188" y="200443"/>
                  </a:lnTo>
                  <a:lnTo>
                    <a:pt x="77445" y="200062"/>
                  </a:lnTo>
                  <a:lnTo>
                    <a:pt x="77780" y="200843"/>
                  </a:lnTo>
                  <a:lnTo>
                    <a:pt x="80553" y="223628"/>
                  </a:lnTo>
                  <a:lnTo>
                    <a:pt x="91655" y="258477"/>
                  </a:lnTo>
                  <a:lnTo>
                    <a:pt x="96489" y="263839"/>
                  </a:lnTo>
                  <a:lnTo>
                    <a:pt x="110198" y="274809"/>
                  </a:lnTo>
                  <a:lnTo>
                    <a:pt x="112315" y="275281"/>
                  </a:lnTo>
                  <a:lnTo>
                    <a:pt x="114519" y="274802"/>
                  </a:lnTo>
                  <a:lnTo>
                    <a:pt x="119086" y="272947"/>
                  </a:lnTo>
                  <a:lnTo>
                    <a:pt x="127064" y="271658"/>
                  </a:lnTo>
                  <a:lnTo>
                    <a:pt x="131834" y="267728"/>
                  </a:lnTo>
                  <a:lnTo>
                    <a:pt x="133925" y="261601"/>
                  </a:lnTo>
                  <a:lnTo>
                    <a:pt x="135569" y="227289"/>
                  </a:lnTo>
                  <a:lnTo>
                    <a:pt x="128748" y="191815"/>
                  </a:lnTo>
                  <a:lnTo>
                    <a:pt x="128480" y="170177"/>
                  </a:lnTo>
                  <a:lnTo>
                    <a:pt x="130582" y="164799"/>
                  </a:lnTo>
                  <a:lnTo>
                    <a:pt x="138399" y="154879"/>
                  </a:lnTo>
                  <a:lnTo>
                    <a:pt x="145045" y="152179"/>
                  </a:lnTo>
                  <a:lnTo>
                    <a:pt x="179058" y="146188"/>
                  </a:lnTo>
                  <a:lnTo>
                    <a:pt x="208624" y="148531"/>
                  </a:lnTo>
                  <a:lnTo>
                    <a:pt x="227702" y="150372"/>
                  </a:lnTo>
                  <a:lnTo>
                    <a:pt x="247032" y="156462"/>
                  </a:lnTo>
                  <a:lnTo>
                    <a:pt x="256605" y="157136"/>
                  </a:lnTo>
                  <a:lnTo>
                    <a:pt x="256912" y="160947"/>
                  </a:lnTo>
                  <a:lnTo>
                    <a:pt x="256161" y="162067"/>
                  </a:lnTo>
                  <a:lnTo>
                    <a:pt x="254867" y="162814"/>
                  </a:lnTo>
                  <a:lnTo>
                    <a:pt x="253211" y="163311"/>
                  </a:lnTo>
                  <a:lnTo>
                    <a:pt x="242564" y="171946"/>
                  </a:lnTo>
                  <a:lnTo>
                    <a:pt x="226334" y="185781"/>
                  </a:lnTo>
                  <a:lnTo>
                    <a:pt x="218787" y="191313"/>
                  </a:lnTo>
                  <a:lnTo>
                    <a:pt x="204947" y="208560"/>
                  </a:lnTo>
                  <a:lnTo>
                    <a:pt x="202139" y="215989"/>
                  </a:lnTo>
                  <a:lnTo>
                    <a:pt x="200024" y="237805"/>
                  </a:lnTo>
                  <a:lnTo>
                    <a:pt x="202067" y="242745"/>
                  </a:lnTo>
                  <a:lnTo>
                    <a:pt x="204827" y="247587"/>
                  </a:lnTo>
                  <a:lnTo>
                    <a:pt x="206054" y="252385"/>
                  </a:lnTo>
                  <a:lnTo>
                    <a:pt x="207175" y="253981"/>
                  </a:lnTo>
                  <a:lnTo>
                    <a:pt x="208716" y="255046"/>
                  </a:lnTo>
                  <a:lnTo>
                    <a:pt x="220684" y="260547"/>
                  </a:lnTo>
                  <a:lnTo>
                    <a:pt x="224072" y="261011"/>
                  </a:lnTo>
                  <a:lnTo>
                    <a:pt x="245106" y="256823"/>
                  </a:lnTo>
                  <a:lnTo>
                    <a:pt x="251208" y="253579"/>
                  </a:lnTo>
                  <a:lnTo>
                    <a:pt x="259105" y="243498"/>
                  </a:lnTo>
                  <a:lnTo>
                    <a:pt x="276073" y="211828"/>
                  </a:lnTo>
                  <a:lnTo>
                    <a:pt x="290378" y="178438"/>
                  </a:lnTo>
                  <a:lnTo>
                    <a:pt x="302286" y="148901"/>
                  </a:lnTo>
                  <a:lnTo>
                    <a:pt x="306421" y="114153"/>
                  </a:lnTo>
                  <a:lnTo>
                    <a:pt x="306862" y="88592"/>
                  </a:lnTo>
                  <a:lnTo>
                    <a:pt x="307012" y="55776"/>
                  </a:lnTo>
                  <a:lnTo>
                    <a:pt x="299770" y="24158"/>
                  </a:lnTo>
                  <a:lnTo>
                    <a:pt x="293481" y="8053"/>
                  </a:lnTo>
                  <a:lnTo>
                    <a:pt x="29276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SMARTInkShape-Group19"/>
          <p:cNvGrpSpPr/>
          <p:nvPr/>
        </p:nvGrpSpPr>
        <p:grpSpPr>
          <a:xfrm>
            <a:off x="2928943" y="5443538"/>
            <a:ext cx="2157408" cy="400051"/>
            <a:chOff x="2928943" y="5443538"/>
            <a:chExt cx="2157408" cy="400051"/>
          </a:xfrm>
        </p:grpSpPr>
        <p:sp>
          <p:nvSpPr>
            <p:cNvPr id="216" name="SMARTInkShape-198"/>
            <p:cNvSpPr/>
            <p:nvPr/>
          </p:nvSpPr>
          <p:spPr>
            <a:xfrm>
              <a:off x="2928943" y="5672138"/>
              <a:ext cx="214308" cy="128249"/>
            </a:xfrm>
            <a:custGeom>
              <a:avLst/>
              <a:gdLst/>
              <a:ahLst/>
              <a:cxnLst/>
              <a:rect l="0" t="0" r="0" b="0"/>
              <a:pathLst>
                <a:path w="214308" h="128249">
                  <a:moveTo>
                    <a:pt x="7138" y="0"/>
                  </a:moveTo>
                  <a:lnTo>
                    <a:pt x="7138" y="6150"/>
                  </a:lnTo>
                  <a:lnTo>
                    <a:pt x="987" y="23150"/>
                  </a:lnTo>
                  <a:lnTo>
                    <a:pt x="53" y="53421"/>
                  </a:lnTo>
                  <a:lnTo>
                    <a:pt x="0" y="87465"/>
                  </a:lnTo>
                  <a:lnTo>
                    <a:pt x="790" y="101410"/>
                  </a:lnTo>
                  <a:lnTo>
                    <a:pt x="8814" y="121246"/>
                  </a:lnTo>
                  <a:lnTo>
                    <a:pt x="10636" y="123693"/>
                  </a:lnTo>
                  <a:lnTo>
                    <a:pt x="16895" y="126412"/>
                  </a:lnTo>
                  <a:lnTo>
                    <a:pt x="30056" y="128158"/>
                  </a:lnTo>
                  <a:lnTo>
                    <a:pt x="35316" y="126279"/>
                  </a:lnTo>
                  <a:lnTo>
                    <a:pt x="59657" y="108653"/>
                  </a:lnTo>
                  <a:lnTo>
                    <a:pt x="89671" y="73876"/>
                  </a:lnTo>
                  <a:lnTo>
                    <a:pt x="92443" y="65712"/>
                  </a:lnTo>
                  <a:lnTo>
                    <a:pt x="93377" y="65239"/>
                  </a:lnTo>
                  <a:lnTo>
                    <a:pt x="98977" y="64418"/>
                  </a:lnTo>
                  <a:lnTo>
                    <a:pt x="99320" y="65170"/>
                  </a:lnTo>
                  <a:lnTo>
                    <a:pt x="100796" y="98253"/>
                  </a:lnTo>
                  <a:lnTo>
                    <a:pt x="107282" y="117591"/>
                  </a:lnTo>
                  <a:lnTo>
                    <a:pt x="108826" y="118875"/>
                  </a:lnTo>
                  <a:lnTo>
                    <a:pt x="112658" y="121096"/>
                  </a:lnTo>
                  <a:lnTo>
                    <a:pt x="117007" y="124728"/>
                  </a:lnTo>
                  <a:lnTo>
                    <a:pt x="123702" y="126872"/>
                  </a:lnTo>
                  <a:lnTo>
                    <a:pt x="137143" y="128248"/>
                  </a:lnTo>
                  <a:lnTo>
                    <a:pt x="148758" y="124694"/>
                  </a:lnTo>
                  <a:lnTo>
                    <a:pt x="179882" y="104735"/>
                  </a:lnTo>
                  <a:lnTo>
                    <a:pt x="198387" y="85093"/>
                  </a:lnTo>
                  <a:lnTo>
                    <a:pt x="204563" y="73366"/>
                  </a:lnTo>
                  <a:lnTo>
                    <a:pt x="214307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199"/>
            <p:cNvSpPr/>
            <p:nvPr/>
          </p:nvSpPr>
          <p:spPr>
            <a:xfrm>
              <a:off x="3236119" y="5750719"/>
              <a:ext cx="28576" cy="92870"/>
            </a:xfrm>
            <a:custGeom>
              <a:avLst/>
              <a:gdLst/>
              <a:ahLst/>
              <a:cxnLst/>
              <a:rect l="0" t="0" r="0" b="0"/>
              <a:pathLst>
                <a:path w="28576" h="92870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14361" y="43313"/>
                  </a:lnTo>
                  <a:lnTo>
                    <a:pt x="23064" y="76352"/>
                  </a:lnTo>
                  <a:lnTo>
                    <a:pt x="26126" y="82352"/>
                  </a:lnTo>
                  <a:lnTo>
                    <a:pt x="28575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200"/>
            <p:cNvSpPr/>
            <p:nvPr/>
          </p:nvSpPr>
          <p:spPr>
            <a:xfrm>
              <a:off x="3357563" y="5529263"/>
              <a:ext cx="50007" cy="285751"/>
            </a:xfrm>
            <a:custGeom>
              <a:avLst/>
              <a:gdLst/>
              <a:ahLst/>
              <a:cxnLst/>
              <a:rect l="0" t="0" r="0" b="0"/>
              <a:pathLst>
                <a:path w="50007" h="285751">
                  <a:moveTo>
                    <a:pt x="0" y="0"/>
                  </a:moveTo>
                  <a:lnTo>
                    <a:pt x="3792" y="3792"/>
                  </a:lnTo>
                  <a:lnTo>
                    <a:pt x="5654" y="7770"/>
                  </a:lnTo>
                  <a:lnTo>
                    <a:pt x="10641" y="20584"/>
                  </a:lnTo>
                  <a:lnTo>
                    <a:pt x="23386" y="44106"/>
                  </a:lnTo>
                  <a:lnTo>
                    <a:pt x="29666" y="73799"/>
                  </a:lnTo>
                  <a:lnTo>
                    <a:pt x="34523" y="106212"/>
                  </a:lnTo>
                  <a:lnTo>
                    <a:pt x="40392" y="141247"/>
                  </a:lnTo>
                  <a:lnTo>
                    <a:pt x="44491" y="176625"/>
                  </a:lnTo>
                  <a:lnTo>
                    <a:pt x="48916" y="210572"/>
                  </a:lnTo>
                  <a:lnTo>
                    <a:pt x="49791" y="241355"/>
                  </a:lnTo>
                  <a:lnTo>
                    <a:pt x="50000" y="275844"/>
                  </a:lnTo>
                  <a:lnTo>
                    <a:pt x="50006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201"/>
            <p:cNvSpPr/>
            <p:nvPr/>
          </p:nvSpPr>
          <p:spPr>
            <a:xfrm>
              <a:off x="3514725" y="5522119"/>
              <a:ext cx="14289" cy="278607"/>
            </a:xfrm>
            <a:custGeom>
              <a:avLst/>
              <a:gdLst/>
              <a:ahLst/>
              <a:cxnLst/>
              <a:rect l="0" t="0" r="0" b="0"/>
              <a:pathLst>
                <a:path w="14289" h="278607">
                  <a:moveTo>
                    <a:pt x="0" y="0"/>
                  </a:moveTo>
                  <a:lnTo>
                    <a:pt x="0" y="33585"/>
                  </a:lnTo>
                  <a:lnTo>
                    <a:pt x="794" y="63049"/>
                  </a:lnTo>
                  <a:lnTo>
                    <a:pt x="5654" y="94739"/>
                  </a:lnTo>
                  <a:lnTo>
                    <a:pt x="6702" y="121998"/>
                  </a:lnTo>
                  <a:lnTo>
                    <a:pt x="7013" y="150183"/>
                  </a:lnTo>
                  <a:lnTo>
                    <a:pt x="9222" y="178642"/>
                  </a:lnTo>
                  <a:lnTo>
                    <a:pt x="12786" y="207183"/>
                  </a:lnTo>
                  <a:lnTo>
                    <a:pt x="13991" y="241479"/>
                  </a:lnTo>
                  <a:lnTo>
                    <a:pt x="14288" y="2786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202"/>
            <p:cNvSpPr/>
            <p:nvPr/>
          </p:nvSpPr>
          <p:spPr>
            <a:xfrm>
              <a:off x="3336131" y="5593556"/>
              <a:ext cx="7145" cy="28576"/>
            </a:xfrm>
            <a:custGeom>
              <a:avLst/>
              <a:gdLst/>
              <a:ahLst/>
              <a:cxnLst/>
              <a:rect l="0" t="0" r="0" b="0"/>
              <a:pathLst>
                <a:path w="7145" h="28576">
                  <a:moveTo>
                    <a:pt x="0" y="28575"/>
                  </a:moveTo>
                  <a:lnTo>
                    <a:pt x="71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203"/>
            <p:cNvSpPr/>
            <p:nvPr/>
          </p:nvSpPr>
          <p:spPr>
            <a:xfrm>
              <a:off x="3786206" y="5493544"/>
              <a:ext cx="134195" cy="270307"/>
            </a:xfrm>
            <a:custGeom>
              <a:avLst/>
              <a:gdLst/>
              <a:ahLst/>
              <a:cxnLst/>
              <a:rect l="0" t="0" r="0" b="0"/>
              <a:pathLst>
                <a:path w="134195" h="270307">
                  <a:moveTo>
                    <a:pt x="21413" y="0"/>
                  </a:moveTo>
                  <a:lnTo>
                    <a:pt x="21413" y="31434"/>
                  </a:lnTo>
                  <a:lnTo>
                    <a:pt x="15758" y="64670"/>
                  </a:lnTo>
                  <a:lnTo>
                    <a:pt x="9556" y="100062"/>
                  </a:lnTo>
                  <a:lnTo>
                    <a:pt x="5489" y="130714"/>
                  </a:lnTo>
                  <a:lnTo>
                    <a:pt x="1069" y="163315"/>
                  </a:lnTo>
                  <a:lnTo>
                    <a:pt x="196" y="196801"/>
                  </a:lnTo>
                  <a:lnTo>
                    <a:pt x="0" y="230489"/>
                  </a:lnTo>
                  <a:lnTo>
                    <a:pt x="781" y="245123"/>
                  </a:lnTo>
                  <a:lnTo>
                    <a:pt x="5687" y="258719"/>
                  </a:lnTo>
                  <a:lnTo>
                    <a:pt x="9925" y="265270"/>
                  </a:lnTo>
                  <a:lnTo>
                    <a:pt x="12961" y="267333"/>
                  </a:lnTo>
                  <a:lnTo>
                    <a:pt x="20567" y="269627"/>
                  </a:lnTo>
                  <a:lnTo>
                    <a:pt x="53114" y="270306"/>
                  </a:lnTo>
                  <a:lnTo>
                    <a:pt x="72698" y="264858"/>
                  </a:lnTo>
                  <a:lnTo>
                    <a:pt x="91642" y="253542"/>
                  </a:lnTo>
                  <a:lnTo>
                    <a:pt x="119586" y="221383"/>
                  </a:lnTo>
                  <a:lnTo>
                    <a:pt x="132296" y="197633"/>
                  </a:lnTo>
                  <a:lnTo>
                    <a:pt x="134194" y="188114"/>
                  </a:lnTo>
                  <a:lnTo>
                    <a:pt x="132921" y="178592"/>
                  </a:lnTo>
                  <a:lnTo>
                    <a:pt x="123439" y="155575"/>
                  </a:lnTo>
                  <a:lnTo>
                    <a:pt x="111852" y="137119"/>
                  </a:lnTo>
                  <a:lnTo>
                    <a:pt x="108693" y="134275"/>
                  </a:lnTo>
                  <a:lnTo>
                    <a:pt x="98250" y="129479"/>
                  </a:lnTo>
                  <a:lnTo>
                    <a:pt x="96450" y="127594"/>
                  </a:lnTo>
                  <a:lnTo>
                    <a:pt x="92850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204"/>
            <p:cNvSpPr/>
            <p:nvPr/>
          </p:nvSpPr>
          <p:spPr>
            <a:xfrm>
              <a:off x="3921919" y="5587529"/>
              <a:ext cx="135605" cy="141760"/>
            </a:xfrm>
            <a:custGeom>
              <a:avLst/>
              <a:gdLst/>
              <a:ahLst/>
              <a:cxnLst/>
              <a:rect l="0" t="0" r="0" b="0"/>
              <a:pathLst>
                <a:path w="135605" h="141760">
                  <a:moveTo>
                    <a:pt x="0" y="48890"/>
                  </a:moveTo>
                  <a:lnTo>
                    <a:pt x="3792" y="52682"/>
                  </a:lnTo>
                  <a:lnTo>
                    <a:pt x="9887" y="54544"/>
                  </a:lnTo>
                  <a:lnTo>
                    <a:pt x="41613" y="55903"/>
                  </a:lnTo>
                  <a:lnTo>
                    <a:pt x="76126" y="56026"/>
                  </a:lnTo>
                  <a:lnTo>
                    <a:pt x="95235" y="55238"/>
                  </a:lnTo>
                  <a:lnTo>
                    <a:pt x="108739" y="50330"/>
                  </a:lnTo>
                  <a:lnTo>
                    <a:pt x="128401" y="34547"/>
                  </a:lnTo>
                  <a:lnTo>
                    <a:pt x="132473" y="29815"/>
                  </a:lnTo>
                  <a:lnTo>
                    <a:pt x="134283" y="25066"/>
                  </a:lnTo>
                  <a:lnTo>
                    <a:pt x="135604" y="10789"/>
                  </a:lnTo>
                  <a:lnTo>
                    <a:pt x="134853" y="9201"/>
                  </a:lnTo>
                  <a:lnTo>
                    <a:pt x="133558" y="8143"/>
                  </a:lnTo>
                  <a:lnTo>
                    <a:pt x="130003" y="6174"/>
                  </a:lnTo>
                  <a:lnTo>
                    <a:pt x="123539" y="1396"/>
                  </a:lnTo>
                  <a:lnTo>
                    <a:pt x="118935" y="0"/>
                  </a:lnTo>
                  <a:lnTo>
                    <a:pt x="116596" y="422"/>
                  </a:lnTo>
                  <a:lnTo>
                    <a:pt x="108718" y="4013"/>
                  </a:lnTo>
                  <a:lnTo>
                    <a:pt x="87684" y="9554"/>
                  </a:lnTo>
                  <a:lnTo>
                    <a:pt x="74676" y="18160"/>
                  </a:lnTo>
                  <a:lnTo>
                    <a:pt x="66929" y="25938"/>
                  </a:lnTo>
                  <a:lnTo>
                    <a:pt x="54802" y="46935"/>
                  </a:lnTo>
                  <a:lnTo>
                    <a:pt x="50953" y="64849"/>
                  </a:lnTo>
                  <a:lnTo>
                    <a:pt x="50131" y="83231"/>
                  </a:lnTo>
                  <a:lnTo>
                    <a:pt x="53835" y="96812"/>
                  </a:lnTo>
                  <a:lnTo>
                    <a:pt x="63752" y="110891"/>
                  </a:lnTo>
                  <a:lnTo>
                    <a:pt x="76745" y="121324"/>
                  </a:lnTo>
                  <a:lnTo>
                    <a:pt x="109276" y="137970"/>
                  </a:lnTo>
                  <a:lnTo>
                    <a:pt x="121444" y="1417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205"/>
            <p:cNvSpPr/>
            <p:nvPr/>
          </p:nvSpPr>
          <p:spPr>
            <a:xfrm>
              <a:off x="4321995" y="5572125"/>
              <a:ext cx="121291" cy="149504"/>
            </a:xfrm>
            <a:custGeom>
              <a:avLst/>
              <a:gdLst/>
              <a:ahLst/>
              <a:cxnLst/>
              <a:rect l="0" t="0" r="0" b="0"/>
              <a:pathLst>
                <a:path w="121291" h="149504">
                  <a:moveTo>
                    <a:pt x="7118" y="21431"/>
                  </a:moveTo>
                  <a:lnTo>
                    <a:pt x="7118" y="31374"/>
                  </a:lnTo>
                  <a:lnTo>
                    <a:pt x="415" y="64495"/>
                  </a:lnTo>
                  <a:lnTo>
                    <a:pt x="0" y="97643"/>
                  </a:lnTo>
                  <a:lnTo>
                    <a:pt x="773" y="115890"/>
                  </a:lnTo>
                  <a:lnTo>
                    <a:pt x="5629" y="130077"/>
                  </a:lnTo>
                  <a:lnTo>
                    <a:pt x="7250" y="137981"/>
                  </a:lnTo>
                  <a:lnTo>
                    <a:pt x="10616" y="144139"/>
                  </a:lnTo>
                  <a:lnTo>
                    <a:pt x="13418" y="146099"/>
                  </a:lnTo>
                  <a:lnTo>
                    <a:pt x="24154" y="148857"/>
                  </a:lnTo>
                  <a:lnTo>
                    <a:pt x="30035" y="149503"/>
                  </a:lnTo>
                  <a:lnTo>
                    <a:pt x="35295" y="147673"/>
                  </a:lnTo>
                  <a:lnTo>
                    <a:pt x="37809" y="146074"/>
                  </a:lnTo>
                  <a:lnTo>
                    <a:pt x="53250" y="141919"/>
                  </a:lnTo>
                  <a:lnTo>
                    <a:pt x="85751" y="119619"/>
                  </a:lnTo>
                  <a:lnTo>
                    <a:pt x="97885" y="106616"/>
                  </a:lnTo>
                  <a:lnTo>
                    <a:pt x="116532" y="73787"/>
                  </a:lnTo>
                  <a:lnTo>
                    <a:pt x="119970" y="59522"/>
                  </a:lnTo>
                  <a:lnTo>
                    <a:pt x="121290" y="34748"/>
                  </a:lnTo>
                  <a:lnTo>
                    <a:pt x="117588" y="22820"/>
                  </a:lnTo>
                  <a:lnTo>
                    <a:pt x="1071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206"/>
            <p:cNvSpPr/>
            <p:nvPr/>
          </p:nvSpPr>
          <p:spPr>
            <a:xfrm>
              <a:off x="4550984" y="5536406"/>
              <a:ext cx="56317" cy="154382"/>
            </a:xfrm>
            <a:custGeom>
              <a:avLst/>
              <a:gdLst/>
              <a:ahLst/>
              <a:cxnLst/>
              <a:rect l="0" t="0" r="0" b="0"/>
              <a:pathLst>
                <a:path w="56317" h="154382">
                  <a:moveTo>
                    <a:pt x="35304" y="0"/>
                  </a:moveTo>
                  <a:lnTo>
                    <a:pt x="29153" y="0"/>
                  </a:lnTo>
                  <a:lnTo>
                    <a:pt x="24662" y="3792"/>
                  </a:lnTo>
                  <a:lnTo>
                    <a:pt x="6685" y="37008"/>
                  </a:lnTo>
                  <a:lnTo>
                    <a:pt x="2740" y="45817"/>
                  </a:lnTo>
                  <a:lnTo>
                    <a:pt x="0" y="65340"/>
                  </a:lnTo>
                  <a:lnTo>
                    <a:pt x="3500" y="77216"/>
                  </a:lnTo>
                  <a:lnTo>
                    <a:pt x="6164" y="79258"/>
                  </a:lnTo>
                  <a:lnTo>
                    <a:pt x="9527" y="79826"/>
                  </a:lnTo>
                  <a:lnTo>
                    <a:pt x="13357" y="79412"/>
                  </a:lnTo>
                  <a:lnTo>
                    <a:pt x="19728" y="81067"/>
                  </a:lnTo>
                  <a:lnTo>
                    <a:pt x="22539" y="82620"/>
                  </a:lnTo>
                  <a:lnTo>
                    <a:pt x="40016" y="105004"/>
                  </a:lnTo>
                  <a:lnTo>
                    <a:pt x="55793" y="128230"/>
                  </a:lnTo>
                  <a:lnTo>
                    <a:pt x="56316" y="131868"/>
                  </a:lnTo>
                  <a:lnTo>
                    <a:pt x="55662" y="133156"/>
                  </a:lnTo>
                  <a:lnTo>
                    <a:pt x="54432" y="134015"/>
                  </a:lnTo>
                  <a:lnTo>
                    <a:pt x="48909" y="135223"/>
                  </a:lnTo>
                  <a:lnTo>
                    <a:pt x="29090" y="135702"/>
                  </a:lnTo>
                  <a:lnTo>
                    <a:pt x="25605" y="138093"/>
                  </a:lnTo>
                  <a:lnTo>
                    <a:pt x="15574" y="154181"/>
                  </a:lnTo>
                  <a:lnTo>
                    <a:pt x="14213" y="154381"/>
                  </a:lnTo>
                  <a:lnTo>
                    <a:pt x="6729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207"/>
            <p:cNvSpPr/>
            <p:nvPr/>
          </p:nvSpPr>
          <p:spPr>
            <a:xfrm>
              <a:off x="4682954" y="5550702"/>
              <a:ext cx="95884" cy="142868"/>
            </a:xfrm>
            <a:custGeom>
              <a:avLst/>
              <a:gdLst/>
              <a:ahLst/>
              <a:cxnLst/>
              <a:rect l="0" t="0" r="0" b="0"/>
              <a:pathLst>
                <a:path w="95884" h="142868">
                  <a:moveTo>
                    <a:pt x="10490" y="57142"/>
                  </a:moveTo>
                  <a:lnTo>
                    <a:pt x="14282" y="53350"/>
                  </a:lnTo>
                  <a:lnTo>
                    <a:pt x="18261" y="51487"/>
                  </a:lnTo>
                  <a:lnTo>
                    <a:pt x="51110" y="43533"/>
                  </a:lnTo>
                  <a:lnTo>
                    <a:pt x="62830" y="42262"/>
                  </a:lnTo>
                  <a:lnTo>
                    <a:pt x="81785" y="34047"/>
                  </a:lnTo>
                  <a:lnTo>
                    <a:pt x="84214" y="32220"/>
                  </a:lnTo>
                  <a:lnTo>
                    <a:pt x="86912" y="28074"/>
                  </a:lnTo>
                  <a:lnTo>
                    <a:pt x="88905" y="23585"/>
                  </a:lnTo>
                  <a:lnTo>
                    <a:pt x="93696" y="16595"/>
                  </a:lnTo>
                  <a:lnTo>
                    <a:pt x="95883" y="8538"/>
                  </a:lnTo>
                  <a:lnTo>
                    <a:pt x="92324" y="3759"/>
                  </a:lnTo>
                  <a:lnTo>
                    <a:pt x="88400" y="1666"/>
                  </a:lnTo>
                  <a:lnTo>
                    <a:pt x="74725" y="139"/>
                  </a:lnTo>
                  <a:lnTo>
                    <a:pt x="48168" y="0"/>
                  </a:lnTo>
                  <a:lnTo>
                    <a:pt x="40994" y="2112"/>
                  </a:lnTo>
                  <a:lnTo>
                    <a:pt x="30376" y="9880"/>
                  </a:lnTo>
                  <a:lnTo>
                    <a:pt x="13608" y="26400"/>
                  </a:lnTo>
                  <a:lnTo>
                    <a:pt x="6740" y="38067"/>
                  </a:lnTo>
                  <a:lnTo>
                    <a:pt x="0" y="55855"/>
                  </a:lnTo>
                  <a:lnTo>
                    <a:pt x="7" y="64772"/>
                  </a:lnTo>
                  <a:lnTo>
                    <a:pt x="13093" y="97652"/>
                  </a:lnTo>
                  <a:lnTo>
                    <a:pt x="37121" y="126200"/>
                  </a:lnTo>
                  <a:lnTo>
                    <a:pt x="67640" y="1428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208"/>
            <p:cNvSpPr/>
            <p:nvPr/>
          </p:nvSpPr>
          <p:spPr>
            <a:xfrm>
              <a:off x="4850965" y="5443538"/>
              <a:ext cx="134833" cy="270741"/>
            </a:xfrm>
            <a:custGeom>
              <a:avLst/>
              <a:gdLst/>
              <a:ahLst/>
              <a:cxnLst/>
              <a:rect l="0" t="0" r="0" b="0"/>
              <a:pathLst>
                <a:path w="134833" h="270741">
                  <a:moveTo>
                    <a:pt x="85366" y="192881"/>
                  </a:moveTo>
                  <a:lnTo>
                    <a:pt x="81574" y="192881"/>
                  </a:lnTo>
                  <a:lnTo>
                    <a:pt x="80456" y="192087"/>
                  </a:lnTo>
                  <a:lnTo>
                    <a:pt x="79712" y="190764"/>
                  </a:lnTo>
                  <a:lnTo>
                    <a:pt x="78517" y="182938"/>
                  </a:lnTo>
                  <a:lnTo>
                    <a:pt x="78310" y="176088"/>
                  </a:lnTo>
                  <a:lnTo>
                    <a:pt x="76145" y="171394"/>
                  </a:lnTo>
                  <a:lnTo>
                    <a:pt x="68287" y="161914"/>
                  </a:lnTo>
                  <a:lnTo>
                    <a:pt x="63752" y="159274"/>
                  </a:lnTo>
                  <a:lnTo>
                    <a:pt x="54374" y="157579"/>
                  </a:lnTo>
                  <a:lnTo>
                    <a:pt x="47256" y="157286"/>
                  </a:lnTo>
                  <a:lnTo>
                    <a:pt x="36327" y="160991"/>
                  </a:lnTo>
                  <a:lnTo>
                    <a:pt x="15193" y="173958"/>
                  </a:lnTo>
                  <a:lnTo>
                    <a:pt x="12390" y="177090"/>
                  </a:lnTo>
                  <a:lnTo>
                    <a:pt x="1459" y="205242"/>
                  </a:lnTo>
                  <a:lnTo>
                    <a:pt x="0" y="220105"/>
                  </a:lnTo>
                  <a:lnTo>
                    <a:pt x="3540" y="233667"/>
                  </a:lnTo>
                  <a:lnTo>
                    <a:pt x="9616" y="243947"/>
                  </a:lnTo>
                  <a:lnTo>
                    <a:pt x="20236" y="252021"/>
                  </a:lnTo>
                  <a:lnTo>
                    <a:pt x="48659" y="265976"/>
                  </a:lnTo>
                  <a:lnTo>
                    <a:pt x="81444" y="270740"/>
                  </a:lnTo>
                  <a:lnTo>
                    <a:pt x="96816" y="267455"/>
                  </a:lnTo>
                  <a:lnTo>
                    <a:pt x="104478" y="261480"/>
                  </a:lnTo>
                  <a:lnTo>
                    <a:pt x="122514" y="240132"/>
                  </a:lnTo>
                  <a:lnTo>
                    <a:pt x="132637" y="211104"/>
                  </a:lnTo>
                  <a:lnTo>
                    <a:pt x="134832" y="182987"/>
                  </a:lnTo>
                  <a:lnTo>
                    <a:pt x="133096" y="158463"/>
                  </a:lnTo>
                  <a:lnTo>
                    <a:pt x="129190" y="128844"/>
                  </a:lnTo>
                  <a:lnTo>
                    <a:pt x="122715" y="100062"/>
                  </a:lnTo>
                  <a:lnTo>
                    <a:pt x="115910" y="71447"/>
                  </a:lnTo>
                  <a:lnTo>
                    <a:pt x="112408" y="52125"/>
                  </a:lnTo>
                  <a:lnTo>
                    <a:pt x="100534" y="17691"/>
                  </a:lnTo>
                  <a:lnTo>
                    <a:pt x="9965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209"/>
            <p:cNvSpPr/>
            <p:nvPr/>
          </p:nvSpPr>
          <p:spPr>
            <a:xfrm>
              <a:off x="5079206" y="5636419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0" y="0"/>
                  </a:moveTo>
                  <a:lnTo>
                    <a:pt x="7144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SMARTInkShape-Group20"/>
          <p:cNvGrpSpPr/>
          <p:nvPr/>
        </p:nvGrpSpPr>
        <p:grpSpPr>
          <a:xfrm>
            <a:off x="4243973" y="1628775"/>
            <a:ext cx="3995055" cy="441301"/>
            <a:chOff x="4243973" y="1628775"/>
            <a:chExt cx="3995055" cy="441301"/>
          </a:xfrm>
        </p:grpSpPr>
        <p:sp>
          <p:nvSpPr>
            <p:cNvPr id="229" name="SMARTInkShape-210"/>
            <p:cNvSpPr/>
            <p:nvPr/>
          </p:nvSpPr>
          <p:spPr>
            <a:xfrm>
              <a:off x="4243973" y="1628775"/>
              <a:ext cx="269878" cy="441301"/>
            </a:xfrm>
            <a:custGeom>
              <a:avLst/>
              <a:gdLst/>
              <a:ahLst/>
              <a:cxnLst/>
              <a:rect l="0" t="0" r="0" b="0"/>
              <a:pathLst>
                <a:path w="269878" h="441301">
                  <a:moveTo>
                    <a:pt x="20846" y="0"/>
                  </a:moveTo>
                  <a:lnTo>
                    <a:pt x="17054" y="34321"/>
                  </a:lnTo>
                  <a:lnTo>
                    <a:pt x="14695" y="60528"/>
                  </a:lnTo>
                  <a:lnTo>
                    <a:pt x="10204" y="92194"/>
                  </a:lnTo>
                  <a:lnTo>
                    <a:pt x="8178" y="117175"/>
                  </a:lnTo>
                  <a:lnTo>
                    <a:pt x="7278" y="143359"/>
                  </a:lnTo>
                  <a:lnTo>
                    <a:pt x="6878" y="168225"/>
                  </a:lnTo>
                  <a:lnTo>
                    <a:pt x="6700" y="194623"/>
                  </a:lnTo>
                  <a:lnTo>
                    <a:pt x="6621" y="222230"/>
                  </a:lnTo>
                  <a:lnTo>
                    <a:pt x="6587" y="250375"/>
                  </a:lnTo>
                  <a:lnTo>
                    <a:pt x="4454" y="278759"/>
                  </a:lnTo>
                  <a:lnTo>
                    <a:pt x="1654" y="306455"/>
                  </a:lnTo>
                  <a:lnTo>
                    <a:pt x="410" y="331994"/>
                  </a:lnTo>
                  <a:lnTo>
                    <a:pt x="3502" y="364892"/>
                  </a:lnTo>
                  <a:lnTo>
                    <a:pt x="5652" y="394748"/>
                  </a:lnTo>
                  <a:lnTo>
                    <a:pt x="6290" y="416118"/>
                  </a:lnTo>
                  <a:lnTo>
                    <a:pt x="7967" y="421081"/>
                  </a:lnTo>
                  <a:lnTo>
                    <a:pt x="14064" y="428712"/>
                  </a:lnTo>
                  <a:lnTo>
                    <a:pt x="26421" y="437470"/>
                  </a:lnTo>
                  <a:lnTo>
                    <a:pt x="36344" y="441300"/>
                  </a:lnTo>
                  <a:lnTo>
                    <a:pt x="45990" y="437962"/>
                  </a:lnTo>
                  <a:lnTo>
                    <a:pt x="77691" y="417654"/>
                  </a:lnTo>
                  <a:lnTo>
                    <a:pt x="103836" y="385258"/>
                  </a:lnTo>
                  <a:lnTo>
                    <a:pt x="121582" y="357882"/>
                  </a:lnTo>
                  <a:lnTo>
                    <a:pt x="125149" y="346648"/>
                  </a:lnTo>
                  <a:lnTo>
                    <a:pt x="123364" y="316229"/>
                  </a:lnTo>
                  <a:lnTo>
                    <a:pt x="117808" y="296016"/>
                  </a:lnTo>
                  <a:lnTo>
                    <a:pt x="103551" y="281207"/>
                  </a:lnTo>
                  <a:lnTo>
                    <a:pt x="90941" y="275793"/>
                  </a:lnTo>
                  <a:lnTo>
                    <a:pt x="56388" y="272033"/>
                  </a:lnTo>
                  <a:lnTo>
                    <a:pt x="24615" y="271537"/>
                  </a:lnTo>
                  <a:lnTo>
                    <a:pt x="5558" y="275277"/>
                  </a:lnTo>
                  <a:lnTo>
                    <a:pt x="1923" y="277181"/>
                  </a:lnTo>
                  <a:lnTo>
                    <a:pt x="293" y="279243"/>
                  </a:lnTo>
                  <a:lnTo>
                    <a:pt x="0" y="281412"/>
                  </a:lnTo>
                  <a:lnTo>
                    <a:pt x="1791" y="285939"/>
                  </a:lnTo>
                  <a:lnTo>
                    <a:pt x="3381" y="288257"/>
                  </a:lnTo>
                  <a:lnTo>
                    <a:pt x="6027" y="289803"/>
                  </a:lnTo>
                  <a:lnTo>
                    <a:pt x="13201" y="291520"/>
                  </a:lnTo>
                  <a:lnTo>
                    <a:pt x="45269" y="284942"/>
                  </a:lnTo>
                  <a:lnTo>
                    <a:pt x="73855" y="276250"/>
                  </a:lnTo>
                  <a:lnTo>
                    <a:pt x="107461" y="263621"/>
                  </a:lnTo>
                  <a:lnTo>
                    <a:pt x="142553" y="249824"/>
                  </a:lnTo>
                  <a:lnTo>
                    <a:pt x="175970" y="237799"/>
                  </a:lnTo>
                  <a:lnTo>
                    <a:pt x="205979" y="227092"/>
                  </a:lnTo>
                  <a:lnTo>
                    <a:pt x="240771" y="209252"/>
                  </a:lnTo>
                  <a:lnTo>
                    <a:pt x="263284" y="191235"/>
                  </a:lnTo>
                  <a:lnTo>
                    <a:pt x="267502" y="184741"/>
                  </a:lnTo>
                  <a:lnTo>
                    <a:pt x="269877" y="176623"/>
                  </a:lnTo>
                  <a:lnTo>
                    <a:pt x="269417" y="174105"/>
                  </a:lnTo>
                  <a:lnTo>
                    <a:pt x="266788" y="169190"/>
                  </a:lnTo>
                  <a:lnTo>
                    <a:pt x="264182" y="167562"/>
                  </a:lnTo>
                  <a:lnTo>
                    <a:pt x="257054" y="165753"/>
                  </a:lnTo>
                  <a:lnTo>
                    <a:pt x="253724" y="166065"/>
                  </a:lnTo>
                  <a:lnTo>
                    <a:pt x="227093" y="177370"/>
                  </a:lnTo>
                  <a:lnTo>
                    <a:pt x="202013" y="198110"/>
                  </a:lnTo>
                  <a:lnTo>
                    <a:pt x="183602" y="222489"/>
                  </a:lnTo>
                  <a:lnTo>
                    <a:pt x="168906" y="257311"/>
                  </a:lnTo>
                  <a:lnTo>
                    <a:pt x="164404" y="290795"/>
                  </a:lnTo>
                  <a:lnTo>
                    <a:pt x="164818" y="302280"/>
                  </a:lnTo>
                  <a:lnTo>
                    <a:pt x="167648" y="315322"/>
                  </a:lnTo>
                  <a:lnTo>
                    <a:pt x="177496" y="332259"/>
                  </a:lnTo>
                  <a:lnTo>
                    <a:pt x="190468" y="343539"/>
                  </a:lnTo>
                  <a:lnTo>
                    <a:pt x="208158" y="351909"/>
                  </a:lnTo>
                  <a:lnTo>
                    <a:pt x="249446" y="357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211"/>
            <p:cNvSpPr/>
            <p:nvPr/>
          </p:nvSpPr>
          <p:spPr>
            <a:xfrm>
              <a:off x="4643774" y="1850231"/>
              <a:ext cx="528302" cy="141243"/>
            </a:xfrm>
            <a:custGeom>
              <a:avLst/>
              <a:gdLst/>
              <a:ahLst/>
              <a:cxnLst/>
              <a:rect l="0" t="0" r="0" b="0"/>
              <a:pathLst>
                <a:path w="528302" h="141243">
                  <a:moveTo>
                    <a:pt x="42526" y="0"/>
                  </a:moveTo>
                  <a:lnTo>
                    <a:pt x="28053" y="16590"/>
                  </a:lnTo>
                  <a:lnTo>
                    <a:pt x="8280" y="50836"/>
                  </a:lnTo>
                  <a:lnTo>
                    <a:pt x="2217" y="71683"/>
                  </a:lnTo>
                  <a:lnTo>
                    <a:pt x="0" y="102279"/>
                  </a:lnTo>
                  <a:lnTo>
                    <a:pt x="557" y="120528"/>
                  </a:lnTo>
                  <a:lnTo>
                    <a:pt x="3500" y="128445"/>
                  </a:lnTo>
                  <a:lnTo>
                    <a:pt x="11688" y="134610"/>
                  </a:lnTo>
                  <a:lnTo>
                    <a:pt x="22470" y="139202"/>
                  </a:lnTo>
                  <a:lnTo>
                    <a:pt x="32554" y="141242"/>
                  </a:lnTo>
                  <a:lnTo>
                    <a:pt x="50948" y="138599"/>
                  </a:lnTo>
                  <a:lnTo>
                    <a:pt x="85557" y="120567"/>
                  </a:lnTo>
                  <a:lnTo>
                    <a:pt x="119542" y="102426"/>
                  </a:lnTo>
                  <a:lnTo>
                    <a:pt x="136943" y="84446"/>
                  </a:lnTo>
                  <a:lnTo>
                    <a:pt x="140051" y="79071"/>
                  </a:lnTo>
                  <a:lnTo>
                    <a:pt x="140880" y="76527"/>
                  </a:lnTo>
                  <a:lnTo>
                    <a:pt x="140639" y="74830"/>
                  </a:lnTo>
                  <a:lnTo>
                    <a:pt x="139685" y="73699"/>
                  </a:lnTo>
                  <a:lnTo>
                    <a:pt x="138255" y="72945"/>
                  </a:lnTo>
                  <a:lnTo>
                    <a:pt x="137301" y="73237"/>
                  </a:lnTo>
                  <a:lnTo>
                    <a:pt x="136666" y="74225"/>
                  </a:lnTo>
                  <a:lnTo>
                    <a:pt x="136242" y="75677"/>
                  </a:lnTo>
                  <a:lnTo>
                    <a:pt x="131854" y="81513"/>
                  </a:lnTo>
                  <a:lnTo>
                    <a:pt x="112474" y="95299"/>
                  </a:lnTo>
                  <a:lnTo>
                    <a:pt x="109332" y="100034"/>
                  </a:lnTo>
                  <a:lnTo>
                    <a:pt x="107937" y="105578"/>
                  </a:lnTo>
                  <a:lnTo>
                    <a:pt x="106967" y="119041"/>
                  </a:lnTo>
                  <a:lnTo>
                    <a:pt x="107712" y="119842"/>
                  </a:lnTo>
                  <a:lnTo>
                    <a:pt x="110656" y="120732"/>
                  </a:lnTo>
                  <a:lnTo>
                    <a:pt x="129626" y="120510"/>
                  </a:lnTo>
                  <a:lnTo>
                    <a:pt x="164822" y="108453"/>
                  </a:lnTo>
                  <a:lnTo>
                    <a:pt x="199801" y="87650"/>
                  </a:lnTo>
                  <a:lnTo>
                    <a:pt x="222675" y="69435"/>
                  </a:lnTo>
                  <a:lnTo>
                    <a:pt x="223744" y="66927"/>
                  </a:lnTo>
                  <a:lnTo>
                    <a:pt x="223663" y="64462"/>
                  </a:lnTo>
                  <a:lnTo>
                    <a:pt x="221456" y="59606"/>
                  </a:lnTo>
                  <a:lnTo>
                    <a:pt x="217830" y="54802"/>
                  </a:lnTo>
                  <a:lnTo>
                    <a:pt x="211456" y="52138"/>
                  </a:lnTo>
                  <a:lnTo>
                    <a:pt x="176698" y="50131"/>
                  </a:lnTo>
                  <a:lnTo>
                    <a:pt x="144450" y="55677"/>
                  </a:lnTo>
                  <a:lnTo>
                    <a:pt x="116713" y="57093"/>
                  </a:lnTo>
                  <a:lnTo>
                    <a:pt x="132024" y="57939"/>
                  </a:lnTo>
                  <a:lnTo>
                    <a:pt x="164239" y="64425"/>
                  </a:lnTo>
                  <a:lnTo>
                    <a:pt x="199650" y="77215"/>
                  </a:lnTo>
                  <a:lnTo>
                    <a:pt x="233925" y="102108"/>
                  </a:lnTo>
                  <a:lnTo>
                    <a:pt x="238717" y="107030"/>
                  </a:lnTo>
                  <a:lnTo>
                    <a:pt x="241794" y="112864"/>
                  </a:lnTo>
                  <a:lnTo>
                    <a:pt x="244331" y="113662"/>
                  </a:lnTo>
                  <a:lnTo>
                    <a:pt x="248636" y="114174"/>
                  </a:lnTo>
                  <a:lnTo>
                    <a:pt x="248989" y="113422"/>
                  </a:lnTo>
                  <a:lnTo>
                    <a:pt x="249682" y="78339"/>
                  </a:lnTo>
                  <a:lnTo>
                    <a:pt x="250483" y="68949"/>
                  </a:lnTo>
                  <a:lnTo>
                    <a:pt x="253484" y="59483"/>
                  </a:lnTo>
                  <a:lnTo>
                    <a:pt x="259581" y="52102"/>
                  </a:lnTo>
                  <a:lnTo>
                    <a:pt x="266789" y="45382"/>
                  </a:lnTo>
                  <a:lnTo>
                    <a:pt x="276103" y="33467"/>
                  </a:lnTo>
                  <a:lnTo>
                    <a:pt x="287770" y="25350"/>
                  </a:lnTo>
                  <a:lnTo>
                    <a:pt x="293870" y="23173"/>
                  </a:lnTo>
                  <a:lnTo>
                    <a:pt x="301342" y="24322"/>
                  </a:lnTo>
                  <a:lnTo>
                    <a:pt x="305558" y="25740"/>
                  </a:lnTo>
                  <a:lnTo>
                    <a:pt x="308368" y="27479"/>
                  </a:lnTo>
                  <a:lnTo>
                    <a:pt x="310241" y="29432"/>
                  </a:lnTo>
                  <a:lnTo>
                    <a:pt x="318405" y="41388"/>
                  </a:lnTo>
                  <a:lnTo>
                    <a:pt x="320773" y="62346"/>
                  </a:lnTo>
                  <a:lnTo>
                    <a:pt x="314178" y="97360"/>
                  </a:lnTo>
                  <a:lnTo>
                    <a:pt x="314006" y="110308"/>
                  </a:lnTo>
                  <a:lnTo>
                    <a:pt x="313996" y="109086"/>
                  </a:lnTo>
                  <a:lnTo>
                    <a:pt x="317783" y="103936"/>
                  </a:lnTo>
                  <a:lnTo>
                    <a:pt x="352392" y="68763"/>
                  </a:lnTo>
                  <a:lnTo>
                    <a:pt x="380257" y="34737"/>
                  </a:lnTo>
                  <a:lnTo>
                    <a:pt x="383895" y="30401"/>
                  </a:lnTo>
                  <a:lnTo>
                    <a:pt x="386862" y="29387"/>
                  </a:lnTo>
                  <a:lnTo>
                    <a:pt x="388765" y="29116"/>
                  </a:lnTo>
                  <a:lnTo>
                    <a:pt x="390033" y="29730"/>
                  </a:lnTo>
                  <a:lnTo>
                    <a:pt x="390878" y="30932"/>
                  </a:lnTo>
                  <a:lnTo>
                    <a:pt x="391442" y="32528"/>
                  </a:lnTo>
                  <a:lnTo>
                    <a:pt x="385691" y="63070"/>
                  </a:lnTo>
                  <a:lnTo>
                    <a:pt x="387660" y="69836"/>
                  </a:lnTo>
                  <a:lnTo>
                    <a:pt x="390388" y="75488"/>
                  </a:lnTo>
                  <a:lnTo>
                    <a:pt x="391600" y="80646"/>
                  </a:lnTo>
                  <a:lnTo>
                    <a:pt x="392717" y="82339"/>
                  </a:lnTo>
                  <a:lnTo>
                    <a:pt x="394255" y="83468"/>
                  </a:lnTo>
                  <a:lnTo>
                    <a:pt x="398875" y="84722"/>
                  </a:lnTo>
                  <a:lnTo>
                    <a:pt x="406220" y="85279"/>
                  </a:lnTo>
                  <a:lnTo>
                    <a:pt x="436996" y="75743"/>
                  </a:lnTo>
                  <a:lnTo>
                    <a:pt x="453535" y="65129"/>
                  </a:lnTo>
                  <a:lnTo>
                    <a:pt x="489125" y="31814"/>
                  </a:lnTo>
                  <a:lnTo>
                    <a:pt x="495014" y="21812"/>
                  </a:lnTo>
                  <a:lnTo>
                    <a:pt x="500446" y="9374"/>
                  </a:lnTo>
                  <a:lnTo>
                    <a:pt x="505601" y="1852"/>
                  </a:lnTo>
                  <a:lnTo>
                    <a:pt x="505230" y="1235"/>
                  </a:lnTo>
                  <a:lnTo>
                    <a:pt x="502701" y="549"/>
                  </a:lnTo>
                  <a:lnTo>
                    <a:pt x="501710" y="1160"/>
                  </a:lnTo>
                  <a:lnTo>
                    <a:pt x="501048" y="2361"/>
                  </a:lnTo>
                  <a:lnTo>
                    <a:pt x="500607" y="3955"/>
                  </a:lnTo>
                  <a:lnTo>
                    <a:pt x="481402" y="33497"/>
                  </a:lnTo>
                  <a:lnTo>
                    <a:pt x="479676" y="41611"/>
                  </a:lnTo>
                  <a:lnTo>
                    <a:pt x="481026" y="50508"/>
                  </a:lnTo>
                  <a:lnTo>
                    <a:pt x="488359" y="69156"/>
                  </a:lnTo>
                  <a:lnTo>
                    <a:pt x="498916" y="83373"/>
                  </a:lnTo>
                  <a:lnTo>
                    <a:pt x="512097" y="93848"/>
                  </a:lnTo>
                  <a:lnTo>
                    <a:pt x="528301" y="1000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212"/>
            <p:cNvSpPr/>
            <p:nvPr/>
          </p:nvSpPr>
          <p:spPr>
            <a:xfrm>
              <a:off x="5330711" y="1816177"/>
              <a:ext cx="166999" cy="218921"/>
            </a:xfrm>
            <a:custGeom>
              <a:avLst/>
              <a:gdLst/>
              <a:ahLst/>
              <a:cxnLst/>
              <a:rect l="0" t="0" r="0" b="0"/>
              <a:pathLst>
                <a:path w="166999" h="218921">
                  <a:moveTo>
                    <a:pt x="27102" y="98348"/>
                  </a:moveTo>
                  <a:lnTo>
                    <a:pt x="24985" y="129411"/>
                  </a:lnTo>
                  <a:lnTo>
                    <a:pt x="20620" y="162969"/>
                  </a:lnTo>
                  <a:lnTo>
                    <a:pt x="20045" y="194611"/>
                  </a:lnTo>
                  <a:lnTo>
                    <a:pt x="13110" y="218920"/>
                  </a:lnTo>
                  <a:lnTo>
                    <a:pt x="10709" y="189743"/>
                  </a:lnTo>
                  <a:lnTo>
                    <a:pt x="6666" y="158558"/>
                  </a:lnTo>
                  <a:lnTo>
                    <a:pt x="5965" y="131181"/>
                  </a:lnTo>
                  <a:lnTo>
                    <a:pt x="1965" y="99169"/>
                  </a:lnTo>
                  <a:lnTo>
                    <a:pt x="0" y="64202"/>
                  </a:lnTo>
                  <a:lnTo>
                    <a:pt x="4315" y="34365"/>
                  </a:lnTo>
                  <a:lnTo>
                    <a:pt x="5862" y="21492"/>
                  </a:lnTo>
                  <a:lnTo>
                    <a:pt x="9195" y="13125"/>
                  </a:lnTo>
                  <a:lnTo>
                    <a:pt x="15439" y="6761"/>
                  </a:lnTo>
                  <a:lnTo>
                    <a:pt x="23506" y="2080"/>
                  </a:lnTo>
                  <a:lnTo>
                    <a:pt x="32383" y="0"/>
                  </a:lnTo>
                  <a:lnTo>
                    <a:pt x="65632" y="6326"/>
                  </a:lnTo>
                  <a:lnTo>
                    <a:pt x="92229" y="14990"/>
                  </a:lnTo>
                  <a:lnTo>
                    <a:pt x="125868" y="28348"/>
                  </a:lnTo>
                  <a:lnTo>
                    <a:pt x="149739" y="44334"/>
                  </a:lnTo>
                  <a:lnTo>
                    <a:pt x="163275" y="57296"/>
                  </a:lnTo>
                  <a:lnTo>
                    <a:pt x="166998" y="63699"/>
                  </a:lnTo>
                  <a:lnTo>
                    <a:pt x="166536" y="71307"/>
                  </a:lnTo>
                  <a:lnTo>
                    <a:pt x="163685" y="79186"/>
                  </a:lnTo>
                  <a:lnTo>
                    <a:pt x="159772" y="85333"/>
                  </a:lnTo>
                  <a:lnTo>
                    <a:pt x="151154" y="88595"/>
                  </a:lnTo>
                  <a:lnTo>
                    <a:pt x="119373" y="96564"/>
                  </a:lnTo>
                  <a:lnTo>
                    <a:pt x="84346" y="104603"/>
                  </a:lnTo>
                  <a:lnTo>
                    <a:pt x="77108" y="1054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213"/>
            <p:cNvSpPr/>
            <p:nvPr/>
          </p:nvSpPr>
          <p:spPr>
            <a:xfrm>
              <a:off x="5472113" y="1814513"/>
              <a:ext cx="221457" cy="99855"/>
            </a:xfrm>
            <a:custGeom>
              <a:avLst/>
              <a:gdLst/>
              <a:ahLst/>
              <a:cxnLst/>
              <a:rect l="0" t="0" r="0" b="0"/>
              <a:pathLst>
                <a:path w="221457" h="99855">
                  <a:moveTo>
                    <a:pt x="0" y="85725"/>
                  </a:moveTo>
                  <a:lnTo>
                    <a:pt x="3792" y="85725"/>
                  </a:lnTo>
                  <a:lnTo>
                    <a:pt x="26408" y="92206"/>
                  </a:lnTo>
                  <a:lnTo>
                    <a:pt x="44174" y="92781"/>
                  </a:lnTo>
                  <a:lnTo>
                    <a:pt x="49531" y="94946"/>
                  </a:lnTo>
                  <a:lnTo>
                    <a:pt x="55644" y="99011"/>
                  </a:lnTo>
                  <a:lnTo>
                    <a:pt x="56146" y="98551"/>
                  </a:lnTo>
                  <a:lnTo>
                    <a:pt x="57111" y="93136"/>
                  </a:lnTo>
                  <a:lnTo>
                    <a:pt x="57138" y="85363"/>
                  </a:lnTo>
                  <a:lnTo>
                    <a:pt x="59261" y="79478"/>
                  </a:lnTo>
                  <a:lnTo>
                    <a:pt x="60938" y="76798"/>
                  </a:lnTo>
                  <a:lnTo>
                    <a:pt x="65218" y="61090"/>
                  </a:lnTo>
                  <a:lnTo>
                    <a:pt x="84092" y="37991"/>
                  </a:lnTo>
                  <a:lnTo>
                    <a:pt x="97853" y="27572"/>
                  </a:lnTo>
                  <a:lnTo>
                    <a:pt x="132376" y="12027"/>
                  </a:lnTo>
                  <a:lnTo>
                    <a:pt x="151141" y="8590"/>
                  </a:lnTo>
                  <a:lnTo>
                    <a:pt x="160572" y="9903"/>
                  </a:lnTo>
                  <a:lnTo>
                    <a:pt x="170343" y="15105"/>
                  </a:lnTo>
                  <a:lnTo>
                    <a:pt x="174927" y="19413"/>
                  </a:lnTo>
                  <a:lnTo>
                    <a:pt x="176964" y="23973"/>
                  </a:lnTo>
                  <a:lnTo>
                    <a:pt x="178110" y="34796"/>
                  </a:lnTo>
                  <a:lnTo>
                    <a:pt x="169755" y="65840"/>
                  </a:lnTo>
                  <a:lnTo>
                    <a:pt x="166728" y="74506"/>
                  </a:lnTo>
                  <a:lnTo>
                    <a:pt x="164624" y="93929"/>
                  </a:lnTo>
                  <a:lnTo>
                    <a:pt x="165312" y="95957"/>
                  </a:lnTo>
                  <a:lnTo>
                    <a:pt x="166565" y="97308"/>
                  </a:lnTo>
                  <a:lnTo>
                    <a:pt x="170072" y="98811"/>
                  </a:lnTo>
                  <a:lnTo>
                    <a:pt x="181107" y="99854"/>
                  </a:lnTo>
                  <a:lnTo>
                    <a:pt x="183444" y="98319"/>
                  </a:lnTo>
                  <a:lnTo>
                    <a:pt x="195015" y="86566"/>
                  </a:lnTo>
                  <a:lnTo>
                    <a:pt x="202560" y="80542"/>
                  </a:lnTo>
                  <a:lnTo>
                    <a:pt x="211271" y="67432"/>
                  </a:lnTo>
                  <a:lnTo>
                    <a:pt x="219957" y="42776"/>
                  </a:lnTo>
                  <a:lnTo>
                    <a:pt x="221397" y="9164"/>
                  </a:lnTo>
                  <a:lnTo>
                    <a:pt x="2214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214"/>
            <p:cNvSpPr/>
            <p:nvPr/>
          </p:nvSpPr>
          <p:spPr>
            <a:xfrm>
              <a:off x="5768306" y="1785938"/>
              <a:ext cx="118134" cy="269916"/>
            </a:xfrm>
            <a:custGeom>
              <a:avLst/>
              <a:gdLst/>
              <a:ahLst/>
              <a:cxnLst/>
              <a:rect l="0" t="0" r="0" b="0"/>
              <a:pathLst>
                <a:path w="118134" h="269916">
                  <a:moveTo>
                    <a:pt x="25275" y="0"/>
                  </a:moveTo>
                  <a:lnTo>
                    <a:pt x="25275" y="9942"/>
                  </a:lnTo>
                  <a:lnTo>
                    <a:pt x="23158" y="14473"/>
                  </a:lnTo>
                  <a:lnTo>
                    <a:pt x="6936" y="38254"/>
                  </a:lnTo>
                  <a:lnTo>
                    <a:pt x="3966" y="46965"/>
                  </a:lnTo>
                  <a:lnTo>
                    <a:pt x="459" y="52094"/>
                  </a:lnTo>
                  <a:lnTo>
                    <a:pt x="0" y="53779"/>
                  </a:lnTo>
                  <a:lnTo>
                    <a:pt x="488" y="54903"/>
                  </a:lnTo>
                  <a:lnTo>
                    <a:pt x="3181" y="56706"/>
                  </a:lnTo>
                  <a:lnTo>
                    <a:pt x="14326" y="51359"/>
                  </a:lnTo>
                  <a:lnTo>
                    <a:pt x="29227" y="42659"/>
                  </a:lnTo>
                  <a:lnTo>
                    <a:pt x="45761" y="37775"/>
                  </a:lnTo>
                  <a:lnTo>
                    <a:pt x="76196" y="35839"/>
                  </a:lnTo>
                  <a:lnTo>
                    <a:pt x="79066" y="37386"/>
                  </a:lnTo>
                  <a:lnTo>
                    <a:pt x="84372" y="43339"/>
                  </a:lnTo>
                  <a:lnTo>
                    <a:pt x="87259" y="51276"/>
                  </a:lnTo>
                  <a:lnTo>
                    <a:pt x="97137" y="86463"/>
                  </a:lnTo>
                  <a:lnTo>
                    <a:pt x="106321" y="118238"/>
                  </a:lnTo>
                  <a:lnTo>
                    <a:pt x="114985" y="150179"/>
                  </a:lnTo>
                  <a:lnTo>
                    <a:pt x="117520" y="184122"/>
                  </a:lnTo>
                  <a:lnTo>
                    <a:pt x="118021" y="213993"/>
                  </a:lnTo>
                  <a:lnTo>
                    <a:pt x="118133" y="247203"/>
                  </a:lnTo>
                  <a:lnTo>
                    <a:pt x="116022" y="254860"/>
                  </a:lnTo>
                  <a:lnTo>
                    <a:pt x="108200" y="266242"/>
                  </a:lnTo>
                  <a:lnTo>
                    <a:pt x="103670" y="269142"/>
                  </a:lnTo>
                  <a:lnTo>
                    <a:pt x="101351" y="269915"/>
                  </a:lnTo>
                  <a:lnTo>
                    <a:pt x="94541" y="268658"/>
                  </a:lnTo>
                  <a:lnTo>
                    <a:pt x="83898" y="263487"/>
                  </a:lnTo>
                  <a:lnTo>
                    <a:pt x="78317" y="259980"/>
                  </a:lnTo>
                  <a:lnTo>
                    <a:pt x="68138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215"/>
            <p:cNvSpPr/>
            <p:nvPr/>
          </p:nvSpPr>
          <p:spPr>
            <a:xfrm>
              <a:off x="5886450" y="1804547"/>
              <a:ext cx="228601" cy="113881"/>
            </a:xfrm>
            <a:custGeom>
              <a:avLst/>
              <a:gdLst/>
              <a:ahLst/>
              <a:cxnLst/>
              <a:rect l="0" t="0" r="0" b="0"/>
              <a:pathLst>
                <a:path w="228601" h="113881">
                  <a:moveTo>
                    <a:pt x="0" y="95691"/>
                  </a:moveTo>
                  <a:lnTo>
                    <a:pt x="34911" y="95691"/>
                  </a:lnTo>
                  <a:lnTo>
                    <a:pt x="58631" y="96484"/>
                  </a:lnTo>
                  <a:lnTo>
                    <a:pt x="90427" y="108898"/>
                  </a:lnTo>
                  <a:lnTo>
                    <a:pt x="91241" y="110052"/>
                  </a:lnTo>
                  <a:lnTo>
                    <a:pt x="92386" y="113880"/>
                  </a:lnTo>
                  <a:lnTo>
                    <a:pt x="92805" y="110649"/>
                  </a:lnTo>
                  <a:lnTo>
                    <a:pt x="92063" y="98704"/>
                  </a:lnTo>
                  <a:lnTo>
                    <a:pt x="80511" y="64896"/>
                  </a:lnTo>
                  <a:lnTo>
                    <a:pt x="79629" y="31898"/>
                  </a:lnTo>
                  <a:lnTo>
                    <a:pt x="84360" y="16376"/>
                  </a:lnTo>
                  <a:lnTo>
                    <a:pt x="95384" y="971"/>
                  </a:lnTo>
                  <a:lnTo>
                    <a:pt x="97720" y="0"/>
                  </a:lnTo>
                  <a:lnTo>
                    <a:pt x="100072" y="147"/>
                  </a:lnTo>
                  <a:lnTo>
                    <a:pt x="107174" y="2029"/>
                  </a:lnTo>
                  <a:lnTo>
                    <a:pt x="112720" y="3263"/>
                  </a:lnTo>
                  <a:lnTo>
                    <a:pt x="137598" y="14976"/>
                  </a:lnTo>
                  <a:lnTo>
                    <a:pt x="147573" y="21151"/>
                  </a:lnTo>
                  <a:lnTo>
                    <a:pt x="169374" y="23844"/>
                  </a:lnTo>
                  <a:lnTo>
                    <a:pt x="188179" y="23378"/>
                  </a:lnTo>
                  <a:lnTo>
                    <a:pt x="201630" y="18526"/>
                  </a:lnTo>
                  <a:lnTo>
                    <a:pt x="219922" y="4195"/>
                  </a:lnTo>
                  <a:lnTo>
                    <a:pt x="211379" y="22828"/>
                  </a:lnTo>
                  <a:lnTo>
                    <a:pt x="198182" y="41904"/>
                  </a:lnTo>
                  <a:lnTo>
                    <a:pt x="193579" y="70910"/>
                  </a:lnTo>
                  <a:lnTo>
                    <a:pt x="195308" y="78856"/>
                  </a:lnTo>
                  <a:lnTo>
                    <a:pt x="199517" y="85827"/>
                  </a:lnTo>
                  <a:lnTo>
                    <a:pt x="215843" y="104073"/>
                  </a:lnTo>
                  <a:lnTo>
                    <a:pt x="228600" y="1099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216"/>
            <p:cNvSpPr/>
            <p:nvPr/>
          </p:nvSpPr>
          <p:spPr>
            <a:xfrm>
              <a:off x="6191516" y="1829793"/>
              <a:ext cx="102129" cy="113308"/>
            </a:xfrm>
            <a:custGeom>
              <a:avLst/>
              <a:gdLst/>
              <a:ahLst/>
              <a:cxnLst/>
              <a:rect l="0" t="0" r="0" b="0"/>
              <a:pathLst>
                <a:path w="102129" h="113308">
                  <a:moveTo>
                    <a:pt x="102128" y="6151"/>
                  </a:moveTo>
                  <a:lnTo>
                    <a:pt x="98336" y="6151"/>
                  </a:lnTo>
                  <a:lnTo>
                    <a:pt x="94357" y="4034"/>
                  </a:lnTo>
                  <a:lnTo>
                    <a:pt x="92185" y="2358"/>
                  </a:lnTo>
                  <a:lnTo>
                    <a:pt x="85537" y="496"/>
                  </a:lnTo>
                  <a:lnTo>
                    <a:pt x="81543" y="0"/>
                  </a:lnTo>
                  <a:lnTo>
                    <a:pt x="50576" y="5245"/>
                  </a:lnTo>
                  <a:lnTo>
                    <a:pt x="18316" y="11686"/>
                  </a:lnTo>
                  <a:lnTo>
                    <a:pt x="8522" y="13373"/>
                  </a:lnTo>
                  <a:lnTo>
                    <a:pt x="1523" y="16769"/>
                  </a:lnTo>
                  <a:lnTo>
                    <a:pt x="133" y="18786"/>
                  </a:lnTo>
                  <a:lnTo>
                    <a:pt x="0" y="20924"/>
                  </a:lnTo>
                  <a:lnTo>
                    <a:pt x="1969" y="25417"/>
                  </a:lnTo>
                  <a:lnTo>
                    <a:pt x="5489" y="30059"/>
                  </a:lnTo>
                  <a:lnTo>
                    <a:pt x="15727" y="37135"/>
                  </a:lnTo>
                  <a:lnTo>
                    <a:pt x="45830" y="49017"/>
                  </a:lnTo>
                  <a:lnTo>
                    <a:pt x="75105" y="61714"/>
                  </a:lnTo>
                  <a:lnTo>
                    <a:pt x="95845" y="78977"/>
                  </a:lnTo>
                  <a:lnTo>
                    <a:pt x="99336" y="84291"/>
                  </a:lnTo>
                  <a:lnTo>
                    <a:pt x="100266" y="86819"/>
                  </a:lnTo>
                  <a:lnTo>
                    <a:pt x="100093" y="89298"/>
                  </a:lnTo>
                  <a:lnTo>
                    <a:pt x="97784" y="94170"/>
                  </a:lnTo>
                  <a:lnTo>
                    <a:pt x="92021" y="101375"/>
                  </a:lnTo>
                  <a:lnTo>
                    <a:pt x="81494" y="108537"/>
                  </a:lnTo>
                  <a:lnTo>
                    <a:pt x="72113" y="111894"/>
                  </a:lnTo>
                  <a:lnTo>
                    <a:pt x="59265" y="113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217"/>
            <p:cNvSpPr/>
            <p:nvPr/>
          </p:nvSpPr>
          <p:spPr>
            <a:xfrm>
              <a:off x="6316591" y="1844080"/>
              <a:ext cx="76819" cy="91877"/>
            </a:xfrm>
            <a:custGeom>
              <a:avLst/>
              <a:gdLst/>
              <a:ahLst/>
              <a:cxnLst/>
              <a:rect l="0" t="0" r="0" b="0"/>
              <a:pathLst>
                <a:path w="76819" h="91877">
                  <a:moveTo>
                    <a:pt x="55634" y="6151"/>
                  </a:moveTo>
                  <a:lnTo>
                    <a:pt x="45691" y="6151"/>
                  </a:lnTo>
                  <a:lnTo>
                    <a:pt x="44243" y="5358"/>
                  </a:lnTo>
                  <a:lnTo>
                    <a:pt x="43277" y="4035"/>
                  </a:lnTo>
                  <a:lnTo>
                    <a:pt x="42634" y="2359"/>
                  </a:lnTo>
                  <a:lnTo>
                    <a:pt x="40617" y="1242"/>
                  </a:lnTo>
                  <a:lnTo>
                    <a:pt x="34143" y="0"/>
                  </a:lnTo>
                  <a:lnTo>
                    <a:pt x="11587" y="5245"/>
                  </a:lnTo>
                  <a:lnTo>
                    <a:pt x="6160" y="7865"/>
                  </a:lnTo>
                  <a:lnTo>
                    <a:pt x="3601" y="9675"/>
                  </a:lnTo>
                  <a:lnTo>
                    <a:pt x="758" y="13803"/>
                  </a:lnTo>
                  <a:lnTo>
                    <a:pt x="0" y="16015"/>
                  </a:lnTo>
                  <a:lnTo>
                    <a:pt x="289" y="18283"/>
                  </a:lnTo>
                  <a:lnTo>
                    <a:pt x="2726" y="22920"/>
                  </a:lnTo>
                  <a:lnTo>
                    <a:pt x="16461" y="32365"/>
                  </a:lnTo>
                  <a:lnTo>
                    <a:pt x="48567" y="49015"/>
                  </a:lnTo>
                  <a:lnTo>
                    <a:pt x="67555" y="58539"/>
                  </a:lnTo>
                  <a:lnTo>
                    <a:pt x="70725" y="61714"/>
                  </a:lnTo>
                  <a:lnTo>
                    <a:pt x="74248" y="69475"/>
                  </a:lnTo>
                  <a:lnTo>
                    <a:pt x="76818" y="83027"/>
                  </a:lnTo>
                  <a:lnTo>
                    <a:pt x="69408" y="88020"/>
                  </a:lnTo>
                  <a:lnTo>
                    <a:pt x="53475" y="91114"/>
                  </a:lnTo>
                  <a:lnTo>
                    <a:pt x="27059" y="918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218"/>
            <p:cNvSpPr/>
            <p:nvPr/>
          </p:nvSpPr>
          <p:spPr>
            <a:xfrm>
              <a:off x="6429375" y="1871663"/>
              <a:ext cx="14289" cy="71438"/>
            </a:xfrm>
            <a:custGeom>
              <a:avLst/>
              <a:gdLst/>
              <a:ahLst/>
              <a:cxnLst/>
              <a:rect l="0" t="0" r="0" b="0"/>
              <a:pathLst>
                <a:path w="14289" h="71438">
                  <a:moveTo>
                    <a:pt x="0" y="0"/>
                  </a:moveTo>
                  <a:lnTo>
                    <a:pt x="0" y="9942"/>
                  </a:lnTo>
                  <a:lnTo>
                    <a:pt x="2117" y="14473"/>
                  </a:lnTo>
                  <a:lnTo>
                    <a:pt x="3792" y="16792"/>
                  </a:lnTo>
                  <a:lnTo>
                    <a:pt x="6151" y="27641"/>
                  </a:lnTo>
                  <a:lnTo>
                    <a:pt x="7741" y="44736"/>
                  </a:lnTo>
                  <a:lnTo>
                    <a:pt x="13269" y="59150"/>
                  </a:lnTo>
                  <a:lnTo>
                    <a:pt x="14288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219"/>
            <p:cNvSpPr/>
            <p:nvPr/>
          </p:nvSpPr>
          <p:spPr>
            <a:xfrm>
              <a:off x="6450806" y="1835944"/>
              <a:ext cx="228601" cy="114301"/>
            </a:xfrm>
            <a:custGeom>
              <a:avLst/>
              <a:gdLst/>
              <a:ahLst/>
              <a:cxnLst/>
              <a:rect l="0" t="0" r="0" b="0"/>
              <a:pathLst>
                <a:path w="228601" h="114301">
                  <a:moveTo>
                    <a:pt x="0" y="0"/>
                  </a:moveTo>
                  <a:lnTo>
                    <a:pt x="0" y="9943"/>
                  </a:lnTo>
                  <a:lnTo>
                    <a:pt x="9943" y="33792"/>
                  </a:lnTo>
                  <a:lnTo>
                    <a:pt x="37610" y="66701"/>
                  </a:lnTo>
                  <a:lnTo>
                    <a:pt x="47568" y="80176"/>
                  </a:lnTo>
                  <a:lnTo>
                    <a:pt x="79643" y="102270"/>
                  </a:lnTo>
                  <a:lnTo>
                    <a:pt x="87255" y="104984"/>
                  </a:lnTo>
                  <a:lnTo>
                    <a:pt x="91508" y="105708"/>
                  </a:lnTo>
                  <a:lnTo>
                    <a:pt x="100466" y="104396"/>
                  </a:lnTo>
                  <a:lnTo>
                    <a:pt x="112318" y="99194"/>
                  </a:lnTo>
                  <a:lnTo>
                    <a:pt x="118182" y="94092"/>
                  </a:lnTo>
                  <a:lnTo>
                    <a:pt x="142860" y="58764"/>
                  </a:lnTo>
                  <a:lnTo>
                    <a:pt x="146837" y="53105"/>
                  </a:lnTo>
                  <a:lnTo>
                    <a:pt x="148604" y="47944"/>
                  </a:lnTo>
                  <a:lnTo>
                    <a:pt x="149869" y="46250"/>
                  </a:lnTo>
                  <a:lnTo>
                    <a:pt x="156831" y="42994"/>
                  </a:lnTo>
                  <a:lnTo>
                    <a:pt x="157133" y="49025"/>
                  </a:lnTo>
                  <a:lnTo>
                    <a:pt x="157937" y="49352"/>
                  </a:lnTo>
                  <a:lnTo>
                    <a:pt x="160946" y="49715"/>
                  </a:lnTo>
                  <a:lnTo>
                    <a:pt x="164930" y="51993"/>
                  </a:lnTo>
                  <a:lnTo>
                    <a:pt x="167103" y="53712"/>
                  </a:lnTo>
                  <a:lnTo>
                    <a:pt x="170140" y="54064"/>
                  </a:lnTo>
                  <a:lnTo>
                    <a:pt x="194573" y="48197"/>
                  </a:lnTo>
                  <a:lnTo>
                    <a:pt x="205554" y="42326"/>
                  </a:lnTo>
                  <a:lnTo>
                    <a:pt x="216375" y="33231"/>
                  </a:lnTo>
                  <a:lnTo>
                    <a:pt x="219198" y="28528"/>
                  </a:lnTo>
                  <a:lnTo>
                    <a:pt x="219951" y="26162"/>
                  </a:lnTo>
                  <a:lnTo>
                    <a:pt x="221246" y="24585"/>
                  </a:lnTo>
                  <a:lnTo>
                    <a:pt x="227476" y="21846"/>
                  </a:lnTo>
                  <a:lnTo>
                    <a:pt x="227057" y="21708"/>
                  </a:lnTo>
                  <a:lnTo>
                    <a:pt x="224474" y="21554"/>
                  </a:lnTo>
                  <a:lnTo>
                    <a:pt x="223469" y="22307"/>
                  </a:lnTo>
                  <a:lnTo>
                    <a:pt x="222351" y="25260"/>
                  </a:lnTo>
                  <a:lnTo>
                    <a:pt x="217620" y="29218"/>
                  </a:lnTo>
                  <a:lnTo>
                    <a:pt x="205441" y="38227"/>
                  </a:lnTo>
                  <a:lnTo>
                    <a:pt x="190558" y="58549"/>
                  </a:lnTo>
                  <a:lnTo>
                    <a:pt x="187880" y="65974"/>
                  </a:lnTo>
                  <a:lnTo>
                    <a:pt x="186161" y="79883"/>
                  </a:lnTo>
                  <a:lnTo>
                    <a:pt x="189655" y="91579"/>
                  </a:lnTo>
                  <a:lnTo>
                    <a:pt x="195681" y="98381"/>
                  </a:lnTo>
                  <a:lnTo>
                    <a:pt x="212484" y="109215"/>
                  </a:lnTo>
                  <a:lnTo>
                    <a:pt x="22860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220"/>
            <p:cNvSpPr/>
            <p:nvPr/>
          </p:nvSpPr>
          <p:spPr>
            <a:xfrm>
              <a:off x="6823726" y="1728788"/>
              <a:ext cx="341028" cy="235450"/>
            </a:xfrm>
            <a:custGeom>
              <a:avLst/>
              <a:gdLst/>
              <a:ahLst/>
              <a:cxnLst/>
              <a:rect l="0" t="0" r="0" b="0"/>
              <a:pathLst>
                <a:path w="341028" h="235450">
                  <a:moveTo>
                    <a:pt x="69993" y="128587"/>
                  </a:moveTo>
                  <a:lnTo>
                    <a:pt x="38209" y="160370"/>
                  </a:lnTo>
                  <a:lnTo>
                    <a:pt x="10848" y="193883"/>
                  </a:lnTo>
                  <a:lnTo>
                    <a:pt x="1806" y="204515"/>
                  </a:lnTo>
                  <a:lnTo>
                    <a:pt x="0" y="209428"/>
                  </a:lnTo>
                  <a:lnTo>
                    <a:pt x="312" y="211056"/>
                  </a:lnTo>
                  <a:lnTo>
                    <a:pt x="1314" y="212142"/>
                  </a:lnTo>
                  <a:lnTo>
                    <a:pt x="4544" y="213347"/>
                  </a:lnTo>
                  <a:lnTo>
                    <a:pt x="8626" y="213883"/>
                  </a:lnTo>
                  <a:lnTo>
                    <a:pt x="27829" y="206485"/>
                  </a:lnTo>
                  <a:lnTo>
                    <a:pt x="56716" y="190459"/>
                  </a:lnTo>
                  <a:lnTo>
                    <a:pt x="64824" y="179552"/>
                  </a:lnTo>
                  <a:lnTo>
                    <a:pt x="69766" y="168140"/>
                  </a:lnTo>
                  <a:lnTo>
                    <a:pt x="71428" y="166862"/>
                  </a:lnTo>
                  <a:lnTo>
                    <a:pt x="76802" y="164455"/>
                  </a:lnTo>
                  <a:lnTo>
                    <a:pt x="77864" y="170832"/>
                  </a:lnTo>
                  <a:lnTo>
                    <a:pt x="83279" y="187253"/>
                  </a:lnTo>
                  <a:lnTo>
                    <a:pt x="84876" y="198266"/>
                  </a:lnTo>
                  <a:lnTo>
                    <a:pt x="90405" y="211885"/>
                  </a:lnTo>
                  <a:lnTo>
                    <a:pt x="94914" y="217385"/>
                  </a:lnTo>
                  <a:lnTo>
                    <a:pt x="99061" y="219647"/>
                  </a:lnTo>
                  <a:lnTo>
                    <a:pt x="108190" y="221098"/>
                  </a:lnTo>
                  <a:lnTo>
                    <a:pt x="112899" y="219180"/>
                  </a:lnTo>
                  <a:lnTo>
                    <a:pt x="139182" y="203111"/>
                  </a:lnTo>
                  <a:lnTo>
                    <a:pt x="154098" y="198517"/>
                  </a:lnTo>
                  <a:lnTo>
                    <a:pt x="159760" y="195386"/>
                  </a:lnTo>
                  <a:lnTo>
                    <a:pt x="169863" y="193375"/>
                  </a:lnTo>
                  <a:lnTo>
                    <a:pt x="179502" y="192978"/>
                  </a:lnTo>
                  <a:lnTo>
                    <a:pt x="184280" y="195041"/>
                  </a:lnTo>
                  <a:lnTo>
                    <a:pt x="205724" y="212251"/>
                  </a:lnTo>
                  <a:lnTo>
                    <a:pt x="210487" y="214190"/>
                  </a:lnTo>
                  <a:lnTo>
                    <a:pt x="225568" y="225623"/>
                  </a:lnTo>
                  <a:lnTo>
                    <a:pt x="245543" y="228338"/>
                  </a:lnTo>
                  <a:lnTo>
                    <a:pt x="265230" y="228589"/>
                  </a:lnTo>
                  <a:lnTo>
                    <a:pt x="266826" y="229386"/>
                  </a:lnTo>
                  <a:lnTo>
                    <a:pt x="267890" y="230712"/>
                  </a:lnTo>
                  <a:lnTo>
                    <a:pt x="269598" y="234750"/>
                  </a:lnTo>
                  <a:lnTo>
                    <a:pt x="271948" y="235302"/>
                  </a:lnTo>
                  <a:lnTo>
                    <a:pt x="273686" y="235449"/>
                  </a:lnTo>
                  <a:lnTo>
                    <a:pt x="277734" y="233496"/>
                  </a:lnTo>
                  <a:lnTo>
                    <a:pt x="282178" y="230776"/>
                  </a:lnTo>
                  <a:lnTo>
                    <a:pt x="297656" y="225094"/>
                  </a:lnTo>
                  <a:lnTo>
                    <a:pt x="310927" y="214949"/>
                  </a:lnTo>
                  <a:lnTo>
                    <a:pt x="321121" y="201889"/>
                  </a:lnTo>
                  <a:lnTo>
                    <a:pt x="334143" y="170754"/>
                  </a:lnTo>
                  <a:lnTo>
                    <a:pt x="339289" y="149812"/>
                  </a:lnTo>
                  <a:lnTo>
                    <a:pt x="341027" y="117610"/>
                  </a:lnTo>
                  <a:lnTo>
                    <a:pt x="340577" y="85585"/>
                  </a:lnTo>
                  <a:lnTo>
                    <a:pt x="334933" y="59578"/>
                  </a:lnTo>
                  <a:lnTo>
                    <a:pt x="318509" y="25543"/>
                  </a:lnTo>
                  <a:lnTo>
                    <a:pt x="3057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221"/>
            <p:cNvSpPr/>
            <p:nvPr/>
          </p:nvSpPr>
          <p:spPr>
            <a:xfrm>
              <a:off x="7287839" y="1879100"/>
              <a:ext cx="105943" cy="121151"/>
            </a:xfrm>
            <a:custGeom>
              <a:avLst/>
              <a:gdLst/>
              <a:ahLst/>
              <a:cxnLst/>
              <a:rect l="0" t="0" r="0" b="0"/>
              <a:pathLst>
                <a:path w="105943" h="121151">
                  <a:moveTo>
                    <a:pt x="84511" y="6850"/>
                  </a:moveTo>
                  <a:lnTo>
                    <a:pt x="84511" y="699"/>
                  </a:lnTo>
                  <a:lnTo>
                    <a:pt x="83717" y="368"/>
                  </a:lnTo>
                  <a:lnTo>
                    <a:pt x="80718" y="0"/>
                  </a:lnTo>
                  <a:lnTo>
                    <a:pt x="76740" y="1954"/>
                  </a:lnTo>
                  <a:lnTo>
                    <a:pt x="72326" y="4674"/>
                  </a:lnTo>
                  <a:lnTo>
                    <a:pt x="67718" y="5883"/>
                  </a:lnTo>
                  <a:lnTo>
                    <a:pt x="63025" y="10653"/>
                  </a:lnTo>
                  <a:lnTo>
                    <a:pt x="57499" y="17272"/>
                  </a:lnTo>
                  <a:lnTo>
                    <a:pt x="32637" y="38617"/>
                  </a:lnTo>
                  <a:lnTo>
                    <a:pt x="11593" y="71362"/>
                  </a:lnTo>
                  <a:lnTo>
                    <a:pt x="607" y="104619"/>
                  </a:lnTo>
                  <a:lnTo>
                    <a:pt x="0" y="107748"/>
                  </a:lnTo>
                  <a:lnTo>
                    <a:pt x="389" y="110628"/>
                  </a:lnTo>
                  <a:lnTo>
                    <a:pt x="2938" y="115944"/>
                  </a:lnTo>
                  <a:lnTo>
                    <a:pt x="4729" y="117680"/>
                  </a:lnTo>
                  <a:lnTo>
                    <a:pt x="8835" y="119608"/>
                  </a:lnTo>
                  <a:lnTo>
                    <a:pt x="15611" y="120693"/>
                  </a:lnTo>
                  <a:lnTo>
                    <a:pt x="26437" y="117222"/>
                  </a:lnTo>
                  <a:lnTo>
                    <a:pt x="47532" y="104346"/>
                  </a:lnTo>
                  <a:lnTo>
                    <a:pt x="54317" y="97542"/>
                  </a:lnTo>
                  <a:lnTo>
                    <a:pt x="82382" y="64038"/>
                  </a:lnTo>
                  <a:lnTo>
                    <a:pt x="84230" y="53686"/>
                  </a:lnTo>
                  <a:lnTo>
                    <a:pt x="84324" y="53949"/>
                  </a:lnTo>
                  <a:lnTo>
                    <a:pt x="84500" y="66629"/>
                  </a:lnTo>
                  <a:lnTo>
                    <a:pt x="86622" y="71254"/>
                  </a:lnTo>
                  <a:lnTo>
                    <a:pt x="88300" y="73599"/>
                  </a:lnTo>
                  <a:lnTo>
                    <a:pt x="93330" y="91095"/>
                  </a:lnTo>
                  <a:lnTo>
                    <a:pt x="102987" y="109196"/>
                  </a:lnTo>
                  <a:lnTo>
                    <a:pt x="105942" y="121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222"/>
            <p:cNvSpPr/>
            <p:nvPr/>
          </p:nvSpPr>
          <p:spPr>
            <a:xfrm>
              <a:off x="7451270" y="1778794"/>
              <a:ext cx="56812" cy="228448"/>
            </a:xfrm>
            <a:custGeom>
              <a:avLst/>
              <a:gdLst/>
              <a:ahLst/>
              <a:cxnLst/>
              <a:rect l="0" t="0" r="0" b="0"/>
              <a:pathLst>
                <a:path w="56812" h="228448">
                  <a:moveTo>
                    <a:pt x="56811" y="150019"/>
                  </a:moveTo>
                  <a:lnTo>
                    <a:pt x="56811" y="153811"/>
                  </a:lnTo>
                  <a:lnTo>
                    <a:pt x="54694" y="157789"/>
                  </a:lnTo>
                  <a:lnTo>
                    <a:pt x="50314" y="162203"/>
                  </a:lnTo>
                  <a:lnTo>
                    <a:pt x="39717" y="169945"/>
                  </a:lnTo>
                  <a:lnTo>
                    <a:pt x="10692" y="204725"/>
                  </a:lnTo>
                  <a:lnTo>
                    <a:pt x="5456" y="219797"/>
                  </a:lnTo>
                  <a:lnTo>
                    <a:pt x="0" y="228084"/>
                  </a:lnTo>
                  <a:lnTo>
                    <a:pt x="3554" y="228447"/>
                  </a:lnTo>
                  <a:lnTo>
                    <a:pt x="7477" y="226415"/>
                  </a:lnTo>
                  <a:lnTo>
                    <a:pt x="9634" y="224762"/>
                  </a:lnTo>
                  <a:lnTo>
                    <a:pt x="30791" y="191576"/>
                  </a:lnTo>
                  <a:lnTo>
                    <a:pt x="44614" y="156991"/>
                  </a:lnTo>
                  <a:lnTo>
                    <a:pt x="49002" y="121421"/>
                  </a:lnTo>
                  <a:lnTo>
                    <a:pt x="48786" y="85722"/>
                  </a:lnTo>
                  <a:lnTo>
                    <a:pt x="39713" y="50006"/>
                  </a:lnTo>
                  <a:lnTo>
                    <a:pt x="28180" y="24175"/>
                  </a:lnTo>
                  <a:lnTo>
                    <a:pt x="680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223"/>
            <p:cNvSpPr/>
            <p:nvPr/>
          </p:nvSpPr>
          <p:spPr>
            <a:xfrm>
              <a:off x="7536656" y="1885950"/>
              <a:ext cx="121445" cy="99458"/>
            </a:xfrm>
            <a:custGeom>
              <a:avLst/>
              <a:gdLst/>
              <a:ahLst/>
              <a:cxnLst/>
              <a:rect l="0" t="0" r="0" b="0"/>
              <a:pathLst>
                <a:path w="121445" h="99458">
                  <a:moveTo>
                    <a:pt x="0" y="71438"/>
                  </a:moveTo>
                  <a:lnTo>
                    <a:pt x="26037" y="93682"/>
                  </a:lnTo>
                  <a:lnTo>
                    <a:pt x="40435" y="98137"/>
                  </a:lnTo>
                  <a:lnTo>
                    <a:pt x="54755" y="99457"/>
                  </a:lnTo>
                  <a:lnTo>
                    <a:pt x="62171" y="97649"/>
                  </a:lnTo>
                  <a:lnTo>
                    <a:pt x="80830" y="87001"/>
                  </a:lnTo>
                  <a:lnTo>
                    <a:pt x="103403" y="59063"/>
                  </a:lnTo>
                  <a:lnTo>
                    <a:pt x="119415" y="23412"/>
                  </a:lnTo>
                  <a:lnTo>
                    <a:pt x="1214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224"/>
            <p:cNvSpPr/>
            <p:nvPr/>
          </p:nvSpPr>
          <p:spPr>
            <a:xfrm>
              <a:off x="7722829" y="1907381"/>
              <a:ext cx="249597" cy="107025"/>
            </a:xfrm>
            <a:custGeom>
              <a:avLst/>
              <a:gdLst/>
              <a:ahLst/>
              <a:cxnLst/>
              <a:rect l="0" t="0" r="0" b="0"/>
              <a:pathLst>
                <a:path w="249597" h="107025">
                  <a:moveTo>
                    <a:pt x="35284" y="0"/>
                  </a:moveTo>
                  <a:lnTo>
                    <a:pt x="35284" y="6151"/>
                  </a:lnTo>
                  <a:lnTo>
                    <a:pt x="40193" y="12651"/>
                  </a:lnTo>
                  <a:lnTo>
                    <a:pt x="41434" y="17000"/>
                  </a:lnTo>
                  <a:lnTo>
                    <a:pt x="38341" y="27703"/>
                  </a:lnTo>
                  <a:lnTo>
                    <a:pt x="27393" y="54710"/>
                  </a:lnTo>
                  <a:lnTo>
                    <a:pt x="2875" y="88035"/>
                  </a:lnTo>
                  <a:lnTo>
                    <a:pt x="219" y="99528"/>
                  </a:lnTo>
                  <a:lnTo>
                    <a:pt x="0" y="102071"/>
                  </a:lnTo>
                  <a:lnTo>
                    <a:pt x="649" y="103766"/>
                  </a:lnTo>
                  <a:lnTo>
                    <a:pt x="1875" y="104896"/>
                  </a:lnTo>
                  <a:lnTo>
                    <a:pt x="5354" y="106152"/>
                  </a:lnTo>
                  <a:lnTo>
                    <a:pt x="16369" y="107024"/>
                  </a:lnTo>
                  <a:lnTo>
                    <a:pt x="21056" y="104981"/>
                  </a:lnTo>
                  <a:lnTo>
                    <a:pt x="43819" y="84210"/>
                  </a:lnTo>
                  <a:lnTo>
                    <a:pt x="59009" y="53038"/>
                  </a:lnTo>
                  <a:lnTo>
                    <a:pt x="62901" y="33466"/>
                  </a:lnTo>
                  <a:lnTo>
                    <a:pt x="64369" y="19882"/>
                  </a:lnTo>
                  <a:lnTo>
                    <a:pt x="70315" y="7573"/>
                  </a:lnTo>
                  <a:lnTo>
                    <a:pt x="70799" y="3391"/>
                  </a:lnTo>
                  <a:lnTo>
                    <a:pt x="74792" y="33124"/>
                  </a:lnTo>
                  <a:lnTo>
                    <a:pt x="86835" y="63659"/>
                  </a:lnTo>
                  <a:lnTo>
                    <a:pt x="102049" y="80926"/>
                  </a:lnTo>
                  <a:lnTo>
                    <a:pt x="106761" y="83592"/>
                  </a:lnTo>
                  <a:lnTo>
                    <a:pt x="109129" y="84303"/>
                  </a:lnTo>
                  <a:lnTo>
                    <a:pt x="111501" y="83983"/>
                  </a:lnTo>
                  <a:lnTo>
                    <a:pt x="128153" y="76851"/>
                  </a:lnTo>
                  <a:lnTo>
                    <a:pt x="130534" y="75046"/>
                  </a:lnTo>
                  <a:lnTo>
                    <a:pt x="137413" y="73042"/>
                  </a:lnTo>
                  <a:lnTo>
                    <a:pt x="144968" y="71357"/>
                  </a:lnTo>
                  <a:lnTo>
                    <a:pt x="169395" y="59123"/>
                  </a:lnTo>
                  <a:lnTo>
                    <a:pt x="202186" y="57227"/>
                  </a:lnTo>
                  <a:lnTo>
                    <a:pt x="222019" y="57160"/>
                  </a:lnTo>
                  <a:lnTo>
                    <a:pt x="227550" y="59271"/>
                  </a:lnTo>
                  <a:lnTo>
                    <a:pt x="232654" y="62062"/>
                  </a:lnTo>
                  <a:lnTo>
                    <a:pt x="237568" y="63302"/>
                  </a:lnTo>
                  <a:lnTo>
                    <a:pt x="239196" y="64426"/>
                  </a:lnTo>
                  <a:lnTo>
                    <a:pt x="240282" y="65970"/>
                  </a:lnTo>
                  <a:lnTo>
                    <a:pt x="241005" y="67792"/>
                  </a:lnTo>
                  <a:lnTo>
                    <a:pt x="242282" y="69007"/>
                  </a:lnTo>
                  <a:lnTo>
                    <a:pt x="245816" y="70358"/>
                  </a:lnTo>
                  <a:lnTo>
                    <a:pt x="247076" y="71511"/>
                  </a:lnTo>
                  <a:lnTo>
                    <a:pt x="249596" y="785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225"/>
            <p:cNvSpPr/>
            <p:nvPr/>
          </p:nvSpPr>
          <p:spPr>
            <a:xfrm>
              <a:off x="7986837" y="1893094"/>
              <a:ext cx="135274" cy="121445"/>
            </a:xfrm>
            <a:custGeom>
              <a:avLst/>
              <a:gdLst/>
              <a:ahLst/>
              <a:cxnLst/>
              <a:rect l="0" t="0" r="0" b="0"/>
              <a:pathLst>
                <a:path w="135274" h="121445">
                  <a:moveTo>
                    <a:pt x="42738" y="0"/>
                  </a:moveTo>
                  <a:lnTo>
                    <a:pt x="14147" y="30708"/>
                  </a:lnTo>
                  <a:lnTo>
                    <a:pt x="3049" y="47759"/>
                  </a:lnTo>
                  <a:lnTo>
                    <a:pt x="154" y="68336"/>
                  </a:lnTo>
                  <a:lnTo>
                    <a:pt x="0" y="73498"/>
                  </a:lnTo>
                  <a:lnTo>
                    <a:pt x="2047" y="78439"/>
                  </a:lnTo>
                  <a:lnTo>
                    <a:pt x="9830" y="88078"/>
                  </a:lnTo>
                  <a:lnTo>
                    <a:pt x="20463" y="95241"/>
                  </a:lnTo>
                  <a:lnTo>
                    <a:pt x="33367" y="95775"/>
                  </a:lnTo>
                  <a:lnTo>
                    <a:pt x="63730" y="93442"/>
                  </a:lnTo>
                  <a:lnTo>
                    <a:pt x="74028" y="91007"/>
                  </a:lnTo>
                  <a:lnTo>
                    <a:pt x="95483" y="79923"/>
                  </a:lnTo>
                  <a:lnTo>
                    <a:pt x="123297" y="55053"/>
                  </a:lnTo>
                  <a:lnTo>
                    <a:pt x="126167" y="50133"/>
                  </a:lnTo>
                  <a:lnTo>
                    <a:pt x="128237" y="45300"/>
                  </a:lnTo>
                  <a:lnTo>
                    <a:pt x="135273" y="36139"/>
                  </a:lnTo>
                  <a:lnTo>
                    <a:pt x="122597" y="35730"/>
                  </a:lnTo>
                  <a:lnTo>
                    <a:pt x="110959" y="41424"/>
                  </a:lnTo>
                  <a:lnTo>
                    <a:pt x="90351" y="55645"/>
                  </a:lnTo>
                  <a:lnTo>
                    <a:pt x="64210" y="87712"/>
                  </a:lnTo>
                  <a:lnTo>
                    <a:pt x="58445" y="97583"/>
                  </a:lnTo>
                  <a:lnTo>
                    <a:pt x="57446" y="103085"/>
                  </a:lnTo>
                  <a:lnTo>
                    <a:pt x="59329" y="107463"/>
                  </a:lnTo>
                  <a:lnTo>
                    <a:pt x="60943" y="109742"/>
                  </a:lnTo>
                  <a:lnTo>
                    <a:pt x="63606" y="111261"/>
                  </a:lnTo>
                  <a:lnTo>
                    <a:pt x="77169" y="115816"/>
                  </a:lnTo>
                  <a:lnTo>
                    <a:pt x="82647" y="118942"/>
                  </a:lnTo>
                  <a:lnTo>
                    <a:pt x="92744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226"/>
            <p:cNvSpPr/>
            <p:nvPr/>
          </p:nvSpPr>
          <p:spPr>
            <a:xfrm>
              <a:off x="8144007" y="1814513"/>
              <a:ext cx="95021" cy="206749"/>
            </a:xfrm>
            <a:custGeom>
              <a:avLst/>
              <a:gdLst/>
              <a:ahLst/>
              <a:cxnLst/>
              <a:rect l="0" t="0" r="0" b="0"/>
              <a:pathLst>
                <a:path w="95021" h="206749">
                  <a:moveTo>
                    <a:pt x="71306" y="150018"/>
                  </a:moveTo>
                  <a:lnTo>
                    <a:pt x="71306" y="142962"/>
                  </a:lnTo>
                  <a:lnTo>
                    <a:pt x="61363" y="142882"/>
                  </a:lnTo>
                  <a:lnTo>
                    <a:pt x="38606" y="150150"/>
                  </a:lnTo>
                  <a:lnTo>
                    <a:pt x="18827" y="162939"/>
                  </a:lnTo>
                  <a:lnTo>
                    <a:pt x="3244" y="182713"/>
                  </a:lnTo>
                  <a:lnTo>
                    <a:pt x="869" y="190309"/>
                  </a:lnTo>
                  <a:lnTo>
                    <a:pt x="0" y="202381"/>
                  </a:lnTo>
                  <a:lnTo>
                    <a:pt x="749" y="203977"/>
                  </a:lnTo>
                  <a:lnTo>
                    <a:pt x="2043" y="205040"/>
                  </a:lnTo>
                  <a:lnTo>
                    <a:pt x="5597" y="206223"/>
                  </a:lnTo>
                  <a:lnTo>
                    <a:pt x="9822" y="206748"/>
                  </a:lnTo>
                  <a:lnTo>
                    <a:pt x="29127" y="199342"/>
                  </a:lnTo>
                  <a:lnTo>
                    <a:pt x="47628" y="190365"/>
                  </a:lnTo>
                  <a:lnTo>
                    <a:pt x="54962" y="183560"/>
                  </a:lnTo>
                  <a:lnTo>
                    <a:pt x="76780" y="149200"/>
                  </a:lnTo>
                  <a:lnTo>
                    <a:pt x="90135" y="119101"/>
                  </a:lnTo>
                  <a:lnTo>
                    <a:pt x="95020" y="106115"/>
                  </a:lnTo>
                  <a:lnTo>
                    <a:pt x="94648" y="74039"/>
                  </a:lnTo>
                  <a:lnTo>
                    <a:pt x="89511" y="49542"/>
                  </a:lnTo>
                  <a:lnTo>
                    <a:pt x="73636" y="17046"/>
                  </a:lnTo>
                  <a:lnTo>
                    <a:pt x="641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7139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685800" y="43434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 dirty="0">
                <a:latin typeface="Arial"/>
                <a:ea typeface="Arial"/>
                <a:cs typeface="Arial"/>
                <a:sym typeface="Arial"/>
              </a:rPr>
              <a:t>Instructions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480"/>
              </a:spcBef>
              <a:buClr>
                <a:srgbClr val="000000"/>
              </a:buClr>
              <a:buSzPct val="100000"/>
              <a:buNone/>
            </a:pPr>
            <a:r>
              <a:rPr lang="en-US" sz="1800" b="0" i="0" u="none" strike="noStrike" cap="none" baseline="0" dirty="0" smtClean="0">
                <a:latin typeface="Arial"/>
                <a:ea typeface="Arial"/>
                <a:cs typeface="Arial"/>
                <a:sym typeface="Arial"/>
              </a:rPr>
              <a:t>Answer </a:t>
            </a:r>
            <a:r>
              <a:rPr lang="en-US" sz="1800" b="0" i="0" u="none" strike="noStrike" cap="none" baseline="0" dirty="0">
                <a:latin typeface="Arial"/>
                <a:ea typeface="Arial"/>
                <a:cs typeface="Arial"/>
                <a:sym typeface="Arial"/>
              </a:rPr>
              <a:t>LEQ using graphic organizer:</a:t>
            </a:r>
          </a:p>
          <a:p>
            <a:pPr marL="548640" marR="0" lvl="1" indent="-193040" algn="l" rtl="0"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baseline="0" dirty="0">
                <a:latin typeface="Arial"/>
                <a:ea typeface="Arial"/>
                <a:cs typeface="Arial"/>
                <a:sym typeface="Arial"/>
              </a:rPr>
              <a:t>How does Faubus employ ethos, logos, and pathos to </a:t>
            </a:r>
            <a:r>
              <a:rPr lang="en-US" sz="1800" dirty="0" smtClean="0"/>
              <a:t>support his message? </a:t>
            </a:r>
          </a:p>
          <a:p>
            <a:pPr marL="548640" marR="0" lvl="1" indent="-193040" algn="l" rtl="0"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</a:pPr>
            <a:endParaRPr lang="en-US" sz="1800" dirty="0" smtClean="0"/>
          </a:p>
          <a:p>
            <a:pPr marL="548640" marR="0" lvl="1" indent="-193040" algn="l" rtl="0"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</a:pPr>
            <a:endParaRPr lang="en-US" sz="1800" dirty="0"/>
          </a:p>
          <a:p>
            <a:pPr marL="548640" marR="0" lvl="1" indent="-193040" algn="l" rtl="0"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dirty="0" smtClean="0"/>
              <a:t>His </a:t>
            </a:r>
            <a:r>
              <a:rPr lang="en-US" sz="1800" dirty="0"/>
              <a:t>message (more or less) is that integration cannot be forced onto the people of the state by the federal government. It is a state and local issue and there must be time given to see which law will be upheld by the courts – the State or the Federal government</a:t>
            </a:r>
            <a:r>
              <a:rPr lang="en-US" sz="1800" dirty="0" smtClean="0"/>
              <a:t>. Because the law is being questioned, unrest and disorder are imminent; therefore peace and order must be kept by any means necessary to prevent even worse disaster. </a:t>
            </a:r>
            <a:endParaRPr lang="en-US" sz="1800" dirty="0"/>
          </a:p>
          <a:p>
            <a:pPr marL="548640" marR="0" lvl="1" indent="-193040" algn="l" rtl="0"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</a:pPr>
            <a:endParaRPr lang="en-US" sz="1800" b="0" i="0" u="none" strike="noStrike" cap="none" baseline="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78706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600199"/>
          </a:xfrm>
        </p:spPr>
        <p:txBody>
          <a:bodyPr anchor="t"/>
          <a:lstStyle/>
          <a:p>
            <a:r>
              <a:rPr lang="en-US" sz="5000" dirty="0" smtClean="0"/>
              <a:t>Planning to Write Your Response:</a:t>
            </a:r>
            <a:br>
              <a:rPr lang="en-US" sz="5000" dirty="0" smtClean="0"/>
            </a:br>
            <a:r>
              <a:rPr lang="en-US" sz="3000" dirty="0" smtClean="0"/>
              <a:t>Try a web or other form of graphic organizer: </a:t>
            </a:r>
            <a:r>
              <a:rPr lang="en-US" sz="5000" dirty="0" smtClean="0"/>
              <a:t> </a:t>
            </a:r>
            <a:endParaRPr lang="en-US" sz="5000" dirty="0"/>
          </a:p>
        </p:txBody>
      </p:sp>
      <p:grpSp>
        <p:nvGrpSpPr>
          <p:cNvPr id="125" name="SMARTInkShape-Group42"/>
          <p:cNvGrpSpPr/>
          <p:nvPr/>
        </p:nvGrpSpPr>
        <p:grpSpPr>
          <a:xfrm>
            <a:off x="572947" y="3757613"/>
            <a:ext cx="1248710" cy="1607343"/>
            <a:chOff x="572947" y="3757613"/>
            <a:chExt cx="1248710" cy="1607343"/>
          </a:xfrm>
        </p:grpSpPr>
        <p:sp>
          <p:nvSpPr>
            <p:cNvPr id="115" name="SMARTInkShape-327"/>
            <p:cNvSpPr/>
            <p:nvPr/>
          </p:nvSpPr>
          <p:spPr>
            <a:xfrm>
              <a:off x="1643691" y="5093617"/>
              <a:ext cx="177966" cy="271339"/>
            </a:xfrm>
            <a:custGeom>
              <a:avLst/>
              <a:gdLst/>
              <a:ahLst/>
              <a:cxnLst/>
              <a:rect l="0" t="0" r="0" b="0"/>
              <a:pathLst>
                <a:path w="177966" h="271339">
                  <a:moveTo>
                    <a:pt x="92240" y="28453"/>
                  </a:moveTo>
                  <a:lnTo>
                    <a:pt x="85743" y="22749"/>
                  </a:lnTo>
                  <a:lnTo>
                    <a:pt x="51598" y="4603"/>
                  </a:lnTo>
                  <a:lnTo>
                    <a:pt x="37424" y="1277"/>
                  </a:lnTo>
                  <a:lnTo>
                    <a:pt x="6534" y="0"/>
                  </a:lnTo>
                  <a:lnTo>
                    <a:pt x="4146" y="752"/>
                  </a:lnTo>
                  <a:lnTo>
                    <a:pt x="2555" y="2048"/>
                  </a:lnTo>
                  <a:lnTo>
                    <a:pt x="786" y="5604"/>
                  </a:lnTo>
                  <a:lnTo>
                    <a:pt x="0" y="9831"/>
                  </a:lnTo>
                  <a:lnTo>
                    <a:pt x="3350" y="20465"/>
                  </a:lnTo>
                  <a:lnTo>
                    <a:pt x="9370" y="29878"/>
                  </a:lnTo>
                  <a:lnTo>
                    <a:pt x="45053" y="52356"/>
                  </a:lnTo>
                  <a:lnTo>
                    <a:pt x="79641" y="68732"/>
                  </a:lnTo>
                  <a:lnTo>
                    <a:pt x="93622" y="76811"/>
                  </a:lnTo>
                  <a:lnTo>
                    <a:pt x="115903" y="103338"/>
                  </a:lnTo>
                  <a:lnTo>
                    <a:pt x="127459" y="131263"/>
                  </a:lnTo>
                  <a:lnTo>
                    <a:pt x="137071" y="157868"/>
                  </a:lnTo>
                  <a:lnTo>
                    <a:pt x="147857" y="187976"/>
                  </a:lnTo>
                  <a:lnTo>
                    <a:pt x="158196" y="219916"/>
                  </a:lnTo>
                  <a:lnTo>
                    <a:pt x="172120" y="255361"/>
                  </a:lnTo>
                  <a:lnTo>
                    <a:pt x="177965" y="2713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328"/>
            <p:cNvSpPr/>
            <p:nvPr/>
          </p:nvSpPr>
          <p:spPr>
            <a:xfrm>
              <a:off x="1321594" y="4515010"/>
              <a:ext cx="249028" cy="357029"/>
            </a:xfrm>
            <a:custGeom>
              <a:avLst/>
              <a:gdLst/>
              <a:ahLst/>
              <a:cxnLst/>
              <a:rect l="0" t="0" r="0" b="0"/>
              <a:pathLst>
                <a:path w="249028" h="357029">
                  <a:moveTo>
                    <a:pt x="0" y="56990"/>
                  </a:moveTo>
                  <a:lnTo>
                    <a:pt x="3792" y="56990"/>
                  </a:lnTo>
                  <a:lnTo>
                    <a:pt x="7771" y="59107"/>
                  </a:lnTo>
                  <a:lnTo>
                    <a:pt x="39197" y="82604"/>
                  </a:lnTo>
                  <a:lnTo>
                    <a:pt x="62864" y="90477"/>
                  </a:lnTo>
                  <a:lnTo>
                    <a:pt x="73977" y="90924"/>
                  </a:lnTo>
                  <a:lnTo>
                    <a:pt x="103698" y="82635"/>
                  </a:lnTo>
                  <a:lnTo>
                    <a:pt x="127728" y="67847"/>
                  </a:lnTo>
                  <a:lnTo>
                    <a:pt x="141764" y="49639"/>
                  </a:lnTo>
                  <a:lnTo>
                    <a:pt x="153841" y="26007"/>
                  </a:lnTo>
                  <a:lnTo>
                    <a:pt x="157033" y="1668"/>
                  </a:lnTo>
                  <a:lnTo>
                    <a:pt x="152871" y="652"/>
                  </a:lnTo>
                  <a:lnTo>
                    <a:pt x="141057" y="0"/>
                  </a:lnTo>
                  <a:lnTo>
                    <a:pt x="125932" y="3680"/>
                  </a:lnTo>
                  <a:lnTo>
                    <a:pt x="117353" y="9749"/>
                  </a:lnTo>
                  <a:lnTo>
                    <a:pt x="88972" y="37918"/>
                  </a:lnTo>
                  <a:lnTo>
                    <a:pt x="74246" y="70795"/>
                  </a:lnTo>
                  <a:lnTo>
                    <a:pt x="69246" y="81911"/>
                  </a:lnTo>
                  <a:lnTo>
                    <a:pt x="68611" y="94259"/>
                  </a:lnTo>
                  <a:lnTo>
                    <a:pt x="76768" y="127838"/>
                  </a:lnTo>
                  <a:lnTo>
                    <a:pt x="84306" y="144216"/>
                  </a:lnTo>
                  <a:lnTo>
                    <a:pt x="97034" y="159123"/>
                  </a:lnTo>
                  <a:lnTo>
                    <a:pt x="115534" y="172800"/>
                  </a:lnTo>
                  <a:lnTo>
                    <a:pt x="150181" y="187530"/>
                  </a:lnTo>
                  <a:lnTo>
                    <a:pt x="184338" y="194154"/>
                  </a:lnTo>
                  <a:lnTo>
                    <a:pt x="219769" y="202529"/>
                  </a:lnTo>
                  <a:lnTo>
                    <a:pt x="238595" y="209474"/>
                  </a:lnTo>
                  <a:lnTo>
                    <a:pt x="244948" y="214190"/>
                  </a:lnTo>
                  <a:lnTo>
                    <a:pt x="246643" y="216559"/>
                  </a:lnTo>
                  <a:lnTo>
                    <a:pt x="249027" y="227477"/>
                  </a:lnTo>
                  <a:lnTo>
                    <a:pt x="242128" y="257829"/>
                  </a:lnTo>
                  <a:lnTo>
                    <a:pt x="233212" y="285751"/>
                  </a:lnTo>
                  <a:lnTo>
                    <a:pt x="223808" y="318312"/>
                  </a:lnTo>
                  <a:lnTo>
                    <a:pt x="207169" y="3570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329"/>
            <p:cNvSpPr/>
            <p:nvPr/>
          </p:nvSpPr>
          <p:spPr>
            <a:xfrm>
              <a:off x="1375903" y="4893470"/>
              <a:ext cx="231442" cy="184195"/>
            </a:xfrm>
            <a:custGeom>
              <a:avLst/>
              <a:gdLst/>
              <a:ahLst/>
              <a:cxnLst/>
              <a:rect l="0" t="0" r="0" b="0"/>
              <a:pathLst>
                <a:path w="231442" h="184195">
                  <a:moveTo>
                    <a:pt x="95710" y="64293"/>
                  </a:moveTo>
                  <a:lnTo>
                    <a:pt x="109408" y="64293"/>
                  </a:lnTo>
                  <a:lnTo>
                    <a:pt x="92074" y="65086"/>
                  </a:lnTo>
                  <a:lnTo>
                    <a:pt x="58940" y="77272"/>
                  </a:lnTo>
                  <a:lnTo>
                    <a:pt x="27926" y="98085"/>
                  </a:lnTo>
                  <a:lnTo>
                    <a:pt x="16535" y="112052"/>
                  </a:lnTo>
                  <a:lnTo>
                    <a:pt x="616" y="146655"/>
                  </a:lnTo>
                  <a:lnTo>
                    <a:pt x="0" y="156725"/>
                  </a:lnTo>
                  <a:lnTo>
                    <a:pt x="947" y="161633"/>
                  </a:lnTo>
                  <a:lnTo>
                    <a:pt x="6232" y="169203"/>
                  </a:lnTo>
                  <a:lnTo>
                    <a:pt x="22561" y="180530"/>
                  </a:lnTo>
                  <a:lnTo>
                    <a:pt x="40169" y="184194"/>
                  </a:lnTo>
                  <a:lnTo>
                    <a:pt x="72362" y="179728"/>
                  </a:lnTo>
                  <a:lnTo>
                    <a:pt x="104591" y="169086"/>
                  </a:lnTo>
                  <a:lnTo>
                    <a:pt x="129827" y="154344"/>
                  </a:lnTo>
                  <a:lnTo>
                    <a:pt x="159687" y="128030"/>
                  </a:lnTo>
                  <a:lnTo>
                    <a:pt x="193564" y="92794"/>
                  </a:lnTo>
                  <a:lnTo>
                    <a:pt x="214341" y="57139"/>
                  </a:lnTo>
                  <a:lnTo>
                    <a:pt x="227593" y="30688"/>
                  </a:lnTo>
                  <a:lnTo>
                    <a:pt x="23144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330"/>
            <p:cNvSpPr/>
            <p:nvPr/>
          </p:nvSpPr>
          <p:spPr>
            <a:xfrm>
              <a:off x="589916" y="4257675"/>
              <a:ext cx="195898" cy="228601"/>
            </a:xfrm>
            <a:custGeom>
              <a:avLst/>
              <a:gdLst/>
              <a:ahLst/>
              <a:cxnLst/>
              <a:rect l="0" t="0" r="0" b="0"/>
              <a:pathLst>
                <a:path w="195898" h="228601">
                  <a:moveTo>
                    <a:pt x="195897" y="0"/>
                  </a:moveTo>
                  <a:lnTo>
                    <a:pt x="164833" y="0"/>
                  </a:lnTo>
                  <a:lnTo>
                    <a:pt x="134463" y="0"/>
                  </a:lnTo>
                  <a:lnTo>
                    <a:pt x="107226" y="0"/>
                  </a:lnTo>
                  <a:lnTo>
                    <a:pt x="75256" y="7585"/>
                  </a:lnTo>
                  <a:lnTo>
                    <a:pt x="45213" y="24370"/>
                  </a:lnTo>
                  <a:lnTo>
                    <a:pt x="25837" y="38265"/>
                  </a:lnTo>
                  <a:lnTo>
                    <a:pt x="11374" y="57183"/>
                  </a:lnTo>
                  <a:lnTo>
                    <a:pt x="874" y="76206"/>
                  </a:lnTo>
                  <a:lnTo>
                    <a:pt x="0" y="80173"/>
                  </a:lnTo>
                  <a:lnTo>
                    <a:pt x="212" y="83611"/>
                  </a:lnTo>
                  <a:lnTo>
                    <a:pt x="2563" y="89548"/>
                  </a:lnTo>
                  <a:lnTo>
                    <a:pt x="6254" y="94833"/>
                  </a:lnTo>
                  <a:lnTo>
                    <a:pt x="12657" y="97710"/>
                  </a:lnTo>
                  <a:lnTo>
                    <a:pt x="16587" y="98478"/>
                  </a:lnTo>
                  <a:lnTo>
                    <a:pt x="48841" y="92039"/>
                  </a:lnTo>
                  <a:lnTo>
                    <a:pt x="80771" y="83180"/>
                  </a:lnTo>
                  <a:lnTo>
                    <a:pt x="114918" y="68877"/>
                  </a:lnTo>
                  <a:lnTo>
                    <a:pt x="145417" y="57585"/>
                  </a:lnTo>
                  <a:lnTo>
                    <a:pt x="158380" y="51787"/>
                  </a:lnTo>
                  <a:lnTo>
                    <a:pt x="183561" y="32429"/>
                  </a:lnTo>
                  <a:lnTo>
                    <a:pt x="194115" y="29083"/>
                  </a:lnTo>
                  <a:lnTo>
                    <a:pt x="194709" y="30501"/>
                  </a:lnTo>
                  <a:lnTo>
                    <a:pt x="195369" y="36310"/>
                  </a:lnTo>
                  <a:lnTo>
                    <a:pt x="193545" y="42067"/>
                  </a:lnTo>
                  <a:lnTo>
                    <a:pt x="179090" y="73220"/>
                  </a:lnTo>
                  <a:lnTo>
                    <a:pt x="167303" y="107391"/>
                  </a:lnTo>
                  <a:lnTo>
                    <a:pt x="162289" y="128657"/>
                  </a:lnTo>
                  <a:lnTo>
                    <a:pt x="160456" y="164315"/>
                  </a:lnTo>
                  <a:lnTo>
                    <a:pt x="160301" y="178598"/>
                  </a:lnTo>
                  <a:lnTo>
                    <a:pt x="167799" y="200026"/>
                  </a:lnTo>
                  <a:lnTo>
                    <a:pt x="176282" y="213872"/>
                  </a:lnTo>
                  <a:lnTo>
                    <a:pt x="195897" y="228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331"/>
            <p:cNvSpPr/>
            <p:nvPr/>
          </p:nvSpPr>
          <p:spPr>
            <a:xfrm>
              <a:off x="814932" y="4436589"/>
              <a:ext cx="509665" cy="521175"/>
            </a:xfrm>
            <a:custGeom>
              <a:avLst/>
              <a:gdLst/>
              <a:ahLst/>
              <a:cxnLst/>
              <a:rect l="0" t="0" r="0" b="0"/>
              <a:pathLst>
                <a:path w="509665" h="521175">
                  <a:moveTo>
                    <a:pt x="156618" y="13967"/>
                  </a:moveTo>
                  <a:lnTo>
                    <a:pt x="167260" y="3325"/>
                  </a:lnTo>
                  <a:lnTo>
                    <a:pt x="167681" y="2110"/>
                  </a:lnTo>
                  <a:lnTo>
                    <a:pt x="167169" y="1300"/>
                  </a:lnTo>
                  <a:lnTo>
                    <a:pt x="166033" y="760"/>
                  </a:lnTo>
                  <a:lnTo>
                    <a:pt x="156850" y="0"/>
                  </a:lnTo>
                  <a:lnTo>
                    <a:pt x="126443" y="9651"/>
                  </a:lnTo>
                  <a:lnTo>
                    <a:pt x="105649" y="23728"/>
                  </a:lnTo>
                  <a:lnTo>
                    <a:pt x="90443" y="37497"/>
                  </a:lnTo>
                  <a:lnTo>
                    <a:pt x="87520" y="44533"/>
                  </a:lnTo>
                  <a:lnTo>
                    <a:pt x="85642" y="58193"/>
                  </a:lnTo>
                  <a:lnTo>
                    <a:pt x="87503" y="63521"/>
                  </a:lnTo>
                  <a:lnTo>
                    <a:pt x="111597" y="95191"/>
                  </a:lnTo>
                  <a:lnTo>
                    <a:pt x="136209" y="123528"/>
                  </a:lnTo>
                  <a:lnTo>
                    <a:pt x="139610" y="133040"/>
                  </a:lnTo>
                  <a:lnTo>
                    <a:pt x="141972" y="164615"/>
                  </a:lnTo>
                  <a:lnTo>
                    <a:pt x="138467" y="196478"/>
                  </a:lnTo>
                  <a:lnTo>
                    <a:pt x="128574" y="220179"/>
                  </a:lnTo>
                  <a:lnTo>
                    <a:pt x="106368" y="251074"/>
                  </a:lnTo>
                  <a:lnTo>
                    <a:pt x="90135" y="269430"/>
                  </a:lnTo>
                  <a:lnTo>
                    <a:pt x="70244" y="282805"/>
                  </a:lnTo>
                  <a:lnTo>
                    <a:pt x="35744" y="299487"/>
                  </a:lnTo>
                  <a:lnTo>
                    <a:pt x="25903" y="303584"/>
                  </a:lnTo>
                  <a:lnTo>
                    <a:pt x="16237" y="305404"/>
                  </a:lnTo>
                  <a:lnTo>
                    <a:pt x="8766" y="304097"/>
                  </a:lnTo>
                  <a:lnTo>
                    <a:pt x="1295" y="300582"/>
                  </a:lnTo>
                  <a:lnTo>
                    <a:pt x="273" y="295868"/>
                  </a:lnTo>
                  <a:lnTo>
                    <a:pt x="0" y="292389"/>
                  </a:lnTo>
                  <a:lnTo>
                    <a:pt x="1814" y="286406"/>
                  </a:lnTo>
                  <a:lnTo>
                    <a:pt x="20055" y="258875"/>
                  </a:lnTo>
                  <a:lnTo>
                    <a:pt x="33252" y="248634"/>
                  </a:lnTo>
                  <a:lnTo>
                    <a:pt x="68250" y="233153"/>
                  </a:lnTo>
                  <a:lnTo>
                    <a:pt x="98597" y="225049"/>
                  </a:lnTo>
                  <a:lnTo>
                    <a:pt x="123687" y="222875"/>
                  </a:lnTo>
                  <a:lnTo>
                    <a:pt x="148597" y="219792"/>
                  </a:lnTo>
                  <a:lnTo>
                    <a:pt x="173690" y="216570"/>
                  </a:lnTo>
                  <a:lnTo>
                    <a:pt x="200718" y="215138"/>
                  </a:lnTo>
                  <a:lnTo>
                    <a:pt x="228606" y="214502"/>
                  </a:lnTo>
                  <a:lnTo>
                    <a:pt x="256081" y="214219"/>
                  </a:lnTo>
                  <a:lnTo>
                    <a:pt x="281522" y="214093"/>
                  </a:lnTo>
                  <a:lnTo>
                    <a:pt x="306058" y="214037"/>
                  </a:lnTo>
                  <a:lnTo>
                    <a:pt x="340067" y="214005"/>
                  </a:lnTo>
                  <a:lnTo>
                    <a:pt x="372419" y="213995"/>
                  </a:lnTo>
                  <a:lnTo>
                    <a:pt x="392509" y="213199"/>
                  </a:lnTo>
                  <a:lnTo>
                    <a:pt x="394841" y="211876"/>
                  </a:lnTo>
                  <a:lnTo>
                    <a:pt x="398584" y="207842"/>
                  </a:lnTo>
                  <a:lnTo>
                    <a:pt x="395440" y="210935"/>
                  </a:lnTo>
                  <a:lnTo>
                    <a:pt x="389497" y="212633"/>
                  </a:lnTo>
                  <a:lnTo>
                    <a:pt x="368953" y="217516"/>
                  </a:lnTo>
                  <a:lnTo>
                    <a:pt x="334951" y="236201"/>
                  </a:lnTo>
                  <a:lnTo>
                    <a:pt x="300252" y="264248"/>
                  </a:lnTo>
                  <a:lnTo>
                    <a:pt x="284549" y="280829"/>
                  </a:lnTo>
                  <a:lnTo>
                    <a:pt x="275309" y="300471"/>
                  </a:lnTo>
                  <a:lnTo>
                    <a:pt x="272870" y="314340"/>
                  </a:lnTo>
                  <a:lnTo>
                    <a:pt x="273902" y="326325"/>
                  </a:lnTo>
                  <a:lnTo>
                    <a:pt x="277801" y="336942"/>
                  </a:lnTo>
                  <a:lnTo>
                    <a:pt x="297705" y="361515"/>
                  </a:lnTo>
                  <a:lnTo>
                    <a:pt x="319160" y="375883"/>
                  </a:lnTo>
                  <a:lnTo>
                    <a:pt x="354854" y="388464"/>
                  </a:lnTo>
                  <a:lnTo>
                    <a:pt x="383012" y="391364"/>
                  </a:lnTo>
                  <a:lnTo>
                    <a:pt x="411464" y="393018"/>
                  </a:lnTo>
                  <a:lnTo>
                    <a:pt x="439209" y="397388"/>
                  </a:lnTo>
                  <a:lnTo>
                    <a:pt x="470319" y="401384"/>
                  </a:lnTo>
                  <a:lnTo>
                    <a:pt x="487956" y="407364"/>
                  </a:lnTo>
                  <a:lnTo>
                    <a:pt x="498209" y="412046"/>
                  </a:lnTo>
                  <a:lnTo>
                    <a:pt x="501026" y="412703"/>
                  </a:lnTo>
                  <a:lnTo>
                    <a:pt x="506274" y="417666"/>
                  </a:lnTo>
                  <a:lnTo>
                    <a:pt x="508784" y="421213"/>
                  </a:lnTo>
                  <a:lnTo>
                    <a:pt x="509664" y="424370"/>
                  </a:lnTo>
                  <a:lnTo>
                    <a:pt x="509457" y="427269"/>
                  </a:lnTo>
                  <a:lnTo>
                    <a:pt x="507490" y="437258"/>
                  </a:lnTo>
                  <a:lnTo>
                    <a:pt x="507214" y="441418"/>
                  </a:lnTo>
                  <a:lnTo>
                    <a:pt x="505442" y="444984"/>
                  </a:lnTo>
                  <a:lnTo>
                    <a:pt x="474888" y="473634"/>
                  </a:lnTo>
                  <a:lnTo>
                    <a:pt x="461970" y="483187"/>
                  </a:lnTo>
                  <a:lnTo>
                    <a:pt x="453556" y="494925"/>
                  </a:lnTo>
                  <a:lnTo>
                    <a:pt x="450710" y="503783"/>
                  </a:lnTo>
                  <a:lnTo>
                    <a:pt x="449670" y="516316"/>
                  </a:lnTo>
                  <a:lnTo>
                    <a:pt x="450411" y="517935"/>
                  </a:lnTo>
                  <a:lnTo>
                    <a:pt x="451699" y="519015"/>
                  </a:lnTo>
                  <a:lnTo>
                    <a:pt x="456656" y="5211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332"/>
            <p:cNvSpPr/>
            <p:nvPr/>
          </p:nvSpPr>
          <p:spPr>
            <a:xfrm>
              <a:off x="1074029" y="4264819"/>
              <a:ext cx="276141" cy="248959"/>
            </a:xfrm>
            <a:custGeom>
              <a:avLst/>
              <a:gdLst/>
              <a:ahLst/>
              <a:cxnLst/>
              <a:rect l="0" t="0" r="0" b="0"/>
              <a:pathLst>
                <a:path w="276141" h="248959">
                  <a:moveTo>
                    <a:pt x="104690" y="142875"/>
                  </a:moveTo>
                  <a:lnTo>
                    <a:pt x="104690" y="146667"/>
                  </a:lnTo>
                  <a:lnTo>
                    <a:pt x="100897" y="156610"/>
                  </a:lnTo>
                  <a:lnTo>
                    <a:pt x="94802" y="163002"/>
                  </a:lnTo>
                  <a:lnTo>
                    <a:pt x="65027" y="183305"/>
                  </a:lnTo>
                  <a:lnTo>
                    <a:pt x="40318" y="195256"/>
                  </a:lnTo>
                  <a:lnTo>
                    <a:pt x="6001" y="223543"/>
                  </a:lnTo>
                  <a:lnTo>
                    <a:pt x="1297" y="228469"/>
                  </a:lnTo>
                  <a:lnTo>
                    <a:pt x="42" y="230894"/>
                  </a:lnTo>
                  <a:lnTo>
                    <a:pt x="0" y="233304"/>
                  </a:lnTo>
                  <a:lnTo>
                    <a:pt x="2069" y="238099"/>
                  </a:lnTo>
                  <a:lnTo>
                    <a:pt x="11489" y="245261"/>
                  </a:lnTo>
                  <a:lnTo>
                    <a:pt x="24334" y="248618"/>
                  </a:lnTo>
                  <a:lnTo>
                    <a:pt x="48600" y="248958"/>
                  </a:lnTo>
                  <a:lnTo>
                    <a:pt x="78441" y="242205"/>
                  </a:lnTo>
                  <a:lnTo>
                    <a:pt x="96199" y="236234"/>
                  </a:lnTo>
                  <a:lnTo>
                    <a:pt x="124046" y="220279"/>
                  </a:lnTo>
                  <a:lnTo>
                    <a:pt x="151612" y="203556"/>
                  </a:lnTo>
                  <a:lnTo>
                    <a:pt x="184778" y="170266"/>
                  </a:lnTo>
                  <a:lnTo>
                    <a:pt x="214084" y="136908"/>
                  </a:lnTo>
                  <a:lnTo>
                    <a:pt x="240069" y="101685"/>
                  </a:lnTo>
                  <a:lnTo>
                    <a:pt x="259196" y="66270"/>
                  </a:lnTo>
                  <a:lnTo>
                    <a:pt x="270852" y="36109"/>
                  </a:lnTo>
                  <a:lnTo>
                    <a:pt x="27614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333"/>
            <p:cNvSpPr/>
            <p:nvPr/>
          </p:nvSpPr>
          <p:spPr>
            <a:xfrm>
              <a:off x="901656" y="4129088"/>
              <a:ext cx="241345" cy="260340"/>
            </a:xfrm>
            <a:custGeom>
              <a:avLst/>
              <a:gdLst/>
              <a:ahLst/>
              <a:cxnLst/>
              <a:rect l="0" t="0" r="0" b="0"/>
              <a:pathLst>
                <a:path w="241345" h="260340">
                  <a:moveTo>
                    <a:pt x="141332" y="150018"/>
                  </a:moveTo>
                  <a:lnTo>
                    <a:pt x="137539" y="146226"/>
                  </a:lnTo>
                  <a:lnTo>
                    <a:pt x="133561" y="144364"/>
                  </a:lnTo>
                  <a:lnTo>
                    <a:pt x="102135" y="138817"/>
                  </a:lnTo>
                  <a:lnTo>
                    <a:pt x="67354" y="143207"/>
                  </a:lnTo>
                  <a:lnTo>
                    <a:pt x="48504" y="149235"/>
                  </a:lnTo>
                  <a:lnTo>
                    <a:pt x="22588" y="169592"/>
                  </a:lnTo>
                  <a:lnTo>
                    <a:pt x="3665" y="203840"/>
                  </a:lnTo>
                  <a:lnTo>
                    <a:pt x="0" y="218794"/>
                  </a:lnTo>
                  <a:lnTo>
                    <a:pt x="1259" y="228475"/>
                  </a:lnTo>
                  <a:lnTo>
                    <a:pt x="8535" y="247625"/>
                  </a:lnTo>
                  <a:lnTo>
                    <a:pt x="11526" y="250808"/>
                  </a:lnTo>
                  <a:lnTo>
                    <a:pt x="32261" y="260129"/>
                  </a:lnTo>
                  <a:lnTo>
                    <a:pt x="43643" y="260339"/>
                  </a:lnTo>
                  <a:lnTo>
                    <a:pt x="74145" y="254007"/>
                  </a:lnTo>
                  <a:lnTo>
                    <a:pt x="93820" y="243624"/>
                  </a:lnTo>
                  <a:lnTo>
                    <a:pt x="127372" y="211352"/>
                  </a:lnTo>
                  <a:lnTo>
                    <a:pt x="155684" y="179420"/>
                  </a:lnTo>
                  <a:lnTo>
                    <a:pt x="183413" y="144478"/>
                  </a:lnTo>
                  <a:lnTo>
                    <a:pt x="199926" y="116451"/>
                  </a:lnTo>
                  <a:lnTo>
                    <a:pt x="214079" y="88038"/>
                  </a:lnTo>
                  <a:lnTo>
                    <a:pt x="226374" y="54226"/>
                  </a:lnTo>
                  <a:lnTo>
                    <a:pt x="238079" y="22633"/>
                  </a:lnTo>
                  <a:lnTo>
                    <a:pt x="24134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334"/>
            <p:cNvSpPr/>
            <p:nvPr/>
          </p:nvSpPr>
          <p:spPr>
            <a:xfrm>
              <a:off x="572947" y="3757613"/>
              <a:ext cx="154755" cy="442913"/>
            </a:xfrm>
            <a:custGeom>
              <a:avLst/>
              <a:gdLst/>
              <a:ahLst/>
              <a:cxnLst/>
              <a:rect l="0" t="0" r="0" b="0"/>
              <a:pathLst>
                <a:path w="154755" h="442913">
                  <a:moveTo>
                    <a:pt x="141428" y="0"/>
                  </a:moveTo>
                  <a:lnTo>
                    <a:pt x="141428" y="9942"/>
                  </a:lnTo>
                  <a:lnTo>
                    <a:pt x="129243" y="44900"/>
                  </a:lnTo>
                  <a:lnTo>
                    <a:pt x="121502" y="71159"/>
                  </a:lnTo>
                  <a:lnTo>
                    <a:pt x="110300" y="102928"/>
                  </a:lnTo>
                  <a:lnTo>
                    <a:pt x="100808" y="133596"/>
                  </a:lnTo>
                  <a:lnTo>
                    <a:pt x="88294" y="167466"/>
                  </a:lnTo>
                  <a:lnTo>
                    <a:pt x="75325" y="202636"/>
                  </a:lnTo>
                  <a:lnTo>
                    <a:pt x="65309" y="237399"/>
                  </a:lnTo>
                  <a:lnTo>
                    <a:pt x="52640" y="267367"/>
                  </a:lnTo>
                  <a:lnTo>
                    <a:pt x="34137" y="299228"/>
                  </a:lnTo>
                  <a:lnTo>
                    <a:pt x="8351" y="332785"/>
                  </a:lnTo>
                  <a:lnTo>
                    <a:pt x="3437" y="337875"/>
                  </a:lnTo>
                  <a:lnTo>
                    <a:pt x="1809" y="338756"/>
                  </a:lnTo>
                  <a:lnTo>
                    <a:pt x="724" y="338550"/>
                  </a:lnTo>
                  <a:lnTo>
                    <a:pt x="0" y="337618"/>
                  </a:lnTo>
                  <a:lnTo>
                    <a:pt x="312" y="336204"/>
                  </a:lnTo>
                  <a:lnTo>
                    <a:pt x="3748" y="329627"/>
                  </a:lnTo>
                  <a:lnTo>
                    <a:pt x="4831" y="322184"/>
                  </a:lnTo>
                  <a:lnTo>
                    <a:pt x="9545" y="313584"/>
                  </a:lnTo>
                  <a:lnTo>
                    <a:pt x="32493" y="280030"/>
                  </a:lnTo>
                  <a:lnTo>
                    <a:pt x="39831" y="269714"/>
                  </a:lnTo>
                  <a:lnTo>
                    <a:pt x="71919" y="241355"/>
                  </a:lnTo>
                  <a:lnTo>
                    <a:pt x="93449" y="229238"/>
                  </a:lnTo>
                  <a:lnTo>
                    <a:pt x="112812" y="222993"/>
                  </a:lnTo>
                  <a:lnTo>
                    <a:pt x="125453" y="221911"/>
                  </a:lnTo>
                  <a:lnTo>
                    <a:pt x="129190" y="223347"/>
                  </a:lnTo>
                  <a:lnTo>
                    <a:pt x="143452" y="237590"/>
                  </a:lnTo>
                  <a:lnTo>
                    <a:pt x="150847" y="252695"/>
                  </a:lnTo>
                  <a:lnTo>
                    <a:pt x="154754" y="274222"/>
                  </a:lnTo>
                  <a:lnTo>
                    <a:pt x="153409" y="302699"/>
                  </a:lnTo>
                  <a:lnTo>
                    <a:pt x="145735" y="334871"/>
                  </a:lnTo>
                  <a:lnTo>
                    <a:pt x="136575" y="364156"/>
                  </a:lnTo>
                  <a:lnTo>
                    <a:pt x="124747" y="396234"/>
                  </a:lnTo>
                  <a:lnTo>
                    <a:pt x="107825" y="431479"/>
                  </a:lnTo>
                  <a:lnTo>
                    <a:pt x="106650" y="434656"/>
                  </a:lnTo>
                  <a:lnTo>
                    <a:pt x="105709" y="4429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335"/>
            <p:cNvSpPr/>
            <p:nvPr/>
          </p:nvSpPr>
          <p:spPr>
            <a:xfrm>
              <a:off x="892969" y="3986213"/>
              <a:ext cx="7145" cy="28576"/>
            </a:xfrm>
            <a:custGeom>
              <a:avLst/>
              <a:gdLst/>
              <a:ahLst/>
              <a:cxnLst/>
              <a:rect l="0" t="0" r="0" b="0"/>
              <a:pathLst>
                <a:path w="7145" h="28576">
                  <a:moveTo>
                    <a:pt x="0" y="28575"/>
                  </a:moveTo>
                  <a:lnTo>
                    <a:pt x="0" y="18632"/>
                  </a:lnTo>
                  <a:lnTo>
                    <a:pt x="2116" y="14101"/>
                  </a:lnTo>
                  <a:lnTo>
                    <a:pt x="4909" y="9442"/>
                  </a:lnTo>
                  <a:lnTo>
                    <a:pt x="714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336"/>
            <p:cNvSpPr/>
            <p:nvPr/>
          </p:nvSpPr>
          <p:spPr>
            <a:xfrm>
              <a:off x="764381" y="4129088"/>
              <a:ext cx="64295" cy="142876"/>
            </a:xfrm>
            <a:custGeom>
              <a:avLst/>
              <a:gdLst/>
              <a:ahLst/>
              <a:cxnLst/>
              <a:rect l="0" t="0" r="0" b="0"/>
              <a:pathLst>
                <a:path w="64295" h="142876">
                  <a:moveTo>
                    <a:pt x="64294" y="0"/>
                  </a:moveTo>
                  <a:lnTo>
                    <a:pt x="63500" y="11406"/>
                  </a:lnTo>
                  <a:lnTo>
                    <a:pt x="55475" y="45089"/>
                  </a:lnTo>
                  <a:lnTo>
                    <a:pt x="47393" y="64953"/>
                  </a:lnTo>
                  <a:lnTo>
                    <a:pt x="28973" y="99443"/>
                  </a:lnTo>
                  <a:lnTo>
                    <a:pt x="19433" y="114131"/>
                  </a:lnTo>
                  <a:lnTo>
                    <a:pt x="12606" y="123749"/>
                  </a:lnTo>
                  <a:lnTo>
                    <a:pt x="7969" y="136502"/>
                  </a:lnTo>
                  <a:lnTo>
                    <a:pt x="6106" y="138626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6" name="SMARTInkShape-337"/>
          <p:cNvSpPr/>
          <p:nvPr/>
        </p:nvSpPr>
        <p:spPr>
          <a:xfrm>
            <a:off x="1967559" y="4572000"/>
            <a:ext cx="732780" cy="842964"/>
          </a:xfrm>
          <a:custGeom>
            <a:avLst/>
            <a:gdLst/>
            <a:ahLst/>
            <a:cxnLst/>
            <a:rect l="0" t="0" r="0" b="0"/>
            <a:pathLst>
              <a:path w="732780" h="842964">
                <a:moveTo>
                  <a:pt x="4116" y="0"/>
                </a:moveTo>
                <a:lnTo>
                  <a:pt x="324" y="0"/>
                </a:lnTo>
                <a:lnTo>
                  <a:pt x="0" y="794"/>
                </a:lnTo>
                <a:lnTo>
                  <a:pt x="3417" y="6151"/>
                </a:lnTo>
                <a:lnTo>
                  <a:pt x="5922" y="6702"/>
                </a:lnTo>
                <a:lnTo>
                  <a:pt x="13998" y="7057"/>
                </a:lnTo>
                <a:lnTo>
                  <a:pt x="15466" y="7879"/>
                </a:lnTo>
                <a:lnTo>
                  <a:pt x="16445" y="9222"/>
                </a:lnTo>
                <a:lnTo>
                  <a:pt x="17098" y="10910"/>
                </a:lnTo>
                <a:lnTo>
                  <a:pt x="19121" y="12036"/>
                </a:lnTo>
                <a:lnTo>
                  <a:pt x="28758" y="14414"/>
                </a:lnTo>
                <a:lnTo>
                  <a:pt x="39528" y="21927"/>
                </a:lnTo>
                <a:lnTo>
                  <a:pt x="53091" y="31054"/>
                </a:lnTo>
                <a:lnTo>
                  <a:pt x="85158" y="47631"/>
                </a:lnTo>
                <a:lnTo>
                  <a:pt x="116486" y="67117"/>
                </a:lnTo>
                <a:lnTo>
                  <a:pt x="151764" y="90497"/>
                </a:lnTo>
                <a:lnTo>
                  <a:pt x="182544" y="110166"/>
                </a:lnTo>
                <a:lnTo>
                  <a:pt x="212361" y="133433"/>
                </a:lnTo>
                <a:lnTo>
                  <a:pt x="247145" y="157173"/>
                </a:lnTo>
                <a:lnTo>
                  <a:pt x="282741" y="186680"/>
                </a:lnTo>
                <a:lnTo>
                  <a:pt x="318444" y="221580"/>
                </a:lnTo>
                <a:lnTo>
                  <a:pt x="347810" y="254965"/>
                </a:lnTo>
                <a:lnTo>
                  <a:pt x="383362" y="287430"/>
                </a:lnTo>
                <a:lnTo>
                  <a:pt x="411496" y="316940"/>
                </a:lnTo>
                <a:lnTo>
                  <a:pt x="439940" y="348701"/>
                </a:lnTo>
                <a:lnTo>
                  <a:pt x="468476" y="380338"/>
                </a:lnTo>
                <a:lnTo>
                  <a:pt x="497040" y="414848"/>
                </a:lnTo>
                <a:lnTo>
                  <a:pt x="525611" y="450207"/>
                </a:lnTo>
                <a:lnTo>
                  <a:pt x="543866" y="474730"/>
                </a:lnTo>
                <a:lnTo>
                  <a:pt x="559918" y="501503"/>
                </a:lnTo>
                <a:lnTo>
                  <a:pt x="579222" y="531395"/>
                </a:lnTo>
                <a:lnTo>
                  <a:pt x="600237" y="563201"/>
                </a:lnTo>
                <a:lnTo>
                  <a:pt x="620161" y="595857"/>
                </a:lnTo>
                <a:lnTo>
                  <a:pt x="637483" y="628893"/>
                </a:lnTo>
                <a:lnTo>
                  <a:pt x="653119" y="662095"/>
                </a:lnTo>
                <a:lnTo>
                  <a:pt x="668005" y="695373"/>
                </a:lnTo>
                <a:lnTo>
                  <a:pt x="684676" y="728684"/>
                </a:lnTo>
                <a:lnTo>
                  <a:pt x="701081" y="760422"/>
                </a:lnTo>
                <a:lnTo>
                  <a:pt x="713663" y="787757"/>
                </a:lnTo>
                <a:lnTo>
                  <a:pt x="725880" y="821666"/>
                </a:lnTo>
                <a:lnTo>
                  <a:pt x="732779" y="84296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9" name="SMARTInkShape-Group44"/>
          <p:cNvGrpSpPr/>
          <p:nvPr/>
        </p:nvGrpSpPr>
        <p:grpSpPr>
          <a:xfrm>
            <a:off x="4874626" y="5665196"/>
            <a:ext cx="783225" cy="520212"/>
            <a:chOff x="4874626" y="5665196"/>
            <a:chExt cx="783225" cy="520212"/>
          </a:xfrm>
        </p:grpSpPr>
        <p:sp>
          <p:nvSpPr>
            <p:cNvPr id="127" name="SMARTInkShape-338"/>
            <p:cNvSpPr/>
            <p:nvPr/>
          </p:nvSpPr>
          <p:spPr>
            <a:xfrm>
              <a:off x="4874626" y="5665196"/>
              <a:ext cx="447470" cy="342700"/>
            </a:xfrm>
            <a:custGeom>
              <a:avLst/>
              <a:gdLst/>
              <a:ahLst/>
              <a:cxnLst/>
              <a:rect l="0" t="0" r="0" b="0"/>
              <a:pathLst>
                <a:path w="447470" h="342700">
                  <a:moveTo>
                    <a:pt x="447469" y="114099"/>
                  </a:moveTo>
                  <a:lnTo>
                    <a:pt x="430877" y="99625"/>
                  </a:lnTo>
                  <a:lnTo>
                    <a:pt x="397658" y="81383"/>
                  </a:lnTo>
                  <a:lnTo>
                    <a:pt x="370621" y="63658"/>
                  </a:lnTo>
                  <a:lnTo>
                    <a:pt x="340915" y="48000"/>
                  </a:lnTo>
                  <a:lnTo>
                    <a:pt x="315973" y="38154"/>
                  </a:lnTo>
                  <a:lnTo>
                    <a:pt x="291130" y="28487"/>
                  </a:lnTo>
                  <a:lnTo>
                    <a:pt x="266066" y="19692"/>
                  </a:lnTo>
                  <a:lnTo>
                    <a:pt x="239051" y="13138"/>
                  </a:lnTo>
                  <a:lnTo>
                    <a:pt x="213286" y="7579"/>
                  </a:lnTo>
                  <a:lnTo>
                    <a:pt x="187812" y="3256"/>
                  </a:lnTo>
                  <a:lnTo>
                    <a:pt x="160615" y="1335"/>
                  </a:lnTo>
                  <a:lnTo>
                    <a:pt x="134769" y="481"/>
                  </a:lnTo>
                  <a:lnTo>
                    <a:pt x="100023" y="0"/>
                  </a:lnTo>
                  <a:lnTo>
                    <a:pt x="69619" y="1974"/>
                  </a:lnTo>
                  <a:lnTo>
                    <a:pt x="42619" y="9703"/>
                  </a:lnTo>
                  <a:lnTo>
                    <a:pt x="34694" y="13545"/>
                  </a:lnTo>
                  <a:lnTo>
                    <a:pt x="23771" y="24164"/>
                  </a:lnTo>
                  <a:lnTo>
                    <a:pt x="6499" y="57969"/>
                  </a:lnTo>
                  <a:lnTo>
                    <a:pt x="1450" y="84124"/>
                  </a:lnTo>
                  <a:lnTo>
                    <a:pt x="0" y="115064"/>
                  </a:lnTo>
                  <a:lnTo>
                    <a:pt x="2002" y="149982"/>
                  </a:lnTo>
                  <a:lnTo>
                    <a:pt x="3647" y="168977"/>
                  </a:lnTo>
                  <a:lnTo>
                    <a:pt x="5537" y="188783"/>
                  </a:lnTo>
                  <a:lnTo>
                    <a:pt x="7591" y="209132"/>
                  </a:lnTo>
                  <a:lnTo>
                    <a:pt x="9754" y="229048"/>
                  </a:lnTo>
                  <a:lnTo>
                    <a:pt x="11990" y="248675"/>
                  </a:lnTo>
                  <a:lnTo>
                    <a:pt x="14274" y="268109"/>
                  </a:lnTo>
                  <a:lnTo>
                    <a:pt x="18930" y="300287"/>
                  </a:lnTo>
                  <a:lnTo>
                    <a:pt x="25987" y="3426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339"/>
            <p:cNvSpPr/>
            <p:nvPr/>
          </p:nvSpPr>
          <p:spPr>
            <a:xfrm>
              <a:off x="5036345" y="5915025"/>
              <a:ext cx="621506" cy="270383"/>
            </a:xfrm>
            <a:custGeom>
              <a:avLst/>
              <a:gdLst/>
              <a:ahLst/>
              <a:cxnLst/>
              <a:rect l="0" t="0" r="0" b="0"/>
              <a:pathLst>
                <a:path w="621506" h="270383">
                  <a:moveTo>
                    <a:pt x="621505" y="257175"/>
                  </a:moveTo>
                  <a:lnTo>
                    <a:pt x="617713" y="260967"/>
                  </a:lnTo>
                  <a:lnTo>
                    <a:pt x="589373" y="265994"/>
                  </a:lnTo>
                  <a:lnTo>
                    <a:pt x="554128" y="270382"/>
                  </a:lnTo>
                  <a:lnTo>
                    <a:pt x="522254" y="267350"/>
                  </a:lnTo>
                  <a:lnTo>
                    <a:pt x="487675" y="261425"/>
                  </a:lnTo>
                  <a:lnTo>
                    <a:pt x="452294" y="254642"/>
                  </a:lnTo>
                  <a:lnTo>
                    <a:pt x="426444" y="247847"/>
                  </a:lnTo>
                  <a:lnTo>
                    <a:pt x="399874" y="239535"/>
                  </a:lnTo>
                  <a:lnTo>
                    <a:pt x="374836" y="230550"/>
                  </a:lnTo>
                  <a:lnTo>
                    <a:pt x="348362" y="219148"/>
                  </a:lnTo>
                  <a:lnTo>
                    <a:pt x="321514" y="206142"/>
                  </a:lnTo>
                  <a:lnTo>
                    <a:pt x="296354" y="192425"/>
                  </a:lnTo>
                  <a:lnTo>
                    <a:pt x="269824" y="178391"/>
                  </a:lnTo>
                  <a:lnTo>
                    <a:pt x="242158" y="164216"/>
                  </a:lnTo>
                  <a:lnTo>
                    <a:pt x="213988" y="149978"/>
                  </a:lnTo>
                  <a:lnTo>
                    <a:pt x="187709" y="133597"/>
                  </a:lnTo>
                  <a:lnTo>
                    <a:pt x="162800" y="117320"/>
                  </a:lnTo>
                  <a:lnTo>
                    <a:pt x="138501" y="104794"/>
                  </a:lnTo>
                  <a:lnTo>
                    <a:pt x="114472" y="91819"/>
                  </a:lnTo>
                  <a:lnTo>
                    <a:pt x="80748" y="71127"/>
                  </a:lnTo>
                  <a:lnTo>
                    <a:pt x="52764" y="49914"/>
                  </a:lnTo>
                  <a:lnTo>
                    <a:pt x="21975" y="2141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SMARTInkShape-Group45"/>
          <p:cNvGrpSpPr/>
          <p:nvPr/>
        </p:nvGrpSpPr>
        <p:grpSpPr>
          <a:xfrm>
            <a:off x="5950745" y="4179267"/>
            <a:ext cx="692654" cy="1121397"/>
            <a:chOff x="5950745" y="4179267"/>
            <a:chExt cx="692654" cy="1121397"/>
          </a:xfrm>
        </p:grpSpPr>
        <p:sp>
          <p:nvSpPr>
            <p:cNvPr id="130" name="SMARTInkShape-340"/>
            <p:cNvSpPr/>
            <p:nvPr/>
          </p:nvSpPr>
          <p:spPr>
            <a:xfrm>
              <a:off x="6172200" y="4179267"/>
              <a:ext cx="471199" cy="507034"/>
            </a:xfrm>
            <a:custGeom>
              <a:avLst/>
              <a:gdLst/>
              <a:ahLst/>
              <a:cxnLst/>
              <a:rect l="0" t="0" r="0" b="0"/>
              <a:pathLst>
                <a:path w="471199" h="507034">
                  <a:moveTo>
                    <a:pt x="0" y="385589"/>
                  </a:moveTo>
                  <a:lnTo>
                    <a:pt x="3792" y="385589"/>
                  </a:lnTo>
                  <a:lnTo>
                    <a:pt x="32132" y="372164"/>
                  </a:lnTo>
                  <a:lnTo>
                    <a:pt x="60320" y="360180"/>
                  </a:lnTo>
                  <a:lnTo>
                    <a:pt x="93807" y="343665"/>
                  </a:lnTo>
                  <a:lnTo>
                    <a:pt x="117894" y="334413"/>
                  </a:lnTo>
                  <a:lnTo>
                    <a:pt x="144472" y="327654"/>
                  </a:lnTo>
                  <a:lnTo>
                    <a:pt x="172160" y="322005"/>
                  </a:lnTo>
                  <a:lnTo>
                    <a:pt x="200340" y="316848"/>
                  </a:lnTo>
                  <a:lnTo>
                    <a:pt x="228740" y="311911"/>
                  </a:lnTo>
                  <a:lnTo>
                    <a:pt x="255121" y="307070"/>
                  </a:lnTo>
                  <a:lnTo>
                    <a:pt x="280075" y="303067"/>
                  </a:lnTo>
                  <a:lnTo>
                    <a:pt x="315642" y="300019"/>
                  </a:lnTo>
                  <a:lnTo>
                    <a:pt x="346642" y="294442"/>
                  </a:lnTo>
                  <a:lnTo>
                    <a:pt x="375141" y="287762"/>
                  </a:lnTo>
                  <a:lnTo>
                    <a:pt x="398225" y="279962"/>
                  </a:lnTo>
                  <a:lnTo>
                    <a:pt x="425690" y="262749"/>
                  </a:lnTo>
                  <a:lnTo>
                    <a:pt x="429050" y="258452"/>
                  </a:lnTo>
                  <a:lnTo>
                    <a:pt x="432782" y="247328"/>
                  </a:lnTo>
                  <a:lnTo>
                    <a:pt x="434884" y="227677"/>
                  </a:lnTo>
                  <a:lnTo>
                    <a:pt x="427921" y="202981"/>
                  </a:lnTo>
                  <a:lnTo>
                    <a:pt x="412013" y="175555"/>
                  </a:lnTo>
                  <a:lnTo>
                    <a:pt x="388425" y="143528"/>
                  </a:lnTo>
                  <a:lnTo>
                    <a:pt x="361328" y="112696"/>
                  </a:lnTo>
                  <a:lnTo>
                    <a:pt x="329398" y="83452"/>
                  </a:lnTo>
                  <a:lnTo>
                    <a:pt x="298595" y="58471"/>
                  </a:lnTo>
                  <a:lnTo>
                    <a:pt x="265567" y="35988"/>
                  </a:lnTo>
                  <a:lnTo>
                    <a:pt x="230257" y="13555"/>
                  </a:lnTo>
                  <a:lnTo>
                    <a:pt x="202469" y="2774"/>
                  </a:lnTo>
                  <a:lnTo>
                    <a:pt x="180566" y="0"/>
                  </a:lnTo>
                  <a:lnTo>
                    <a:pt x="180702" y="1529"/>
                  </a:lnTo>
                  <a:lnTo>
                    <a:pt x="182969" y="7463"/>
                  </a:lnTo>
                  <a:lnTo>
                    <a:pt x="210803" y="30897"/>
                  </a:lnTo>
                  <a:lnTo>
                    <a:pt x="238937" y="52689"/>
                  </a:lnTo>
                  <a:lnTo>
                    <a:pt x="274526" y="79254"/>
                  </a:lnTo>
                  <a:lnTo>
                    <a:pt x="300605" y="97834"/>
                  </a:lnTo>
                  <a:lnTo>
                    <a:pt x="325425" y="116675"/>
                  </a:lnTo>
                  <a:lnTo>
                    <a:pt x="349686" y="135632"/>
                  </a:lnTo>
                  <a:lnTo>
                    <a:pt x="383539" y="164155"/>
                  </a:lnTo>
                  <a:lnTo>
                    <a:pt x="411562" y="190598"/>
                  </a:lnTo>
                  <a:lnTo>
                    <a:pt x="434946" y="217748"/>
                  </a:lnTo>
                  <a:lnTo>
                    <a:pt x="454840" y="248810"/>
                  </a:lnTo>
                  <a:lnTo>
                    <a:pt x="464089" y="268442"/>
                  </a:lnTo>
                  <a:lnTo>
                    <a:pt x="469295" y="298139"/>
                  </a:lnTo>
                  <a:lnTo>
                    <a:pt x="470838" y="332514"/>
                  </a:lnTo>
                  <a:lnTo>
                    <a:pt x="471198" y="358825"/>
                  </a:lnTo>
                  <a:lnTo>
                    <a:pt x="469243" y="388511"/>
                  </a:lnTo>
                  <a:lnTo>
                    <a:pt x="465727" y="418638"/>
                  </a:lnTo>
                  <a:lnTo>
                    <a:pt x="461519" y="445257"/>
                  </a:lnTo>
                  <a:lnTo>
                    <a:pt x="457003" y="470316"/>
                  </a:lnTo>
                  <a:lnTo>
                    <a:pt x="450056" y="5070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341"/>
            <p:cNvSpPr/>
            <p:nvPr/>
          </p:nvSpPr>
          <p:spPr>
            <a:xfrm>
              <a:off x="5950745" y="5000625"/>
              <a:ext cx="57151" cy="300039"/>
            </a:xfrm>
            <a:custGeom>
              <a:avLst/>
              <a:gdLst/>
              <a:ahLst/>
              <a:cxnLst/>
              <a:rect l="0" t="0" r="0" b="0"/>
              <a:pathLst>
                <a:path w="57151" h="300039">
                  <a:moveTo>
                    <a:pt x="57150" y="300038"/>
                  </a:moveTo>
                  <a:lnTo>
                    <a:pt x="57150" y="296245"/>
                  </a:lnTo>
                  <a:lnTo>
                    <a:pt x="47206" y="265717"/>
                  </a:lnTo>
                  <a:lnTo>
                    <a:pt x="36564" y="239509"/>
                  </a:lnTo>
                  <a:lnTo>
                    <a:pt x="23357" y="207844"/>
                  </a:lnTo>
                  <a:lnTo>
                    <a:pt x="13182" y="173325"/>
                  </a:lnTo>
                  <a:lnTo>
                    <a:pt x="5140" y="141755"/>
                  </a:lnTo>
                  <a:lnTo>
                    <a:pt x="1522" y="108500"/>
                  </a:lnTo>
                  <a:lnTo>
                    <a:pt x="450" y="73511"/>
                  </a:lnTo>
                  <a:lnTo>
                    <a:pt x="132" y="4180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SMARTInkShape-Group46"/>
          <p:cNvGrpSpPr/>
          <p:nvPr/>
        </p:nvGrpSpPr>
        <p:grpSpPr>
          <a:xfrm>
            <a:off x="5815013" y="5250655"/>
            <a:ext cx="1328738" cy="1205422"/>
            <a:chOff x="5815013" y="5250655"/>
            <a:chExt cx="1328738" cy="1205422"/>
          </a:xfrm>
        </p:grpSpPr>
        <p:sp>
          <p:nvSpPr>
            <p:cNvPr id="133" name="SMARTInkShape-342"/>
            <p:cNvSpPr/>
            <p:nvPr/>
          </p:nvSpPr>
          <p:spPr>
            <a:xfrm>
              <a:off x="6793706" y="6272619"/>
              <a:ext cx="150020" cy="183458"/>
            </a:xfrm>
            <a:custGeom>
              <a:avLst/>
              <a:gdLst/>
              <a:ahLst/>
              <a:cxnLst/>
              <a:rect l="0" t="0" r="0" b="0"/>
              <a:pathLst>
                <a:path w="150020" h="183458">
                  <a:moveTo>
                    <a:pt x="150019" y="21026"/>
                  </a:moveTo>
                  <a:lnTo>
                    <a:pt x="150019" y="0"/>
                  </a:lnTo>
                  <a:lnTo>
                    <a:pt x="135545" y="30673"/>
                  </a:lnTo>
                  <a:lnTo>
                    <a:pt x="126170" y="61030"/>
                  </a:lnTo>
                  <a:lnTo>
                    <a:pt x="121584" y="92692"/>
                  </a:lnTo>
                  <a:lnTo>
                    <a:pt x="113858" y="126580"/>
                  </a:lnTo>
                  <a:lnTo>
                    <a:pt x="102336" y="157985"/>
                  </a:lnTo>
                  <a:lnTo>
                    <a:pt x="90480" y="179007"/>
                  </a:lnTo>
                  <a:lnTo>
                    <a:pt x="85722" y="182520"/>
                  </a:lnTo>
                  <a:lnTo>
                    <a:pt x="83342" y="183457"/>
                  </a:lnTo>
                  <a:lnTo>
                    <a:pt x="80961" y="183288"/>
                  </a:lnTo>
                  <a:lnTo>
                    <a:pt x="76199" y="180984"/>
                  </a:lnTo>
                  <a:lnTo>
                    <a:pt x="58120" y="164697"/>
                  </a:lnTo>
                  <a:lnTo>
                    <a:pt x="35533" y="134489"/>
                  </a:lnTo>
                  <a:lnTo>
                    <a:pt x="12675" y="101084"/>
                  </a:lnTo>
                  <a:lnTo>
                    <a:pt x="0" y="853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343"/>
            <p:cNvSpPr/>
            <p:nvPr/>
          </p:nvSpPr>
          <p:spPr>
            <a:xfrm>
              <a:off x="6757988" y="6172200"/>
              <a:ext cx="127442" cy="121446"/>
            </a:xfrm>
            <a:custGeom>
              <a:avLst/>
              <a:gdLst/>
              <a:ahLst/>
              <a:cxnLst/>
              <a:rect l="0" t="0" r="0" b="0"/>
              <a:pathLst>
                <a:path w="127442" h="121446">
                  <a:moveTo>
                    <a:pt x="28575" y="0"/>
                  </a:moveTo>
                  <a:lnTo>
                    <a:pt x="28575" y="9943"/>
                  </a:lnTo>
                  <a:lnTo>
                    <a:pt x="30691" y="14473"/>
                  </a:lnTo>
                  <a:lnTo>
                    <a:pt x="32367" y="16793"/>
                  </a:lnTo>
                  <a:lnTo>
                    <a:pt x="36644" y="31921"/>
                  </a:lnTo>
                  <a:lnTo>
                    <a:pt x="55120" y="58822"/>
                  </a:lnTo>
                  <a:lnTo>
                    <a:pt x="72767" y="73413"/>
                  </a:lnTo>
                  <a:lnTo>
                    <a:pt x="80230" y="76284"/>
                  </a:lnTo>
                  <a:lnTo>
                    <a:pt x="84443" y="77050"/>
                  </a:lnTo>
                  <a:lnTo>
                    <a:pt x="91240" y="75785"/>
                  </a:lnTo>
                  <a:lnTo>
                    <a:pt x="112667" y="66165"/>
                  </a:lnTo>
                  <a:lnTo>
                    <a:pt x="115592" y="65541"/>
                  </a:lnTo>
                  <a:lnTo>
                    <a:pt x="117543" y="64332"/>
                  </a:lnTo>
                  <a:lnTo>
                    <a:pt x="118843" y="62732"/>
                  </a:lnTo>
                  <a:lnTo>
                    <a:pt x="121081" y="58837"/>
                  </a:lnTo>
                  <a:lnTo>
                    <a:pt x="126010" y="52182"/>
                  </a:lnTo>
                  <a:lnTo>
                    <a:pt x="127441" y="47534"/>
                  </a:lnTo>
                  <a:lnTo>
                    <a:pt x="127030" y="45183"/>
                  </a:lnTo>
                  <a:lnTo>
                    <a:pt x="122658" y="38082"/>
                  </a:lnTo>
                  <a:lnTo>
                    <a:pt x="111765" y="26191"/>
                  </a:lnTo>
                  <a:lnTo>
                    <a:pt x="104971" y="23547"/>
                  </a:lnTo>
                  <a:lnTo>
                    <a:pt x="72735" y="21617"/>
                  </a:lnTo>
                  <a:lnTo>
                    <a:pt x="52644" y="21468"/>
                  </a:lnTo>
                  <a:lnTo>
                    <a:pt x="42976" y="25681"/>
                  </a:lnTo>
                  <a:lnTo>
                    <a:pt x="23834" y="41322"/>
                  </a:lnTo>
                  <a:lnTo>
                    <a:pt x="5182" y="69130"/>
                  </a:lnTo>
                  <a:lnTo>
                    <a:pt x="1023" y="93030"/>
                  </a:lnTo>
                  <a:lnTo>
                    <a:pt x="0" y="1214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344"/>
            <p:cNvSpPr/>
            <p:nvPr/>
          </p:nvSpPr>
          <p:spPr>
            <a:xfrm>
              <a:off x="6800850" y="6050755"/>
              <a:ext cx="1" cy="7146"/>
            </a:xfrm>
            <a:custGeom>
              <a:avLst/>
              <a:gdLst/>
              <a:ahLst/>
              <a:cxnLst/>
              <a:rect l="0" t="0" r="0" b="0"/>
              <a:pathLst>
                <a:path w="1" h="7146">
                  <a:moveTo>
                    <a:pt x="0" y="7145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345"/>
            <p:cNvSpPr/>
            <p:nvPr/>
          </p:nvSpPr>
          <p:spPr>
            <a:xfrm>
              <a:off x="6679406" y="6172226"/>
              <a:ext cx="50008" cy="107130"/>
            </a:xfrm>
            <a:custGeom>
              <a:avLst/>
              <a:gdLst/>
              <a:ahLst/>
              <a:cxnLst/>
              <a:rect l="0" t="0" r="0" b="0"/>
              <a:pathLst>
                <a:path w="50008" h="107130">
                  <a:moveTo>
                    <a:pt x="50007" y="7119"/>
                  </a:moveTo>
                  <a:lnTo>
                    <a:pt x="50007" y="268"/>
                  </a:lnTo>
                  <a:lnTo>
                    <a:pt x="43856" y="0"/>
                  </a:lnTo>
                  <a:lnTo>
                    <a:pt x="23747" y="31758"/>
                  </a:lnTo>
                  <a:lnTo>
                    <a:pt x="17443" y="45463"/>
                  </a:lnTo>
                  <a:lnTo>
                    <a:pt x="8862" y="77930"/>
                  </a:lnTo>
                  <a:lnTo>
                    <a:pt x="1985" y="91778"/>
                  </a:lnTo>
                  <a:lnTo>
                    <a:pt x="0" y="1071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346"/>
            <p:cNvSpPr/>
            <p:nvPr/>
          </p:nvSpPr>
          <p:spPr>
            <a:xfrm>
              <a:off x="6559108" y="6129665"/>
              <a:ext cx="84581" cy="135406"/>
            </a:xfrm>
            <a:custGeom>
              <a:avLst/>
              <a:gdLst/>
              <a:ahLst/>
              <a:cxnLst/>
              <a:rect l="0" t="0" r="0" b="0"/>
              <a:pathLst>
                <a:path w="84581" h="135406">
                  <a:moveTo>
                    <a:pt x="84580" y="21105"/>
                  </a:moveTo>
                  <a:lnTo>
                    <a:pt x="80787" y="21105"/>
                  </a:lnTo>
                  <a:lnTo>
                    <a:pt x="79670" y="20310"/>
                  </a:lnTo>
                  <a:lnTo>
                    <a:pt x="78925" y="18987"/>
                  </a:lnTo>
                  <a:lnTo>
                    <a:pt x="78429" y="17312"/>
                  </a:lnTo>
                  <a:lnTo>
                    <a:pt x="73938" y="11161"/>
                  </a:lnTo>
                  <a:lnTo>
                    <a:pt x="69796" y="8747"/>
                  </a:lnTo>
                  <a:lnTo>
                    <a:pt x="65309" y="6881"/>
                  </a:lnTo>
                  <a:lnTo>
                    <a:pt x="58320" y="2161"/>
                  </a:lnTo>
                  <a:lnTo>
                    <a:pt x="50429" y="410"/>
                  </a:lnTo>
                  <a:lnTo>
                    <a:pt x="42678" y="0"/>
                  </a:lnTo>
                  <a:lnTo>
                    <a:pt x="36059" y="1934"/>
                  </a:lnTo>
                  <a:lnTo>
                    <a:pt x="17953" y="12671"/>
                  </a:lnTo>
                  <a:lnTo>
                    <a:pt x="11841" y="20266"/>
                  </a:lnTo>
                  <a:lnTo>
                    <a:pt x="8595" y="28934"/>
                  </a:lnTo>
                  <a:lnTo>
                    <a:pt x="0" y="61625"/>
                  </a:lnTo>
                  <a:lnTo>
                    <a:pt x="4784" y="85552"/>
                  </a:lnTo>
                  <a:lnTo>
                    <a:pt x="18801" y="116158"/>
                  </a:lnTo>
                  <a:lnTo>
                    <a:pt x="29988" y="128996"/>
                  </a:lnTo>
                  <a:lnTo>
                    <a:pt x="41717" y="1354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347"/>
            <p:cNvSpPr/>
            <p:nvPr/>
          </p:nvSpPr>
          <p:spPr>
            <a:xfrm>
              <a:off x="6419084" y="6001176"/>
              <a:ext cx="128404" cy="213888"/>
            </a:xfrm>
            <a:custGeom>
              <a:avLst/>
              <a:gdLst/>
              <a:ahLst/>
              <a:cxnLst/>
              <a:rect l="0" t="0" r="0" b="0"/>
              <a:pathLst>
                <a:path w="128404" h="213888">
                  <a:moveTo>
                    <a:pt x="88872" y="49579"/>
                  </a:moveTo>
                  <a:lnTo>
                    <a:pt x="88872" y="28995"/>
                  </a:lnTo>
                  <a:lnTo>
                    <a:pt x="86755" y="22439"/>
                  </a:lnTo>
                  <a:lnTo>
                    <a:pt x="85079" y="19581"/>
                  </a:lnTo>
                  <a:lnTo>
                    <a:pt x="65929" y="4419"/>
                  </a:lnTo>
                  <a:lnTo>
                    <a:pt x="56450" y="1728"/>
                  </a:lnTo>
                  <a:lnTo>
                    <a:pt x="34755" y="0"/>
                  </a:lnTo>
                  <a:lnTo>
                    <a:pt x="26985" y="1880"/>
                  </a:lnTo>
                  <a:lnTo>
                    <a:pt x="15529" y="9556"/>
                  </a:lnTo>
                  <a:lnTo>
                    <a:pt x="5622" y="19508"/>
                  </a:lnTo>
                  <a:lnTo>
                    <a:pt x="808" y="27219"/>
                  </a:lnTo>
                  <a:lnTo>
                    <a:pt x="0" y="30704"/>
                  </a:lnTo>
                  <a:lnTo>
                    <a:pt x="255" y="33822"/>
                  </a:lnTo>
                  <a:lnTo>
                    <a:pt x="8469" y="51914"/>
                  </a:lnTo>
                  <a:lnTo>
                    <a:pt x="12921" y="58025"/>
                  </a:lnTo>
                  <a:lnTo>
                    <a:pt x="32382" y="70869"/>
                  </a:lnTo>
                  <a:lnTo>
                    <a:pt x="42334" y="74917"/>
                  </a:lnTo>
                  <a:lnTo>
                    <a:pt x="76330" y="77871"/>
                  </a:lnTo>
                  <a:lnTo>
                    <a:pt x="111249" y="78144"/>
                  </a:lnTo>
                  <a:lnTo>
                    <a:pt x="127928" y="78154"/>
                  </a:lnTo>
                  <a:lnTo>
                    <a:pt x="128403" y="78949"/>
                  </a:lnTo>
                  <a:lnTo>
                    <a:pt x="127926" y="80272"/>
                  </a:lnTo>
                  <a:lnTo>
                    <a:pt x="126815" y="81947"/>
                  </a:lnTo>
                  <a:lnTo>
                    <a:pt x="125280" y="83065"/>
                  </a:lnTo>
                  <a:lnTo>
                    <a:pt x="121458" y="84306"/>
                  </a:lnTo>
                  <a:lnTo>
                    <a:pt x="120121" y="85431"/>
                  </a:lnTo>
                  <a:lnTo>
                    <a:pt x="118636" y="88797"/>
                  </a:lnTo>
                  <a:lnTo>
                    <a:pt x="113742" y="92939"/>
                  </a:lnTo>
                  <a:lnTo>
                    <a:pt x="107070" y="98220"/>
                  </a:lnTo>
                  <a:lnTo>
                    <a:pt x="86550" y="133057"/>
                  </a:lnTo>
                  <a:lnTo>
                    <a:pt x="77771" y="152794"/>
                  </a:lnTo>
                  <a:lnTo>
                    <a:pt x="74865" y="187033"/>
                  </a:lnTo>
                  <a:lnTo>
                    <a:pt x="75461" y="200991"/>
                  </a:lnTo>
                  <a:lnTo>
                    <a:pt x="81729" y="2138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348"/>
            <p:cNvSpPr/>
            <p:nvPr/>
          </p:nvSpPr>
          <p:spPr>
            <a:xfrm>
              <a:off x="6357938" y="5829300"/>
              <a:ext cx="114301" cy="171451"/>
            </a:xfrm>
            <a:custGeom>
              <a:avLst/>
              <a:gdLst/>
              <a:ahLst/>
              <a:cxnLst/>
              <a:rect l="0" t="0" r="0" b="0"/>
              <a:pathLst>
                <a:path w="114301" h="171451">
                  <a:moveTo>
                    <a:pt x="114300" y="0"/>
                  </a:moveTo>
                  <a:lnTo>
                    <a:pt x="114300" y="3792"/>
                  </a:lnTo>
                  <a:lnTo>
                    <a:pt x="112183" y="7771"/>
                  </a:lnTo>
                  <a:lnTo>
                    <a:pt x="80507" y="40910"/>
                  </a:lnTo>
                  <a:lnTo>
                    <a:pt x="48555" y="72885"/>
                  </a:lnTo>
                  <a:lnTo>
                    <a:pt x="27641" y="100299"/>
                  </a:lnTo>
                  <a:lnTo>
                    <a:pt x="8618" y="135769"/>
                  </a:lnTo>
                  <a:lnTo>
                    <a:pt x="2553" y="153381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349"/>
            <p:cNvSpPr/>
            <p:nvPr/>
          </p:nvSpPr>
          <p:spPr>
            <a:xfrm>
              <a:off x="6200775" y="5772150"/>
              <a:ext cx="171451" cy="221456"/>
            </a:xfrm>
            <a:custGeom>
              <a:avLst/>
              <a:gdLst/>
              <a:ahLst/>
              <a:cxnLst/>
              <a:rect l="0" t="0" r="0" b="0"/>
              <a:pathLst>
                <a:path w="171451" h="221456">
                  <a:moveTo>
                    <a:pt x="171450" y="0"/>
                  </a:moveTo>
                  <a:lnTo>
                    <a:pt x="164953" y="5703"/>
                  </a:lnTo>
                  <a:lnTo>
                    <a:pt x="153562" y="13772"/>
                  </a:lnTo>
                  <a:lnTo>
                    <a:pt x="126099" y="45679"/>
                  </a:lnTo>
                  <a:lnTo>
                    <a:pt x="98587" y="78952"/>
                  </a:lnTo>
                  <a:lnTo>
                    <a:pt x="71156" y="108023"/>
                  </a:lnTo>
                  <a:lnTo>
                    <a:pt x="44924" y="141400"/>
                  </a:lnTo>
                  <a:lnTo>
                    <a:pt x="24219" y="171159"/>
                  </a:lnTo>
                  <a:lnTo>
                    <a:pt x="5216" y="204344"/>
                  </a:lnTo>
                  <a:lnTo>
                    <a:pt x="0" y="2214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350"/>
            <p:cNvSpPr/>
            <p:nvPr/>
          </p:nvSpPr>
          <p:spPr>
            <a:xfrm>
              <a:off x="5894994" y="5507830"/>
              <a:ext cx="225630" cy="392909"/>
            </a:xfrm>
            <a:custGeom>
              <a:avLst/>
              <a:gdLst/>
              <a:ahLst/>
              <a:cxnLst/>
              <a:rect l="0" t="0" r="0" b="0"/>
              <a:pathLst>
                <a:path w="225630" h="392909">
                  <a:moveTo>
                    <a:pt x="27176" y="0"/>
                  </a:moveTo>
                  <a:lnTo>
                    <a:pt x="17232" y="0"/>
                  </a:lnTo>
                  <a:lnTo>
                    <a:pt x="12702" y="2118"/>
                  </a:lnTo>
                  <a:lnTo>
                    <a:pt x="3326" y="9944"/>
                  </a:lnTo>
                  <a:lnTo>
                    <a:pt x="700" y="16592"/>
                  </a:lnTo>
                  <a:lnTo>
                    <a:pt x="0" y="20586"/>
                  </a:lnTo>
                  <a:lnTo>
                    <a:pt x="1338" y="29258"/>
                  </a:lnTo>
                  <a:lnTo>
                    <a:pt x="2807" y="33793"/>
                  </a:lnTo>
                  <a:lnTo>
                    <a:pt x="28669" y="67099"/>
                  </a:lnTo>
                  <a:lnTo>
                    <a:pt x="43714" y="83797"/>
                  </a:lnTo>
                  <a:lnTo>
                    <a:pt x="74497" y="106586"/>
                  </a:lnTo>
                  <a:lnTo>
                    <a:pt x="107959" y="129213"/>
                  </a:lnTo>
                  <a:lnTo>
                    <a:pt x="138335" y="154086"/>
                  </a:lnTo>
                  <a:lnTo>
                    <a:pt x="166650" y="171421"/>
                  </a:lnTo>
                  <a:lnTo>
                    <a:pt x="201207" y="190080"/>
                  </a:lnTo>
                  <a:lnTo>
                    <a:pt x="207181" y="195077"/>
                  </a:lnTo>
                  <a:lnTo>
                    <a:pt x="209092" y="195933"/>
                  </a:lnTo>
                  <a:lnTo>
                    <a:pt x="210365" y="195709"/>
                  </a:lnTo>
                  <a:lnTo>
                    <a:pt x="211214" y="194767"/>
                  </a:lnTo>
                  <a:lnTo>
                    <a:pt x="210986" y="194139"/>
                  </a:lnTo>
                  <a:lnTo>
                    <a:pt x="182340" y="182989"/>
                  </a:lnTo>
                  <a:lnTo>
                    <a:pt x="150458" y="174553"/>
                  </a:lnTo>
                  <a:lnTo>
                    <a:pt x="116934" y="171860"/>
                  </a:lnTo>
                  <a:lnTo>
                    <a:pt x="101483" y="175365"/>
                  </a:lnTo>
                  <a:lnTo>
                    <a:pt x="86851" y="181430"/>
                  </a:lnTo>
                  <a:lnTo>
                    <a:pt x="81479" y="185940"/>
                  </a:lnTo>
                  <a:lnTo>
                    <a:pt x="80046" y="188255"/>
                  </a:lnTo>
                  <a:lnTo>
                    <a:pt x="79885" y="191385"/>
                  </a:lnTo>
                  <a:lnTo>
                    <a:pt x="81823" y="199096"/>
                  </a:lnTo>
                  <a:lnTo>
                    <a:pt x="87377" y="208570"/>
                  </a:lnTo>
                  <a:lnTo>
                    <a:pt x="107770" y="223791"/>
                  </a:lnTo>
                  <a:lnTo>
                    <a:pt x="141740" y="237807"/>
                  </a:lnTo>
                  <a:lnTo>
                    <a:pt x="177228" y="249990"/>
                  </a:lnTo>
                  <a:lnTo>
                    <a:pt x="210171" y="262200"/>
                  </a:lnTo>
                  <a:lnTo>
                    <a:pt x="216457" y="264171"/>
                  </a:lnTo>
                  <a:lnTo>
                    <a:pt x="225629" y="270346"/>
                  </a:lnTo>
                  <a:lnTo>
                    <a:pt x="225359" y="271513"/>
                  </a:lnTo>
                  <a:lnTo>
                    <a:pt x="221980" y="276946"/>
                  </a:lnTo>
                  <a:lnTo>
                    <a:pt x="219039" y="285171"/>
                  </a:lnTo>
                  <a:lnTo>
                    <a:pt x="204627" y="312712"/>
                  </a:lnTo>
                  <a:lnTo>
                    <a:pt x="194078" y="344523"/>
                  </a:lnTo>
                  <a:lnTo>
                    <a:pt x="192251" y="361020"/>
                  </a:lnTo>
                  <a:lnTo>
                    <a:pt x="198626" y="3929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351"/>
            <p:cNvSpPr/>
            <p:nvPr/>
          </p:nvSpPr>
          <p:spPr>
            <a:xfrm>
              <a:off x="5815013" y="5476442"/>
              <a:ext cx="328613" cy="224272"/>
            </a:xfrm>
            <a:custGeom>
              <a:avLst/>
              <a:gdLst/>
              <a:ahLst/>
              <a:cxnLst/>
              <a:rect l="0" t="0" r="0" b="0"/>
              <a:pathLst>
                <a:path w="328613" h="224272">
                  <a:moveTo>
                    <a:pt x="0" y="224271"/>
                  </a:moveTo>
                  <a:lnTo>
                    <a:pt x="0" y="207478"/>
                  </a:lnTo>
                  <a:lnTo>
                    <a:pt x="2116" y="202784"/>
                  </a:lnTo>
                  <a:lnTo>
                    <a:pt x="18706" y="180776"/>
                  </a:lnTo>
                  <a:lnTo>
                    <a:pt x="51883" y="150661"/>
                  </a:lnTo>
                  <a:lnTo>
                    <a:pt x="81062" y="116827"/>
                  </a:lnTo>
                  <a:lnTo>
                    <a:pt x="103413" y="88483"/>
                  </a:lnTo>
                  <a:lnTo>
                    <a:pt x="117424" y="67091"/>
                  </a:lnTo>
                  <a:lnTo>
                    <a:pt x="143933" y="32181"/>
                  </a:lnTo>
                  <a:lnTo>
                    <a:pt x="154477" y="16454"/>
                  </a:lnTo>
                  <a:lnTo>
                    <a:pt x="171860" y="3627"/>
                  </a:lnTo>
                  <a:lnTo>
                    <a:pt x="176486" y="975"/>
                  </a:lnTo>
                  <a:lnTo>
                    <a:pt x="181157" y="0"/>
                  </a:lnTo>
                  <a:lnTo>
                    <a:pt x="196110" y="2420"/>
                  </a:lnTo>
                  <a:lnTo>
                    <a:pt x="222094" y="12468"/>
                  </a:lnTo>
                  <a:lnTo>
                    <a:pt x="257259" y="34101"/>
                  </a:lnTo>
                  <a:lnTo>
                    <a:pt x="277837" y="48950"/>
                  </a:lnTo>
                  <a:lnTo>
                    <a:pt x="309284" y="83123"/>
                  </a:lnTo>
                  <a:lnTo>
                    <a:pt x="328612" y="1028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352"/>
            <p:cNvSpPr/>
            <p:nvPr/>
          </p:nvSpPr>
          <p:spPr>
            <a:xfrm>
              <a:off x="6929438" y="5957888"/>
              <a:ext cx="214313" cy="250033"/>
            </a:xfrm>
            <a:custGeom>
              <a:avLst/>
              <a:gdLst/>
              <a:ahLst/>
              <a:cxnLst/>
              <a:rect l="0" t="0" r="0" b="0"/>
              <a:pathLst>
                <a:path w="214313" h="250033">
                  <a:moveTo>
                    <a:pt x="214312" y="0"/>
                  </a:moveTo>
                  <a:lnTo>
                    <a:pt x="214312" y="6150"/>
                  </a:lnTo>
                  <a:lnTo>
                    <a:pt x="203699" y="13444"/>
                  </a:lnTo>
                  <a:lnTo>
                    <a:pt x="180158" y="45208"/>
                  </a:lnTo>
                  <a:lnTo>
                    <a:pt x="172939" y="58192"/>
                  </a:lnTo>
                  <a:lnTo>
                    <a:pt x="142130" y="93005"/>
                  </a:lnTo>
                  <a:lnTo>
                    <a:pt x="114152" y="122264"/>
                  </a:lnTo>
                  <a:lnTo>
                    <a:pt x="85695" y="157795"/>
                  </a:lnTo>
                  <a:lnTo>
                    <a:pt x="62168" y="185925"/>
                  </a:lnTo>
                  <a:lnTo>
                    <a:pt x="29566" y="220081"/>
                  </a:lnTo>
                  <a:lnTo>
                    <a:pt x="0" y="2500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353"/>
            <p:cNvSpPr/>
            <p:nvPr/>
          </p:nvSpPr>
          <p:spPr>
            <a:xfrm>
              <a:off x="6823721" y="5950875"/>
              <a:ext cx="95488" cy="149889"/>
            </a:xfrm>
            <a:custGeom>
              <a:avLst/>
              <a:gdLst/>
              <a:ahLst/>
              <a:cxnLst/>
              <a:rect l="0" t="0" r="0" b="0"/>
              <a:pathLst>
                <a:path w="95488" h="149889">
                  <a:moveTo>
                    <a:pt x="84285" y="64163"/>
                  </a:moveTo>
                  <a:lnTo>
                    <a:pt x="88078" y="64163"/>
                  </a:lnTo>
                  <a:lnTo>
                    <a:pt x="89195" y="63369"/>
                  </a:lnTo>
                  <a:lnTo>
                    <a:pt x="89940" y="62046"/>
                  </a:lnTo>
                  <a:lnTo>
                    <a:pt x="92027" y="51978"/>
                  </a:lnTo>
                  <a:lnTo>
                    <a:pt x="95134" y="47370"/>
                  </a:lnTo>
                  <a:lnTo>
                    <a:pt x="95487" y="45030"/>
                  </a:lnTo>
                  <a:lnTo>
                    <a:pt x="94928" y="42676"/>
                  </a:lnTo>
                  <a:lnTo>
                    <a:pt x="92984" y="37944"/>
                  </a:lnTo>
                  <a:lnTo>
                    <a:pt x="87841" y="22267"/>
                  </a:lnTo>
                  <a:lnTo>
                    <a:pt x="81632" y="15644"/>
                  </a:lnTo>
                  <a:lnTo>
                    <a:pt x="64711" y="4925"/>
                  </a:lnTo>
                  <a:lnTo>
                    <a:pt x="50793" y="1367"/>
                  </a:lnTo>
                  <a:lnTo>
                    <a:pt x="28510" y="0"/>
                  </a:lnTo>
                  <a:lnTo>
                    <a:pt x="21660" y="2044"/>
                  </a:lnTo>
                  <a:lnTo>
                    <a:pt x="8305" y="12062"/>
                  </a:lnTo>
                  <a:lnTo>
                    <a:pt x="1800" y="19004"/>
                  </a:lnTo>
                  <a:lnTo>
                    <a:pt x="0" y="23719"/>
                  </a:lnTo>
                  <a:lnTo>
                    <a:pt x="314" y="26087"/>
                  </a:lnTo>
                  <a:lnTo>
                    <a:pt x="4837" y="37972"/>
                  </a:lnTo>
                  <a:lnTo>
                    <a:pt x="9552" y="42733"/>
                  </a:lnTo>
                  <a:lnTo>
                    <a:pt x="43787" y="73688"/>
                  </a:lnTo>
                  <a:lnTo>
                    <a:pt x="52532" y="83213"/>
                  </a:lnTo>
                  <a:lnTo>
                    <a:pt x="57199" y="92738"/>
                  </a:lnTo>
                  <a:lnTo>
                    <a:pt x="60341" y="97500"/>
                  </a:lnTo>
                  <a:lnTo>
                    <a:pt x="62904" y="104645"/>
                  </a:lnTo>
                  <a:lnTo>
                    <a:pt x="67543" y="112581"/>
                  </a:lnTo>
                  <a:lnTo>
                    <a:pt x="70576" y="132557"/>
                  </a:lnTo>
                  <a:lnTo>
                    <a:pt x="75609" y="142613"/>
                  </a:lnTo>
                  <a:lnTo>
                    <a:pt x="76120" y="145038"/>
                  </a:lnTo>
                  <a:lnTo>
                    <a:pt x="77255" y="146654"/>
                  </a:lnTo>
                  <a:lnTo>
                    <a:pt x="78804" y="147733"/>
                  </a:lnTo>
                  <a:lnTo>
                    <a:pt x="84285" y="1498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354"/>
            <p:cNvSpPr/>
            <p:nvPr/>
          </p:nvSpPr>
          <p:spPr>
            <a:xfrm>
              <a:off x="6715125" y="5832739"/>
              <a:ext cx="128589" cy="60857"/>
            </a:xfrm>
            <a:custGeom>
              <a:avLst/>
              <a:gdLst/>
              <a:ahLst/>
              <a:cxnLst/>
              <a:rect l="0" t="0" r="0" b="0"/>
              <a:pathLst>
                <a:path w="128589" h="60857">
                  <a:moveTo>
                    <a:pt x="128588" y="10849"/>
                  </a:moveTo>
                  <a:lnTo>
                    <a:pt x="117739" y="10849"/>
                  </a:lnTo>
                  <a:lnTo>
                    <a:pt x="95041" y="4367"/>
                  </a:lnTo>
                  <a:lnTo>
                    <a:pt x="82576" y="3107"/>
                  </a:lnTo>
                  <a:lnTo>
                    <a:pt x="73478" y="0"/>
                  </a:lnTo>
                  <a:lnTo>
                    <a:pt x="62026" y="206"/>
                  </a:lnTo>
                  <a:lnTo>
                    <a:pt x="31120" y="5515"/>
                  </a:lnTo>
                  <a:lnTo>
                    <a:pt x="20069" y="13501"/>
                  </a:lnTo>
                  <a:lnTo>
                    <a:pt x="5904" y="26630"/>
                  </a:lnTo>
                  <a:lnTo>
                    <a:pt x="2624" y="34002"/>
                  </a:lnTo>
                  <a:lnTo>
                    <a:pt x="0" y="608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355"/>
            <p:cNvSpPr/>
            <p:nvPr/>
          </p:nvSpPr>
          <p:spPr>
            <a:xfrm>
              <a:off x="6722269" y="5657850"/>
              <a:ext cx="28576" cy="28576"/>
            </a:xfrm>
            <a:custGeom>
              <a:avLst/>
              <a:gdLst/>
              <a:ahLst/>
              <a:cxnLst/>
              <a:rect l="0" t="0" r="0" b="0"/>
              <a:pathLst>
                <a:path w="28576" h="28576">
                  <a:moveTo>
                    <a:pt x="0" y="28575"/>
                  </a:moveTo>
                  <a:lnTo>
                    <a:pt x="3793" y="28575"/>
                  </a:lnTo>
                  <a:lnTo>
                    <a:pt x="4910" y="27781"/>
                  </a:lnTo>
                  <a:lnTo>
                    <a:pt x="5654" y="26458"/>
                  </a:lnTo>
                  <a:lnTo>
                    <a:pt x="6151" y="24783"/>
                  </a:lnTo>
                  <a:lnTo>
                    <a:pt x="14783" y="14102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356"/>
            <p:cNvSpPr/>
            <p:nvPr/>
          </p:nvSpPr>
          <p:spPr>
            <a:xfrm>
              <a:off x="6607969" y="5757863"/>
              <a:ext cx="42863" cy="64293"/>
            </a:xfrm>
            <a:custGeom>
              <a:avLst/>
              <a:gdLst/>
              <a:ahLst/>
              <a:cxnLst/>
              <a:rect l="0" t="0" r="0" b="0"/>
              <a:pathLst>
                <a:path w="42863" h="64293">
                  <a:moveTo>
                    <a:pt x="42862" y="0"/>
                  </a:moveTo>
                  <a:lnTo>
                    <a:pt x="39069" y="3792"/>
                  </a:lnTo>
                  <a:lnTo>
                    <a:pt x="37208" y="7770"/>
                  </a:lnTo>
                  <a:lnTo>
                    <a:pt x="32220" y="20584"/>
                  </a:lnTo>
                  <a:lnTo>
                    <a:pt x="19168" y="37410"/>
                  </a:lnTo>
                  <a:lnTo>
                    <a:pt x="3817" y="54050"/>
                  </a:lnTo>
                  <a:lnTo>
                    <a:pt x="0" y="642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357"/>
            <p:cNvSpPr/>
            <p:nvPr/>
          </p:nvSpPr>
          <p:spPr>
            <a:xfrm>
              <a:off x="6272213" y="5629275"/>
              <a:ext cx="277206" cy="306716"/>
            </a:xfrm>
            <a:custGeom>
              <a:avLst/>
              <a:gdLst/>
              <a:ahLst/>
              <a:cxnLst/>
              <a:rect l="0" t="0" r="0" b="0"/>
              <a:pathLst>
                <a:path w="277206" h="306716">
                  <a:moveTo>
                    <a:pt x="250031" y="0"/>
                  </a:moveTo>
                  <a:lnTo>
                    <a:pt x="262215" y="11391"/>
                  </a:lnTo>
                  <a:lnTo>
                    <a:pt x="271517" y="15832"/>
                  </a:lnTo>
                  <a:lnTo>
                    <a:pt x="277205" y="20325"/>
                  </a:lnTo>
                  <a:lnTo>
                    <a:pt x="276879" y="21488"/>
                  </a:lnTo>
                  <a:lnTo>
                    <a:pt x="274398" y="24896"/>
                  </a:lnTo>
                  <a:lnTo>
                    <a:pt x="270650" y="26939"/>
                  </a:lnTo>
                  <a:lnTo>
                    <a:pt x="258655" y="28360"/>
                  </a:lnTo>
                  <a:lnTo>
                    <a:pt x="233074" y="29350"/>
                  </a:lnTo>
                  <a:lnTo>
                    <a:pt x="209512" y="38515"/>
                  </a:lnTo>
                  <a:lnTo>
                    <a:pt x="202124" y="45164"/>
                  </a:lnTo>
                  <a:lnTo>
                    <a:pt x="189189" y="62068"/>
                  </a:lnTo>
                  <a:lnTo>
                    <a:pt x="186192" y="79886"/>
                  </a:lnTo>
                  <a:lnTo>
                    <a:pt x="188056" y="85247"/>
                  </a:lnTo>
                  <a:lnTo>
                    <a:pt x="189664" y="87787"/>
                  </a:lnTo>
                  <a:lnTo>
                    <a:pt x="191530" y="89481"/>
                  </a:lnTo>
                  <a:lnTo>
                    <a:pt x="205671" y="97481"/>
                  </a:lnTo>
                  <a:lnTo>
                    <a:pt x="213382" y="98887"/>
                  </a:lnTo>
                  <a:lnTo>
                    <a:pt x="219985" y="97396"/>
                  </a:lnTo>
                  <a:lnTo>
                    <a:pt x="225564" y="94881"/>
                  </a:lnTo>
                  <a:lnTo>
                    <a:pt x="238038" y="93134"/>
                  </a:lnTo>
                  <a:lnTo>
                    <a:pt x="263114" y="92871"/>
                  </a:lnTo>
                  <a:lnTo>
                    <a:pt x="261666" y="94986"/>
                  </a:lnTo>
                  <a:lnTo>
                    <a:pt x="256389" y="102757"/>
                  </a:lnTo>
                  <a:lnTo>
                    <a:pt x="238093" y="137441"/>
                  </a:lnTo>
                  <a:lnTo>
                    <a:pt x="229384" y="157669"/>
                  </a:lnTo>
                  <a:lnTo>
                    <a:pt x="208029" y="187954"/>
                  </a:lnTo>
                  <a:lnTo>
                    <a:pt x="184496" y="220483"/>
                  </a:lnTo>
                  <a:lnTo>
                    <a:pt x="156917" y="249839"/>
                  </a:lnTo>
                  <a:lnTo>
                    <a:pt x="121411" y="281932"/>
                  </a:lnTo>
                  <a:lnTo>
                    <a:pt x="91375" y="299220"/>
                  </a:lnTo>
                  <a:lnTo>
                    <a:pt x="73111" y="304822"/>
                  </a:lnTo>
                  <a:lnTo>
                    <a:pt x="52718" y="306715"/>
                  </a:lnTo>
                  <a:lnTo>
                    <a:pt x="38197" y="303250"/>
                  </a:lnTo>
                  <a:lnTo>
                    <a:pt x="27633" y="297197"/>
                  </a:lnTo>
                  <a:lnTo>
                    <a:pt x="16953" y="282337"/>
                  </a:lnTo>
                  <a:lnTo>
                    <a:pt x="4798" y="259420"/>
                  </a:lnTo>
                  <a:lnTo>
                    <a:pt x="948" y="235570"/>
                  </a:lnTo>
                  <a:lnTo>
                    <a:pt x="0" y="1857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358"/>
            <p:cNvSpPr/>
            <p:nvPr/>
          </p:nvSpPr>
          <p:spPr>
            <a:xfrm>
              <a:off x="6251515" y="5501777"/>
              <a:ext cx="163574" cy="180175"/>
            </a:xfrm>
            <a:custGeom>
              <a:avLst/>
              <a:gdLst/>
              <a:ahLst/>
              <a:cxnLst/>
              <a:rect l="0" t="0" r="0" b="0"/>
              <a:pathLst>
                <a:path w="163574" h="180175">
                  <a:moveTo>
                    <a:pt x="163573" y="41773"/>
                  </a:moveTo>
                  <a:lnTo>
                    <a:pt x="159780" y="37981"/>
                  </a:lnTo>
                  <a:lnTo>
                    <a:pt x="157918" y="34002"/>
                  </a:lnTo>
                  <a:lnTo>
                    <a:pt x="152931" y="21187"/>
                  </a:lnTo>
                  <a:lnTo>
                    <a:pt x="139662" y="3957"/>
                  </a:lnTo>
                  <a:lnTo>
                    <a:pt x="130720" y="1153"/>
                  </a:lnTo>
                  <a:lnTo>
                    <a:pt x="98715" y="0"/>
                  </a:lnTo>
                  <a:lnTo>
                    <a:pt x="67278" y="8892"/>
                  </a:lnTo>
                  <a:lnTo>
                    <a:pt x="34534" y="22519"/>
                  </a:lnTo>
                  <a:lnTo>
                    <a:pt x="22085" y="30834"/>
                  </a:lnTo>
                  <a:lnTo>
                    <a:pt x="13906" y="39822"/>
                  </a:lnTo>
                  <a:lnTo>
                    <a:pt x="4839" y="57599"/>
                  </a:lnTo>
                  <a:lnTo>
                    <a:pt x="0" y="91982"/>
                  </a:lnTo>
                  <a:lnTo>
                    <a:pt x="1600" y="113270"/>
                  </a:lnTo>
                  <a:lnTo>
                    <a:pt x="9218" y="134660"/>
                  </a:lnTo>
                  <a:lnTo>
                    <a:pt x="17978" y="148142"/>
                  </a:lnTo>
                  <a:lnTo>
                    <a:pt x="40886" y="167618"/>
                  </a:lnTo>
                  <a:lnTo>
                    <a:pt x="64726" y="179344"/>
                  </a:lnTo>
                  <a:lnTo>
                    <a:pt x="76249" y="180174"/>
                  </a:lnTo>
                  <a:lnTo>
                    <a:pt x="96582" y="174239"/>
                  </a:lnTo>
                  <a:lnTo>
                    <a:pt x="104166" y="167851"/>
                  </a:lnTo>
                  <a:lnTo>
                    <a:pt x="110182" y="158926"/>
                  </a:lnTo>
                  <a:lnTo>
                    <a:pt x="122959" y="126933"/>
                  </a:lnTo>
                  <a:lnTo>
                    <a:pt x="127209" y="91705"/>
                  </a:lnTo>
                  <a:lnTo>
                    <a:pt x="127797" y="56681"/>
                  </a:lnTo>
                  <a:lnTo>
                    <a:pt x="127855" y="203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359"/>
            <p:cNvSpPr/>
            <p:nvPr/>
          </p:nvSpPr>
          <p:spPr>
            <a:xfrm>
              <a:off x="6093620" y="5250655"/>
              <a:ext cx="264319" cy="314326"/>
            </a:xfrm>
            <a:custGeom>
              <a:avLst/>
              <a:gdLst/>
              <a:ahLst/>
              <a:cxnLst/>
              <a:rect l="0" t="0" r="0" b="0"/>
              <a:pathLst>
                <a:path w="264319" h="314326">
                  <a:moveTo>
                    <a:pt x="264318" y="0"/>
                  </a:moveTo>
                  <a:lnTo>
                    <a:pt x="260525" y="0"/>
                  </a:lnTo>
                  <a:lnTo>
                    <a:pt x="256547" y="2118"/>
                  </a:lnTo>
                  <a:lnTo>
                    <a:pt x="252133" y="6498"/>
                  </a:lnTo>
                  <a:lnTo>
                    <a:pt x="225839" y="38077"/>
                  </a:lnTo>
                  <a:lnTo>
                    <a:pt x="197425" y="71749"/>
                  </a:lnTo>
                  <a:lnTo>
                    <a:pt x="163963" y="107198"/>
                  </a:lnTo>
                  <a:lnTo>
                    <a:pt x="130753" y="136534"/>
                  </a:lnTo>
                  <a:lnTo>
                    <a:pt x="100439" y="169964"/>
                  </a:lnTo>
                  <a:lnTo>
                    <a:pt x="71521" y="203525"/>
                  </a:lnTo>
                  <a:lnTo>
                    <a:pt x="43672" y="235819"/>
                  </a:lnTo>
                  <a:lnTo>
                    <a:pt x="24177" y="269832"/>
                  </a:lnTo>
                  <a:lnTo>
                    <a:pt x="7384" y="304295"/>
                  </a:lnTo>
                  <a:lnTo>
                    <a:pt x="0" y="3143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SMARTInkShape-Group47"/>
          <p:cNvGrpSpPr/>
          <p:nvPr/>
        </p:nvGrpSpPr>
        <p:grpSpPr>
          <a:xfrm>
            <a:off x="4136231" y="5293520"/>
            <a:ext cx="861096" cy="369488"/>
            <a:chOff x="4136231" y="5293520"/>
            <a:chExt cx="861096" cy="369488"/>
          </a:xfrm>
        </p:grpSpPr>
        <p:sp>
          <p:nvSpPr>
            <p:cNvPr id="152" name="SMARTInkShape-360"/>
            <p:cNvSpPr/>
            <p:nvPr/>
          </p:nvSpPr>
          <p:spPr>
            <a:xfrm>
              <a:off x="4468771" y="5307805"/>
              <a:ext cx="528556" cy="355203"/>
            </a:xfrm>
            <a:custGeom>
              <a:avLst/>
              <a:gdLst/>
              <a:ahLst/>
              <a:cxnLst/>
              <a:rect l="0" t="0" r="0" b="0"/>
              <a:pathLst>
                <a:path w="528556" h="355203">
                  <a:moveTo>
                    <a:pt x="110373" y="0"/>
                  </a:moveTo>
                  <a:lnTo>
                    <a:pt x="104222" y="0"/>
                  </a:lnTo>
                  <a:lnTo>
                    <a:pt x="97722" y="19639"/>
                  </a:lnTo>
                  <a:lnTo>
                    <a:pt x="86462" y="31192"/>
                  </a:lnTo>
                  <a:lnTo>
                    <a:pt x="79637" y="33707"/>
                  </a:lnTo>
                  <a:lnTo>
                    <a:pt x="72106" y="35619"/>
                  </a:lnTo>
                  <a:lnTo>
                    <a:pt x="60804" y="43314"/>
                  </a:lnTo>
                  <a:lnTo>
                    <a:pt x="50928" y="52478"/>
                  </a:lnTo>
                  <a:lnTo>
                    <a:pt x="48234" y="57192"/>
                  </a:lnTo>
                  <a:lnTo>
                    <a:pt x="46505" y="66684"/>
                  </a:lnTo>
                  <a:lnTo>
                    <a:pt x="48385" y="71442"/>
                  </a:lnTo>
                  <a:lnTo>
                    <a:pt x="49998" y="73822"/>
                  </a:lnTo>
                  <a:lnTo>
                    <a:pt x="51866" y="75409"/>
                  </a:lnTo>
                  <a:lnTo>
                    <a:pt x="56059" y="77172"/>
                  </a:lnTo>
                  <a:lnTo>
                    <a:pt x="83667" y="78458"/>
                  </a:lnTo>
                  <a:lnTo>
                    <a:pt x="88600" y="75325"/>
                  </a:lnTo>
                  <a:lnTo>
                    <a:pt x="101717" y="58126"/>
                  </a:lnTo>
                  <a:lnTo>
                    <a:pt x="134448" y="38605"/>
                  </a:lnTo>
                  <a:lnTo>
                    <a:pt x="145591" y="29014"/>
                  </a:lnTo>
                  <a:lnTo>
                    <a:pt x="145943" y="32498"/>
                  </a:lnTo>
                  <a:lnTo>
                    <a:pt x="146048" y="38558"/>
                  </a:lnTo>
                  <a:lnTo>
                    <a:pt x="137271" y="73759"/>
                  </a:lnTo>
                  <a:lnTo>
                    <a:pt x="132884" y="104265"/>
                  </a:lnTo>
                  <a:lnTo>
                    <a:pt x="128331" y="135315"/>
                  </a:lnTo>
                  <a:lnTo>
                    <a:pt x="121956" y="165860"/>
                  </a:lnTo>
                  <a:lnTo>
                    <a:pt x="115039" y="195018"/>
                  </a:lnTo>
                  <a:lnTo>
                    <a:pt x="107963" y="223766"/>
                  </a:lnTo>
                  <a:lnTo>
                    <a:pt x="103216" y="249206"/>
                  </a:lnTo>
                  <a:lnTo>
                    <a:pt x="98461" y="275859"/>
                  </a:lnTo>
                  <a:lnTo>
                    <a:pt x="89734" y="304251"/>
                  </a:lnTo>
                  <a:lnTo>
                    <a:pt x="67115" y="338723"/>
                  </a:lnTo>
                  <a:lnTo>
                    <a:pt x="54782" y="350483"/>
                  </a:lnTo>
                  <a:lnTo>
                    <a:pt x="45714" y="354208"/>
                  </a:lnTo>
                  <a:lnTo>
                    <a:pt x="41073" y="355202"/>
                  </a:lnTo>
                  <a:lnTo>
                    <a:pt x="33800" y="354189"/>
                  </a:lnTo>
                  <a:lnTo>
                    <a:pt x="25243" y="349156"/>
                  </a:lnTo>
                  <a:lnTo>
                    <a:pt x="8704" y="337228"/>
                  </a:lnTo>
                  <a:lnTo>
                    <a:pt x="147" y="316274"/>
                  </a:lnTo>
                  <a:lnTo>
                    <a:pt x="0" y="304873"/>
                  </a:lnTo>
                  <a:lnTo>
                    <a:pt x="6373" y="278151"/>
                  </a:lnTo>
                  <a:lnTo>
                    <a:pt x="20556" y="257041"/>
                  </a:lnTo>
                  <a:lnTo>
                    <a:pt x="55741" y="221440"/>
                  </a:lnTo>
                  <a:lnTo>
                    <a:pt x="82544" y="195788"/>
                  </a:lnTo>
                  <a:lnTo>
                    <a:pt x="112711" y="167285"/>
                  </a:lnTo>
                  <a:lnTo>
                    <a:pt x="146784" y="143758"/>
                  </a:lnTo>
                  <a:lnTo>
                    <a:pt x="182015" y="123823"/>
                  </a:lnTo>
                  <a:lnTo>
                    <a:pt x="217590" y="107862"/>
                  </a:lnTo>
                  <a:lnTo>
                    <a:pt x="251149" y="93079"/>
                  </a:lnTo>
                  <a:lnTo>
                    <a:pt x="281201" y="76528"/>
                  </a:lnTo>
                  <a:lnTo>
                    <a:pt x="312215" y="57186"/>
                  </a:lnTo>
                  <a:lnTo>
                    <a:pt x="332835" y="40019"/>
                  </a:lnTo>
                  <a:lnTo>
                    <a:pt x="341828" y="26852"/>
                  </a:lnTo>
                  <a:lnTo>
                    <a:pt x="344846" y="17570"/>
                  </a:lnTo>
                  <a:lnTo>
                    <a:pt x="345552" y="12307"/>
                  </a:lnTo>
                  <a:lnTo>
                    <a:pt x="344946" y="10587"/>
                  </a:lnTo>
                  <a:lnTo>
                    <a:pt x="343749" y="9439"/>
                  </a:lnTo>
                  <a:lnTo>
                    <a:pt x="342157" y="8674"/>
                  </a:lnTo>
                  <a:lnTo>
                    <a:pt x="340302" y="8958"/>
                  </a:lnTo>
                  <a:lnTo>
                    <a:pt x="333105" y="12356"/>
                  </a:lnTo>
                  <a:lnTo>
                    <a:pt x="312320" y="17827"/>
                  </a:lnTo>
                  <a:lnTo>
                    <a:pt x="289523" y="32126"/>
                  </a:lnTo>
                  <a:lnTo>
                    <a:pt x="265474" y="60429"/>
                  </a:lnTo>
                  <a:lnTo>
                    <a:pt x="257223" y="78760"/>
                  </a:lnTo>
                  <a:lnTo>
                    <a:pt x="255014" y="89509"/>
                  </a:lnTo>
                  <a:lnTo>
                    <a:pt x="256150" y="99578"/>
                  </a:lnTo>
                  <a:lnTo>
                    <a:pt x="263346" y="118978"/>
                  </a:lnTo>
                  <a:lnTo>
                    <a:pt x="273879" y="133326"/>
                  </a:lnTo>
                  <a:lnTo>
                    <a:pt x="291660" y="146693"/>
                  </a:lnTo>
                  <a:lnTo>
                    <a:pt x="306522" y="153709"/>
                  </a:lnTo>
                  <a:lnTo>
                    <a:pt x="318994" y="155628"/>
                  </a:lnTo>
                  <a:lnTo>
                    <a:pt x="335611" y="152916"/>
                  </a:lnTo>
                  <a:lnTo>
                    <a:pt x="346796" y="147086"/>
                  </a:lnTo>
                  <a:lnTo>
                    <a:pt x="362596" y="132301"/>
                  </a:lnTo>
                  <a:lnTo>
                    <a:pt x="376734" y="109400"/>
                  </a:lnTo>
                  <a:lnTo>
                    <a:pt x="380324" y="95210"/>
                  </a:lnTo>
                  <a:lnTo>
                    <a:pt x="381703" y="60522"/>
                  </a:lnTo>
                  <a:lnTo>
                    <a:pt x="381015" y="45588"/>
                  </a:lnTo>
                  <a:lnTo>
                    <a:pt x="374985" y="23182"/>
                  </a:lnTo>
                  <a:lnTo>
                    <a:pt x="375681" y="22599"/>
                  </a:lnTo>
                  <a:lnTo>
                    <a:pt x="380453" y="21778"/>
                  </a:lnTo>
                  <a:lnTo>
                    <a:pt x="400326" y="22256"/>
                  </a:lnTo>
                  <a:lnTo>
                    <a:pt x="432395" y="31380"/>
                  </a:lnTo>
                  <a:lnTo>
                    <a:pt x="467633" y="42919"/>
                  </a:lnTo>
                  <a:lnTo>
                    <a:pt x="500541" y="55039"/>
                  </a:lnTo>
                  <a:lnTo>
                    <a:pt x="519787" y="57027"/>
                  </a:lnTo>
                  <a:lnTo>
                    <a:pt x="521428" y="57862"/>
                  </a:lnTo>
                  <a:lnTo>
                    <a:pt x="522523" y="59213"/>
                  </a:lnTo>
                  <a:lnTo>
                    <a:pt x="523251" y="60907"/>
                  </a:lnTo>
                  <a:lnTo>
                    <a:pt x="522944" y="62036"/>
                  </a:lnTo>
                  <a:lnTo>
                    <a:pt x="521945" y="62789"/>
                  </a:lnTo>
                  <a:lnTo>
                    <a:pt x="520486" y="63291"/>
                  </a:lnTo>
                  <a:lnTo>
                    <a:pt x="514640" y="67790"/>
                  </a:lnTo>
                  <a:lnTo>
                    <a:pt x="512296" y="71933"/>
                  </a:lnTo>
                  <a:lnTo>
                    <a:pt x="510462" y="76421"/>
                  </a:lnTo>
                  <a:lnTo>
                    <a:pt x="507000" y="81061"/>
                  </a:lnTo>
                  <a:lnTo>
                    <a:pt x="504933" y="87886"/>
                  </a:lnTo>
                  <a:lnTo>
                    <a:pt x="503606" y="105203"/>
                  </a:lnTo>
                  <a:lnTo>
                    <a:pt x="511093" y="136415"/>
                  </a:lnTo>
                  <a:lnTo>
                    <a:pt x="523337" y="172043"/>
                  </a:lnTo>
                  <a:lnTo>
                    <a:pt x="528555" y="183004"/>
                  </a:lnTo>
                  <a:lnTo>
                    <a:pt x="528067" y="185503"/>
                  </a:lnTo>
                  <a:lnTo>
                    <a:pt x="525373" y="191425"/>
                  </a:lnTo>
                  <a:lnTo>
                    <a:pt x="524358" y="191911"/>
                  </a:lnTo>
                  <a:lnTo>
                    <a:pt x="490224" y="192871"/>
                  </a:lnTo>
                  <a:lnTo>
                    <a:pt x="472889" y="192086"/>
                  </a:lnTo>
                  <a:lnTo>
                    <a:pt x="453274" y="1857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361"/>
            <p:cNvSpPr/>
            <p:nvPr/>
          </p:nvSpPr>
          <p:spPr>
            <a:xfrm>
              <a:off x="4279328" y="5314950"/>
              <a:ext cx="126803" cy="185586"/>
            </a:xfrm>
            <a:custGeom>
              <a:avLst/>
              <a:gdLst/>
              <a:ahLst/>
              <a:cxnLst/>
              <a:rect l="0" t="0" r="0" b="0"/>
              <a:pathLst>
                <a:path w="126803" h="185586">
                  <a:moveTo>
                    <a:pt x="114078" y="42863"/>
                  </a:moveTo>
                  <a:lnTo>
                    <a:pt x="114078" y="36712"/>
                  </a:lnTo>
                  <a:lnTo>
                    <a:pt x="113285" y="36381"/>
                  </a:lnTo>
                  <a:lnTo>
                    <a:pt x="104135" y="35806"/>
                  </a:lnTo>
                  <a:lnTo>
                    <a:pt x="69193" y="54391"/>
                  </a:lnTo>
                  <a:lnTo>
                    <a:pt x="49855" y="66336"/>
                  </a:lnTo>
                  <a:lnTo>
                    <a:pt x="30748" y="83747"/>
                  </a:lnTo>
                  <a:lnTo>
                    <a:pt x="8311" y="118105"/>
                  </a:lnTo>
                  <a:lnTo>
                    <a:pt x="3571" y="128162"/>
                  </a:lnTo>
                  <a:lnTo>
                    <a:pt x="0" y="158108"/>
                  </a:lnTo>
                  <a:lnTo>
                    <a:pt x="3637" y="170056"/>
                  </a:lnTo>
                  <a:lnTo>
                    <a:pt x="9741" y="179856"/>
                  </a:lnTo>
                  <a:lnTo>
                    <a:pt x="12770" y="181816"/>
                  </a:lnTo>
                  <a:lnTo>
                    <a:pt x="26921" y="184962"/>
                  </a:lnTo>
                  <a:lnTo>
                    <a:pt x="41388" y="185585"/>
                  </a:lnTo>
                  <a:lnTo>
                    <a:pt x="75084" y="169630"/>
                  </a:lnTo>
                  <a:lnTo>
                    <a:pt x="104475" y="144888"/>
                  </a:lnTo>
                  <a:lnTo>
                    <a:pt x="115025" y="127067"/>
                  </a:lnTo>
                  <a:lnTo>
                    <a:pt x="122523" y="94786"/>
                  </a:lnTo>
                  <a:lnTo>
                    <a:pt x="126634" y="77033"/>
                  </a:lnTo>
                  <a:lnTo>
                    <a:pt x="126802" y="63605"/>
                  </a:lnTo>
                  <a:lnTo>
                    <a:pt x="122114" y="32277"/>
                  </a:lnTo>
                  <a:lnTo>
                    <a:pt x="11407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362"/>
            <p:cNvSpPr/>
            <p:nvPr/>
          </p:nvSpPr>
          <p:spPr>
            <a:xfrm>
              <a:off x="4136231" y="5293520"/>
              <a:ext cx="13296" cy="314326"/>
            </a:xfrm>
            <a:custGeom>
              <a:avLst/>
              <a:gdLst/>
              <a:ahLst/>
              <a:cxnLst/>
              <a:rect l="0" t="0" r="0" b="0"/>
              <a:pathLst>
                <a:path w="13296" h="314326">
                  <a:moveTo>
                    <a:pt x="7144" y="0"/>
                  </a:moveTo>
                  <a:lnTo>
                    <a:pt x="7144" y="16792"/>
                  </a:lnTo>
                  <a:lnTo>
                    <a:pt x="13295" y="44701"/>
                  </a:lnTo>
                  <a:lnTo>
                    <a:pt x="8050" y="79735"/>
                  </a:lnTo>
                  <a:lnTo>
                    <a:pt x="6529" y="112293"/>
                  </a:lnTo>
                  <a:lnTo>
                    <a:pt x="1525" y="144594"/>
                  </a:lnTo>
                  <a:lnTo>
                    <a:pt x="301" y="177521"/>
                  </a:lnTo>
                  <a:lnTo>
                    <a:pt x="60" y="211866"/>
                  </a:lnTo>
                  <a:lnTo>
                    <a:pt x="12" y="242403"/>
                  </a:lnTo>
                  <a:lnTo>
                    <a:pt x="1" y="277934"/>
                  </a:lnTo>
                  <a:lnTo>
                    <a:pt x="0" y="3143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SMARTInkShape-Group48"/>
          <p:cNvGrpSpPr/>
          <p:nvPr/>
        </p:nvGrpSpPr>
        <p:grpSpPr>
          <a:xfrm>
            <a:off x="5717427" y="3128963"/>
            <a:ext cx="2069262" cy="2043113"/>
            <a:chOff x="5717427" y="3128963"/>
            <a:chExt cx="2069262" cy="2043113"/>
          </a:xfrm>
        </p:grpSpPr>
        <p:sp>
          <p:nvSpPr>
            <p:cNvPr id="156" name="SMARTInkShape-363"/>
            <p:cNvSpPr/>
            <p:nvPr/>
          </p:nvSpPr>
          <p:spPr>
            <a:xfrm>
              <a:off x="6250780" y="4707731"/>
              <a:ext cx="107159" cy="214315"/>
            </a:xfrm>
            <a:custGeom>
              <a:avLst/>
              <a:gdLst/>
              <a:ahLst/>
              <a:cxnLst/>
              <a:rect l="0" t="0" r="0" b="0"/>
              <a:pathLst>
                <a:path w="107159" h="214315">
                  <a:moveTo>
                    <a:pt x="107158" y="0"/>
                  </a:moveTo>
                  <a:lnTo>
                    <a:pt x="101454" y="6497"/>
                  </a:lnTo>
                  <a:lnTo>
                    <a:pt x="87232" y="37815"/>
                  </a:lnTo>
                  <a:lnTo>
                    <a:pt x="68679" y="72322"/>
                  </a:lnTo>
                  <a:lnTo>
                    <a:pt x="51306" y="104508"/>
                  </a:lnTo>
                  <a:lnTo>
                    <a:pt x="41060" y="129792"/>
                  </a:lnTo>
                  <a:lnTo>
                    <a:pt x="26366" y="164751"/>
                  </a:lnTo>
                  <a:lnTo>
                    <a:pt x="9295" y="196585"/>
                  </a:lnTo>
                  <a:lnTo>
                    <a:pt x="0" y="2143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364"/>
            <p:cNvSpPr/>
            <p:nvPr/>
          </p:nvSpPr>
          <p:spPr>
            <a:xfrm>
              <a:off x="7322344" y="4793456"/>
              <a:ext cx="142876" cy="378620"/>
            </a:xfrm>
            <a:custGeom>
              <a:avLst/>
              <a:gdLst/>
              <a:ahLst/>
              <a:cxnLst/>
              <a:rect l="0" t="0" r="0" b="0"/>
              <a:pathLst>
                <a:path w="142876" h="378620">
                  <a:moveTo>
                    <a:pt x="0" y="0"/>
                  </a:moveTo>
                  <a:lnTo>
                    <a:pt x="0" y="13735"/>
                  </a:lnTo>
                  <a:lnTo>
                    <a:pt x="12200" y="43518"/>
                  </a:lnTo>
                  <a:lnTo>
                    <a:pt x="29279" y="76218"/>
                  </a:lnTo>
                  <a:lnTo>
                    <a:pt x="39735" y="102137"/>
                  </a:lnTo>
                  <a:lnTo>
                    <a:pt x="51791" y="133765"/>
                  </a:lnTo>
                  <a:lnTo>
                    <a:pt x="65881" y="168989"/>
                  </a:lnTo>
                  <a:lnTo>
                    <a:pt x="74083" y="187272"/>
                  </a:lnTo>
                  <a:lnTo>
                    <a:pt x="82726" y="205810"/>
                  </a:lnTo>
                  <a:lnTo>
                    <a:pt x="90869" y="224520"/>
                  </a:lnTo>
                  <a:lnTo>
                    <a:pt x="98680" y="243342"/>
                  </a:lnTo>
                  <a:lnTo>
                    <a:pt x="106268" y="262241"/>
                  </a:lnTo>
                  <a:lnTo>
                    <a:pt x="118932" y="295939"/>
                  </a:lnTo>
                  <a:lnTo>
                    <a:pt x="129059" y="325997"/>
                  </a:lnTo>
                  <a:lnTo>
                    <a:pt x="138428" y="361263"/>
                  </a:lnTo>
                  <a:lnTo>
                    <a:pt x="142875" y="3786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365"/>
            <p:cNvSpPr/>
            <p:nvPr/>
          </p:nvSpPr>
          <p:spPr>
            <a:xfrm>
              <a:off x="7579519" y="3721894"/>
              <a:ext cx="207170" cy="78582"/>
            </a:xfrm>
            <a:custGeom>
              <a:avLst/>
              <a:gdLst/>
              <a:ahLst/>
              <a:cxnLst/>
              <a:rect l="0" t="0" r="0" b="0"/>
              <a:pathLst>
                <a:path w="207170" h="78582">
                  <a:moveTo>
                    <a:pt x="0" y="78581"/>
                  </a:moveTo>
                  <a:lnTo>
                    <a:pt x="31063" y="64108"/>
                  </a:lnTo>
                  <a:lnTo>
                    <a:pt x="65415" y="47453"/>
                  </a:lnTo>
                  <a:lnTo>
                    <a:pt x="98588" y="34038"/>
                  </a:lnTo>
                  <a:lnTo>
                    <a:pt x="128306" y="20129"/>
                  </a:lnTo>
                  <a:lnTo>
                    <a:pt x="157107" y="9738"/>
                  </a:lnTo>
                  <a:lnTo>
                    <a:pt x="189081" y="1439"/>
                  </a:lnTo>
                  <a:lnTo>
                    <a:pt x="20716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366"/>
            <p:cNvSpPr/>
            <p:nvPr/>
          </p:nvSpPr>
          <p:spPr>
            <a:xfrm>
              <a:off x="6958013" y="3128963"/>
              <a:ext cx="128588" cy="257176"/>
            </a:xfrm>
            <a:custGeom>
              <a:avLst/>
              <a:gdLst/>
              <a:ahLst/>
              <a:cxnLst/>
              <a:rect l="0" t="0" r="0" b="0"/>
              <a:pathLst>
                <a:path w="128588" h="257176">
                  <a:moveTo>
                    <a:pt x="0" y="257175"/>
                  </a:moveTo>
                  <a:lnTo>
                    <a:pt x="0" y="253382"/>
                  </a:lnTo>
                  <a:lnTo>
                    <a:pt x="2116" y="249404"/>
                  </a:lnTo>
                  <a:lnTo>
                    <a:pt x="22244" y="220147"/>
                  </a:lnTo>
                  <a:lnTo>
                    <a:pt x="33842" y="197520"/>
                  </a:lnTo>
                  <a:lnTo>
                    <a:pt x="44423" y="170707"/>
                  </a:lnTo>
                  <a:lnTo>
                    <a:pt x="62221" y="136995"/>
                  </a:lnTo>
                  <a:lnTo>
                    <a:pt x="76291" y="110882"/>
                  </a:lnTo>
                  <a:lnTo>
                    <a:pt x="90513" y="79244"/>
                  </a:lnTo>
                  <a:lnTo>
                    <a:pt x="108749" y="44404"/>
                  </a:lnTo>
                  <a:lnTo>
                    <a:pt x="123407" y="11139"/>
                  </a:lnTo>
                  <a:lnTo>
                    <a:pt x="12858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367"/>
            <p:cNvSpPr/>
            <p:nvPr/>
          </p:nvSpPr>
          <p:spPr>
            <a:xfrm>
              <a:off x="6180342" y="3250406"/>
              <a:ext cx="67524" cy="314326"/>
            </a:xfrm>
            <a:custGeom>
              <a:avLst/>
              <a:gdLst/>
              <a:ahLst/>
              <a:cxnLst/>
              <a:rect l="0" t="0" r="0" b="0"/>
              <a:pathLst>
                <a:path w="67524" h="314326">
                  <a:moveTo>
                    <a:pt x="6146" y="314325"/>
                  </a:moveTo>
                  <a:lnTo>
                    <a:pt x="9938" y="310533"/>
                  </a:lnTo>
                  <a:lnTo>
                    <a:pt x="10261" y="308622"/>
                  </a:lnTo>
                  <a:lnTo>
                    <a:pt x="9683" y="306554"/>
                  </a:lnTo>
                  <a:lnTo>
                    <a:pt x="8503" y="304382"/>
                  </a:lnTo>
                  <a:lnTo>
                    <a:pt x="6352" y="270590"/>
                  </a:lnTo>
                  <a:lnTo>
                    <a:pt x="5393" y="237012"/>
                  </a:lnTo>
                  <a:lnTo>
                    <a:pt x="499" y="201922"/>
                  </a:lnTo>
                  <a:lnTo>
                    <a:pt x="0" y="194146"/>
                  </a:lnTo>
                  <a:lnTo>
                    <a:pt x="7605" y="185787"/>
                  </a:lnTo>
                  <a:lnTo>
                    <a:pt x="37221" y="168033"/>
                  </a:lnTo>
                  <a:lnTo>
                    <a:pt x="48294" y="158059"/>
                  </a:lnTo>
                  <a:lnTo>
                    <a:pt x="60597" y="136395"/>
                  </a:lnTo>
                  <a:lnTo>
                    <a:pt x="67523" y="105677"/>
                  </a:lnTo>
                  <a:lnTo>
                    <a:pt x="65783" y="76467"/>
                  </a:lnTo>
                  <a:lnTo>
                    <a:pt x="60240" y="47704"/>
                  </a:lnTo>
                  <a:lnTo>
                    <a:pt x="56690" y="15552"/>
                  </a:lnTo>
                  <a:lnTo>
                    <a:pt x="5615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368"/>
            <p:cNvSpPr/>
            <p:nvPr/>
          </p:nvSpPr>
          <p:spPr>
            <a:xfrm>
              <a:off x="7322344" y="4201917"/>
              <a:ext cx="90884" cy="198477"/>
            </a:xfrm>
            <a:custGeom>
              <a:avLst/>
              <a:gdLst/>
              <a:ahLst/>
              <a:cxnLst/>
              <a:rect l="0" t="0" r="0" b="0"/>
              <a:pathLst>
                <a:path w="90884" h="198477">
                  <a:moveTo>
                    <a:pt x="78581" y="41471"/>
                  </a:moveTo>
                  <a:lnTo>
                    <a:pt x="86165" y="37678"/>
                  </a:lnTo>
                  <a:lnTo>
                    <a:pt x="88400" y="34974"/>
                  </a:lnTo>
                  <a:lnTo>
                    <a:pt x="90883" y="27735"/>
                  </a:lnTo>
                  <a:lnTo>
                    <a:pt x="90751" y="25170"/>
                  </a:lnTo>
                  <a:lnTo>
                    <a:pt x="89869" y="23460"/>
                  </a:lnTo>
                  <a:lnTo>
                    <a:pt x="59060" y="3306"/>
                  </a:lnTo>
                  <a:lnTo>
                    <a:pt x="45104" y="0"/>
                  </a:lnTo>
                  <a:lnTo>
                    <a:pt x="37773" y="1343"/>
                  </a:lnTo>
                  <a:lnTo>
                    <a:pt x="34707" y="2813"/>
                  </a:lnTo>
                  <a:lnTo>
                    <a:pt x="29183" y="8679"/>
                  </a:lnTo>
                  <a:lnTo>
                    <a:pt x="26600" y="12466"/>
                  </a:lnTo>
                  <a:lnTo>
                    <a:pt x="22963" y="29172"/>
                  </a:lnTo>
                  <a:lnTo>
                    <a:pt x="25677" y="52996"/>
                  </a:lnTo>
                  <a:lnTo>
                    <a:pt x="38615" y="88697"/>
                  </a:lnTo>
                  <a:lnTo>
                    <a:pt x="51754" y="121619"/>
                  </a:lnTo>
                  <a:lnTo>
                    <a:pt x="65608" y="154669"/>
                  </a:lnTo>
                  <a:lnTo>
                    <a:pt x="76324" y="177919"/>
                  </a:lnTo>
                  <a:lnTo>
                    <a:pt x="78135" y="192601"/>
                  </a:lnTo>
                  <a:lnTo>
                    <a:pt x="77490" y="194612"/>
                  </a:lnTo>
                  <a:lnTo>
                    <a:pt x="76266" y="195952"/>
                  </a:lnTo>
                  <a:lnTo>
                    <a:pt x="72790" y="197442"/>
                  </a:lnTo>
                  <a:lnTo>
                    <a:pt x="61777" y="198476"/>
                  </a:lnTo>
                  <a:lnTo>
                    <a:pt x="31519" y="188676"/>
                  </a:lnTo>
                  <a:lnTo>
                    <a:pt x="9334" y="177145"/>
                  </a:lnTo>
                  <a:lnTo>
                    <a:pt x="0" y="1700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369"/>
            <p:cNvSpPr/>
            <p:nvPr/>
          </p:nvSpPr>
          <p:spPr>
            <a:xfrm>
              <a:off x="7040572" y="4096668"/>
              <a:ext cx="208466" cy="220368"/>
            </a:xfrm>
            <a:custGeom>
              <a:avLst/>
              <a:gdLst/>
              <a:ahLst/>
              <a:cxnLst/>
              <a:rect l="0" t="0" r="0" b="0"/>
              <a:pathLst>
                <a:path w="208466" h="220368">
                  <a:moveTo>
                    <a:pt x="103178" y="25276"/>
                  </a:moveTo>
                  <a:lnTo>
                    <a:pt x="106971" y="21484"/>
                  </a:lnTo>
                  <a:lnTo>
                    <a:pt x="108833" y="17505"/>
                  </a:lnTo>
                  <a:lnTo>
                    <a:pt x="110027" y="8483"/>
                  </a:lnTo>
                  <a:lnTo>
                    <a:pt x="109332" y="6937"/>
                  </a:lnTo>
                  <a:lnTo>
                    <a:pt x="108075" y="5906"/>
                  </a:lnTo>
                  <a:lnTo>
                    <a:pt x="106442" y="5219"/>
                  </a:lnTo>
                  <a:lnTo>
                    <a:pt x="105354" y="3967"/>
                  </a:lnTo>
                  <a:lnTo>
                    <a:pt x="104145" y="459"/>
                  </a:lnTo>
                  <a:lnTo>
                    <a:pt x="102235" y="0"/>
                  </a:lnTo>
                  <a:lnTo>
                    <a:pt x="69618" y="7440"/>
                  </a:lnTo>
                  <a:lnTo>
                    <a:pt x="45999" y="26063"/>
                  </a:lnTo>
                  <a:lnTo>
                    <a:pt x="17451" y="56037"/>
                  </a:lnTo>
                  <a:lnTo>
                    <a:pt x="9515" y="68316"/>
                  </a:lnTo>
                  <a:lnTo>
                    <a:pt x="209" y="97834"/>
                  </a:lnTo>
                  <a:lnTo>
                    <a:pt x="0" y="111499"/>
                  </a:lnTo>
                  <a:lnTo>
                    <a:pt x="6333" y="139674"/>
                  </a:lnTo>
                  <a:lnTo>
                    <a:pt x="25840" y="167376"/>
                  </a:lnTo>
                  <a:lnTo>
                    <a:pt x="42516" y="183884"/>
                  </a:lnTo>
                  <a:lnTo>
                    <a:pt x="75791" y="203685"/>
                  </a:lnTo>
                  <a:lnTo>
                    <a:pt x="103530" y="215986"/>
                  </a:lnTo>
                  <a:lnTo>
                    <a:pt x="121591" y="220367"/>
                  </a:lnTo>
                  <a:lnTo>
                    <a:pt x="145146" y="218371"/>
                  </a:lnTo>
                  <a:lnTo>
                    <a:pt x="177849" y="208347"/>
                  </a:lnTo>
                  <a:lnTo>
                    <a:pt x="193212" y="197611"/>
                  </a:lnTo>
                  <a:lnTo>
                    <a:pt x="204026" y="180584"/>
                  </a:lnTo>
                  <a:lnTo>
                    <a:pt x="208465" y="156665"/>
                  </a:lnTo>
                  <a:lnTo>
                    <a:pt x="205988" y="137054"/>
                  </a:lnTo>
                  <a:lnTo>
                    <a:pt x="200226" y="117397"/>
                  </a:lnTo>
                  <a:lnTo>
                    <a:pt x="191555" y="105642"/>
                  </a:lnTo>
                  <a:lnTo>
                    <a:pt x="160561" y="71901"/>
                  </a:lnTo>
                  <a:lnTo>
                    <a:pt x="136547" y="52612"/>
                  </a:lnTo>
                  <a:lnTo>
                    <a:pt x="104714" y="39926"/>
                  </a:lnTo>
                  <a:lnTo>
                    <a:pt x="104202" y="40599"/>
                  </a:lnTo>
                  <a:lnTo>
                    <a:pt x="103178" y="467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370"/>
            <p:cNvSpPr/>
            <p:nvPr/>
          </p:nvSpPr>
          <p:spPr>
            <a:xfrm>
              <a:off x="6609395" y="3761681"/>
              <a:ext cx="405013" cy="453133"/>
            </a:xfrm>
            <a:custGeom>
              <a:avLst/>
              <a:gdLst/>
              <a:ahLst/>
              <a:cxnLst/>
              <a:rect l="0" t="0" r="0" b="0"/>
              <a:pathLst>
                <a:path w="405013" h="453133">
                  <a:moveTo>
                    <a:pt x="34293" y="138807"/>
                  </a:moveTo>
                  <a:lnTo>
                    <a:pt x="18199" y="128864"/>
                  </a:lnTo>
                  <a:lnTo>
                    <a:pt x="8213" y="120468"/>
                  </a:lnTo>
                  <a:lnTo>
                    <a:pt x="0" y="117783"/>
                  </a:lnTo>
                  <a:lnTo>
                    <a:pt x="319" y="118441"/>
                  </a:lnTo>
                  <a:lnTo>
                    <a:pt x="2789" y="121288"/>
                  </a:lnTo>
                  <a:lnTo>
                    <a:pt x="8649" y="123083"/>
                  </a:lnTo>
                  <a:lnTo>
                    <a:pt x="40529" y="129239"/>
                  </a:lnTo>
                  <a:lnTo>
                    <a:pt x="74065" y="133301"/>
                  </a:lnTo>
                  <a:lnTo>
                    <a:pt x="109048" y="137175"/>
                  </a:lnTo>
                  <a:lnTo>
                    <a:pt x="134986" y="138082"/>
                  </a:lnTo>
                  <a:lnTo>
                    <a:pt x="159743" y="138484"/>
                  </a:lnTo>
                  <a:lnTo>
                    <a:pt x="186092" y="136547"/>
                  </a:lnTo>
                  <a:lnTo>
                    <a:pt x="213678" y="133040"/>
                  </a:lnTo>
                  <a:lnTo>
                    <a:pt x="241813" y="128835"/>
                  </a:lnTo>
                  <a:lnTo>
                    <a:pt x="276843" y="122006"/>
                  </a:lnTo>
                  <a:lnTo>
                    <a:pt x="307330" y="111162"/>
                  </a:lnTo>
                  <a:lnTo>
                    <a:pt x="336473" y="94103"/>
                  </a:lnTo>
                  <a:lnTo>
                    <a:pt x="368763" y="67754"/>
                  </a:lnTo>
                  <a:lnTo>
                    <a:pt x="378209" y="57222"/>
                  </a:lnTo>
                  <a:lnTo>
                    <a:pt x="400030" y="23596"/>
                  </a:lnTo>
                  <a:lnTo>
                    <a:pt x="404068" y="13742"/>
                  </a:lnTo>
                  <a:lnTo>
                    <a:pt x="405012" y="8345"/>
                  </a:lnTo>
                  <a:lnTo>
                    <a:pt x="404470" y="5794"/>
                  </a:lnTo>
                  <a:lnTo>
                    <a:pt x="401751" y="844"/>
                  </a:lnTo>
                  <a:lnTo>
                    <a:pt x="400709" y="0"/>
                  </a:lnTo>
                  <a:lnTo>
                    <a:pt x="400014" y="232"/>
                  </a:lnTo>
                  <a:lnTo>
                    <a:pt x="399551" y="1179"/>
                  </a:lnTo>
                  <a:lnTo>
                    <a:pt x="398448" y="1811"/>
                  </a:lnTo>
                  <a:lnTo>
                    <a:pt x="384970" y="6701"/>
                  </a:lnTo>
                  <a:lnTo>
                    <a:pt x="371912" y="16762"/>
                  </a:lnTo>
                  <a:lnTo>
                    <a:pt x="348549" y="46799"/>
                  </a:lnTo>
                  <a:lnTo>
                    <a:pt x="329554" y="78475"/>
                  </a:lnTo>
                  <a:lnTo>
                    <a:pt x="311483" y="109730"/>
                  </a:lnTo>
                  <a:lnTo>
                    <a:pt x="294841" y="144126"/>
                  </a:lnTo>
                  <a:lnTo>
                    <a:pt x="276062" y="179453"/>
                  </a:lnTo>
                  <a:lnTo>
                    <a:pt x="259211" y="215055"/>
                  </a:lnTo>
                  <a:lnTo>
                    <a:pt x="247955" y="250740"/>
                  </a:lnTo>
                  <a:lnTo>
                    <a:pt x="235800" y="282656"/>
                  </a:lnTo>
                  <a:lnTo>
                    <a:pt x="225938" y="316013"/>
                  </a:lnTo>
                  <a:lnTo>
                    <a:pt x="220404" y="351434"/>
                  </a:lnTo>
                  <a:lnTo>
                    <a:pt x="214033" y="384823"/>
                  </a:lnTo>
                  <a:lnTo>
                    <a:pt x="212916" y="402541"/>
                  </a:lnTo>
                  <a:lnTo>
                    <a:pt x="216688" y="399160"/>
                  </a:lnTo>
                  <a:lnTo>
                    <a:pt x="225073" y="384409"/>
                  </a:lnTo>
                  <a:lnTo>
                    <a:pt x="240528" y="352536"/>
                  </a:lnTo>
                  <a:lnTo>
                    <a:pt x="263083" y="322978"/>
                  </a:lnTo>
                  <a:lnTo>
                    <a:pt x="287947" y="289315"/>
                  </a:lnTo>
                  <a:lnTo>
                    <a:pt x="319733" y="268064"/>
                  </a:lnTo>
                  <a:lnTo>
                    <a:pt x="329430" y="263723"/>
                  </a:lnTo>
                  <a:lnTo>
                    <a:pt x="349569" y="260708"/>
                  </a:lnTo>
                  <a:lnTo>
                    <a:pt x="355126" y="262570"/>
                  </a:lnTo>
                  <a:lnTo>
                    <a:pt x="357718" y="264178"/>
                  </a:lnTo>
                  <a:lnTo>
                    <a:pt x="372393" y="283205"/>
                  </a:lnTo>
                  <a:lnTo>
                    <a:pt x="375059" y="290561"/>
                  </a:lnTo>
                  <a:lnTo>
                    <a:pt x="377068" y="326057"/>
                  </a:lnTo>
                  <a:lnTo>
                    <a:pt x="376375" y="347714"/>
                  </a:lnTo>
                  <a:lnTo>
                    <a:pt x="365006" y="381785"/>
                  </a:lnTo>
                  <a:lnTo>
                    <a:pt x="350718" y="415162"/>
                  </a:lnTo>
                  <a:lnTo>
                    <a:pt x="348618" y="4531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371"/>
            <p:cNvSpPr/>
            <p:nvPr/>
          </p:nvSpPr>
          <p:spPr>
            <a:xfrm>
              <a:off x="6702971" y="3771900"/>
              <a:ext cx="140743" cy="442914"/>
            </a:xfrm>
            <a:custGeom>
              <a:avLst/>
              <a:gdLst/>
              <a:ahLst/>
              <a:cxnLst/>
              <a:rect l="0" t="0" r="0" b="0"/>
              <a:pathLst>
                <a:path w="140743" h="442914">
                  <a:moveTo>
                    <a:pt x="140742" y="0"/>
                  </a:moveTo>
                  <a:lnTo>
                    <a:pt x="130799" y="0"/>
                  </a:lnTo>
                  <a:lnTo>
                    <a:pt x="126268" y="2117"/>
                  </a:lnTo>
                  <a:lnTo>
                    <a:pt x="113100" y="13735"/>
                  </a:lnTo>
                  <a:lnTo>
                    <a:pt x="96005" y="37021"/>
                  </a:lnTo>
                  <a:lnTo>
                    <a:pt x="82046" y="66668"/>
                  </a:lnTo>
                  <a:lnTo>
                    <a:pt x="68846" y="95689"/>
                  </a:lnTo>
                  <a:lnTo>
                    <a:pt x="54881" y="129423"/>
                  </a:lnTo>
                  <a:lnTo>
                    <a:pt x="40689" y="164554"/>
                  </a:lnTo>
                  <a:lnTo>
                    <a:pt x="28546" y="200098"/>
                  </a:lnTo>
                  <a:lnTo>
                    <a:pt x="19921" y="235765"/>
                  </a:lnTo>
                  <a:lnTo>
                    <a:pt x="12338" y="271469"/>
                  </a:lnTo>
                  <a:lnTo>
                    <a:pt x="5065" y="307183"/>
                  </a:lnTo>
                  <a:lnTo>
                    <a:pt x="0" y="340784"/>
                  </a:lnTo>
                  <a:lnTo>
                    <a:pt x="615" y="370848"/>
                  </a:lnTo>
                  <a:lnTo>
                    <a:pt x="7934" y="405659"/>
                  </a:lnTo>
                  <a:lnTo>
                    <a:pt x="17023" y="428968"/>
                  </a:lnTo>
                  <a:lnTo>
                    <a:pt x="26442" y="4429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372"/>
            <p:cNvSpPr/>
            <p:nvPr/>
          </p:nvSpPr>
          <p:spPr>
            <a:xfrm>
              <a:off x="6416953" y="3847413"/>
              <a:ext cx="198161" cy="288819"/>
            </a:xfrm>
            <a:custGeom>
              <a:avLst/>
              <a:gdLst/>
              <a:ahLst/>
              <a:cxnLst/>
              <a:rect l="0" t="0" r="0" b="0"/>
              <a:pathLst>
                <a:path w="198161" h="288819">
                  <a:moveTo>
                    <a:pt x="148153" y="17356"/>
                  </a:moveTo>
                  <a:lnTo>
                    <a:pt x="148153" y="21148"/>
                  </a:lnTo>
                  <a:lnTo>
                    <a:pt x="143920" y="25127"/>
                  </a:lnTo>
                  <a:lnTo>
                    <a:pt x="110776" y="41205"/>
                  </a:lnTo>
                  <a:lnTo>
                    <a:pt x="83532" y="57198"/>
                  </a:lnTo>
                  <a:lnTo>
                    <a:pt x="48098" y="85544"/>
                  </a:lnTo>
                  <a:lnTo>
                    <a:pt x="20187" y="112227"/>
                  </a:lnTo>
                  <a:lnTo>
                    <a:pt x="4431" y="135403"/>
                  </a:lnTo>
                  <a:lnTo>
                    <a:pt x="0" y="150405"/>
                  </a:lnTo>
                  <a:lnTo>
                    <a:pt x="1080" y="157980"/>
                  </a:lnTo>
                  <a:lnTo>
                    <a:pt x="6151" y="166707"/>
                  </a:lnTo>
                  <a:lnTo>
                    <a:pt x="14975" y="176768"/>
                  </a:lnTo>
                  <a:lnTo>
                    <a:pt x="18093" y="177605"/>
                  </a:lnTo>
                  <a:lnTo>
                    <a:pt x="25790" y="176419"/>
                  </a:lnTo>
                  <a:lnTo>
                    <a:pt x="56824" y="164742"/>
                  </a:lnTo>
                  <a:lnTo>
                    <a:pt x="77172" y="150190"/>
                  </a:lnTo>
                  <a:lnTo>
                    <a:pt x="104723" y="116987"/>
                  </a:lnTo>
                  <a:lnTo>
                    <a:pt x="129028" y="81599"/>
                  </a:lnTo>
                  <a:lnTo>
                    <a:pt x="149114" y="45924"/>
                  </a:lnTo>
                  <a:lnTo>
                    <a:pt x="160710" y="11025"/>
                  </a:lnTo>
                  <a:lnTo>
                    <a:pt x="162213" y="0"/>
                  </a:lnTo>
                  <a:lnTo>
                    <a:pt x="162289" y="229"/>
                  </a:lnTo>
                  <a:lnTo>
                    <a:pt x="162411" y="6300"/>
                  </a:lnTo>
                  <a:lnTo>
                    <a:pt x="160311" y="10590"/>
                  </a:lnTo>
                  <a:lnTo>
                    <a:pt x="158639" y="12845"/>
                  </a:lnTo>
                  <a:lnTo>
                    <a:pt x="150254" y="48303"/>
                  </a:lnTo>
                  <a:lnTo>
                    <a:pt x="140954" y="82824"/>
                  </a:lnTo>
                  <a:lnTo>
                    <a:pt x="135266" y="116189"/>
                  </a:lnTo>
                  <a:lnTo>
                    <a:pt x="134281" y="146035"/>
                  </a:lnTo>
                  <a:lnTo>
                    <a:pt x="134742" y="181063"/>
                  </a:lnTo>
                  <a:lnTo>
                    <a:pt x="140387" y="207590"/>
                  </a:lnTo>
                  <a:lnTo>
                    <a:pt x="156115" y="238289"/>
                  </a:lnTo>
                  <a:lnTo>
                    <a:pt x="165979" y="252073"/>
                  </a:lnTo>
                  <a:lnTo>
                    <a:pt x="198160" y="2888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373"/>
            <p:cNvSpPr/>
            <p:nvPr/>
          </p:nvSpPr>
          <p:spPr>
            <a:xfrm>
              <a:off x="6215063" y="3560889"/>
              <a:ext cx="391429" cy="332456"/>
            </a:xfrm>
            <a:custGeom>
              <a:avLst/>
              <a:gdLst/>
              <a:ahLst/>
              <a:cxnLst/>
              <a:rect l="0" t="0" r="0" b="0"/>
              <a:pathLst>
                <a:path w="391429" h="332456">
                  <a:moveTo>
                    <a:pt x="0" y="232442"/>
                  </a:moveTo>
                  <a:lnTo>
                    <a:pt x="793" y="220242"/>
                  </a:lnTo>
                  <a:lnTo>
                    <a:pt x="6150" y="185121"/>
                  </a:lnTo>
                  <a:lnTo>
                    <a:pt x="6849" y="150423"/>
                  </a:lnTo>
                  <a:lnTo>
                    <a:pt x="11246" y="125875"/>
                  </a:lnTo>
                  <a:lnTo>
                    <a:pt x="20530" y="91858"/>
                  </a:lnTo>
                  <a:lnTo>
                    <a:pt x="30424" y="63788"/>
                  </a:lnTo>
                  <a:lnTo>
                    <a:pt x="45526" y="40389"/>
                  </a:lnTo>
                  <a:lnTo>
                    <a:pt x="58334" y="27229"/>
                  </a:lnTo>
                  <a:lnTo>
                    <a:pt x="90192" y="10197"/>
                  </a:lnTo>
                  <a:lnTo>
                    <a:pt x="120650" y="698"/>
                  </a:lnTo>
                  <a:lnTo>
                    <a:pt x="151900" y="0"/>
                  </a:lnTo>
                  <a:lnTo>
                    <a:pt x="186294" y="6937"/>
                  </a:lnTo>
                  <a:lnTo>
                    <a:pt x="221621" y="19047"/>
                  </a:lnTo>
                  <a:lnTo>
                    <a:pt x="257223" y="34805"/>
                  </a:lnTo>
                  <a:lnTo>
                    <a:pt x="290791" y="56673"/>
                  </a:lnTo>
                  <a:lnTo>
                    <a:pt x="322962" y="83260"/>
                  </a:lnTo>
                  <a:lnTo>
                    <a:pt x="353397" y="111247"/>
                  </a:lnTo>
                  <a:lnTo>
                    <a:pt x="375378" y="139647"/>
                  </a:lnTo>
                  <a:lnTo>
                    <a:pt x="385116" y="158656"/>
                  </a:lnTo>
                  <a:lnTo>
                    <a:pt x="390597" y="186414"/>
                  </a:lnTo>
                  <a:lnTo>
                    <a:pt x="391428" y="210073"/>
                  </a:lnTo>
                  <a:lnTo>
                    <a:pt x="386206" y="232164"/>
                  </a:lnTo>
                  <a:lnTo>
                    <a:pt x="379080" y="246606"/>
                  </a:lnTo>
                  <a:lnTo>
                    <a:pt x="362351" y="264332"/>
                  </a:lnTo>
                  <a:lnTo>
                    <a:pt x="333778" y="284544"/>
                  </a:lnTo>
                  <a:lnTo>
                    <a:pt x="303596" y="298239"/>
                  </a:lnTo>
                  <a:lnTo>
                    <a:pt x="273398" y="307676"/>
                  </a:lnTo>
                  <a:lnTo>
                    <a:pt x="238874" y="314706"/>
                  </a:lnTo>
                  <a:lnTo>
                    <a:pt x="212528" y="316629"/>
                  </a:lnTo>
                  <a:lnTo>
                    <a:pt x="187061" y="319600"/>
                  </a:lnTo>
                  <a:lnTo>
                    <a:pt x="162513" y="322773"/>
                  </a:lnTo>
                  <a:lnTo>
                    <a:pt x="127174" y="325352"/>
                  </a:lnTo>
                  <a:lnTo>
                    <a:pt x="97035" y="329998"/>
                  </a:lnTo>
                  <a:lnTo>
                    <a:pt x="62572" y="332239"/>
                  </a:lnTo>
                  <a:lnTo>
                    <a:pt x="57150" y="3324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374"/>
            <p:cNvSpPr/>
            <p:nvPr/>
          </p:nvSpPr>
          <p:spPr>
            <a:xfrm>
              <a:off x="6222205" y="3736181"/>
              <a:ext cx="171451" cy="378620"/>
            </a:xfrm>
            <a:custGeom>
              <a:avLst/>
              <a:gdLst/>
              <a:ahLst/>
              <a:cxnLst/>
              <a:rect l="0" t="0" r="0" b="0"/>
              <a:pathLst>
                <a:path w="171451" h="378620">
                  <a:moveTo>
                    <a:pt x="171450" y="0"/>
                  </a:moveTo>
                  <a:lnTo>
                    <a:pt x="167659" y="0"/>
                  </a:lnTo>
                  <a:lnTo>
                    <a:pt x="153563" y="11407"/>
                  </a:lnTo>
                  <a:lnTo>
                    <a:pt x="140134" y="25958"/>
                  </a:lnTo>
                  <a:lnTo>
                    <a:pt x="121374" y="60631"/>
                  </a:lnTo>
                  <a:lnTo>
                    <a:pt x="107136" y="93900"/>
                  </a:lnTo>
                  <a:lnTo>
                    <a:pt x="97622" y="117934"/>
                  </a:lnTo>
                  <a:lnTo>
                    <a:pt x="88104" y="144490"/>
                  </a:lnTo>
                  <a:lnTo>
                    <a:pt x="78581" y="170051"/>
                  </a:lnTo>
                  <a:lnTo>
                    <a:pt x="69057" y="195435"/>
                  </a:lnTo>
                  <a:lnTo>
                    <a:pt x="59533" y="222591"/>
                  </a:lnTo>
                  <a:lnTo>
                    <a:pt x="50008" y="248419"/>
                  </a:lnTo>
                  <a:lnTo>
                    <a:pt x="40483" y="273127"/>
                  </a:lnTo>
                  <a:lnTo>
                    <a:pt x="26989" y="308557"/>
                  </a:lnTo>
                  <a:lnTo>
                    <a:pt x="17611" y="338721"/>
                  </a:lnTo>
                  <a:lnTo>
                    <a:pt x="7330" y="366417"/>
                  </a:lnTo>
                  <a:lnTo>
                    <a:pt x="0" y="3786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375"/>
            <p:cNvSpPr/>
            <p:nvPr/>
          </p:nvSpPr>
          <p:spPr>
            <a:xfrm>
              <a:off x="5717427" y="3334171"/>
              <a:ext cx="2061187" cy="1515889"/>
            </a:xfrm>
            <a:custGeom>
              <a:avLst/>
              <a:gdLst/>
              <a:ahLst/>
              <a:cxnLst/>
              <a:rect l="0" t="0" r="0" b="0"/>
              <a:pathLst>
                <a:path w="2061187" h="1515889">
                  <a:moveTo>
                    <a:pt x="1212011" y="130548"/>
                  </a:moveTo>
                  <a:lnTo>
                    <a:pt x="1208218" y="122963"/>
                  </a:lnTo>
                  <a:lnTo>
                    <a:pt x="1194483" y="110662"/>
                  </a:lnTo>
                  <a:lnTo>
                    <a:pt x="1193975" y="106178"/>
                  </a:lnTo>
                  <a:lnTo>
                    <a:pt x="1196812" y="101601"/>
                  </a:lnTo>
                  <a:lnTo>
                    <a:pt x="1201879" y="96963"/>
                  </a:lnTo>
                  <a:lnTo>
                    <a:pt x="1201287" y="93076"/>
                  </a:lnTo>
                  <a:lnTo>
                    <a:pt x="1196924" y="89692"/>
                  </a:lnTo>
                  <a:lnTo>
                    <a:pt x="1161406" y="74764"/>
                  </a:lnTo>
                  <a:lnTo>
                    <a:pt x="1135015" y="70036"/>
                  </a:lnTo>
                  <a:lnTo>
                    <a:pt x="1103972" y="67935"/>
                  </a:lnTo>
                  <a:lnTo>
                    <a:pt x="1069008" y="67001"/>
                  </a:lnTo>
                  <a:lnTo>
                    <a:pt x="1050794" y="67546"/>
                  </a:lnTo>
                  <a:lnTo>
                    <a:pt x="1032301" y="68703"/>
                  </a:lnTo>
                  <a:lnTo>
                    <a:pt x="1013623" y="70268"/>
                  </a:lnTo>
                  <a:lnTo>
                    <a:pt x="994027" y="72899"/>
                  </a:lnTo>
                  <a:lnTo>
                    <a:pt x="973820" y="76240"/>
                  </a:lnTo>
                  <a:lnTo>
                    <a:pt x="953205" y="80055"/>
                  </a:lnTo>
                  <a:lnTo>
                    <a:pt x="924379" y="84186"/>
                  </a:lnTo>
                  <a:lnTo>
                    <a:pt x="890081" y="88527"/>
                  </a:lnTo>
                  <a:lnTo>
                    <a:pt x="852135" y="93009"/>
                  </a:lnTo>
                  <a:lnTo>
                    <a:pt x="819693" y="98378"/>
                  </a:lnTo>
                  <a:lnTo>
                    <a:pt x="790922" y="104339"/>
                  </a:lnTo>
                  <a:lnTo>
                    <a:pt x="764597" y="110694"/>
                  </a:lnTo>
                  <a:lnTo>
                    <a:pt x="739110" y="117312"/>
                  </a:lnTo>
                  <a:lnTo>
                    <a:pt x="714181" y="124105"/>
                  </a:lnTo>
                  <a:lnTo>
                    <a:pt x="689625" y="131015"/>
                  </a:lnTo>
                  <a:lnTo>
                    <a:pt x="665315" y="139591"/>
                  </a:lnTo>
                  <a:lnTo>
                    <a:pt x="641172" y="149276"/>
                  </a:lnTo>
                  <a:lnTo>
                    <a:pt x="617139" y="159703"/>
                  </a:lnTo>
                  <a:lnTo>
                    <a:pt x="593180" y="170622"/>
                  </a:lnTo>
                  <a:lnTo>
                    <a:pt x="569269" y="181870"/>
                  </a:lnTo>
                  <a:lnTo>
                    <a:pt x="545391" y="193338"/>
                  </a:lnTo>
                  <a:lnTo>
                    <a:pt x="522329" y="204951"/>
                  </a:lnTo>
                  <a:lnTo>
                    <a:pt x="499811" y="216663"/>
                  </a:lnTo>
                  <a:lnTo>
                    <a:pt x="477654" y="228439"/>
                  </a:lnTo>
                  <a:lnTo>
                    <a:pt x="455740" y="241846"/>
                  </a:lnTo>
                  <a:lnTo>
                    <a:pt x="433987" y="256340"/>
                  </a:lnTo>
                  <a:lnTo>
                    <a:pt x="412340" y="271559"/>
                  </a:lnTo>
                  <a:lnTo>
                    <a:pt x="390766" y="287262"/>
                  </a:lnTo>
                  <a:lnTo>
                    <a:pt x="369239" y="303286"/>
                  </a:lnTo>
                  <a:lnTo>
                    <a:pt x="347744" y="319526"/>
                  </a:lnTo>
                  <a:lnTo>
                    <a:pt x="327064" y="335908"/>
                  </a:lnTo>
                  <a:lnTo>
                    <a:pt x="306927" y="352386"/>
                  </a:lnTo>
                  <a:lnTo>
                    <a:pt x="287153" y="368927"/>
                  </a:lnTo>
                  <a:lnTo>
                    <a:pt x="267620" y="385511"/>
                  </a:lnTo>
                  <a:lnTo>
                    <a:pt x="248248" y="402123"/>
                  </a:lnTo>
                  <a:lnTo>
                    <a:pt x="228983" y="418755"/>
                  </a:lnTo>
                  <a:lnTo>
                    <a:pt x="210584" y="436192"/>
                  </a:lnTo>
                  <a:lnTo>
                    <a:pt x="192762" y="454167"/>
                  </a:lnTo>
                  <a:lnTo>
                    <a:pt x="175324" y="472500"/>
                  </a:lnTo>
                  <a:lnTo>
                    <a:pt x="158936" y="491072"/>
                  </a:lnTo>
                  <a:lnTo>
                    <a:pt x="143249" y="509804"/>
                  </a:lnTo>
                  <a:lnTo>
                    <a:pt x="128027" y="528641"/>
                  </a:lnTo>
                  <a:lnTo>
                    <a:pt x="113118" y="548344"/>
                  </a:lnTo>
                  <a:lnTo>
                    <a:pt x="98415" y="568622"/>
                  </a:lnTo>
                  <a:lnTo>
                    <a:pt x="83851" y="589284"/>
                  </a:lnTo>
                  <a:lnTo>
                    <a:pt x="70967" y="609410"/>
                  </a:lnTo>
                  <a:lnTo>
                    <a:pt x="59203" y="629177"/>
                  </a:lnTo>
                  <a:lnTo>
                    <a:pt x="48184" y="648704"/>
                  </a:lnTo>
                  <a:lnTo>
                    <a:pt x="38458" y="668073"/>
                  </a:lnTo>
                  <a:lnTo>
                    <a:pt x="29592" y="687335"/>
                  </a:lnTo>
                  <a:lnTo>
                    <a:pt x="21300" y="706527"/>
                  </a:lnTo>
                  <a:lnTo>
                    <a:pt x="14979" y="725672"/>
                  </a:lnTo>
                  <a:lnTo>
                    <a:pt x="9971" y="744784"/>
                  </a:lnTo>
                  <a:lnTo>
                    <a:pt x="5838" y="763876"/>
                  </a:lnTo>
                  <a:lnTo>
                    <a:pt x="3083" y="782954"/>
                  </a:lnTo>
                  <a:lnTo>
                    <a:pt x="1246" y="802023"/>
                  </a:lnTo>
                  <a:lnTo>
                    <a:pt x="22" y="821085"/>
                  </a:lnTo>
                  <a:lnTo>
                    <a:pt x="0" y="840144"/>
                  </a:lnTo>
                  <a:lnTo>
                    <a:pt x="778" y="859199"/>
                  </a:lnTo>
                  <a:lnTo>
                    <a:pt x="2091" y="878253"/>
                  </a:lnTo>
                  <a:lnTo>
                    <a:pt x="5348" y="897305"/>
                  </a:lnTo>
                  <a:lnTo>
                    <a:pt x="9899" y="916357"/>
                  </a:lnTo>
                  <a:lnTo>
                    <a:pt x="15316" y="935408"/>
                  </a:lnTo>
                  <a:lnTo>
                    <a:pt x="22895" y="953665"/>
                  </a:lnTo>
                  <a:lnTo>
                    <a:pt x="41901" y="988767"/>
                  </a:lnTo>
                  <a:lnTo>
                    <a:pt x="65693" y="1022889"/>
                  </a:lnTo>
                  <a:lnTo>
                    <a:pt x="92936" y="1055781"/>
                  </a:lnTo>
                  <a:lnTo>
                    <a:pt x="123565" y="1086275"/>
                  </a:lnTo>
                  <a:lnTo>
                    <a:pt x="141098" y="1101074"/>
                  </a:lnTo>
                  <a:lnTo>
                    <a:pt x="159932" y="1115703"/>
                  </a:lnTo>
                  <a:lnTo>
                    <a:pt x="179631" y="1130218"/>
                  </a:lnTo>
                  <a:lnTo>
                    <a:pt x="200701" y="1145451"/>
                  </a:lnTo>
                  <a:lnTo>
                    <a:pt x="222686" y="1161162"/>
                  </a:lnTo>
                  <a:lnTo>
                    <a:pt x="245280" y="1177193"/>
                  </a:lnTo>
                  <a:lnTo>
                    <a:pt x="269073" y="1192643"/>
                  </a:lnTo>
                  <a:lnTo>
                    <a:pt x="293667" y="1207704"/>
                  </a:lnTo>
                  <a:lnTo>
                    <a:pt x="318794" y="1222508"/>
                  </a:lnTo>
                  <a:lnTo>
                    <a:pt x="345070" y="1236347"/>
                  </a:lnTo>
                  <a:lnTo>
                    <a:pt x="372113" y="1249541"/>
                  </a:lnTo>
                  <a:lnTo>
                    <a:pt x="399666" y="1262305"/>
                  </a:lnTo>
                  <a:lnTo>
                    <a:pt x="427560" y="1274784"/>
                  </a:lnTo>
                  <a:lnTo>
                    <a:pt x="455681" y="1287072"/>
                  </a:lnTo>
                  <a:lnTo>
                    <a:pt x="483953" y="1299233"/>
                  </a:lnTo>
                  <a:lnTo>
                    <a:pt x="512326" y="1311309"/>
                  </a:lnTo>
                  <a:lnTo>
                    <a:pt x="540767" y="1323328"/>
                  </a:lnTo>
                  <a:lnTo>
                    <a:pt x="569252" y="1335310"/>
                  </a:lnTo>
                  <a:lnTo>
                    <a:pt x="598561" y="1346472"/>
                  </a:lnTo>
                  <a:lnTo>
                    <a:pt x="628419" y="1357089"/>
                  </a:lnTo>
                  <a:lnTo>
                    <a:pt x="658644" y="1367342"/>
                  </a:lnTo>
                  <a:lnTo>
                    <a:pt x="689111" y="1377352"/>
                  </a:lnTo>
                  <a:lnTo>
                    <a:pt x="719742" y="1387201"/>
                  </a:lnTo>
                  <a:lnTo>
                    <a:pt x="750482" y="1396941"/>
                  </a:lnTo>
                  <a:lnTo>
                    <a:pt x="781293" y="1405816"/>
                  </a:lnTo>
                  <a:lnTo>
                    <a:pt x="812154" y="1414114"/>
                  </a:lnTo>
                  <a:lnTo>
                    <a:pt x="843045" y="1422028"/>
                  </a:lnTo>
                  <a:lnTo>
                    <a:pt x="873959" y="1430478"/>
                  </a:lnTo>
                  <a:lnTo>
                    <a:pt x="904887" y="1439287"/>
                  </a:lnTo>
                  <a:lnTo>
                    <a:pt x="935824" y="1448334"/>
                  </a:lnTo>
                  <a:lnTo>
                    <a:pt x="967561" y="1455953"/>
                  </a:lnTo>
                  <a:lnTo>
                    <a:pt x="999832" y="1462620"/>
                  </a:lnTo>
                  <a:lnTo>
                    <a:pt x="1032458" y="1468653"/>
                  </a:lnTo>
                  <a:lnTo>
                    <a:pt x="1064528" y="1474261"/>
                  </a:lnTo>
                  <a:lnTo>
                    <a:pt x="1096226" y="1479588"/>
                  </a:lnTo>
                  <a:lnTo>
                    <a:pt x="1127678" y="1484727"/>
                  </a:lnTo>
                  <a:lnTo>
                    <a:pt x="1158963" y="1489740"/>
                  </a:lnTo>
                  <a:lnTo>
                    <a:pt x="1190140" y="1494670"/>
                  </a:lnTo>
                  <a:lnTo>
                    <a:pt x="1221242" y="1499544"/>
                  </a:lnTo>
                  <a:lnTo>
                    <a:pt x="1251503" y="1503586"/>
                  </a:lnTo>
                  <a:lnTo>
                    <a:pt x="1281201" y="1507076"/>
                  </a:lnTo>
                  <a:lnTo>
                    <a:pt x="1310525" y="1510195"/>
                  </a:lnTo>
                  <a:lnTo>
                    <a:pt x="1339600" y="1512275"/>
                  </a:lnTo>
                  <a:lnTo>
                    <a:pt x="1368507" y="1513662"/>
                  </a:lnTo>
                  <a:lnTo>
                    <a:pt x="1397304" y="1514587"/>
                  </a:lnTo>
                  <a:lnTo>
                    <a:pt x="1425233" y="1515203"/>
                  </a:lnTo>
                  <a:lnTo>
                    <a:pt x="1452584" y="1515614"/>
                  </a:lnTo>
                  <a:lnTo>
                    <a:pt x="1479549" y="1515888"/>
                  </a:lnTo>
                  <a:lnTo>
                    <a:pt x="1506257" y="1515276"/>
                  </a:lnTo>
                  <a:lnTo>
                    <a:pt x="1532794" y="1514075"/>
                  </a:lnTo>
                  <a:lnTo>
                    <a:pt x="1559216" y="1512481"/>
                  </a:lnTo>
                  <a:lnTo>
                    <a:pt x="1585562" y="1509830"/>
                  </a:lnTo>
                  <a:lnTo>
                    <a:pt x="1611857" y="1506476"/>
                  </a:lnTo>
                  <a:lnTo>
                    <a:pt x="1638119" y="1502652"/>
                  </a:lnTo>
                  <a:lnTo>
                    <a:pt x="1662771" y="1497721"/>
                  </a:lnTo>
                  <a:lnTo>
                    <a:pt x="1686348" y="1492053"/>
                  </a:lnTo>
                  <a:lnTo>
                    <a:pt x="1709210" y="1485893"/>
                  </a:lnTo>
                  <a:lnTo>
                    <a:pt x="1731596" y="1479405"/>
                  </a:lnTo>
                  <a:lnTo>
                    <a:pt x="1753663" y="1472698"/>
                  </a:lnTo>
                  <a:lnTo>
                    <a:pt x="1775519" y="1465846"/>
                  </a:lnTo>
                  <a:lnTo>
                    <a:pt x="1796438" y="1457309"/>
                  </a:lnTo>
                  <a:lnTo>
                    <a:pt x="1816736" y="1447649"/>
                  </a:lnTo>
                  <a:lnTo>
                    <a:pt x="1836617" y="1437240"/>
                  </a:lnTo>
                  <a:lnTo>
                    <a:pt x="1855427" y="1425539"/>
                  </a:lnTo>
                  <a:lnTo>
                    <a:pt x="1891144" y="1399837"/>
                  </a:lnTo>
                  <a:lnTo>
                    <a:pt x="1921306" y="1370422"/>
                  </a:lnTo>
                  <a:lnTo>
                    <a:pt x="1948735" y="1338034"/>
                  </a:lnTo>
                  <a:lnTo>
                    <a:pt x="1976799" y="1302473"/>
                  </a:lnTo>
                  <a:lnTo>
                    <a:pt x="1989364" y="1283306"/>
                  </a:lnTo>
                  <a:lnTo>
                    <a:pt x="2000914" y="1263385"/>
                  </a:lnTo>
                  <a:lnTo>
                    <a:pt x="2011790" y="1242960"/>
                  </a:lnTo>
                  <a:lnTo>
                    <a:pt x="2020628" y="1221406"/>
                  </a:lnTo>
                  <a:lnTo>
                    <a:pt x="2028108" y="1199099"/>
                  </a:lnTo>
                  <a:lnTo>
                    <a:pt x="2034682" y="1176290"/>
                  </a:lnTo>
                  <a:lnTo>
                    <a:pt x="2040651" y="1153147"/>
                  </a:lnTo>
                  <a:lnTo>
                    <a:pt x="2046219" y="1129781"/>
                  </a:lnTo>
                  <a:lnTo>
                    <a:pt x="2051519" y="1106266"/>
                  </a:lnTo>
                  <a:lnTo>
                    <a:pt x="2055051" y="1081064"/>
                  </a:lnTo>
                  <a:lnTo>
                    <a:pt x="2057406" y="1054737"/>
                  </a:lnTo>
                  <a:lnTo>
                    <a:pt x="2058976" y="1027662"/>
                  </a:lnTo>
                  <a:lnTo>
                    <a:pt x="2060023" y="1000880"/>
                  </a:lnTo>
                  <a:lnTo>
                    <a:pt x="2060721" y="974294"/>
                  </a:lnTo>
                  <a:lnTo>
                    <a:pt x="2061186" y="947839"/>
                  </a:lnTo>
                  <a:lnTo>
                    <a:pt x="2059909" y="919884"/>
                  </a:lnTo>
                  <a:lnTo>
                    <a:pt x="2057470" y="890928"/>
                  </a:lnTo>
                  <a:lnTo>
                    <a:pt x="2054256" y="861305"/>
                  </a:lnTo>
                  <a:lnTo>
                    <a:pt x="2049733" y="832032"/>
                  </a:lnTo>
                  <a:lnTo>
                    <a:pt x="2044336" y="802992"/>
                  </a:lnTo>
                  <a:lnTo>
                    <a:pt x="2038357" y="774106"/>
                  </a:lnTo>
                  <a:lnTo>
                    <a:pt x="2030402" y="745324"/>
                  </a:lnTo>
                  <a:lnTo>
                    <a:pt x="2021129" y="716611"/>
                  </a:lnTo>
                  <a:lnTo>
                    <a:pt x="2010979" y="687944"/>
                  </a:lnTo>
                  <a:lnTo>
                    <a:pt x="2000244" y="658514"/>
                  </a:lnTo>
                  <a:lnTo>
                    <a:pt x="1989118" y="628575"/>
                  </a:lnTo>
                  <a:lnTo>
                    <a:pt x="1977733" y="598297"/>
                  </a:lnTo>
                  <a:lnTo>
                    <a:pt x="1964585" y="569381"/>
                  </a:lnTo>
                  <a:lnTo>
                    <a:pt x="1950265" y="541372"/>
                  </a:lnTo>
                  <a:lnTo>
                    <a:pt x="1935161" y="513968"/>
                  </a:lnTo>
                  <a:lnTo>
                    <a:pt x="1919536" y="486174"/>
                  </a:lnTo>
                  <a:lnTo>
                    <a:pt x="1903563" y="458119"/>
                  </a:lnTo>
                  <a:lnTo>
                    <a:pt x="1887358" y="429891"/>
                  </a:lnTo>
                  <a:lnTo>
                    <a:pt x="1868617" y="403135"/>
                  </a:lnTo>
                  <a:lnTo>
                    <a:pt x="1848186" y="377360"/>
                  </a:lnTo>
                  <a:lnTo>
                    <a:pt x="1826627" y="352240"/>
                  </a:lnTo>
                  <a:lnTo>
                    <a:pt x="1804317" y="327555"/>
                  </a:lnTo>
                  <a:lnTo>
                    <a:pt x="1781507" y="303161"/>
                  </a:lnTo>
                  <a:lnTo>
                    <a:pt x="1758362" y="278961"/>
                  </a:lnTo>
                  <a:lnTo>
                    <a:pt x="1734995" y="256477"/>
                  </a:lnTo>
                  <a:lnTo>
                    <a:pt x="1711479" y="235138"/>
                  </a:lnTo>
                  <a:lnTo>
                    <a:pt x="1687864" y="214562"/>
                  </a:lnTo>
                  <a:lnTo>
                    <a:pt x="1662596" y="194495"/>
                  </a:lnTo>
                  <a:lnTo>
                    <a:pt x="1636226" y="174767"/>
                  </a:lnTo>
                  <a:lnTo>
                    <a:pt x="1609121" y="155264"/>
                  </a:lnTo>
                  <a:lnTo>
                    <a:pt x="1587876" y="137500"/>
                  </a:lnTo>
                  <a:lnTo>
                    <a:pt x="1555803" y="105063"/>
                  </a:lnTo>
                  <a:lnTo>
                    <a:pt x="1535662" y="90539"/>
                  </a:lnTo>
                  <a:lnTo>
                    <a:pt x="1511915" y="76888"/>
                  </a:lnTo>
                  <a:lnTo>
                    <a:pt x="1485766" y="63818"/>
                  </a:lnTo>
                  <a:lnTo>
                    <a:pt x="1458808" y="52724"/>
                  </a:lnTo>
                  <a:lnTo>
                    <a:pt x="1431311" y="42947"/>
                  </a:lnTo>
                  <a:lnTo>
                    <a:pt x="1403455" y="34047"/>
                  </a:lnTo>
                  <a:lnTo>
                    <a:pt x="1374565" y="26527"/>
                  </a:lnTo>
                  <a:lnTo>
                    <a:pt x="1344986" y="19925"/>
                  </a:lnTo>
                  <a:lnTo>
                    <a:pt x="1314948" y="13937"/>
                  </a:lnTo>
                  <a:lnTo>
                    <a:pt x="1285398" y="9151"/>
                  </a:lnTo>
                  <a:lnTo>
                    <a:pt x="1256173" y="5167"/>
                  </a:lnTo>
                  <a:lnTo>
                    <a:pt x="1227165" y="1717"/>
                  </a:lnTo>
                  <a:lnTo>
                    <a:pt x="1198301" y="210"/>
                  </a:lnTo>
                  <a:lnTo>
                    <a:pt x="1169533" y="0"/>
                  </a:lnTo>
                  <a:lnTo>
                    <a:pt x="1140830" y="653"/>
                  </a:lnTo>
                  <a:lnTo>
                    <a:pt x="1112963" y="2676"/>
                  </a:lnTo>
                  <a:lnTo>
                    <a:pt x="1085654" y="5613"/>
                  </a:lnTo>
                  <a:lnTo>
                    <a:pt x="1058716" y="9158"/>
                  </a:lnTo>
                  <a:lnTo>
                    <a:pt x="1032027" y="13109"/>
                  </a:lnTo>
                  <a:lnTo>
                    <a:pt x="1005503" y="17330"/>
                  </a:lnTo>
                  <a:lnTo>
                    <a:pt x="979088" y="21732"/>
                  </a:lnTo>
                  <a:lnTo>
                    <a:pt x="956717" y="26254"/>
                  </a:lnTo>
                  <a:lnTo>
                    <a:pt x="937040" y="30856"/>
                  </a:lnTo>
                  <a:lnTo>
                    <a:pt x="903270" y="40203"/>
                  </a:lnTo>
                  <a:lnTo>
                    <a:pt x="875033" y="49649"/>
                  </a:lnTo>
                  <a:lnTo>
                    <a:pt x="847679" y="591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0" name="SMARTInkShape-376"/>
          <p:cNvSpPr/>
          <p:nvPr/>
        </p:nvSpPr>
        <p:spPr>
          <a:xfrm>
            <a:off x="3529013" y="5357813"/>
            <a:ext cx="1" cy="7143"/>
          </a:xfrm>
          <a:custGeom>
            <a:avLst/>
            <a:gdLst/>
            <a:ahLst/>
            <a:cxnLst/>
            <a:rect l="0" t="0" r="0" b="0"/>
            <a:pathLst>
              <a:path w="1" h="7143">
                <a:moveTo>
                  <a:pt x="0" y="7142"/>
                </a:moveTo>
                <a:lnTo>
                  <a:pt x="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8" name="SMARTInkShape-Group50"/>
          <p:cNvGrpSpPr/>
          <p:nvPr/>
        </p:nvGrpSpPr>
        <p:grpSpPr>
          <a:xfrm>
            <a:off x="3286125" y="4843463"/>
            <a:ext cx="2250281" cy="1364458"/>
            <a:chOff x="3286125" y="4843463"/>
            <a:chExt cx="2250281" cy="1364458"/>
          </a:xfrm>
        </p:grpSpPr>
        <p:sp>
          <p:nvSpPr>
            <p:cNvPr id="171" name="SMARTInkShape-377"/>
            <p:cNvSpPr/>
            <p:nvPr/>
          </p:nvSpPr>
          <p:spPr>
            <a:xfrm>
              <a:off x="5293520" y="4843463"/>
              <a:ext cx="228601" cy="314326"/>
            </a:xfrm>
            <a:custGeom>
              <a:avLst/>
              <a:gdLst/>
              <a:ahLst/>
              <a:cxnLst/>
              <a:rect l="0" t="0" r="0" b="0"/>
              <a:pathLst>
                <a:path w="228601" h="314326">
                  <a:moveTo>
                    <a:pt x="0" y="314325"/>
                  </a:moveTo>
                  <a:lnTo>
                    <a:pt x="793" y="302917"/>
                  </a:lnTo>
                  <a:lnTo>
                    <a:pt x="12183" y="268768"/>
                  </a:lnTo>
                  <a:lnTo>
                    <a:pt x="20719" y="239090"/>
                  </a:lnTo>
                  <a:lnTo>
                    <a:pt x="37624" y="209042"/>
                  </a:lnTo>
                  <a:lnTo>
                    <a:pt x="57714" y="175355"/>
                  </a:lnTo>
                  <a:lnTo>
                    <a:pt x="79541" y="141034"/>
                  </a:lnTo>
                  <a:lnTo>
                    <a:pt x="105764" y="110403"/>
                  </a:lnTo>
                  <a:lnTo>
                    <a:pt x="134436" y="80425"/>
                  </a:lnTo>
                  <a:lnTo>
                    <a:pt x="166920" y="48347"/>
                  </a:lnTo>
                  <a:lnTo>
                    <a:pt x="196212" y="23850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378"/>
            <p:cNvSpPr/>
            <p:nvPr/>
          </p:nvSpPr>
          <p:spPr>
            <a:xfrm>
              <a:off x="5222080" y="5664995"/>
              <a:ext cx="314326" cy="214311"/>
            </a:xfrm>
            <a:custGeom>
              <a:avLst/>
              <a:gdLst/>
              <a:ahLst/>
              <a:cxnLst/>
              <a:rect l="0" t="0" r="0" b="0"/>
              <a:pathLst>
                <a:path w="314326" h="214311">
                  <a:moveTo>
                    <a:pt x="0" y="0"/>
                  </a:moveTo>
                  <a:lnTo>
                    <a:pt x="3793" y="0"/>
                  </a:lnTo>
                  <a:lnTo>
                    <a:pt x="32905" y="8068"/>
                  </a:lnTo>
                  <a:lnTo>
                    <a:pt x="63504" y="22554"/>
                  </a:lnTo>
                  <a:lnTo>
                    <a:pt x="89725" y="38167"/>
                  </a:lnTo>
                  <a:lnTo>
                    <a:pt x="122630" y="57875"/>
                  </a:lnTo>
                  <a:lnTo>
                    <a:pt x="157515" y="83029"/>
                  </a:lnTo>
                  <a:lnTo>
                    <a:pt x="192986" y="113500"/>
                  </a:lnTo>
                  <a:lnTo>
                    <a:pt x="228632" y="144754"/>
                  </a:lnTo>
                  <a:lnTo>
                    <a:pt x="262212" y="174917"/>
                  </a:lnTo>
                  <a:lnTo>
                    <a:pt x="314325" y="2143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379"/>
            <p:cNvSpPr/>
            <p:nvPr/>
          </p:nvSpPr>
          <p:spPr>
            <a:xfrm>
              <a:off x="4586288" y="5893595"/>
              <a:ext cx="107157" cy="314326"/>
            </a:xfrm>
            <a:custGeom>
              <a:avLst/>
              <a:gdLst/>
              <a:ahLst/>
              <a:cxnLst/>
              <a:rect l="0" t="0" r="0" b="0"/>
              <a:pathLst>
                <a:path w="107157" h="314326">
                  <a:moveTo>
                    <a:pt x="0" y="0"/>
                  </a:moveTo>
                  <a:lnTo>
                    <a:pt x="0" y="3791"/>
                  </a:lnTo>
                  <a:lnTo>
                    <a:pt x="9942" y="34319"/>
                  </a:lnTo>
                  <a:lnTo>
                    <a:pt x="16792" y="60527"/>
                  </a:lnTo>
                  <a:lnTo>
                    <a:pt x="31434" y="95985"/>
                  </a:lnTo>
                  <a:lnTo>
                    <a:pt x="42016" y="120712"/>
                  </a:lnTo>
                  <a:lnTo>
                    <a:pt x="52011" y="146518"/>
                  </a:lnTo>
                  <a:lnTo>
                    <a:pt x="61745" y="176508"/>
                  </a:lnTo>
                  <a:lnTo>
                    <a:pt x="71363" y="206241"/>
                  </a:lnTo>
                  <a:lnTo>
                    <a:pt x="80929" y="234537"/>
                  </a:lnTo>
                  <a:lnTo>
                    <a:pt x="90472" y="260342"/>
                  </a:lnTo>
                  <a:lnTo>
                    <a:pt x="100978" y="293390"/>
                  </a:lnTo>
                  <a:lnTo>
                    <a:pt x="107156" y="3143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380"/>
            <p:cNvSpPr/>
            <p:nvPr/>
          </p:nvSpPr>
          <p:spPr>
            <a:xfrm>
              <a:off x="3821906" y="5743575"/>
              <a:ext cx="135733" cy="314326"/>
            </a:xfrm>
            <a:custGeom>
              <a:avLst/>
              <a:gdLst/>
              <a:ahLst/>
              <a:cxnLst/>
              <a:rect l="0" t="0" r="0" b="0"/>
              <a:pathLst>
                <a:path w="135733" h="314326">
                  <a:moveTo>
                    <a:pt x="135732" y="0"/>
                  </a:moveTo>
                  <a:lnTo>
                    <a:pt x="135732" y="3792"/>
                  </a:lnTo>
                  <a:lnTo>
                    <a:pt x="133615" y="7771"/>
                  </a:lnTo>
                  <a:lnTo>
                    <a:pt x="130028" y="13772"/>
                  </a:lnTo>
                  <a:lnTo>
                    <a:pt x="118939" y="43735"/>
                  </a:lnTo>
                  <a:lnTo>
                    <a:pt x="108720" y="72404"/>
                  </a:lnTo>
                  <a:lnTo>
                    <a:pt x="92237" y="105701"/>
                  </a:lnTo>
                  <a:lnTo>
                    <a:pt x="73694" y="139236"/>
                  </a:lnTo>
                  <a:lnTo>
                    <a:pt x="59495" y="167021"/>
                  </a:lnTo>
                  <a:lnTo>
                    <a:pt x="45233" y="195361"/>
                  </a:lnTo>
                  <a:lnTo>
                    <a:pt x="34746" y="227659"/>
                  </a:lnTo>
                  <a:lnTo>
                    <a:pt x="22819" y="258572"/>
                  </a:lnTo>
                  <a:lnTo>
                    <a:pt x="10270" y="290965"/>
                  </a:lnTo>
                  <a:lnTo>
                    <a:pt x="0" y="3143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381"/>
            <p:cNvSpPr/>
            <p:nvPr/>
          </p:nvSpPr>
          <p:spPr>
            <a:xfrm>
              <a:off x="3286125" y="5293520"/>
              <a:ext cx="492920" cy="178594"/>
            </a:xfrm>
            <a:custGeom>
              <a:avLst/>
              <a:gdLst/>
              <a:ahLst/>
              <a:cxnLst/>
              <a:rect l="0" t="0" r="0" b="0"/>
              <a:pathLst>
                <a:path w="492920" h="178594">
                  <a:moveTo>
                    <a:pt x="492919" y="178593"/>
                  </a:moveTo>
                  <a:lnTo>
                    <a:pt x="482976" y="178593"/>
                  </a:lnTo>
                  <a:lnTo>
                    <a:pt x="478446" y="176476"/>
                  </a:lnTo>
                  <a:lnTo>
                    <a:pt x="448216" y="155649"/>
                  </a:lnTo>
                  <a:lnTo>
                    <a:pt x="420324" y="139724"/>
                  </a:lnTo>
                  <a:lnTo>
                    <a:pt x="392652" y="125183"/>
                  </a:lnTo>
                  <a:lnTo>
                    <a:pt x="368187" y="112786"/>
                  </a:lnTo>
                  <a:lnTo>
                    <a:pt x="343555" y="101456"/>
                  </a:lnTo>
                  <a:lnTo>
                    <a:pt x="318585" y="91128"/>
                  </a:lnTo>
                  <a:lnTo>
                    <a:pt x="291612" y="81247"/>
                  </a:lnTo>
                  <a:lnTo>
                    <a:pt x="261632" y="69446"/>
                  </a:lnTo>
                  <a:lnTo>
                    <a:pt x="230581" y="57058"/>
                  </a:lnTo>
                  <a:lnTo>
                    <a:pt x="200906" y="46260"/>
                  </a:lnTo>
                  <a:lnTo>
                    <a:pt x="171841" y="38286"/>
                  </a:lnTo>
                  <a:lnTo>
                    <a:pt x="142255" y="31303"/>
                  </a:lnTo>
                  <a:lnTo>
                    <a:pt x="110585" y="22908"/>
                  </a:lnTo>
                  <a:lnTo>
                    <a:pt x="82222" y="16001"/>
                  </a:lnTo>
                  <a:lnTo>
                    <a:pt x="57181" y="11079"/>
                  </a:lnTo>
                  <a:lnTo>
                    <a:pt x="26820" y="751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382"/>
            <p:cNvSpPr/>
            <p:nvPr/>
          </p:nvSpPr>
          <p:spPr>
            <a:xfrm>
              <a:off x="4695650" y="5520401"/>
              <a:ext cx="160515" cy="61533"/>
            </a:xfrm>
            <a:custGeom>
              <a:avLst/>
              <a:gdLst/>
              <a:ahLst/>
              <a:cxnLst/>
              <a:rect l="0" t="0" r="0" b="0"/>
              <a:pathLst>
                <a:path w="160515" h="61533">
                  <a:moveTo>
                    <a:pt x="0" y="46362"/>
                  </a:moveTo>
                  <a:lnTo>
                    <a:pt x="11137" y="52239"/>
                  </a:lnTo>
                  <a:lnTo>
                    <a:pt x="33233" y="60696"/>
                  </a:lnTo>
                  <a:lnTo>
                    <a:pt x="47676" y="61532"/>
                  </a:lnTo>
                  <a:lnTo>
                    <a:pt x="76351" y="59394"/>
                  </a:lnTo>
                  <a:lnTo>
                    <a:pt x="97799" y="51439"/>
                  </a:lnTo>
                  <a:lnTo>
                    <a:pt x="127870" y="27825"/>
                  </a:lnTo>
                  <a:lnTo>
                    <a:pt x="16051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383"/>
            <p:cNvSpPr/>
            <p:nvPr/>
          </p:nvSpPr>
          <p:spPr>
            <a:xfrm>
              <a:off x="4065678" y="5286375"/>
              <a:ext cx="13404" cy="46294"/>
            </a:xfrm>
            <a:custGeom>
              <a:avLst/>
              <a:gdLst/>
              <a:ahLst/>
              <a:cxnLst/>
              <a:rect l="0" t="0" r="0" b="0"/>
              <a:pathLst>
                <a:path w="13404" h="46294">
                  <a:moveTo>
                    <a:pt x="13403" y="0"/>
                  </a:moveTo>
                  <a:lnTo>
                    <a:pt x="13403" y="6152"/>
                  </a:lnTo>
                  <a:lnTo>
                    <a:pt x="8494" y="12651"/>
                  </a:lnTo>
                  <a:lnTo>
                    <a:pt x="6921" y="19271"/>
                  </a:lnTo>
                  <a:lnTo>
                    <a:pt x="5662" y="27053"/>
                  </a:lnTo>
                  <a:lnTo>
                    <a:pt x="644" y="43503"/>
                  </a:lnTo>
                  <a:lnTo>
                    <a:pt x="0" y="462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SMARTInkShape-Group51"/>
          <p:cNvGrpSpPr/>
          <p:nvPr/>
        </p:nvGrpSpPr>
        <p:grpSpPr>
          <a:xfrm>
            <a:off x="3670353" y="5053039"/>
            <a:ext cx="1596686" cy="831953"/>
            <a:chOff x="3670353" y="5053039"/>
            <a:chExt cx="1596686" cy="831953"/>
          </a:xfrm>
        </p:grpSpPr>
        <p:sp>
          <p:nvSpPr>
            <p:cNvPr id="179" name="SMARTInkShape-384"/>
            <p:cNvSpPr/>
            <p:nvPr/>
          </p:nvSpPr>
          <p:spPr>
            <a:xfrm>
              <a:off x="4629150" y="5053039"/>
              <a:ext cx="433878" cy="83396"/>
            </a:xfrm>
            <a:custGeom>
              <a:avLst/>
              <a:gdLst/>
              <a:ahLst/>
              <a:cxnLst/>
              <a:rect l="0" t="0" r="0" b="0"/>
              <a:pathLst>
                <a:path w="433878" h="83396">
                  <a:moveTo>
                    <a:pt x="433877" y="83395"/>
                  </a:moveTo>
                  <a:lnTo>
                    <a:pt x="429291" y="80188"/>
                  </a:lnTo>
                  <a:lnTo>
                    <a:pt x="410019" y="68531"/>
                  </a:lnTo>
                  <a:lnTo>
                    <a:pt x="390027" y="57585"/>
                  </a:lnTo>
                  <a:lnTo>
                    <a:pt x="369556" y="47112"/>
                  </a:lnTo>
                  <a:lnTo>
                    <a:pt x="348764" y="37749"/>
                  </a:lnTo>
                  <a:lnTo>
                    <a:pt x="327760" y="29126"/>
                  </a:lnTo>
                  <a:lnTo>
                    <a:pt x="306613" y="20996"/>
                  </a:lnTo>
                  <a:lnTo>
                    <a:pt x="284577" y="14783"/>
                  </a:lnTo>
                  <a:lnTo>
                    <a:pt x="261950" y="9846"/>
                  </a:lnTo>
                  <a:lnTo>
                    <a:pt x="238927" y="5762"/>
                  </a:lnTo>
                  <a:lnTo>
                    <a:pt x="216434" y="3038"/>
                  </a:lnTo>
                  <a:lnTo>
                    <a:pt x="194296" y="1223"/>
                  </a:lnTo>
                  <a:lnTo>
                    <a:pt x="172393" y="13"/>
                  </a:lnTo>
                  <a:lnTo>
                    <a:pt x="151441" y="0"/>
                  </a:lnTo>
                  <a:lnTo>
                    <a:pt x="131123" y="784"/>
                  </a:lnTo>
                  <a:lnTo>
                    <a:pt x="111228" y="2102"/>
                  </a:lnTo>
                  <a:lnTo>
                    <a:pt x="76422" y="5682"/>
                  </a:lnTo>
                  <a:lnTo>
                    <a:pt x="46665" y="9919"/>
                  </a:lnTo>
                  <a:lnTo>
                    <a:pt x="15238" y="15973"/>
                  </a:lnTo>
                  <a:lnTo>
                    <a:pt x="0" y="190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385"/>
            <p:cNvSpPr/>
            <p:nvPr/>
          </p:nvSpPr>
          <p:spPr>
            <a:xfrm>
              <a:off x="3670353" y="5116131"/>
              <a:ext cx="1596686" cy="768861"/>
            </a:xfrm>
            <a:custGeom>
              <a:avLst/>
              <a:gdLst/>
              <a:ahLst/>
              <a:cxnLst/>
              <a:rect l="0" t="0" r="0" b="0"/>
              <a:pathLst>
                <a:path w="1596686" h="768861">
                  <a:moveTo>
                    <a:pt x="1184511" y="36176"/>
                  </a:moveTo>
                  <a:lnTo>
                    <a:pt x="1183916" y="35947"/>
                  </a:lnTo>
                  <a:lnTo>
                    <a:pt x="1150647" y="27794"/>
                  </a:lnTo>
                  <a:lnTo>
                    <a:pt x="1126614" y="22002"/>
                  </a:lnTo>
                  <a:lnTo>
                    <a:pt x="1100057" y="14136"/>
                  </a:lnTo>
                  <a:lnTo>
                    <a:pt x="1068146" y="9581"/>
                  </a:lnTo>
                  <a:lnTo>
                    <a:pt x="1033590" y="6763"/>
                  </a:lnTo>
                  <a:lnTo>
                    <a:pt x="999712" y="2865"/>
                  </a:lnTo>
                  <a:lnTo>
                    <a:pt x="981311" y="1509"/>
                  </a:lnTo>
                  <a:lnTo>
                    <a:pt x="961900" y="603"/>
                  </a:lnTo>
                  <a:lnTo>
                    <a:pt x="941815" y="0"/>
                  </a:lnTo>
                  <a:lnTo>
                    <a:pt x="921282" y="2773"/>
                  </a:lnTo>
                  <a:lnTo>
                    <a:pt x="900450" y="7797"/>
                  </a:lnTo>
                  <a:lnTo>
                    <a:pt x="879417" y="14321"/>
                  </a:lnTo>
                  <a:lnTo>
                    <a:pt x="857459" y="18670"/>
                  </a:lnTo>
                  <a:lnTo>
                    <a:pt x="834882" y="21570"/>
                  </a:lnTo>
                  <a:lnTo>
                    <a:pt x="811893" y="23503"/>
                  </a:lnTo>
                  <a:lnTo>
                    <a:pt x="788630" y="25585"/>
                  </a:lnTo>
                  <a:lnTo>
                    <a:pt x="765184" y="27767"/>
                  </a:lnTo>
                  <a:lnTo>
                    <a:pt x="741615" y="30016"/>
                  </a:lnTo>
                  <a:lnTo>
                    <a:pt x="717171" y="32309"/>
                  </a:lnTo>
                  <a:lnTo>
                    <a:pt x="692145" y="34631"/>
                  </a:lnTo>
                  <a:lnTo>
                    <a:pt x="666729" y="36973"/>
                  </a:lnTo>
                  <a:lnTo>
                    <a:pt x="641847" y="40122"/>
                  </a:lnTo>
                  <a:lnTo>
                    <a:pt x="617322" y="43808"/>
                  </a:lnTo>
                  <a:lnTo>
                    <a:pt x="593034" y="47855"/>
                  </a:lnTo>
                  <a:lnTo>
                    <a:pt x="568112" y="52931"/>
                  </a:lnTo>
                  <a:lnTo>
                    <a:pt x="542765" y="58698"/>
                  </a:lnTo>
                  <a:lnTo>
                    <a:pt x="517136" y="64924"/>
                  </a:lnTo>
                  <a:lnTo>
                    <a:pt x="492113" y="71455"/>
                  </a:lnTo>
                  <a:lnTo>
                    <a:pt x="467493" y="78191"/>
                  </a:lnTo>
                  <a:lnTo>
                    <a:pt x="443142" y="85063"/>
                  </a:lnTo>
                  <a:lnTo>
                    <a:pt x="418971" y="92819"/>
                  </a:lnTo>
                  <a:lnTo>
                    <a:pt x="394919" y="101165"/>
                  </a:lnTo>
                  <a:lnTo>
                    <a:pt x="370947" y="109903"/>
                  </a:lnTo>
                  <a:lnTo>
                    <a:pt x="347822" y="118904"/>
                  </a:lnTo>
                  <a:lnTo>
                    <a:pt x="325262" y="128080"/>
                  </a:lnTo>
                  <a:lnTo>
                    <a:pt x="303078" y="137372"/>
                  </a:lnTo>
                  <a:lnTo>
                    <a:pt x="280351" y="146742"/>
                  </a:lnTo>
                  <a:lnTo>
                    <a:pt x="257262" y="156163"/>
                  </a:lnTo>
                  <a:lnTo>
                    <a:pt x="233932" y="165619"/>
                  </a:lnTo>
                  <a:lnTo>
                    <a:pt x="212029" y="176686"/>
                  </a:lnTo>
                  <a:lnTo>
                    <a:pt x="191076" y="188826"/>
                  </a:lnTo>
                  <a:lnTo>
                    <a:pt x="170758" y="201682"/>
                  </a:lnTo>
                  <a:lnTo>
                    <a:pt x="151657" y="214222"/>
                  </a:lnTo>
                  <a:lnTo>
                    <a:pt x="133366" y="226550"/>
                  </a:lnTo>
                  <a:lnTo>
                    <a:pt x="99814" y="251625"/>
                  </a:lnTo>
                  <a:lnTo>
                    <a:pt x="71673" y="278644"/>
                  </a:lnTo>
                  <a:lnTo>
                    <a:pt x="48053" y="306528"/>
                  </a:lnTo>
                  <a:lnTo>
                    <a:pt x="28559" y="334002"/>
                  </a:lnTo>
                  <a:lnTo>
                    <a:pt x="14604" y="359443"/>
                  </a:lnTo>
                  <a:lnTo>
                    <a:pt x="5227" y="386094"/>
                  </a:lnTo>
                  <a:lnTo>
                    <a:pt x="0" y="413815"/>
                  </a:lnTo>
                  <a:lnTo>
                    <a:pt x="324" y="442010"/>
                  </a:lnTo>
                  <a:lnTo>
                    <a:pt x="7346" y="468299"/>
                  </a:lnTo>
                  <a:lnTo>
                    <a:pt x="19199" y="494007"/>
                  </a:lnTo>
                  <a:lnTo>
                    <a:pt x="35050" y="521307"/>
                  </a:lnTo>
                  <a:lnTo>
                    <a:pt x="54795" y="547199"/>
                  </a:lnTo>
                  <a:lnTo>
                    <a:pt x="78387" y="571142"/>
                  </a:lnTo>
                  <a:lnTo>
                    <a:pt x="107393" y="592367"/>
                  </a:lnTo>
                  <a:lnTo>
                    <a:pt x="138806" y="612383"/>
                  </a:lnTo>
                  <a:lnTo>
                    <a:pt x="172875" y="631863"/>
                  </a:lnTo>
                  <a:lnTo>
                    <a:pt x="191962" y="641502"/>
                  </a:lnTo>
                  <a:lnTo>
                    <a:pt x="211830" y="651104"/>
                  </a:lnTo>
                  <a:lnTo>
                    <a:pt x="232219" y="659885"/>
                  </a:lnTo>
                  <a:lnTo>
                    <a:pt x="252955" y="668122"/>
                  </a:lnTo>
                  <a:lnTo>
                    <a:pt x="273923" y="675994"/>
                  </a:lnTo>
                  <a:lnTo>
                    <a:pt x="295046" y="683623"/>
                  </a:lnTo>
                  <a:lnTo>
                    <a:pt x="316271" y="691091"/>
                  </a:lnTo>
                  <a:lnTo>
                    <a:pt x="337565" y="698450"/>
                  </a:lnTo>
                  <a:lnTo>
                    <a:pt x="359699" y="705738"/>
                  </a:lnTo>
                  <a:lnTo>
                    <a:pt x="382392" y="712977"/>
                  </a:lnTo>
                  <a:lnTo>
                    <a:pt x="405458" y="720185"/>
                  </a:lnTo>
                  <a:lnTo>
                    <a:pt x="428773" y="726577"/>
                  </a:lnTo>
                  <a:lnTo>
                    <a:pt x="452254" y="732427"/>
                  </a:lnTo>
                  <a:lnTo>
                    <a:pt x="475845" y="737914"/>
                  </a:lnTo>
                  <a:lnTo>
                    <a:pt x="500304" y="742366"/>
                  </a:lnTo>
                  <a:lnTo>
                    <a:pt x="525341" y="746127"/>
                  </a:lnTo>
                  <a:lnTo>
                    <a:pt x="550764" y="749428"/>
                  </a:lnTo>
                  <a:lnTo>
                    <a:pt x="577237" y="752423"/>
                  </a:lnTo>
                  <a:lnTo>
                    <a:pt x="604412" y="755214"/>
                  </a:lnTo>
                  <a:lnTo>
                    <a:pt x="632053" y="757867"/>
                  </a:lnTo>
                  <a:lnTo>
                    <a:pt x="659211" y="760430"/>
                  </a:lnTo>
                  <a:lnTo>
                    <a:pt x="686048" y="762933"/>
                  </a:lnTo>
                  <a:lnTo>
                    <a:pt x="712671" y="765395"/>
                  </a:lnTo>
                  <a:lnTo>
                    <a:pt x="739150" y="767036"/>
                  </a:lnTo>
                  <a:lnTo>
                    <a:pt x="765535" y="768130"/>
                  </a:lnTo>
                  <a:lnTo>
                    <a:pt x="791855" y="768860"/>
                  </a:lnTo>
                  <a:lnTo>
                    <a:pt x="818928" y="767759"/>
                  </a:lnTo>
                  <a:lnTo>
                    <a:pt x="846501" y="765437"/>
                  </a:lnTo>
                  <a:lnTo>
                    <a:pt x="874408" y="762302"/>
                  </a:lnTo>
                  <a:lnTo>
                    <a:pt x="901744" y="760212"/>
                  </a:lnTo>
                  <a:lnTo>
                    <a:pt x="928699" y="758819"/>
                  </a:lnTo>
                  <a:lnTo>
                    <a:pt x="955401" y="757890"/>
                  </a:lnTo>
                  <a:lnTo>
                    <a:pt x="982727" y="756476"/>
                  </a:lnTo>
                  <a:lnTo>
                    <a:pt x="1010469" y="754740"/>
                  </a:lnTo>
                  <a:lnTo>
                    <a:pt x="1038489" y="752790"/>
                  </a:lnTo>
                  <a:lnTo>
                    <a:pt x="1065900" y="749902"/>
                  </a:lnTo>
                  <a:lnTo>
                    <a:pt x="1092905" y="746389"/>
                  </a:lnTo>
                  <a:lnTo>
                    <a:pt x="1119640" y="742459"/>
                  </a:lnTo>
                  <a:lnTo>
                    <a:pt x="1145401" y="738252"/>
                  </a:lnTo>
                  <a:lnTo>
                    <a:pt x="1170512" y="733860"/>
                  </a:lnTo>
                  <a:lnTo>
                    <a:pt x="1195190" y="729344"/>
                  </a:lnTo>
                  <a:lnTo>
                    <a:pt x="1219580" y="723952"/>
                  </a:lnTo>
                  <a:lnTo>
                    <a:pt x="1243777" y="717976"/>
                  </a:lnTo>
                  <a:lnTo>
                    <a:pt x="1267846" y="711612"/>
                  </a:lnTo>
                  <a:lnTo>
                    <a:pt x="1291036" y="704194"/>
                  </a:lnTo>
                  <a:lnTo>
                    <a:pt x="1313640" y="696073"/>
                  </a:lnTo>
                  <a:lnTo>
                    <a:pt x="1335852" y="687484"/>
                  </a:lnTo>
                  <a:lnTo>
                    <a:pt x="1357011" y="677789"/>
                  </a:lnTo>
                  <a:lnTo>
                    <a:pt x="1377468" y="667357"/>
                  </a:lnTo>
                  <a:lnTo>
                    <a:pt x="1397454" y="656434"/>
                  </a:lnTo>
                  <a:lnTo>
                    <a:pt x="1416335" y="644389"/>
                  </a:lnTo>
                  <a:lnTo>
                    <a:pt x="1434478" y="631596"/>
                  </a:lnTo>
                  <a:lnTo>
                    <a:pt x="1468660" y="604684"/>
                  </a:lnTo>
                  <a:lnTo>
                    <a:pt x="1499728" y="576847"/>
                  </a:lnTo>
                  <a:lnTo>
                    <a:pt x="1527294" y="546483"/>
                  </a:lnTo>
                  <a:lnTo>
                    <a:pt x="1550393" y="514468"/>
                  </a:lnTo>
                  <a:lnTo>
                    <a:pt x="1565952" y="481718"/>
                  </a:lnTo>
                  <a:lnTo>
                    <a:pt x="1578158" y="446525"/>
                  </a:lnTo>
                  <a:lnTo>
                    <a:pt x="1583636" y="428250"/>
                  </a:lnTo>
                  <a:lnTo>
                    <a:pt x="1588081" y="409717"/>
                  </a:lnTo>
                  <a:lnTo>
                    <a:pt x="1591839" y="391011"/>
                  </a:lnTo>
                  <a:lnTo>
                    <a:pt x="1595136" y="372191"/>
                  </a:lnTo>
                  <a:lnTo>
                    <a:pt x="1596543" y="353294"/>
                  </a:lnTo>
                  <a:lnTo>
                    <a:pt x="1596685" y="334346"/>
                  </a:lnTo>
                  <a:lnTo>
                    <a:pt x="1595987" y="315364"/>
                  </a:lnTo>
                  <a:lnTo>
                    <a:pt x="1593140" y="296360"/>
                  </a:lnTo>
                  <a:lnTo>
                    <a:pt x="1588862" y="277341"/>
                  </a:lnTo>
                  <a:lnTo>
                    <a:pt x="1583627" y="258310"/>
                  </a:lnTo>
                  <a:lnTo>
                    <a:pt x="1576998" y="2401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SMARTInkShape-Group52"/>
          <p:cNvGrpSpPr/>
          <p:nvPr/>
        </p:nvGrpSpPr>
        <p:grpSpPr>
          <a:xfrm>
            <a:off x="2101416" y="4357688"/>
            <a:ext cx="698641" cy="845833"/>
            <a:chOff x="2101416" y="4357688"/>
            <a:chExt cx="698641" cy="845833"/>
          </a:xfrm>
        </p:grpSpPr>
        <p:sp>
          <p:nvSpPr>
            <p:cNvPr id="182" name="SMARTInkShape-386"/>
            <p:cNvSpPr/>
            <p:nvPr/>
          </p:nvSpPr>
          <p:spPr>
            <a:xfrm>
              <a:off x="2586038" y="4997007"/>
              <a:ext cx="214019" cy="206514"/>
            </a:xfrm>
            <a:custGeom>
              <a:avLst/>
              <a:gdLst/>
              <a:ahLst/>
              <a:cxnLst/>
              <a:rect l="0" t="0" r="0" b="0"/>
              <a:pathLst>
                <a:path w="214019" h="206514">
                  <a:moveTo>
                    <a:pt x="207168" y="67913"/>
                  </a:moveTo>
                  <a:lnTo>
                    <a:pt x="212078" y="56505"/>
                  </a:lnTo>
                  <a:lnTo>
                    <a:pt x="214018" y="34327"/>
                  </a:lnTo>
                  <a:lnTo>
                    <a:pt x="212065" y="27055"/>
                  </a:lnTo>
                  <a:lnTo>
                    <a:pt x="204343" y="12128"/>
                  </a:lnTo>
                  <a:lnTo>
                    <a:pt x="201316" y="9291"/>
                  </a:lnTo>
                  <a:lnTo>
                    <a:pt x="184310" y="573"/>
                  </a:lnTo>
                  <a:lnTo>
                    <a:pt x="180817" y="0"/>
                  </a:lnTo>
                  <a:lnTo>
                    <a:pt x="172702" y="1481"/>
                  </a:lnTo>
                  <a:lnTo>
                    <a:pt x="169903" y="2987"/>
                  </a:lnTo>
                  <a:lnTo>
                    <a:pt x="168037" y="4785"/>
                  </a:lnTo>
                  <a:lnTo>
                    <a:pt x="161251" y="17166"/>
                  </a:lnTo>
                  <a:lnTo>
                    <a:pt x="155584" y="47324"/>
                  </a:lnTo>
                  <a:lnTo>
                    <a:pt x="151118" y="79015"/>
                  </a:lnTo>
                  <a:lnTo>
                    <a:pt x="150344" y="106479"/>
                  </a:lnTo>
                  <a:lnTo>
                    <a:pt x="150083" y="138501"/>
                  </a:lnTo>
                  <a:lnTo>
                    <a:pt x="147914" y="165640"/>
                  </a:lnTo>
                  <a:lnTo>
                    <a:pt x="137835" y="190642"/>
                  </a:lnTo>
                  <a:lnTo>
                    <a:pt x="126169" y="205566"/>
                  </a:lnTo>
                  <a:lnTo>
                    <a:pt x="123800" y="206513"/>
                  </a:lnTo>
                  <a:lnTo>
                    <a:pt x="121427" y="206350"/>
                  </a:lnTo>
                  <a:lnTo>
                    <a:pt x="104625" y="198296"/>
                  </a:lnTo>
                  <a:lnTo>
                    <a:pt x="73487" y="176015"/>
                  </a:lnTo>
                  <a:lnTo>
                    <a:pt x="45214" y="142598"/>
                  </a:lnTo>
                  <a:lnTo>
                    <a:pt x="19310" y="110261"/>
                  </a:lnTo>
                  <a:lnTo>
                    <a:pt x="0" y="893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387"/>
            <p:cNvSpPr/>
            <p:nvPr/>
          </p:nvSpPr>
          <p:spPr>
            <a:xfrm>
              <a:off x="2479398" y="4815012"/>
              <a:ext cx="135184" cy="192759"/>
            </a:xfrm>
            <a:custGeom>
              <a:avLst/>
              <a:gdLst/>
              <a:ahLst/>
              <a:cxnLst/>
              <a:rect l="0" t="0" r="0" b="0"/>
              <a:pathLst>
                <a:path w="135184" h="192759">
                  <a:moveTo>
                    <a:pt x="120927" y="35594"/>
                  </a:moveTo>
                  <a:lnTo>
                    <a:pt x="120927" y="31802"/>
                  </a:lnTo>
                  <a:lnTo>
                    <a:pt x="118810" y="27823"/>
                  </a:lnTo>
                  <a:lnTo>
                    <a:pt x="116017" y="23409"/>
                  </a:lnTo>
                  <a:lnTo>
                    <a:pt x="113651" y="16462"/>
                  </a:lnTo>
                  <a:lnTo>
                    <a:pt x="110285" y="11745"/>
                  </a:lnTo>
                  <a:lnTo>
                    <a:pt x="100135" y="4627"/>
                  </a:lnTo>
                  <a:lnTo>
                    <a:pt x="87073" y="1284"/>
                  </a:lnTo>
                  <a:lnTo>
                    <a:pt x="52818" y="0"/>
                  </a:lnTo>
                  <a:lnTo>
                    <a:pt x="33802" y="694"/>
                  </a:lnTo>
                  <a:lnTo>
                    <a:pt x="15184" y="9822"/>
                  </a:lnTo>
                  <a:lnTo>
                    <a:pt x="8313" y="16467"/>
                  </a:lnTo>
                  <a:lnTo>
                    <a:pt x="3408" y="23918"/>
                  </a:lnTo>
                  <a:lnTo>
                    <a:pt x="1227" y="29876"/>
                  </a:lnTo>
                  <a:lnTo>
                    <a:pt x="0" y="41485"/>
                  </a:lnTo>
                  <a:lnTo>
                    <a:pt x="3429" y="54978"/>
                  </a:lnTo>
                  <a:lnTo>
                    <a:pt x="9439" y="62201"/>
                  </a:lnTo>
                  <a:lnTo>
                    <a:pt x="44837" y="83143"/>
                  </a:lnTo>
                  <a:lnTo>
                    <a:pt x="59047" y="89548"/>
                  </a:lnTo>
                  <a:lnTo>
                    <a:pt x="68554" y="91323"/>
                  </a:lnTo>
                  <a:lnTo>
                    <a:pt x="78071" y="89996"/>
                  </a:lnTo>
                  <a:lnTo>
                    <a:pt x="104523" y="83870"/>
                  </a:lnTo>
                  <a:lnTo>
                    <a:pt x="134855" y="64498"/>
                  </a:lnTo>
                  <a:lnTo>
                    <a:pt x="135183" y="70349"/>
                  </a:lnTo>
                  <a:lnTo>
                    <a:pt x="130299" y="76826"/>
                  </a:lnTo>
                  <a:lnTo>
                    <a:pt x="122007" y="105098"/>
                  </a:lnTo>
                  <a:lnTo>
                    <a:pt x="120990" y="136442"/>
                  </a:lnTo>
                  <a:lnTo>
                    <a:pt x="121739" y="151817"/>
                  </a:lnTo>
                  <a:lnTo>
                    <a:pt x="127630" y="187007"/>
                  </a:lnTo>
                  <a:lnTo>
                    <a:pt x="128071" y="1927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388"/>
            <p:cNvSpPr/>
            <p:nvPr/>
          </p:nvSpPr>
          <p:spPr>
            <a:xfrm>
              <a:off x="2378869" y="4679156"/>
              <a:ext cx="85726" cy="100014"/>
            </a:xfrm>
            <a:custGeom>
              <a:avLst/>
              <a:gdLst/>
              <a:ahLst/>
              <a:cxnLst/>
              <a:rect l="0" t="0" r="0" b="0"/>
              <a:pathLst>
                <a:path w="85726" h="100014">
                  <a:moveTo>
                    <a:pt x="85725" y="0"/>
                  </a:moveTo>
                  <a:lnTo>
                    <a:pt x="85725" y="3792"/>
                  </a:lnTo>
                  <a:lnTo>
                    <a:pt x="84931" y="4910"/>
                  </a:lnTo>
                  <a:lnTo>
                    <a:pt x="83608" y="5655"/>
                  </a:lnTo>
                  <a:lnTo>
                    <a:pt x="81932" y="6151"/>
                  </a:lnTo>
                  <a:lnTo>
                    <a:pt x="75782" y="10642"/>
                  </a:lnTo>
                  <a:lnTo>
                    <a:pt x="62122" y="27233"/>
                  </a:lnTo>
                  <a:lnTo>
                    <a:pt x="54597" y="33535"/>
                  </a:lnTo>
                  <a:lnTo>
                    <a:pt x="44311" y="45214"/>
                  </a:lnTo>
                  <a:lnTo>
                    <a:pt x="27681" y="55642"/>
                  </a:lnTo>
                  <a:lnTo>
                    <a:pt x="13140" y="73108"/>
                  </a:lnTo>
                  <a:lnTo>
                    <a:pt x="0" y="1000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389"/>
            <p:cNvSpPr/>
            <p:nvPr/>
          </p:nvSpPr>
          <p:spPr>
            <a:xfrm>
              <a:off x="2101416" y="4357688"/>
              <a:ext cx="212617" cy="334020"/>
            </a:xfrm>
            <a:custGeom>
              <a:avLst/>
              <a:gdLst/>
              <a:ahLst/>
              <a:cxnLst/>
              <a:rect l="0" t="0" r="0" b="0"/>
              <a:pathLst>
                <a:path w="212617" h="334020">
                  <a:moveTo>
                    <a:pt x="163153" y="0"/>
                  </a:moveTo>
                  <a:lnTo>
                    <a:pt x="159360" y="3792"/>
                  </a:lnTo>
                  <a:lnTo>
                    <a:pt x="157498" y="7770"/>
                  </a:lnTo>
                  <a:lnTo>
                    <a:pt x="152511" y="20585"/>
                  </a:lnTo>
                  <a:lnTo>
                    <a:pt x="146252" y="27140"/>
                  </a:lnTo>
                  <a:lnTo>
                    <a:pt x="124709" y="46789"/>
                  </a:lnTo>
                  <a:lnTo>
                    <a:pt x="91538" y="81160"/>
                  </a:lnTo>
                  <a:lnTo>
                    <a:pt x="60953" y="116760"/>
                  </a:lnTo>
                  <a:lnTo>
                    <a:pt x="36972" y="150342"/>
                  </a:lnTo>
                  <a:lnTo>
                    <a:pt x="15254" y="183663"/>
                  </a:lnTo>
                  <a:lnTo>
                    <a:pt x="10107" y="195134"/>
                  </a:lnTo>
                  <a:lnTo>
                    <a:pt x="2740" y="228896"/>
                  </a:lnTo>
                  <a:lnTo>
                    <a:pt x="0" y="246326"/>
                  </a:lnTo>
                  <a:lnTo>
                    <a:pt x="2981" y="261545"/>
                  </a:lnTo>
                  <a:lnTo>
                    <a:pt x="15669" y="290478"/>
                  </a:lnTo>
                  <a:lnTo>
                    <a:pt x="22463" y="297905"/>
                  </a:lnTo>
                  <a:lnTo>
                    <a:pt x="45172" y="311663"/>
                  </a:lnTo>
                  <a:lnTo>
                    <a:pt x="79966" y="326206"/>
                  </a:lnTo>
                  <a:lnTo>
                    <a:pt x="106504" y="333634"/>
                  </a:lnTo>
                  <a:lnTo>
                    <a:pt x="120513" y="334019"/>
                  </a:lnTo>
                  <a:lnTo>
                    <a:pt x="152246" y="329481"/>
                  </a:lnTo>
                  <a:lnTo>
                    <a:pt x="162539" y="324765"/>
                  </a:lnTo>
                  <a:lnTo>
                    <a:pt x="196454" y="298842"/>
                  </a:lnTo>
                  <a:lnTo>
                    <a:pt x="203883" y="289187"/>
                  </a:lnTo>
                  <a:lnTo>
                    <a:pt x="209036" y="277752"/>
                  </a:lnTo>
                  <a:lnTo>
                    <a:pt x="212616" y="248821"/>
                  </a:lnTo>
                  <a:lnTo>
                    <a:pt x="203168" y="213213"/>
                  </a:lnTo>
                  <a:lnTo>
                    <a:pt x="192560" y="196347"/>
                  </a:lnTo>
                  <a:lnTo>
                    <a:pt x="179363" y="181296"/>
                  </a:lnTo>
                  <a:lnTo>
                    <a:pt x="145056" y="162371"/>
                  </a:lnTo>
                  <a:lnTo>
                    <a:pt x="125241" y="158191"/>
                  </a:lnTo>
                  <a:lnTo>
                    <a:pt x="105057" y="157298"/>
                  </a:lnTo>
                  <a:lnTo>
                    <a:pt x="93111" y="160995"/>
                  </a:lnTo>
                  <a:lnTo>
                    <a:pt x="86250" y="167068"/>
                  </a:lnTo>
                  <a:lnTo>
                    <a:pt x="81349" y="174264"/>
                  </a:lnTo>
                  <a:lnTo>
                    <a:pt x="78590" y="182779"/>
                  </a:lnTo>
                  <a:lnTo>
                    <a:pt x="77428" y="2000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7" name="SMARTInkShape-390"/>
          <p:cNvSpPr/>
          <p:nvPr/>
        </p:nvSpPr>
        <p:spPr>
          <a:xfrm>
            <a:off x="1771650" y="4036219"/>
            <a:ext cx="192882" cy="292895"/>
          </a:xfrm>
          <a:custGeom>
            <a:avLst/>
            <a:gdLst/>
            <a:ahLst/>
            <a:cxnLst/>
            <a:rect l="0" t="0" r="0" b="0"/>
            <a:pathLst>
              <a:path w="192882" h="292895">
                <a:moveTo>
                  <a:pt x="0" y="0"/>
                </a:moveTo>
                <a:lnTo>
                  <a:pt x="3792" y="3792"/>
                </a:lnTo>
                <a:lnTo>
                  <a:pt x="5654" y="7771"/>
                </a:lnTo>
                <a:lnTo>
                  <a:pt x="10849" y="27641"/>
                </a:lnTo>
                <a:lnTo>
                  <a:pt x="30079" y="61046"/>
                </a:lnTo>
                <a:lnTo>
                  <a:pt x="46011" y="91404"/>
                </a:lnTo>
                <a:lnTo>
                  <a:pt x="66562" y="123271"/>
                </a:lnTo>
                <a:lnTo>
                  <a:pt x="86397" y="152676"/>
                </a:lnTo>
                <a:lnTo>
                  <a:pt x="107355" y="184408"/>
                </a:lnTo>
                <a:lnTo>
                  <a:pt x="130763" y="216035"/>
                </a:lnTo>
                <a:lnTo>
                  <a:pt x="155690" y="248425"/>
                </a:lnTo>
                <a:lnTo>
                  <a:pt x="181654" y="280229"/>
                </a:lnTo>
                <a:lnTo>
                  <a:pt x="192881" y="29289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SMARTInkShape-391"/>
          <p:cNvSpPr/>
          <p:nvPr/>
        </p:nvSpPr>
        <p:spPr>
          <a:xfrm>
            <a:off x="902467" y="3829050"/>
            <a:ext cx="169097" cy="134347"/>
          </a:xfrm>
          <a:custGeom>
            <a:avLst/>
            <a:gdLst/>
            <a:ahLst/>
            <a:cxnLst/>
            <a:rect l="0" t="0" r="0" b="0"/>
            <a:pathLst>
              <a:path w="169097" h="134347">
                <a:moveTo>
                  <a:pt x="169096" y="0"/>
                </a:moveTo>
                <a:lnTo>
                  <a:pt x="169096" y="10642"/>
                </a:lnTo>
                <a:lnTo>
                  <a:pt x="166979" y="14784"/>
                </a:lnTo>
                <a:lnTo>
                  <a:pt x="159152" y="23911"/>
                </a:lnTo>
                <a:lnTo>
                  <a:pt x="123914" y="50637"/>
                </a:lnTo>
                <a:lnTo>
                  <a:pt x="90209" y="74695"/>
                </a:lnTo>
                <a:lnTo>
                  <a:pt x="59762" y="98539"/>
                </a:lnTo>
                <a:lnTo>
                  <a:pt x="27202" y="118771"/>
                </a:lnTo>
                <a:lnTo>
                  <a:pt x="0" y="134346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SMARTInkShape-392"/>
          <p:cNvSpPr/>
          <p:nvPr/>
        </p:nvSpPr>
        <p:spPr>
          <a:xfrm>
            <a:off x="3200400" y="4350589"/>
            <a:ext cx="1357314" cy="142831"/>
          </a:xfrm>
          <a:custGeom>
            <a:avLst/>
            <a:gdLst/>
            <a:ahLst/>
            <a:cxnLst/>
            <a:rect l="0" t="0" r="0" b="0"/>
            <a:pathLst>
              <a:path w="1357314" h="142831">
                <a:moveTo>
                  <a:pt x="0" y="142830"/>
                </a:moveTo>
                <a:lnTo>
                  <a:pt x="3792" y="139038"/>
                </a:lnTo>
                <a:lnTo>
                  <a:pt x="7771" y="137175"/>
                </a:lnTo>
                <a:lnTo>
                  <a:pt x="41377" y="125830"/>
                </a:lnTo>
                <a:lnTo>
                  <a:pt x="71438" y="115127"/>
                </a:lnTo>
                <a:lnTo>
                  <a:pt x="96044" y="106440"/>
                </a:lnTo>
                <a:lnTo>
                  <a:pt x="123649" y="98082"/>
                </a:lnTo>
                <a:lnTo>
                  <a:pt x="154438" y="91720"/>
                </a:lnTo>
                <a:lnTo>
                  <a:pt x="184527" y="84131"/>
                </a:lnTo>
                <a:lnTo>
                  <a:pt x="215362" y="75467"/>
                </a:lnTo>
                <a:lnTo>
                  <a:pt x="250233" y="66324"/>
                </a:lnTo>
                <a:lnTo>
                  <a:pt x="269216" y="61663"/>
                </a:lnTo>
                <a:lnTo>
                  <a:pt x="289015" y="56969"/>
                </a:lnTo>
                <a:lnTo>
                  <a:pt x="309357" y="52252"/>
                </a:lnTo>
                <a:lnTo>
                  <a:pt x="330063" y="47519"/>
                </a:lnTo>
                <a:lnTo>
                  <a:pt x="351011" y="42777"/>
                </a:lnTo>
                <a:lnTo>
                  <a:pt x="372120" y="38028"/>
                </a:lnTo>
                <a:lnTo>
                  <a:pt x="394130" y="34068"/>
                </a:lnTo>
                <a:lnTo>
                  <a:pt x="416741" y="30635"/>
                </a:lnTo>
                <a:lnTo>
                  <a:pt x="439752" y="27552"/>
                </a:lnTo>
                <a:lnTo>
                  <a:pt x="463824" y="23909"/>
                </a:lnTo>
                <a:lnTo>
                  <a:pt x="488604" y="19893"/>
                </a:lnTo>
                <a:lnTo>
                  <a:pt x="513855" y="15628"/>
                </a:lnTo>
                <a:lnTo>
                  <a:pt x="539420" y="11991"/>
                </a:lnTo>
                <a:lnTo>
                  <a:pt x="565195" y="8773"/>
                </a:lnTo>
                <a:lnTo>
                  <a:pt x="591109" y="5833"/>
                </a:lnTo>
                <a:lnTo>
                  <a:pt x="617117" y="3874"/>
                </a:lnTo>
                <a:lnTo>
                  <a:pt x="643186" y="2567"/>
                </a:lnTo>
                <a:lnTo>
                  <a:pt x="669297" y="1697"/>
                </a:lnTo>
                <a:lnTo>
                  <a:pt x="695435" y="1116"/>
                </a:lnTo>
                <a:lnTo>
                  <a:pt x="721592" y="729"/>
                </a:lnTo>
                <a:lnTo>
                  <a:pt x="747762" y="471"/>
                </a:lnTo>
                <a:lnTo>
                  <a:pt x="773939" y="299"/>
                </a:lnTo>
                <a:lnTo>
                  <a:pt x="800122" y="184"/>
                </a:lnTo>
                <a:lnTo>
                  <a:pt x="826308" y="107"/>
                </a:lnTo>
                <a:lnTo>
                  <a:pt x="851703" y="57"/>
                </a:lnTo>
                <a:lnTo>
                  <a:pt x="876571" y="23"/>
                </a:lnTo>
                <a:lnTo>
                  <a:pt x="901087" y="0"/>
                </a:lnTo>
                <a:lnTo>
                  <a:pt x="926162" y="779"/>
                </a:lnTo>
                <a:lnTo>
                  <a:pt x="951610" y="2091"/>
                </a:lnTo>
                <a:lnTo>
                  <a:pt x="977307" y="3760"/>
                </a:lnTo>
                <a:lnTo>
                  <a:pt x="1001582" y="5667"/>
                </a:lnTo>
                <a:lnTo>
                  <a:pt x="1024908" y="7731"/>
                </a:lnTo>
                <a:lnTo>
                  <a:pt x="1047603" y="9902"/>
                </a:lnTo>
                <a:lnTo>
                  <a:pt x="1069877" y="11349"/>
                </a:lnTo>
                <a:lnTo>
                  <a:pt x="1091870" y="12313"/>
                </a:lnTo>
                <a:lnTo>
                  <a:pt x="1113676" y="12956"/>
                </a:lnTo>
                <a:lnTo>
                  <a:pt x="1134563" y="14179"/>
                </a:lnTo>
                <a:lnTo>
                  <a:pt x="1154838" y="15788"/>
                </a:lnTo>
                <a:lnTo>
                  <a:pt x="1174704" y="17654"/>
                </a:lnTo>
                <a:lnTo>
                  <a:pt x="1193505" y="19692"/>
                </a:lnTo>
                <a:lnTo>
                  <a:pt x="1229211" y="24073"/>
                </a:lnTo>
                <a:lnTo>
                  <a:pt x="1261485" y="26549"/>
                </a:lnTo>
                <a:lnTo>
                  <a:pt x="1290116" y="28443"/>
                </a:lnTo>
                <a:lnTo>
                  <a:pt x="1323291" y="33178"/>
                </a:lnTo>
                <a:lnTo>
                  <a:pt x="1357313" y="3567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6" name="SMARTInkShape-Group56"/>
          <p:cNvGrpSpPr/>
          <p:nvPr/>
        </p:nvGrpSpPr>
        <p:grpSpPr>
          <a:xfrm>
            <a:off x="437740" y="2775318"/>
            <a:ext cx="2029348" cy="1299688"/>
            <a:chOff x="437740" y="2775318"/>
            <a:chExt cx="2029348" cy="1299688"/>
          </a:xfrm>
        </p:grpSpPr>
        <p:sp>
          <p:nvSpPr>
            <p:cNvPr id="190" name="SMARTInkShape-393"/>
            <p:cNvSpPr/>
            <p:nvPr/>
          </p:nvSpPr>
          <p:spPr>
            <a:xfrm>
              <a:off x="437740" y="2775318"/>
              <a:ext cx="2029348" cy="1299688"/>
            </a:xfrm>
            <a:custGeom>
              <a:avLst/>
              <a:gdLst/>
              <a:ahLst/>
              <a:cxnLst/>
              <a:rect l="0" t="0" r="0" b="0"/>
              <a:pathLst>
                <a:path w="2029348" h="1299688">
                  <a:moveTo>
                    <a:pt x="133760" y="710832"/>
                  </a:moveTo>
                  <a:lnTo>
                    <a:pt x="129968" y="710832"/>
                  </a:lnTo>
                  <a:lnTo>
                    <a:pt x="128851" y="711626"/>
                  </a:lnTo>
                  <a:lnTo>
                    <a:pt x="128106" y="712949"/>
                  </a:lnTo>
                  <a:lnTo>
                    <a:pt x="126911" y="720775"/>
                  </a:lnTo>
                  <a:lnTo>
                    <a:pt x="126642" y="754567"/>
                  </a:lnTo>
                  <a:lnTo>
                    <a:pt x="133118" y="788145"/>
                  </a:lnTo>
                  <a:lnTo>
                    <a:pt x="145300" y="815937"/>
                  </a:lnTo>
                  <a:lnTo>
                    <a:pt x="164431" y="845867"/>
                  </a:lnTo>
                  <a:lnTo>
                    <a:pt x="180994" y="870860"/>
                  </a:lnTo>
                  <a:lnTo>
                    <a:pt x="198938" y="895727"/>
                  </a:lnTo>
                  <a:lnTo>
                    <a:pt x="219084" y="920007"/>
                  </a:lnTo>
                  <a:lnTo>
                    <a:pt x="243913" y="944028"/>
                  </a:lnTo>
                  <a:lnTo>
                    <a:pt x="270823" y="970050"/>
                  </a:lnTo>
                  <a:lnTo>
                    <a:pt x="300246" y="996696"/>
                  </a:lnTo>
                  <a:lnTo>
                    <a:pt x="334489" y="1021768"/>
                  </a:lnTo>
                  <a:lnTo>
                    <a:pt x="352511" y="1034010"/>
                  </a:lnTo>
                  <a:lnTo>
                    <a:pt x="370875" y="1046140"/>
                  </a:lnTo>
                  <a:lnTo>
                    <a:pt x="389468" y="1058196"/>
                  </a:lnTo>
                  <a:lnTo>
                    <a:pt x="409801" y="1069408"/>
                  </a:lnTo>
                  <a:lnTo>
                    <a:pt x="431293" y="1080058"/>
                  </a:lnTo>
                  <a:lnTo>
                    <a:pt x="453559" y="1090332"/>
                  </a:lnTo>
                  <a:lnTo>
                    <a:pt x="477135" y="1101151"/>
                  </a:lnTo>
                  <a:lnTo>
                    <a:pt x="501583" y="1112332"/>
                  </a:lnTo>
                  <a:lnTo>
                    <a:pt x="526613" y="1123755"/>
                  </a:lnTo>
                  <a:lnTo>
                    <a:pt x="552824" y="1134545"/>
                  </a:lnTo>
                  <a:lnTo>
                    <a:pt x="579824" y="1144914"/>
                  </a:lnTo>
                  <a:lnTo>
                    <a:pt x="607348" y="1155001"/>
                  </a:lnTo>
                  <a:lnTo>
                    <a:pt x="635223" y="1164901"/>
                  </a:lnTo>
                  <a:lnTo>
                    <a:pt x="663331" y="1174676"/>
                  </a:lnTo>
                  <a:lnTo>
                    <a:pt x="691595" y="1184367"/>
                  </a:lnTo>
                  <a:lnTo>
                    <a:pt x="719962" y="1193210"/>
                  </a:lnTo>
                  <a:lnTo>
                    <a:pt x="748399" y="1201486"/>
                  </a:lnTo>
                  <a:lnTo>
                    <a:pt x="776882" y="1209385"/>
                  </a:lnTo>
                  <a:lnTo>
                    <a:pt x="806189" y="1217032"/>
                  </a:lnTo>
                  <a:lnTo>
                    <a:pt x="836046" y="1224511"/>
                  </a:lnTo>
                  <a:lnTo>
                    <a:pt x="866270" y="1231878"/>
                  </a:lnTo>
                  <a:lnTo>
                    <a:pt x="896737" y="1239171"/>
                  </a:lnTo>
                  <a:lnTo>
                    <a:pt x="927368" y="1246414"/>
                  </a:lnTo>
                  <a:lnTo>
                    <a:pt x="958107" y="1253624"/>
                  </a:lnTo>
                  <a:lnTo>
                    <a:pt x="988918" y="1260019"/>
                  </a:lnTo>
                  <a:lnTo>
                    <a:pt x="1019778" y="1265869"/>
                  </a:lnTo>
                  <a:lnTo>
                    <a:pt x="1050670" y="1271357"/>
                  </a:lnTo>
                  <a:lnTo>
                    <a:pt x="1081583" y="1275809"/>
                  </a:lnTo>
                  <a:lnTo>
                    <a:pt x="1112511" y="1279571"/>
                  </a:lnTo>
                  <a:lnTo>
                    <a:pt x="1143448" y="1282873"/>
                  </a:lnTo>
                  <a:lnTo>
                    <a:pt x="1173598" y="1285867"/>
                  </a:lnTo>
                  <a:lnTo>
                    <a:pt x="1203223" y="1288658"/>
                  </a:lnTo>
                  <a:lnTo>
                    <a:pt x="1232498" y="1291312"/>
                  </a:lnTo>
                  <a:lnTo>
                    <a:pt x="1262333" y="1293875"/>
                  </a:lnTo>
                  <a:lnTo>
                    <a:pt x="1292542" y="1296377"/>
                  </a:lnTo>
                  <a:lnTo>
                    <a:pt x="1323000" y="1298839"/>
                  </a:lnTo>
                  <a:lnTo>
                    <a:pt x="1352831" y="1299687"/>
                  </a:lnTo>
                  <a:lnTo>
                    <a:pt x="1382242" y="1299458"/>
                  </a:lnTo>
                  <a:lnTo>
                    <a:pt x="1411375" y="1298512"/>
                  </a:lnTo>
                  <a:lnTo>
                    <a:pt x="1439529" y="1297087"/>
                  </a:lnTo>
                  <a:lnTo>
                    <a:pt x="1467029" y="1295344"/>
                  </a:lnTo>
                  <a:lnTo>
                    <a:pt x="1494093" y="1293388"/>
                  </a:lnTo>
                  <a:lnTo>
                    <a:pt x="1520868" y="1290496"/>
                  </a:lnTo>
                  <a:lnTo>
                    <a:pt x="1547448" y="1286981"/>
                  </a:lnTo>
                  <a:lnTo>
                    <a:pt x="1573900" y="1283050"/>
                  </a:lnTo>
                  <a:lnTo>
                    <a:pt x="1600266" y="1278048"/>
                  </a:lnTo>
                  <a:lnTo>
                    <a:pt x="1626574" y="1272333"/>
                  </a:lnTo>
                  <a:lnTo>
                    <a:pt x="1652845" y="1266141"/>
                  </a:lnTo>
                  <a:lnTo>
                    <a:pt x="1677502" y="1258044"/>
                  </a:lnTo>
                  <a:lnTo>
                    <a:pt x="1701084" y="1248677"/>
                  </a:lnTo>
                  <a:lnTo>
                    <a:pt x="1723949" y="1238464"/>
                  </a:lnTo>
                  <a:lnTo>
                    <a:pt x="1745542" y="1227687"/>
                  </a:lnTo>
                  <a:lnTo>
                    <a:pt x="1766288" y="1216533"/>
                  </a:lnTo>
                  <a:lnTo>
                    <a:pt x="1786468" y="1205129"/>
                  </a:lnTo>
                  <a:lnTo>
                    <a:pt x="1806271" y="1192763"/>
                  </a:lnTo>
                  <a:lnTo>
                    <a:pt x="1825824" y="1179757"/>
                  </a:lnTo>
                  <a:lnTo>
                    <a:pt x="1845209" y="1166324"/>
                  </a:lnTo>
                  <a:lnTo>
                    <a:pt x="1863689" y="1151812"/>
                  </a:lnTo>
                  <a:lnTo>
                    <a:pt x="1899038" y="1120871"/>
                  </a:lnTo>
                  <a:lnTo>
                    <a:pt x="1929036" y="1086482"/>
                  </a:lnTo>
                  <a:lnTo>
                    <a:pt x="1942592" y="1068421"/>
                  </a:lnTo>
                  <a:lnTo>
                    <a:pt x="1954804" y="1049238"/>
                  </a:lnTo>
                  <a:lnTo>
                    <a:pt x="1966121" y="1029304"/>
                  </a:lnTo>
                  <a:lnTo>
                    <a:pt x="1976840" y="1008872"/>
                  </a:lnTo>
                  <a:lnTo>
                    <a:pt x="1986367" y="988107"/>
                  </a:lnTo>
                  <a:lnTo>
                    <a:pt x="1995100" y="967119"/>
                  </a:lnTo>
                  <a:lnTo>
                    <a:pt x="2003304" y="945984"/>
                  </a:lnTo>
                  <a:lnTo>
                    <a:pt x="2009566" y="923956"/>
                  </a:lnTo>
                  <a:lnTo>
                    <a:pt x="2014535" y="901334"/>
                  </a:lnTo>
                  <a:lnTo>
                    <a:pt x="2018641" y="878314"/>
                  </a:lnTo>
                  <a:lnTo>
                    <a:pt x="2022172" y="855031"/>
                  </a:lnTo>
                  <a:lnTo>
                    <a:pt x="2025321" y="831571"/>
                  </a:lnTo>
                  <a:lnTo>
                    <a:pt x="2028213" y="807993"/>
                  </a:lnTo>
                  <a:lnTo>
                    <a:pt x="2029347" y="783543"/>
                  </a:lnTo>
                  <a:lnTo>
                    <a:pt x="2029310" y="758513"/>
                  </a:lnTo>
                  <a:lnTo>
                    <a:pt x="2028491" y="733094"/>
                  </a:lnTo>
                  <a:lnTo>
                    <a:pt x="2019214" y="707417"/>
                  </a:lnTo>
                  <a:lnTo>
                    <a:pt x="2004298" y="681568"/>
                  </a:lnTo>
                  <a:lnTo>
                    <a:pt x="1985623" y="655604"/>
                  </a:lnTo>
                  <a:lnTo>
                    <a:pt x="1969204" y="629563"/>
                  </a:lnTo>
                  <a:lnTo>
                    <a:pt x="1954289" y="603471"/>
                  </a:lnTo>
                  <a:lnTo>
                    <a:pt x="1940377" y="577346"/>
                  </a:lnTo>
                  <a:lnTo>
                    <a:pt x="1925547" y="551198"/>
                  </a:lnTo>
                  <a:lnTo>
                    <a:pt x="1910103" y="525034"/>
                  </a:lnTo>
                  <a:lnTo>
                    <a:pt x="1894251" y="498860"/>
                  </a:lnTo>
                  <a:lnTo>
                    <a:pt x="1878127" y="472680"/>
                  </a:lnTo>
                  <a:lnTo>
                    <a:pt x="1861821" y="446495"/>
                  </a:lnTo>
                  <a:lnTo>
                    <a:pt x="1845395" y="420307"/>
                  </a:lnTo>
                  <a:lnTo>
                    <a:pt x="1827300" y="394118"/>
                  </a:lnTo>
                  <a:lnTo>
                    <a:pt x="1808093" y="367927"/>
                  </a:lnTo>
                  <a:lnTo>
                    <a:pt x="1788144" y="341735"/>
                  </a:lnTo>
                  <a:lnTo>
                    <a:pt x="1766114" y="317130"/>
                  </a:lnTo>
                  <a:lnTo>
                    <a:pt x="1742696" y="293583"/>
                  </a:lnTo>
                  <a:lnTo>
                    <a:pt x="1718353" y="270741"/>
                  </a:lnTo>
                  <a:lnTo>
                    <a:pt x="1692599" y="248369"/>
                  </a:lnTo>
                  <a:lnTo>
                    <a:pt x="1665905" y="226311"/>
                  </a:lnTo>
                  <a:lnTo>
                    <a:pt x="1638584" y="204462"/>
                  </a:lnTo>
                  <a:lnTo>
                    <a:pt x="1610051" y="184339"/>
                  </a:lnTo>
                  <a:lnTo>
                    <a:pt x="1580710" y="165368"/>
                  </a:lnTo>
                  <a:lnTo>
                    <a:pt x="1550831" y="147164"/>
                  </a:lnTo>
                  <a:lnTo>
                    <a:pt x="1520593" y="130266"/>
                  </a:lnTo>
                  <a:lnTo>
                    <a:pt x="1490115" y="114238"/>
                  </a:lnTo>
                  <a:lnTo>
                    <a:pt x="1459478" y="98790"/>
                  </a:lnTo>
                  <a:lnTo>
                    <a:pt x="1427941" y="84523"/>
                  </a:lnTo>
                  <a:lnTo>
                    <a:pt x="1395804" y="71043"/>
                  </a:lnTo>
                  <a:lnTo>
                    <a:pt x="1363266" y="58087"/>
                  </a:lnTo>
                  <a:lnTo>
                    <a:pt x="1329668" y="47069"/>
                  </a:lnTo>
                  <a:lnTo>
                    <a:pt x="1295363" y="37342"/>
                  </a:lnTo>
                  <a:lnTo>
                    <a:pt x="1260587" y="28476"/>
                  </a:lnTo>
                  <a:lnTo>
                    <a:pt x="1224703" y="20978"/>
                  </a:lnTo>
                  <a:lnTo>
                    <a:pt x="1188080" y="14392"/>
                  </a:lnTo>
                  <a:lnTo>
                    <a:pt x="1150965" y="8414"/>
                  </a:lnTo>
                  <a:lnTo>
                    <a:pt x="1114316" y="4428"/>
                  </a:lnTo>
                  <a:lnTo>
                    <a:pt x="1077976" y="1771"/>
                  </a:lnTo>
                  <a:lnTo>
                    <a:pt x="1041844" y="0"/>
                  </a:lnTo>
                  <a:lnTo>
                    <a:pt x="1005055" y="406"/>
                  </a:lnTo>
                  <a:lnTo>
                    <a:pt x="967830" y="2265"/>
                  </a:lnTo>
                  <a:lnTo>
                    <a:pt x="930313" y="5091"/>
                  </a:lnTo>
                  <a:lnTo>
                    <a:pt x="892601" y="10151"/>
                  </a:lnTo>
                  <a:lnTo>
                    <a:pt x="854761" y="16698"/>
                  </a:lnTo>
                  <a:lnTo>
                    <a:pt x="816833" y="24239"/>
                  </a:lnTo>
                  <a:lnTo>
                    <a:pt x="778848" y="33234"/>
                  </a:lnTo>
                  <a:lnTo>
                    <a:pt x="740825" y="43200"/>
                  </a:lnTo>
                  <a:lnTo>
                    <a:pt x="702776" y="53813"/>
                  </a:lnTo>
                  <a:lnTo>
                    <a:pt x="665504" y="66444"/>
                  </a:lnTo>
                  <a:lnTo>
                    <a:pt x="628750" y="80421"/>
                  </a:lnTo>
                  <a:lnTo>
                    <a:pt x="592341" y="95296"/>
                  </a:lnTo>
                  <a:lnTo>
                    <a:pt x="555368" y="112356"/>
                  </a:lnTo>
                  <a:lnTo>
                    <a:pt x="518019" y="130873"/>
                  </a:lnTo>
                  <a:lnTo>
                    <a:pt x="480421" y="150361"/>
                  </a:lnTo>
                  <a:lnTo>
                    <a:pt x="443448" y="170497"/>
                  </a:lnTo>
                  <a:lnTo>
                    <a:pt x="406894" y="191065"/>
                  </a:lnTo>
                  <a:lnTo>
                    <a:pt x="370618" y="211921"/>
                  </a:lnTo>
                  <a:lnTo>
                    <a:pt x="336115" y="234556"/>
                  </a:lnTo>
                  <a:lnTo>
                    <a:pt x="302795" y="258377"/>
                  </a:lnTo>
                  <a:lnTo>
                    <a:pt x="270262" y="282989"/>
                  </a:lnTo>
                  <a:lnTo>
                    <a:pt x="239049" y="308922"/>
                  </a:lnTo>
                  <a:lnTo>
                    <a:pt x="208715" y="335736"/>
                  </a:lnTo>
                  <a:lnTo>
                    <a:pt x="178968" y="363137"/>
                  </a:lnTo>
                  <a:lnTo>
                    <a:pt x="151992" y="390135"/>
                  </a:lnTo>
                  <a:lnTo>
                    <a:pt x="126865" y="416865"/>
                  </a:lnTo>
                  <a:lnTo>
                    <a:pt x="102969" y="443417"/>
                  </a:lnTo>
                  <a:lnTo>
                    <a:pt x="81483" y="470643"/>
                  </a:lnTo>
                  <a:lnTo>
                    <a:pt x="61602" y="498318"/>
                  </a:lnTo>
                  <a:lnTo>
                    <a:pt x="42792" y="526294"/>
                  </a:lnTo>
                  <a:lnTo>
                    <a:pt x="30252" y="554469"/>
                  </a:lnTo>
                  <a:lnTo>
                    <a:pt x="21892" y="582777"/>
                  </a:lnTo>
                  <a:lnTo>
                    <a:pt x="16319" y="611175"/>
                  </a:lnTo>
                  <a:lnTo>
                    <a:pt x="11810" y="639631"/>
                  </a:lnTo>
                  <a:lnTo>
                    <a:pt x="8010" y="668127"/>
                  </a:lnTo>
                  <a:lnTo>
                    <a:pt x="4683" y="696650"/>
                  </a:lnTo>
                  <a:lnTo>
                    <a:pt x="2465" y="723602"/>
                  </a:lnTo>
                  <a:lnTo>
                    <a:pt x="986" y="749508"/>
                  </a:lnTo>
                  <a:lnTo>
                    <a:pt x="0" y="774716"/>
                  </a:lnTo>
                  <a:lnTo>
                    <a:pt x="137" y="796284"/>
                  </a:lnTo>
                  <a:lnTo>
                    <a:pt x="5173" y="8679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394"/>
            <p:cNvSpPr/>
            <p:nvPr/>
          </p:nvSpPr>
          <p:spPr>
            <a:xfrm>
              <a:off x="1935956" y="3593429"/>
              <a:ext cx="134199" cy="164050"/>
            </a:xfrm>
            <a:custGeom>
              <a:avLst/>
              <a:gdLst/>
              <a:ahLst/>
              <a:cxnLst/>
              <a:rect l="0" t="0" r="0" b="0"/>
              <a:pathLst>
                <a:path w="134199" h="164050">
                  <a:moveTo>
                    <a:pt x="128588" y="28452"/>
                  </a:moveTo>
                  <a:lnTo>
                    <a:pt x="128588" y="24660"/>
                  </a:lnTo>
                  <a:lnTo>
                    <a:pt x="126471" y="20681"/>
                  </a:lnTo>
                  <a:lnTo>
                    <a:pt x="111795" y="4603"/>
                  </a:lnTo>
                  <a:lnTo>
                    <a:pt x="102868" y="1978"/>
                  </a:lnTo>
                  <a:lnTo>
                    <a:pt x="70635" y="0"/>
                  </a:lnTo>
                  <a:lnTo>
                    <a:pt x="64996" y="2048"/>
                  </a:lnTo>
                  <a:lnTo>
                    <a:pt x="62381" y="3706"/>
                  </a:lnTo>
                  <a:lnTo>
                    <a:pt x="60637" y="6399"/>
                  </a:lnTo>
                  <a:lnTo>
                    <a:pt x="58700" y="13624"/>
                  </a:lnTo>
                  <a:lnTo>
                    <a:pt x="59956" y="22126"/>
                  </a:lnTo>
                  <a:lnTo>
                    <a:pt x="68146" y="52072"/>
                  </a:lnTo>
                  <a:lnTo>
                    <a:pt x="88614" y="85097"/>
                  </a:lnTo>
                  <a:lnTo>
                    <a:pt x="115932" y="116305"/>
                  </a:lnTo>
                  <a:lnTo>
                    <a:pt x="132282" y="144318"/>
                  </a:lnTo>
                  <a:lnTo>
                    <a:pt x="134198" y="150856"/>
                  </a:lnTo>
                  <a:lnTo>
                    <a:pt x="133916" y="153711"/>
                  </a:lnTo>
                  <a:lnTo>
                    <a:pt x="131485" y="159000"/>
                  </a:lnTo>
                  <a:lnTo>
                    <a:pt x="129725" y="160728"/>
                  </a:lnTo>
                  <a:lnTo>
                    <a:pt x="125654" y="162648"/>
                  </a:lnTo>
                  <a:lnTo>
                    <a:pt x="101927" y="164049"/>
                  </a:lnTo>
                  <a:lnTo>
                    <a:pt x="70749" y="156395"/>
                  </a:lnTo>
                  <a:lnTo>
                    <a:pt x="42727" y="147388"/>
                  </a:lnTo>
                  <a:lnTo>
                    <a:pt x="7822" y="137708"/>
                  </a:lnTo>
                  <a:lnTo>
                    <a:pt x="0" y="1356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395"/>
            <p:cNvSpPr/>
            <p:nvPr/>
          </p:nvSpPr>
          <p:spPr>
            <a:xfrm>
              <a:off x="1680395" y="3564731"/>
              <a:ext cx="176223" cy="164105"/>
            </a:xfrm>
            <a:custGeom>
              <a:avLst/>
              <a:gdLst/>
              <a:ahLst/>
              <a:cxnLst/>
              <a:rect l="0" t="0" r="0" b="0"/>
              <a:pathLst>
                <a:path w="176223" h="164105">
                  <a:moveTo>
                    <a:pt x="62680" y="0"/>
                  </a:moveTo>
                  <a:lnTo>
                    <a:pt x="62680" y="6151"/>
                  </a:lnTo>
                  <a:lnTo>
                    <a:pt x="35668" y="39060"/>
                  </a:lnTo>
                  <a:lnTo>
                    <a:pt x="11599" y="71669"/>
                  </a:lnTo>
                  <a:lnTo>
                    <a:pt x="231" y="107031"/>
                  </a:lnTo>
                  <a:lnTo>
                    <a:pt x="0" y="116625"/>
                  </a:lnTo>
                  <a:lnTo>
                    <a:pt x="8437" y="140487"/>
                  </a:lnTo>
                  <a:lnTo>
                    <a:pt x="15211" y="150987"/>
                  </a:lnTo>
                  <a:lnTo>
                    <a:pt x="29830" y="159125"/>
                  </a:lnTo>
                  <a:lnTo>
                    <a:pt x="51193" y="163283"/>
                  </a:lnTo>
                  <a:lnTo>
                    <a:pt x="79637" y="164104"/>
                  </a:lnTo>
                  <a:lnTo>
                    <a:pt x="102100" y="162130"/>
                  </a:lnTo>
                  <a:lnTo>
                    <a:pt x="133811" y="151320"/>
                  </a:lnTo>
                  <a:lnTo>
                    <a:pt x="149196" y="139468"/>
                  </a:lnTo>
                  <a:lnTo>
                    <a:pt x="171222" y="111829"/>
                  </a:lnTo>
                  <a:lnTo>
                    <a:pt x="175274" y="97605"/>
                  </a:lnTo>
                  <a:lnTo>
                    <a:pt x="176222" y="88094"/>
                  </a:lnTo>
                  <a:lnTo>
                    <a:pt x="172963" y="73816"/>
                  </a:lnTo>
                  <a:lnTo>
                    <a:pt x="163957" y="54768"/>
                  </a:lnTo>
                  <a:lnTo>
                    <a:pt x="146974" y="34749"/>
                  </a:lnTo>
                  <a:lnTo>
                    <a:pt x="135369" y="26612"/>
                  </a:lnTo>
                  <a:lnTo>
                    <a:pt x="109000" y="16459"/>
                  </a:lnTo>
                  <a:lnTo>
                    <a:pt x="89182" y="10458"/>
                  </a:lnTo>
                  <a:lnTo>
                    <a:pt x="62680" y="142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396"/>
            <p:cNvSpPr/>
            <p:nvPr/>
          </p:nvSpPr>
          <p:spPr>
            <a:xfrm>
              <a:off x="1100138" y="3187650"/>
              <a:ext cx="475258" cy="519957"/>
            </a:xfrm>
            <a:custGeom>
              <a:avLst/>
              <a:gdLst/>
              <a:ahLst/>
              <a:cxnLst/>
              <a:rect l="0" t="0" r="0" b="0"/>
              <a:pathLst>
                <a:path w="475258" h="519957">
                  <a:moveTo>
                    <a:pt x="0" y="184200"/>
                  </a:moveTo>
                  <a:lnTo>
                    <a:pt x="0" y="187992"/>
                  </a:lnTo>
                  <a:lnTo>
                    <a:pt x="793" y="189109"/>
                  </a:lnTo>
                  <a:lnTo>
                    <a:pt x="2116" y="189854"/>
                  </a:lnTo>
                  <a:lnTo>
                    <a:pt x="9943" y="191050"/>
                  </a:lnTo>
                  <a:lnTo>
                    <a:pt x="43735" y="191318"/>
                  </a:lnTo>
                  <a:lnTo>
                    <a:pt x="73197" y="191338"/>
                  </a:lnTo>
                  <a:lnTo>
                    <a:pt x="104326" y="191342"/>
                  </a:lnTo>
                  <a:lnTo>
                    <a:pt x="138685" y="190550"/>
                  </a:lnTo>
                  <a:lnTo>
                    <a:pt x="174000" y="184847"/>
                  </a:lnTo>
                  <a:lnTo>
                    <a:pt x="209600" y="174249"/>
                  </a:lnTo>
                  <a:lnTo>
                    <a:pt x="244489" y="164936"/>
                  </a:lnTo>
                  <a:lnTo>
                    <a:pt x="275288" y="152475"/>
                  </a:lnTo>
                  <a:lnTo>
                    <a:pt x="304522" y="137935"/>
                  </a:lnTo>
                  <a:lnTo>
                    <a:pt x="332499" y="118898"/>
                  </a:lnTo>
                  <a:lnTo>
                    <a:pt x="367253" y="87847"/>
                  </a:lnTo>
                  <a:lnTo>
                    <a:pt x="384892" y="57271"/>
                  </a:lnTo>
                  <a:lnTo>
                    <a:pt x="396760" y="32018"/>
                  </a:lnTo>
                  <a:lnTo>
                    <a:pt x="400011" y="0"/>
                  </a:lnTo>
                  <a:lnTo>
                    <a:pt x="400046" y="8541"/>
                  </a:lnTo>
                  <a:lnTo>
                    <a:pt x="387071" y="38461"/>
                  </a:lnTo>
                  <a:lnTo>
                    <a:pt x="372909" y="71216"/>
                  </a:lnTo>
                  <a:lnTo>
                    <a:pt x="364756" y="98865"/>
                  </a:lnTo>
                  <a:lnTo>
                    <a:pt x="355196" y="129282"/>
                  </a:lnTo>
                  <a:lnTo>
                    <a:pt x="342310" y="163430"/>
                  </a:lnTo>
                  <a:lnTo>
                    <a:pt x="330554" y="198683"/>
                  </a:lnTo>
                  <a:lnTo>
                    <a:pt x="327094" y="222387"/>
                  </a:lnTo>
                  <a:lnTo>
                    <a:pt x="330896" y="258045"/>
                  </a:lnTo>
                  <a:lnTo>
                    <a:pt x="323380" y="293745"/>
                  </a:lnTo>
                  <a:lnTo>
                    <a:pt x="311099" y="328665"/>
                  </a:lnTo>
                  <a:lnTo>
                    <a:pt x="297405" y="359472"/>
                  </a:lnTo>
                  <a:lnTo>
                    <a:pt x="284088" y="387915"/>
                  </a:lnTo>
                  <a:lnTo>
                    <a:pt x="269489" y="422840"/>
                  </a:lnTo>
                  <a:lnTo>
                    <a:pt x="257302" y="441200"/>
                  </a:lnTo>
                  <a:lnTo>
                    <a:pt x="262109" y="429934"/>
                  </a:lnTo>
                  <a:lnTo>
                    <a:pt x="265251" y="416201"/>
                  </a:lnTo>
                  <a:lnTo>
                    <a:pt x="284118" y="383732"/>
                  </a:lnTo>
                  <a:lnTo>
                    <a:pt x="301625" y="348442"/>
                  </a:lnTo>
                  <a:lnTo>
                    <a:pt x="311062" y="334984"/>
                  </a:lnTo>
                  <a:lnTo>
                    <a:pt x="345475" y="303539"/>
                  </a:lnTo>
                  <a:lnTo>
                    <a:pt x="371983" y="286384"/>
                  </a:lnTo>
                  <a:lnTo>
                    <a:pt x="402351" y="272592"/>
                  </a:lnTo>
                  <a:lnTo>
                    <a:pt x="426962" y="264954"/>
                  </a:lnTo>
                  <a:lnTo>
                    <a:pt x="436617" y="264541"/>
                  </a:lnTo>
                  <a:lnTo>
                    <a:pt x="455714" y="272852"/>
                  </a:lnTo>
                  <a:lnTo>
                    <a:pt x="462625" y="279428"/>
                  </a:lnTo>
                  <a:lnTo>
                    <a:pt x="467548" y="287642"/>
                  </a:lnTo>
                  <a:lnTo>
                    <a:pt x="475257" y="320964"/>
                  </a:lnTo>
                  <a:lnTo>
                    <a:pt x="472140" y="355786"/>
                  </a:lnTo>
                  <a:lnTo>
                    <a:pt x="467888" y="377122"/>
                  </a:lnTo>
                  <a:lnTo>
                    <a:pt x="451385" y="412805"/>
                  </a:lnTo>
                  <a:lnTo>
                    <a:pt x="438324" y="447726"/>
                  </a:lnTo>
                  <a:lnTo>
                    <a:pt x="423877" y="479196"/>
                  </a:lnTo>
                  <a:lnTo>
                    <a:pt x="416457" y="496353"/>
                  </a:lnTo>
                  <a:lnTo>
                    <a:pt x="414337" y="5199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397"/>
            <p:cNvSpPr/>
            <p:nvPr/>
          </p:nvSpPr>
          <p:spPr>
            <a:xfrm>
              <a:off x="1157288" y="3164681"/>
              <a:ext cx="142876" cy="450058"/>
            </a:xfrm>
            <a:custGeom>
              <a:avLst/>
              <a:gdLst/>
              <a:ahLst/>
              <a:cxnLst/>
              <a:rect l="0" t="0" r="0" b="0"/>
              <a:pathLst>
                <a:path w="142876" h="450058">
                  <a:moveTo>
                    <a:pt x="142875" y="0"/>
                  </a:moveTo>
                  <a:lnTo>
                    <a:pt x="139082" y="0"/>
                  </a:lnTo>
                  <a:lnTo>
                    <a:pt x="137965" y="1588"/>
                  </a:lnTo>
                  <a:lnTo>
                    <a:pt x="128091" y="36718"/>
                  </a:lnTo>
                  <a:lnTo>
                    <a:pt x="118964" y="68284"/>
                  </a:lnTo>
                  <a:lnTo>
                    <a:pt x="108097" y="99519"/>
                  </a:lnTo>
                  <a:lnTo>
                    <a:pt x="94823" y="133910"/>
                  </a:lnTo>
                  <a:lnTo>
                    <a:pt x="80836" y="169235"/>
                  </a:lnTo>
                  <a:lnTo>
                    <a:pt x="71381" y="195072"/>
                  </a:lnTo>
                  <a:lnTo>
                    <a:pt x="64268" y="221636"/>
                  </a:lnTo>
                  <a:lnTo>
                    <a:pt x="63753" y="246672"/>
                  </a:lnTo>
                  <a:lnTo>
                    <a:pt x="59820" y="273144"/>
                  </a:lnTo>
                  <a:lnTo>
                    <a:pt x="51986" y="299992"/>
                  </a:lnTo>
                  <a:lnTo>
                    <a:pt x="40567" y="325152"/>
                  </a:lnTo>
                  <a:lnTo>
                    <a:pt x="28336" y="357838"/>
                  </a:lnTo>
                  <a:lnTo>
                    <a:pt x="19684" y="387631"/>
                  </a:lnTo>
                  <a:lnTo>
                    <a:pt x="5534" y="419646"/>
                  </a:lnTo>
                  <a:lnTo>
                    <a:pt x="0" y="4500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398"/>
            <p:cNvSpPr/>
            <p:nvPr/>
          </p:nvSpPr>
          <p:spPr>
            <a:xfrm>
              <a:off x="671513" y="3194291"/>
              <a:ext cx="395130" cy="361252"/>
            </a:xfrm>
            <a:custGeom>
              <a:avLst/>
              <a:gdLst/>
              <a:ahLst/>
              <a:cxnLst/>
              <a:rect l="0" t="0" r="0" b="0"/>
              <a:pathLst>
                <a:path w="395130" h="361252">
                  <a:moveTo>
                    <a:pt x="0" y="84690"/>
                  </a:moveTo>
                  <a:lnTo>
                    <a:pt x="0" y="88482"/>
                  </a:lnTo>
                  <a:lnTo>
                    <a:pt x="14473" y="120650"/>
                  </a:lnTo>
                  <a:lnTo>
                    <a:pt x="23603" y="134768"/>
                  </a:lnTo>
                  <a:lnTo>
                    <a:pt x="40910" y="153761"/>
                  </a:lnTo>
                  <a:lnTo>
                    <a:pt x="62480" y="164246"/>
                  </a:lnTo>
                  <a:lnTo>
                    <a:pt x="88980" y="172379"/>
                  </a:lnTo>
                  <a:lnTo>
                    <a:pt x="116940" y="179817"/>
                  </a:lnTo>
                  <a:lnTo>
                    <a:pt x="145332" y="183255"/>
                  </a:lnTo>
                  <a:lnTo>
                    <a:pt x="177646" y="180481"/>
                  </a:lnTo>
                  <a:lnTo>
                    <a:pt x="212356" y="174632"/>
                  </a:lnTo>
                  <a:lnTo>
                    <a:pt x="243983" y="167872"/>
                  </a:lnTo>
                  <a:lnTo>
                    <a:pt x="273462" y="157050"/>
                  </a:lnTo>
                  <a:lnTo>
                    <a:pt x="302305" y="143789"/>
                  </a:lnTo>
                  <a:lnTo>
                    <a:pt x="334793" y="125086"/>
                  </a:lnTo>
                  <a:lnTo>
                    <a:pt x="367555" y="101348"/>
                  </a:lnTo>
                  <a:lnTo>
                    <a:pt x="382925" y="83276"/>
                  </a:lnTo>
                  <a:lnTo>
                    <a:pt x="393741" y="59048"/>
                  </a:lnTo>
                  <a:lnTo>
                    <a:pt x="395129" y="45248"/>
                  </a:lnTo>
                  <a:lnTo>
                    <a:pt x="394388" y="39345"/>
                  </a:lnTo>
                  <a:lnTo>
                    <a:pt x="389331" y="28554"/>
                  </a:lnTo>
                  <a:lnTo>
                    <a:pt x="381792" y="19259"/>
                  </a:lnTo>
                  <a:lnTo>
                    <a:pt x="359359" y="4205"/>
                  </a:lnTo>
                  <a:lnTo>
                    <a:pt x="329864" y="0"/>
                  </a:lnTo>
                  <a:lnTo>
                    <a:pt x="306758" y="859"/>
                  </a:lnTo>
                  <a:lnTo>
                    <a:pt x="279362" y="10463"/>
                  </a:lnTo>
                  <a:lnTo>
                    <a:pt x="247256" y="23362"/>
                  </a:lnTo>
                  <a:lnTo>
                    <a:pt x="216489" y="38032"/>
                  </a:lnTo>
                  <a:lnTo>
                    <a:pt x="183383" y="57901"/>
                  </a:lnTo>
                  <a:lnTo>
                    <a:pt x="153113" y="83544"/>
                  </a:lnTo>
                  <a:lnTo>
                    <a:pt x="124830" y="111250"/>
                  </a:lnTo>
                  <a:lnTo>
                    <a:pt x="101015" y="140361"/>
                  </a:lnTo>
                  <a:lnTo>
                    <a:pt x="79672" y="172976"/>
                  </a:lnTo>
                  <a:lnTo>
                    <a:pt x="64528" y="203894"/>
                  </a:lnTo>
                  <a:lnTo>
                    <a:pt x="59336" y="237044"/>
                  </a:lnTo>
                  <a:lnTo>
                    <a:pt x="57797" y="267327"/>
                  </a:lnTo>
                  <a:lnTo>
                    <a:pt x="58929" y="295615"/>
                  </a:lnTo>
                  <a:lnTo>
                    <a:pt x="68613" y="318636"/>
                  </a:lnTo>
                  <a:lnTo>
                    <a:pt x="82330" y="335864"/>
                  </a:lnTo>
                  <a:lnTo>
                    <a:pt x="101917" y="350229"/>
                  </a:lnTo>
                  <a:lnTo>
                    <a:pt x="127476" y="359072"/>
                  </a:lnTo>
                  <a:lnTo>
                    <a:pt x="155157" y="361251"/>
                  </a:lnTo>
                  <a:lnTo>
                    <a:pt x="188722" y="357395"/>
                  </a:lnTo>
                  <a:lnTo>
                    <a:pt x="207168" y="3561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7" name="SMARTInkShape-399"/>
          <p:cNvSpPr/>
          <p:nvPr/>
        </p:nvSpPr>
        <p:spPr>
          <a:xfrm>
            <a:off x="4943475" y="3755237"/>
            <a:ext cx="985839" cy="138108"/>
          </a:xfrm>
          <a:custGeom>
            <a:avLst/>
            <a:gdLst/>
            <a:ahLst/>
            <a:cxnLst/>
            <a:rect l="0" t="0" r="0" b="0"/>
            <a:pathLst>
              <a:path w="985839" h="138108">
                <a:moveTo>
                  <a:pt x="0" y="138107"/>
                </a:moveTo>
                <a:lnTo>
                  <a:pt x="0" y="131956"/>
                </a:lnTo>
                <a:lnTo>
                  <a:pt x="20586" y="110404"/>
                </a:lnTo>
                <a:lnTo>
                  <a:pt x="51398" y="92565"/>
                </a:lnTo>
                <a:lnTo>
                  <a:pt x="75231" y="83205"/>
                </a:lnTo>
                <a:lnTo>
                  <a:pt x="105932" y="73754"/>
                </a:lnTo>
                <a:lnTo>
                  <a:pt x="141537" y="64262"/>
                </a:lnTo>
                <a:lnTo>
                  <a:pt x="161033" y="59508"/>
                </a:lnTo>
                <a:lnTo>
                  <a:pt x="181174" y="54751"/>
                </a:lnTo>
                <a:lnTo>
                  <a:pt x="204126" y="49199"/>
                </a:lnTo>
                <a:lnTo>
                  <a:pt x="228953" y="43116"/>
                </a:lnTo>
                <a:lnTo>
                  <a:pt x="255029" y="36680"/>
                </a:lnTo>
                <a:lnTo>
                  <a:pt x="282732" y="31595"/>
                </a:lnTo>
                <a:lnTo>
                  <a:pt x="311519" y="27411"/>
                </a:lnTo>
                <a:lnTo>
                  <a:pt x="341030" y="23828"/>
                </a:lnTo>
                <a:lnTo>
                  <a:pt x="371816" y="19852"/>
                </a:lnTo>
                <a:lnTo>
                  <a:pt x="403452" y="15614"/>
                </a:lnTo>
                <a:lnTo>
                  <a:pt x="435656" y="11201"/>
                </a:lnTo>
                <a:lnTo>
                  <a:pt x="469031" y="7465"/>
                </a:lnTo>
                <a:lnTo>
                  <a:pt x="503187" y="4182"/>
                </a:lnTo>
                <a:lnTo>
                  <a:pt x="537864" y="1198"/>
                </a:lnTo>
                <a:lnTo>
                  <a:pt x="573682" y="3"/>
                </a:lnTo>
                <a:lnTo>
                  <a:pt x="610261" y="0"/>
                </a:lnTo>
                <a:lnTo>
                  <a:pt x="647347" y="792"/>
                </a:lnTo>
                <a:lnTo>
                  <a:pt x="685564" y="1320"/>
                </a:lnTo>
                <a:lnTo>
                  <a:pt x="724536" y="1672"/>
                </a:lnTo>
                <a:lnTo>
                  <a:pt x="764012" y="1907"/>
                </a:lnTo>
                <a:lnTo>
                  <a:pt x="799854" y="2856"/>
                </a:lnTo>
                <a:lnTo>
                  <a:pt x="833274" y="4284"/>
                </a:lnTo>
                <a:lnTo>
                  <a:pt x="865078" y="6029"/>
                </a:lnTo>
                <a:lnTo>
                  <a:pt x="892632" y="7986"/>
                </a:lnTo>
                <a:lnTo>
                  <a:pt x="917350" y="10085"/>
                </a:lnTo>
                <a:lnTo>
                  <a:pt x="940179" y="12278"/>
                </a:lnTo>
                <a:lnTo>
                  <a:pt x="985838" y="1666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SMARTInkShape-400"/>
          <p:cNvSpPr/>
          <p:nvPr/>
        </p:nvSpPr>
        <p:spPr>
          <a:xfrm>
            <a:off x="4121944" y="4743450"/>
            <a:ext cx="200026" cy="478631"/>
          </a:xfrm>
          <a:custGeom>
            <a:avLst/>
            <a:gdLst/>
            <a:ahLst/>
            <a:cxnLst/>
            <a:rect l="0" t="0" r="0" b="0"/>
            <a:pathLst>
              <a:path w="200026" h="478631">
                <a:moveTo>
                  <a:pt x="0" y="0"/>
                </a:moveTo>
                <a:lnTo>
                  <a:pt x="0" y="3792"/>
                </a:lnTo>
                <a:lnTo>
                  <a:pt x="2116" y="7771"/>
                </a:lnTo>
                <a:lnTo>
                  <a:pt x="6497" y="15360"/>
                </a:lnTo>
                <a:lnTo>
                  <a:pt x="16300" y="41152"/>
                </a:lnTo>
                <a:lnTo>
                  <a:pt x="21498" y="69255"/>
                </a:lnTo>
                <a:lnTo>
                  <a:pt x="33181" y="99278"/>
                </a:lnTo>
                <a:lnTo>
                  <a:pt x="44909" y="124292"/>
                </a:lnTo>
                <a:lnTo>
                  <a:pt x="55943" y="153401"/>
                </a:lnTo>
                <a:lnTo>
                  <a:pt x="66932" y="184860"/>
                </a:lnTo>
                <a:lnTo>
                  <a:pt x="79754" y="217362"/>
                </a:lnTo>
                <a:lnTo>
                  <a:pt x="88094" y="235396"/>
                </a:lnTo>
                <a:lnTo>
                  <a:pt x="97623" y="254562"/>
                </a:lnTo>
                <a:lnTo>
                  <a:pt x="107945" y="274482"/>
                </a:lnTo>
                <a:lnTo>
                  <a:pt x="118000" y="295701"/>
                </a:lnTo>
                <a:lnTo>
                  <a:pt x="127880" y="317784"/>
                </a:lnTo>
                <a:lnTo>
                  <a:pt x="137641" y="340444"/>
                </a:lnTo>
                <a:lnTo>
                  <a:pt x="148910" y="365868"/>
                </a:lnTo>
                <a:lnTo>
                  <a:pt x="161186" y="393137"/>
                </a:lnTo>
                <a:lnTo>
                  <a:pt x="174132" y="421636"/>
                </a:lnTo>
                <a:lnTo>
                  <a:pt x="188517" y="453299"/>
                </a:lnTo>
                <a:lnTo>
                  <a:pt x="200025" y="47863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SMARTInkShape-401"/>
          <p:cNvSpPr/>
          <p:nvPr/>
        </p:nvSpPr>
        <p:spPr>
          <a:xfrm>
            <a:off x="1600200" y="3571875"/>
            <a:ext cx="935832" cy="435770"/>
          </a:xfrm>
          <a:custGeom>
            <a:avLst/>
            <a:gdLst/>
            <a:ahLst/>
            <a:cxnLst/>
            <a:rect l="0" t="0" r="0" b="0"/>
            <a:pathLst>
              <a:path w="935832" h="435770">
                <a:moveTo>
                  <a:pt x="935831" y="435769"/>
                </a:moveTo>
                <a:lnTo>
                  <a:pt x="930128" y="429272"/>
                </a:lnTo>
                <a:lnTo>
                  <a:pt x="922853" y="418674"/>
                </a:lnTo>
                <a:lnTo>
                  <a:pt x="891725" y="391990"/>
                </a:lnTo>
                <a:lnTo>
                  <a:pt x="859915" y="367531"/>
                </a:lnTo>
                <a:lnTo>
                  <a:pt x="827348" y="341731"/>
                </a:lnTo>
                <a:lnTo>
                  <a:pt x="802685" y="323331"/>
                </a:lnTo>
                <a:lnTo>
                  <a:pt x="773203" y="304569"/>
                </a:lnTo>
                <a:lnTo>
                  <a:pt x="739463" y="283531"/>
                </a:lnTo>
                <a:lnTo>
                  <a:pt x="721575" y="272364"/>
                </a:lnTo>
                <a:lnTo>
                  <a:pt x="702506" y="260951"/>
                </a:lnTo>
                <a:lnTo>
                  <a:pt x="682650" y="249374"/>
                </a:lnTo>
                <a:lnTo>
                  <a:pt x="662269" y="237687"/>
                </a:lnTo>
                <a:lnTo>
                  <a:pt x="639950" y="225927"/>
                </a:lnTo>
                <a:lnTo>
                  <a:pt x="616340" y="214118"/>
                </a:lnTo>
                <a:lnTo>
                  <a:pt x="591868" y="202276"/>
                </a:lnTo>
                <a:lnTo>
                  <a:pt x="566822" y="190413"/>
                </a:lnTo>
                <a:lnTo>
                  <a:pt x="541394" y="178536"/>
                </a:lnTo>
                <a:lnTo>
                  <a:pt x="515711" y="166649"/>
                </a:lnTo>
                <a:lnTo>
                  <a:pt x="489063" y="154756"/>
                </a:lnTo>
                <a:lnTo>
                  <a:pt x="461774" y="142858"/>
                </a:lnTo>
                <a:lnTo>
                  <a:pt x="434055" y="130958"/>
                </a:lnTo>
                <a:lnTo>
                  <a:pt x="406051" y="119849"/>
                </a:lnTo>
                <a:lnTo>
                  <a:pt x="377857" y="109268"/>
                </a:lnTo>
                <a:lnTo>
                  <a:pt x="349536" y="99039"/>
                </a:lnTo>
                <a:lnTo>
                  <a:pt x="320337" y="89045"/>
                </a:lnTo>
                <a:lnTo>
                  <a:pt x="290551" y="79207"/>
                </a:lnTo>
                <a:lnTo>
                  <a:pt x="260376" y="69473"/>
                </a:lnTo>
                <a:lnTo>
                  <a:pt x="230734" y="59809"/>
                </a:lnTo>
                <a:lnTo>
                  <a:pt x="201448" y="50192"/>
                </a:lnTo>
                <a:lnTo>
                  <a:pt x="172398" y="40605"/>
                </a:lnTo>
                <a:lnTo>
                  <a:pt x="145095" y="32626"/>
                </a:lnTo>
                <a:lnTo>
                  <a:pt x="118955" y="25719"/>
                </a:lnTo>
                <a:lnTo>
                  <a:pt x="93591" y="19527"/>
                </a:lnTo>
                <a:lnTo>
                  <a:pt x="71919" y="14606"/>
                </a:lnTo>
                <a:lnTo>
                  <a:pt x="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5" name="SMARTInkShape-Group60"/>
          <p:cNvGrpSpPr/>
          <p:nvPr/>
        </p:nvGrpSpPr>
        <p:grpSpPr>
          <a:xfrm>
            <a:off x="2326844" y="3443288"/>
            <a:ext cx="2499986" cy="1305761"/>
            <a:chOff x="2326844" y="3443288"/>
            <a:chExt cx="2499986" cy="1305761"/>
          </a:xfrm>
        </p:grpSpPr>
        <p:sp>
          <p:nvSpPr>
            <p:cNvPr id="200" name="SMARTInkShape-402"/>
            <p:cNvSpPr/>
            <p:nvPr/>
          </p:nvSpPr>
          <p:spPr>
            <a:xfrm>
              <a:off x="4686300" y="4093463"/>
              <a:ext cx="57151" cy="121250"/>
            </a:xfrm>
            <a:custGeom>
              <a:avLst/>
              <a:gdLst/>
              <a:ahLst/>
              <a:cxnLst/>
              <a:rect l="0" t="0" r="0" b="0"/>
              <a:pathLst>
                <a:path w="57151" h="121250">
                  <a:moveTo>
                    <a:pt x="57150" y="14193"/>
                  </a:moveTo>
                  <a:lnTo>
                    <a:pt x="57150" y="10401"/>
                  </a:lnTo>
                  <a:lnTo>
                    <a:pt x="56356" y="9284"/>
                  </a:lnTo>
                  <a:lnTo>
                    <a:pt x="55033" y="8539"/>
                  </a:lnTo>
                  <a:lnTo>
                    <a:pt x="53358" y="8042"/>
                  </a:lnTo>
                  <a:lnTo>
                    <a:pt x="42677" y="1526"/>
                  </a:lnTo>
                  <a:lnTo>
                    <a:pt x="26183" y="0"/>
                  </a:lnTo>
                  <a:lnTo>
                    <a:pt x="21427" y="2065"/>
                  </a:lnTo>
                  <a:lnTo>
                    <a:pt x="11905" y="9857"/>
                  </a:lnTo>
                  <a:lnTo>
                    <a:pt x="9260" y="16499"/>
                  </a:lnTo>
                  <a:lnTo>
                    <a:pt x="7562" y="33699"/>
                  </a:lnTo>
                  <a:lnTo>
                    <a:pt x="11060" y="47666"/>
                  </a:lnTo>
                  <a:lnTo>
                    <a:pt x="26284" y="80083"/>
                  </a:lnTo>
                  <a:lnTo>
                    <a:pt x="32570" y="90248"/>
                  </a:lnTo>
                  <a:lnTo>
                    <a:pt x="35596" y="112464"/>
                  </a:lnTo>
                  <a:lnTo>
                    <a:pt x="31890" y="117482"/>
                  </a:lnTo>
                  <a:lnTo>
                    <a:pt x="27932" y="119631"/>
                  </a:lnTo>
                  <a:lnTo>
                    <a:pt x="15791" y="121123"/>
                  </a:lnTo>
                  <a:lnTo>
                    <a:pt x="8076" y="121249"/>
                  </a:lnTo>
                  <a:lnTo>
                    <a:pt x="5384" y="120489"/>
                  </a:lnTo>
                  <a:lnTo>
                    <a:pt x="3589" y="119188"/>
                  </a:lnTo>
                  <a:lnTo>
                    <a:pt x="0" y="1142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403"/>
            <p:cNvSpPr/>
            <p:nvPr/>
          </p:nvSpPr>
          <p:spPr>
            <a:xfrm>
              <a:off x="4557713" y="4108649"/>
              <a:ext cx="42863" cy="120452"/>
            </a:xfrm>
            <a:custGeom>
              <a:avLst/>
              <a:gdLst/>
              <a:ahLst/>
              <a:cxnLst/>
              <a:rect l="0" t="0" r="0" b="0"/>
              <a:pathLst>
                <a:path w="42863" h="120452">
                  <a:moveTo>
                    <a:pt x="42862" y="6151"/>
                  </a:moveTo>
                  <a:lnTo>
                    <a:pt x="39070" y="6151"/>
                  </a:lnTo>
                  <a:lnTo>
                    <a:pt x="37953" y="5357"/>
                  </a:lnTo>
                  <a:lnTo>
                    <a:pt x="37208" y="4034"/>
                  </a:lnTo>
                  <a:lnTo>
                    <a:pt x="36711" y="2359"/>
                  </a:lnTo>
                  <a:lnTo>
                    <a:pt x="35586" y="1242"/>
                  </a:lnTo>
                  <a:lnTo>
                    <a:pt x="32220" y="0"/>
                  </a:lnTo>
                  <a:lnTo>
                    <a:pt x="31005" y="463"/>
                  </a:lnTo>
                  <a:lnTo>
                    <a:pt x="30195" y="1565"/>
                  </a:lnTo>
                  <a:lnTo>
                    <a:pt x="29655" y="3094"/>
                  </a:lnTo>
                  <a:lnTo>
                    <a:pt x="23062" y="13520"/>
                  </a:lnTo>
                  <a:lnTo>
                    <a:pt x="21526" y="37561"/>
                  </a:lnTo>
                  <a:lnTo>
                    <a:pt x="25251" y="53205"/>
                  </a:lnTo>
                  <a:lnTo>
                    <a:pt x="35908" y="75397"/>
                  </a:lnTo>
                  <a:lnTo>
                    <a:pt x="39771" y="81377"/>
                  </a:lnTo>
                  <a:lnTo>
                    <a:pt x="41947" y="89206"/>
                  </a:lnTo>
                  <a:lnTo>
                    <a:pt x="42455" y="94129"/>
                  </a:lnTo>
                  <a:lnTo>
                    <a:pt x="41797" y="95759"/>
                  </a:lnTo>
                  <a:lnTo>
                    <a:pt x="40564" y="96846"/>
                  </a:lnTo>
                  <a:lnTo>
                    <a:pt x="38949" y="97570"/>
                  </a:lnTo>
                  <a:lnTo>
                    <a:pt x="37872" y="98847"/>
                  </a:lnTo>
                  <a:lnTo>
                    <a:pt x="36676" y="102383"/>
                  </a:lnTo>
                  <a:lnTo>
                    <a:pt x="35563" y="103643"/>
                  </a:lnTo>
                  <a:lnTo>
                    <a:pt x="32210" y="105043"/>
                  </a:lnTo>
                  <a:lnTo>
                    <a:pt x="18951" y="106065"/>
                  </a:lnTo>
                  <a:lnTo>
                    <a:pt x="16602" y="107686"/>
                  </a:lnTo>
                  <a:lnTo>
                    <a:pt x="9505" y="115963"/>
                  </a:lnTo>
                  <a:lnTo>
                    <a:pt x="0" y="1204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404"/>
            <p:cNvSpPr/>
            <p:nvPr/>
          </p:nvSpPr>
          <p:spPr>
            <a:xfrm>
              <a:off x="4429125" y="4143472"/>
              <a:ext cx="77463" cy="114204"/>
            </a:xfrm>
            <a:custGeom>
              <a:avLst/>
              <a:gdLst/>
              <a:ahLst/>
              <a:cxnLst/>
              <a:rect l="0" t="0" r="0" b="0"/>
              <a:pathLst>
                <a:path w="77463" h="114204">
                  <a:moveTo>
                    <a:pt x="0" y="49909"/>
                  </a:moveTo>
                  <a:lnTo>
                    <a:pt x="3792" y="46117"/>
                  </a:lnTo>
                  <a:lnTo>
                    <a:pt x="7771" y="44255"/>
                  </a:lnTo>
                  <a:lnTo>
                    <a:pt x="20585" y="39267"/>
                  </a:lnTo>
                  <a:lnTo>
                    <a:pt x="48391" y="23407"/>
                  </a:lnTo>
                  <a:lnTo>
                    <a:pt x="54051" y="21462"/>
                  </a:lnTo>
                  <a:lnTo>
                    <a:pt x="72915" y="5518"/>
                  </a:lnTo>
                  <a:lnTo>
                    <a:pt x="77462" y="1012"/>
                  </a:lnTo>
                  <a:lnTo>
                    <a:pt x="77041" y="642"/>
                  </a:lnTo>
                  <a:lnTo>
                    <a:pt x="72332" y="0"/>
                  </a:lnTo>
                  <a:lnTo>
                    <a:pt x="67911" y="3724"/>
                  </a:lnTo>
                  <a:lnTo>
                    <a:pt x="61668" y="5570"/>
                  </a:lnTo>
                  <a:lnTo>
                    <a:pt x="54396" y="7184"/>
                  </a:lnTo>
                  <a:lnTo>
                    <a:pt x="45045" y="13349"/>
                  </a:lnTo>
                  <a:lnTo>
                    <a:pt x="24527" y="33438"/>
                  </a:lnTo>
                  <a:lnTo>
                    <a:pt x="12000" y="55011"/>
                  </a:lnTo>
                  <a:lnTo>
                    <a:pt x="8582" y="69060"/>
                  </a:lnTo>
                  <a:lnTo>
                    <a:pt x="9900" y="78529"/>
                  </a:lnTo>
                  <a:lnTo>
                    <a:pt x="15104" y="90668"/>
                  </a:lnTo>
                  <a:lnTo>
                    <a:pt x="26530" y="106875"/>
                  </a:lnTo>
                  <a:lnTo>
                    <a:pt x="28575" y="1142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405"/>
            <p:cNvSpPr/>
            <p:nvPr/>
          </p:nvSpPr>
          <p:spPr>
            <a:xfrm>
              <a:off x="4293394" y="4150948"/>
              <a:ext cx="92870" cy="106728"/>
            </a:xfrm>
            <a:custGeom>
              <a:avLst/>
              <a:gdLst/>
              <a:ahLst/>
              <a:cxnLst/>
              <a:rect l="0" t="0" r="0" b="0"/>
              <a:pathLst>
                <a:path w="92870" h="106728">
                  <a:moveTo>
                    <a:pt x="0" y="49577"/>
                  </a:moveTo>
                  <a:lnTo>
                    <a:pt x="0" y="84898"/>
                  </a:lnTo>
                  <a:lnTo>
                    <a:pt x="0" y="99457"/>
                  </a:lnTo>
                  <a:lnTo>
                    <a:pt x="0" y="95754"/>
                  </a:lnTo>
                  <a:lnTo>
                    <a:pt x="2116" y="91796"/>
                  </a:lnTo>
                  <a:lnTo>
                    <a:pt x="4909" y="87391"/>
                  </a:lnTo>
                  <a:lnTo>
                    <a:pt x="6482" y="79655"/>
                  </a:lnTo>
                  <a:lnTo>
                    <a:pt x="7741" y="67661"/>
                  </a:lnTo>
                  <a:lnTo>
                    <a:pt x="21605" y="35233"/>
                  </a:lnTo>
                  <a:lnTo>
                    <a:pt x="30990" y="20021"/>
                  </a:lnTo>
                  <a:lnTo>
                    <a:pt x="41282" y="9372"/>
                  </a:lnTo>
                  <a:lnTo>
                    <a:pt x="52536" y="2828"/>
                  </a:lnTo>
                  <a:lnTo>
                    <a:pt x="63852" y="214"/>
                  </a:lnTo>
                  <a:lnTo>
                    <a:pt x="66381" y="0"/>
                  </a:lnTo>
                  <a:lnTo>
                    <a:pt x="71307" y="1878"/>
                  </a:lnTo>
                  <a:lnTo>
                    <a:pt x="88098" y="16375"/>
                  </a:lnTo>
                  <a:lnTo>
                    <a:pt x="90748" y="23179"/>
                  </a:lnTo>
                  <a:lnTo>
                    <a:pt x="92744" y="54467"/>
                  </a:lnTo>
                  <a:lnTo>
                    <a:pt x="92861" y="86891"/>
                  </a:lnTo>
                  <a:lnTo>
                    <a:pt x="92869" y="1067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406"/>
            <p:cNvSpPr/>
            <p:nvPr/>
          </p:nvSpPr>
          <p:spPr>
            <a:xfrm>
              <a:off x="4071938" y="4157697"/>
              <a:ext cx="170308" cy="106705"/>
            </a:xfrm>
            <a:custGeom>
              <a:avLst/>
              <a:gdLst/>
              <a:ahLst/>
              <a:cxnLst/>
              <a:rect l="0" t="0" r="0" b="0"/>
              <a:pathLst>
                <a:path w="170308" h="106705">
                  <a:moveTo>
                    <a:pt x="0" y="71403"/>
                  </a:moveTo>
                  <a:lnTo>
                    <a:pt x="0" y="75195"/>
                  </a:lnTo>
                  <a:lnTo>
                    <a:pt x="2116" y="79174"/>
                  </a:lnTo>
                  <a:lnTo>
                    <a:pt x="4909" y="83588"/>
                  </a:lnTo>
                  <a:lnTo>
                    <a:pt x="7275" y="90536"/>
                  </a:lnTo>
                  <a:lnTo>
                    <a:pt x="16999" y="102370"/>
                  </a:lnTo>
                  <a:lnTo>
                    <a:pt x="21578" y="105010"/>
                  </a:lnTo>
                  <a:lnTo>
                    <a:pt x="30985" y="106704"/>
                  </a:lnTo>
                  <a:lnTo>
                    <a:pt x="35731" y="104820"/>
                  </a:lnTo>
                  <a:lnTo>
                    <a:pt x="52535" y="94119"/>
                  </a:lnTo>
                  <a:lnTo>
                    <a:pt x="66380" y="73326"/>
                  </a:lnTo>
                  <a:lnTo>
                    <a:pt x="76844" y="40420"/>
                  </a:lnTo>
                  <a:lnTo>
                    <a:pt x="84398" y="20423"/>
                  </a:lnTo>
                  <a:lnTo>
                    <a:pt x="85690" y="1413"/>
                  </a:lnTo>
                  <a:lnTo>
                    <a:pt x="86495" y="931"/>
                  </a:lnTo>
                  <a:lnTo>
                    <a:pt x="91872" y="93"/>
                  </a:lnTo>
                  <a:lnTo>
                    <a:pt x="92204" y="844"/>
                  </a:lnTo>
                  <a:lnTo>
                    <a:pt x="92781" y="9920"/>
                  </a:lnTo>
                  <a:lnTo>
                    <a:pt x="93604" y="11364"/>
                  </a:lnTo>
                  <a:lnTo>
                    <a:pt x="94946" y="12327"/>
                  </a:lnTo>
                  <a:lnTo>
                    <a:pt x="98554" y="14191"/>
                  </a:lnTo>
                  <a:lnTo>
                    <a:pt x="114358" y="24861"/>
                  </a:lnTo>
                  <a:lnTo>
                    <a:pt x="123137" y="27451"/>
                  </a:lnTo>
                  <a:lnTo>
                    <a:pt x="130764" y="28218"/>
                  </a:lnTo>
                  <a:lnTo>
                    <a:pt x="135640" y="26280"/>
                  </a:lnTo>
                  <a:lnTo>
                    <a:pt x="152535" y="17130"/>
                  </a:lnTo>
                  <a:lnTo>
                    <a:pt x="158545" y="15532"/>
                  </a:lnTo>
                  <a:lnTo>
                    <a:pt x="160465" y="14312"/>
                  </a:lnTo>
                  <a:lnTo>
                    <a:pt x="161745" y="12705"/>
                  </a:lnTo>
                  <a:lnTo>
                    <a:pt x="163962" y="8803"/>
                  </a:lnTo>
                  <a:lnTo>
                    <a:pt x="170307" y="1286"/>
                  </a:lnTo>
                  <a:lnTo>
                    <a:pt x="169894" y="846"/>
                  </a:lnTo>
                  <a:lnTo>
                    <a:pt x="165520" y="226"/>
                  </a:lnTo>
                  <a:lnTo>
                    <a:pt x="154627" y="0"/>
                  </a:lnTo>
                  <a:lnTo>
                    <a:pt x="149950" y="2098"/>
                  </a:lnTo>
                  <a:lnTo>
                    <a:pt x="133346" y="16759"/>
                  </a:lnTo>
                  <a:lnTo>
                    <a:pt x="119062" y="40876"/>
                  </a:lnTo>
                  <a:lnTo>
                    <a:pt x="115710" y="54861"/>
                  </a:lnTo>
                  <a:lnTo>
                    <a:pt x="117043" y="64316"/>
                  </a:lnTo>
                  <a:lnTo>
                    <a:pt x="126567" y="87285"/>
                  </a:lnTo>
                  <a:lnTo>
                    <a:pt x="135731" y="999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407"/>
            <p:cNvSpPr/>
            <p:nvPr/>
          </p:nvSpPr>
          <p:spPr>
            <a:xfrm>
              <a:off x="4029075" y="4079081"/>
              <a:ext cx="7145" cy="14289"/>
            </a:xfrm>
            <a:custGeom>
              <a:avLst/>
              <a:gdLst/>
              <a:ahLst/>
              <a:cxnLst/>
              <a:rect l="0" t="0" r="0" b="0"/>
              <a:pathLst>
                <a:path w="7145" h="14289">
                  <a:moveTo>
                    <a:pt x="0" y="14288"/>
                  </a:moveTo>
                  <a:lnTo>
                    <a:pt x="714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408"/>
            <p:cNvSpPr/>
            <p:nvPr/>
          </p:nvSpPr>
          <p:spPr>
            <a:xfrm>
              <a:off x="3807619" y="4144054"/>
              <a:ext cx="203771" cy="106478"/>
            </a:xfrm>
            <a:custGeom>
              <a:avLst/>
              <a:gdLst/>
              <a:ahLst/>
              <a:cxnLst/>
              <a:rect l="0" t="0" r="0" b="0"/>
              <a:pathLst>
                <a:path w="203771" h="106478">
                  <a:moveTo>
                    <a:pt x="0" y="13609"/>
                  </a:moveTo>
                  <a:lnTo>
                    <a:pt x="0" y="2760"/>
                  </a:lnTo>
                  <a:lnTo>
                    <a:pt x="794" y="1613"/>
                  </a:lnTo>
                  <a:lnTo>
                    <a:pt x="2116" y="849"/>
                  </a:lnTo>
                  <a:lnTo>
                    <a:pt x="6497" y="0"/>
                  </a:lnTo>
                  <a:lnTo>
                    <a:pt x="18682" y="316"/>
                  </a:lnTo>
                  <a:lnTo>
                    <a:pt x="50585" y="5498"/>
                  </a:lnTo>
                  <a:lnTo>
                    <a:pt x="83605" y="11183"/>
                  </a:lnTo>
                  <a:lnTo>
                    <a:pt x="115998" y="13129"/>
                  </a:lnTo>
                  <a:lnTo>
                    <a:pt x="148943" y="17306"/>
                  </a:lnTo>
                  <a:lnTo>
                    <a:pt x="182843" y="20450"/>
                  </a:lnTo>
                  <a:lnTo>
                    <a:pt x="190537" y="22734"/>
                  </a:lnTo>
                  <a:lnTo>
                    <a:pt x="199569" y="28010"/>
                  </a:lnTo>
                  <a:lnTo>
                    <a:pt x="203262" y="31386"/>
                  </a:lnTo>
                  <a:lnTo>
                    <a:pt x="203770" y="33398"/>
                  </a:lnTo>
                  <a:lnTo>
                    <a:pt x="203316" y="35533"/>
                  </a:lnTo>
                  <a:lnTo>
                    <a:pt x="201487" y="40022"/>
                  </a:lnTo>
                  <a:lnTo>
                    <a:pt x="191231" y="72437"/>
                  </a:lnTo>
                  <a:lnTo>
                    <a:pt x="187365" y="83427"/>
                  </a:lnTo>
                  <a:lnTo>
                    <a:pt x="185158" y="96739"/>
                  </a:lnTo>
                  <a:lnTo>
                    <a:pt x="178594" y="1064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409"/>
            <p:cNvSpPr/>
            <p:nvPr/>
          </p:nvSpPr>
          <p:spPr>
            <a:xfrm>
              <a:off x="3838780" y="4075162"/>
              <a:ext cx="47421" cy="203945"/>
            </a:xfrm>
            <a:custGeom>
              <a:avLst/>
              <a:gdLst/>
              <a:ahLst/>
              <a:cxnLst/>
              <a:rect l="0" t="0" r="0" b="0"/>
              <a:pathLst>
                <a:path w="47421" h="203945">
                  <a:moveTo>
                    <a:pt x="47420" y="11063"/>
                  </a:moveTo>
                  <a:lnTo>
                    <a:pt x="47420" y="0"/>
                  </a:lnTo>
                  <a:lnTo>
                    <a:pt x="47420" y="3246"/>
                  </a:lnTo>
                  <a:lnTo>
                    <a:pt x="32947" y="34957"/>
                  </a:lnTo>
                  <a:lnTo>
                    <a:pt x="21202" y="68537"/>
                  </a:lnTo>
                  <a:lnTo>
                    <a:pt x="9317" y="103974"/>
                  </a:lnTo>
                  <a:lnTo>
                    <a:pt x="4704" y="136631"/>
                  </a:lnTo>
                  <a:lnTo>
                    <a:pt x="720" y="155513"/>
                  </a:lnTo>
                  <a:lnTo>
                    <a:pt x="1448" y="180707"/>
                  </a:lnTo>
                  <a:lnTo>
                    <a:pt x="0" y="190442"/>
                  </a:lnTo>
                  <a:lnTo>
                    <a:pt x="4558" y="2039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410"/>
            <p:cNvSpPr/>
            <p:nvPr/>
          </p:nvSpPr>
          <p:spPr>
            <a:xfrm>
              <a:off x="3651901" y="4179094"/>
              <a:ext cx="77138" cy="85726"/>
            </a:xfrm>
            <a:custGeom>
              <a:avLst/>
              <a:gdLst/>
              <a:ahLst/>
              <a:cxnLst/>
              <a:rect l="0" t="0" r="0" b="0"/>
              <a:pathLst>
                <a:path w="77138" h="85726">
                  <a:moveTo>
                    <a:pt x="77137" y="0"/>
                  </a:moveTo>
                  <a:lnTo>
                    <a:pt x="60137" y="0"/>
                  </a:lnTo>
                  <a:lnTo>
                    <a:pt x="55558" y="2116"/>
                  </a:lnTo>
                  <a:lnTo>
                    <a:pt x="21914" y="21486"/>
                  </a:lnTo>
                  <a:lnTo>
                    <a:pt x="16081" y="27012"/>
                  </a:lnTo>
                  <a:lnTo>
                    <a:pt x="1805" y="51874"/>
                  </a:lnTo>
                  <a:lnTo>
                    <a:pt x="0" y="58245"/>
                  </a:lnTo>
                  <a:lnTo>
                    <a:pt x="312" y="61055"/>
                  </a:lnTo>
                  <a:lnTo>
                    <a:pt x="2776" y="66294"/>
                  </a:lnTo>
                  <a:lnTo>
                    <a:pt x="12418" y="77498"/>
                  </a:lnTo>
                  <a:lnTo>
                    <a:pt x="20856" y="82068"/>
                  </a:lnTo>
                  <a:lnTo>
                    <a:pt x="43914" y="85243"/>
                  </a:lnTo>
                  <a:lnTo>
                    <a:pt x="62849" y="857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411"/>
            <p:cNvSpPr/>
            <p:nvPr/>
          </p:nvSpPr>
          <p:spPr>
            <a:xfrm>
              <a:off x="3378994" y="4129212"/>
              <a:ext cx="249592" cy="128464"/>
            </a:xfrm>
            <a:custGeom>
              <a:avLst/>
              <a:gdLst/>
              <a:ahLst/>
              <a:cxnLst/>
              <a:rect l="0" t="0" r="0" b="0"/>
              <a:pathLst>
                <a:path w="249592" h="128464">
                  <a:moveTo>
                    <a:pt x="0" y="57026"/>
                  </a:moveTo>
                  <a:lnTo>
                    <a:pt x="32111" y="57026"/>
                  </a:lnTo>
                  <a:lnTo>
                    <a:pt x="59965" y="54909"/>
                  </a:lnTo>
                  <a:lnTo>
                    <a:pt x="86559" y="51371"/>
                  </a:lnTo>
                  <a:lnTo>
                    <a:pt x="120197" y="50176"/>
                  </a:lnTo>
                  <a:lnTo>
                    <a:pt x="154682" y="44237"/>
                  </a:lnTo>
                  <a:lnTo>
                    <a:pt x="185247" y="37537"/>
                  </a:lnTo>
                  <a:lnTo>
                    <a:pt x="214215" y="32186"/>
                  </a:lnTo>
                  <a:lnTo>
                    <a:pt x="228130" y="25765"/>
                  </a:lnTo>
                  <a:lnTo>
                    <a:pt x="245018" y="11755"/>
                  </a:lnTo>
                  <a:lnTo>
                    <a:pt x="247803" y="7007"/>
                  </a:lnTo>
                  <a:lnTo>
                    <a:pt x="249591" y="1284"/>
                  </a:lnTo>
                  <a:lnTo>
                    <a:pt x="248944" y="815"/>
                  </a:lnTo>
                  <a:lnTo>
                    <a:pt x="240049" y="0"/>
                  </a:lnTo>
                  <a:lnTo>
                    <a:pt x="235540" y="2047"/>
                  </a:lnTo>
                  <a:lnTo>
                    <a:pt x="229303" y="5603"/>
                  </a:lnTo>
                  <a:lnTo>
                    <a:pt x="202969" y="16671"/>
                  </a:lnTo>
                  <a:lnTo>
                    <a:pt x="195248" y="23480"/>
                  </a:lnTo>
                  <a:lnTo>
                    <a:pt x="166407" y="54771"/>
                  </a:lnTo>
                  <a:lnTo>
                    <a:pt x="161271" y="64226"/>
                  </a:lnTo>
                  <a:lnTo>
                    <a:pt x="151252" y="97510"/>
                  </a:lnTo>
                  <a:lnTo>
                    <a:pt x="152683" y="104917"/>
                  </a:lnTo>
                  <a:lnTo>
                    <a:pt x="157952" y="113549"/>
                  </a:lnTo>
                  <a:lnTo>
                    <a:pt x="163070" y="118660"/>
                  </a:lnTo>
                  <a:lnTo>
                    <a:pt x="174082" y="125205"/>
                  </a:lnTo>
                  <a:lnTo>
                    <a:pt x="185737" y="1284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412"/>
            <p:cNvSpPr/>
            <p:nvPr/>
          </p:nvSpPr>
          <p:spPr>
            <a:xfrm>
              <a:off x="3393575" y="4036390"/>
              <a:ext cx="149726" cy="275408"/>
            </a:xfrm>
            <a:custGeom>
              <a:avLst/>
              <a:gdLst/>
              <a:ahLst/>
              <a:cxnLst/>
              <a:rect l="0" t="0" r="0" b="0"/>
              <a:pathLst>
                <a:path w="149726" h="275408">
                  <a:moveTo>
                    <a:pt x="6850" y="271291"/>
                  </a:moveTo>
                  <a:lnTo>
                    <a:pt x="3058" y="271291"/>
                  </a:lnTo>
                  <a:lnTo>
                    <a:pt x="1941" y="272085"/>
                  </a:lnTo>
                  <a:lnTo>
                    <a:pt x="1196" y="273408"/>
                  </a:lnTo>
                  <a:lnTo>
                    <a:pt x="699" y="275083"/>
                  </a:lnTo>
                  <a:lnTo>
                    <a:pt x="368" y="275407"/>
                  </a:lnTo>
                  <a:lnTo>
                    <a:pt x="148" y="274829"/>
                  </a:lnTo>
                  <a:lnTo>
                    <a:pt x="0" y="273650"/>
                  </a:lnTo>
                  <a:lnTo>
                    <a:pt x="696" y="272864"/>
                  </a:lnTo>
                  <a:lnTo>
                    <a:pt x="3586" y="271990"/>
                  </a:lnTo>
                  <a:lnTo>
                    <a:pt x="4674" y="270170"/>
                  </a:lnTo>
                  <a:lnTo>
                    <a:pt x="8839" y="240255"/>
                  </a:lnTo>
                  <a:lnTo>
                    <a:pt x="18224" y="205880"/>
                  </a:lnTo>
                  <a:lnTo>
                    <a:pt x="22679" y="172704"/>
                  </a:lnTo>
                  <a:lnTo>
                    <a:pt x="27175" y="142986"/>
                  </a:lnTo>
                  <a:lnTo>
                    <a:pt x="28856" y="109275"/>
                  </a:lnTo>
                  <a:lnTo>
                    <a:pt x="33126" y="83851"/>
                  </a:lnTo>
                  <a:lnTo>
                    <a:pt x="36331" y="50389"/>
                  </a:lnTo>
                  <a:lnTo>
                    <a:pt x="51429" y="17825"/>
                  </a:lnTo>
                  <a:lnTo>
                    <a:pt x="59041" y="6395"/>
                  </a:lnTo>
                  <a:lnTo>
                    <a:pt x="66029" y="2747"/>
                  </a:lnTo>
                  <a:lnTo>
                    <a:pt x="97456" y="0"/>
                  </a:lnTo>
                  <a:lnTo>
                    <a:pt x="121321" y="656"/>
                  </a:lnTo>
                  <a:lnTo>
                    <a:pt x="136370" y="5542"/>
                  </a:lnTo>
                  <a:lnTo>
                    <a:pt x="149725" y="141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413"/>
            <p:cNvSpPr/>
            <p:nvPr/>
          </p:nvSpPr>
          <p:spPr>
            <a:xfrm>
              <a:off x="3186407" y="4136231"/>
              <a:ext cx="106863" cy="7145"/>
            </a:xfrm>
            <a:custGeom>
              <a:avLst/>
              <a:gdLst/>
              <a:ahLst/>
              <a:cxnLst/>
              <a:rect l="0" t="0" r="0" b="0"/>
              <a:pathLst>
                <a:path w="106863" h="7145">
                  <a:moveTo>
                    <a:pt x="6849" y="0"/>
                  </a:moveTo>
                  <a:lnTo>
                    <a:pt x="0" y="0"/>
                  </a:lnTo>
                  <a:lnTo>
                    <a:pt x="18405" y="794"/>
                  </a:lnTo>
                  <a:lnTo>
                    <a:pt x="50293" y="6151"/>
                  </a:lnTo>
                  <a:lnTo>
                    <a:pt x="82517" y="6948"/>
                  </a:lnTo>
                  <a:lnTo>
                    <a:pt x="106862" y="7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414"/>
            <p:cNvSpPr/>
            <p:nvPr/>
          </p:nvSpPr>
          <p:spPr>
            <a:xfrm>
              <a:off x="2950369" y="4008851"/>
              <a:ext cx="442913" cy="319395"/>
            </a:xfrm>
            <a:custGeom>
              <a:avLst/>
              <a:gdLst/>
              <a:ahLst/>
              <a:cxnLst/>
              <a:rect l="0" t="0" r="0" b="0"/>
              <a:pathLst>
                <a:path w="442913" h="319395">
                  <a:moveTo>
                    <a:pt x="0" y="198818"/>
                  </a:moveTo>
                  <a:lnTo>
                    <a:pt x="33493" y="198024"/>
                  </a:lnTo>
                  <a:lnTo>
                    <a:pt x="69155" y="182025"/>
                  </a:lnTo>
                  <a:lnTo>
                    <a:pt x="101606" y="154082"/>
                  </a:lnTo>
                  <a:lnTo>
                    <a:pt x="113674" y="140122"/>
                  </a:lnTo>
                  <a:lnTo>
                    <a:pt x="117990" y="131456"/>
                  </a:lnTo>
                  <a:lnTo>
                    <a:pt x="120989" y="112032"/>
                  </a:lnTo>
                  <a:lnTo>
                    <a:pt x="119125" y="106536"/>
                  </a:lnTo>
                  <a:lnTo>
                    <a:pt x="117516" y="103959"/>
                  </a:lnTo>
                  <a:lnTo>
                    <a:pt x="115650" y="102241"/>
                  </a:lnTo>
                  <a:lnTo>
                    <a:pt x="111460" y="100332"/>
                  </a:lnTo>
                  <a:lnTo>
                    <a:pt x="104639" y="99258"/>
                  </a:lnTo>
                  <a:lnTo>
                    <a:pt x="89519" y="104598"/>
                  </a:lnTo>
                  <a:lnTo>
                    <a:pt x="75913" y="111811"/>
                  </a:lnTo>
                  <a:lnTo>
                    <a:pt x="47600" y="138004"/>
                  </a:lnTo>
                  <a:lnTo>
                    <a:pt x="30687" y="163787"/>
                  </a:lnTo>
                  <a:lnTo>
                    <a:pt x="16947" y="198908"/>
                  </a:lnTo>
                  <a:lnTo>
                    <a:pt x="9315" y="229528"/>
                  </a:lnTo>
                  <a:lnTo>
                    <a:pt x="8902" y="245804"/>
                  </a:lnTo>
                  <a:lnTo>
                    <a:pt x="17214" y="278099"/>
                  </a:lnTo>
                  <a:lnTo>
                    <a:pt x="27766" y="295245"/>
                  </a:lnTo>
                  <a:lnTo>
                    <a:pt x="44739" y="310380"/>
                  </a:lnTo>
                  <a:lnTo>
                    <a:pt x="60101" y="315870"/>
                  </a:lnTo>
                  <a:lnTo>
                    <a:pt x="92040" y="319394"/>
                  </a:lnTo>
                  <a:lnTo>
                    <a:pt x="126189" y="318503"/>
                  </a:lnTo>
                  <a:lnTo>
                    <a:pt x="156689" y="304686"/>
                  </a:lnTo>
                  <a:lnTo>
                    <a:pt x="185644" y="286669"/>
                  </a:lnTo>
                  <a:lnTo>
                    <a:pt x="195750" y="275169"/>
                  </a:lnTo>
                  <a:lnTo>
                    <a:pt x="211368" y="241386"/>
                  </a:lnTo>
                  <a:lnTo>
                    <a:pt x="219228" y="210931"/>
                  </a:lnTo>
                  <a:lnTo>
                    <a:pt x="221016" y="178368"/>
                  </a:lnTo>
                  <a:lnTo>
                    <a:pt x="221369" y="148212"/>
                  </a:lnTo>
                  <a:lnTo>
                    <a:pt x="219322" y="116737"/>
                  </a:lnTo>
                  <a:lnTo>
                    <a:pt x="214972" y="84851"/>
                  </a:lnTo>
                  <a:lnTo>
                    <a:pt x="215301" y="68653"/>
                  </a:lnTo>
                  <a:lnTo>
                    <a:pt x="224281" y="44142"/>
                  </a:lnTo>
                  <a:lnTo>
                    <a:pt x="230914" y="36675"/>
                  </a:lnTo>
                  <a:lnTo>
                    <a:pt x="262073" y="14177"/>
                  </a:lnTo>
                  <a:lnTo>
                    <a:pt x="275756" y="9599"/>
                  </a:lnTo>
                  <a:lnTo>
                    <a:pt x="306618" y="2868"/>
                  </a:lnTo>
                  <a:lnTo>
                    <a:pt x="328446" y="0"/>
                  </a:lnTo>
                  <a:lnTo>
                    <a:pt x="357154" y="3940"/>
                  </a:lnTo>
                  <a:lnTo>
                    <a:pt x="385756" y="7659"/>
                  </a:lnTo>
                  <a:lnTo>
                    <a:pt x="420853" y="20375"/>
                  </a:lnTo>
                  <a:lnTo>
                    <a:pt x="442912" y="345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415"/>
            <p:cNvSpPr/>
            <p:nvPr/>
          </p:nvSpPr>
          <p:spPr>
            <a:xfrm>
              <a:off x="3671888" y="3944861"/>
              <a:ext cx="114301" cy="98503"/>
            </a:xfrm>
            <a:custGeom>
              <a:avLst/>
              <a:gdLst/>
              <a:ahLst/>
              <a:cxnLst/>
              <a:rect l="0" t="0" r="0" b="0"/>
              <a:pathLst>
                <a:path w="114301" h="98503">
                  <a:moveTo>
                    <a:pt x="0" y="77070"/>
                  </a:moveTo>
                  <a:lnTo>
                    <a:pt x="6150" y="83221"/>
                  </a:lnTo>
                  <a:lnTo>
                    <a:pt x="7056" y="96428"/>
                  </a:lnTo>
                  <a:lnTo>
                    <a:pt x="7879" y="97119"/>
                  </a:lnTo>
                  <a:lnTo>
                    <a:pt x="13286" y="98319"/>
                  </a:lnTo>
                  <a:lnTo>
                    <a:pt x="13620" y="97586"/>
                  </a:lnTo>
                  <a:lnTo>
                    <a:pt x="15022" y="81396"/>
                  </a:lnTo>
                  <a:lnTo>
                    <a:pt x="28757" y="49472"/>
                  </a:lnTo>
                  <a:lnTo>
                    <a:pt x="38136" y="33430"/>
                  </a:lnTo>
                  <a:lnTo>
                    <a:pt x="66381" y="3588"/>
                  </a:lnTo>
                  <a:lnTo>
                    <a:pt x="71307" y="755"/>
                  </a:lnTo>
                  <a:lnTo>
                    <a:pt x="73731" y="0"/>
                  </a:lnTo>
                  <a:lnTo>
                    <a:pt x="76142" y="290"/>
                  </a:lnTo>
                  <a:lnTo>
                    <a:pt x="80936" y="2729"/>
                  </a:lnTo>
                  <a:lnTo>
                    <a:pt x="88098" y="8565"/>
                  </a:lnTo>
                  <a:lnTo>
                    <a:pt x="95247" y="19113"/>
                  </a:lnTo>
                  <a:lnTo>
                    <a:pt x="107597" y="54652"/>
                  </a:lnTo>
                  <a:lnTo>
                    <a:pt x="111321" y="65519"/>
                  </a:lnTo>
                  <a:lnTo>
                    <a:pt x="114300" y="985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416"/>
            <p:cNvSpPr/>
            <p:nvPr/>
          </p:nvSpPr>
          <p:spPr>
            <a:xfrm>
              <a:off x="3550869" y="3900488"/>
              <a:ext cx="63444" cy="114140"/>
            </a:xfrm>
            <a:custGeom>
              <a:avLst/>
              <a:gdLst/>
              <a:ahLst/>
              <a:cxnLst/>
              <a:rect l="0" t="0" r="0" b="0"/>
              <a:pathLst>
                <a:path w="63444" h="114140">
                  <a:moveTo>
                    <a:pt x="56725" y="0"/>
                  </a:moveTo>
                  <a:lnTo>
                    <a:pt x="39932" y="0"/>
                  </a:lnTo>
                  <a:lnTo>
                    <a:pt x="29083" y="3792"/>
                  </a:lnTo>
                  <a:lnTo>
                    <a:pt x="19607" y="9942"/>
                  </a:lnTo>
                  <a:lnTo>
                    <a:pt x="11772" y="20585"/>
                  </a:lnTo>
                  <a:lnTo>
                    <a:pt x="2807" y="43312"/>
                  </a:lnTo>
                  <a:lnTo>
                    <a:pt x="0" y="68802"/>
                  </a:lnTo>
                  <a:lnTo>
                    <a:pt x="3493" y="83268"/>
                  </a:lnTo>
                  <a:lnTo>
                    <a:pt x="14065" y="105029"/>
                  </a:lnTo>
                  <a:lnTo>
                    <a:pt x="18715" y="110180"/>
                  </a:lnTo>
                  <a:lnTo>
                    <a:pt x="23428" y="112468"/>
                  </a:lnTo>
                  <a:lnTo>
                    <a:pt x="43829" y="114139"/>
                  </a:lnTo>
                  <a:lnTo>
                    <a:pt x="49141" y="112111"/>
                  </a:lnTo>
                  <a:lnTo>
                    <a:pt x="59019" y="104342"/>
                  </a:lnTo>
                  <a:lnTo>
                    <a:pt x="61713" y="97703"/>
                  </a:lnTo>
                  <a:lnTo>
                    <a:pt x="63443" y="84298"/>
                  </a:lnTo>
                  <a:lnTo>
                    <a:pt x="61562" y="79005"/>
                  </a:lnTo>
                  <a:lnTo>
                    <a:pt x="58875" y="74007"/>
                  </a:lnTo>
                  <a:lnTo>
                    <a:pt x="56568" y="66730"/>
                  </a:lnTo>
                  <a:lnTo>
                    <a:pt x="49581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417"/>
            <p:cNvSpPr/>
            <p:nvPr/>
          </p:nvSpPr>
          <p:spPr>
            <a:xfrm>
              <a:off x="4014788" y="3723425"/>
              <a:ext cx="107157" cy="112770"/>
            </a:xfrm>
            <a:custGeom>
              <a:avLst/>
              <a:gdLst/>
              <a:ahLst/>
              <a:cxnLst/>
              <a:rect l="0" t="0" r="0" b="0"/>
              <a:pathLst>
                <a:path w="107157" h="112770">
                  <a:moveTo>
                    <a:pt x="0" y="48475"/>
                  </a:moveTo>
                  <a:lnTo>
                    <a:pt x="0" y="79442"/>
                  </a:lnTo>
                  <a:lnTo>
                    <a:pt x="793" y="81026"/>
                  </a:lnTo>
                  <a:lnTo>
                    <a:pt x="2116" y="82082"/>
                  </a:lnTo>
                  <a:lnTo>
                    <a:pt x="6849" y="84070"/>
                  </a:lnTo>
                  <a:lnTo>
                    <a:pt x="7879" y="73556"/>
                  </a:lnTo>
                  <a:lnTo>
                    <a:pt x="12786" y="63013"/>
                  </a:lnTo>
                  <a:lnTo>
                    <a:pt x="17783" y="49495"/>
                  </a:lnTo>
                  <a:lnTo>
                    <a:pt x="31054" y="22161"/>
                  </a:lnTo>
                  <a:lnTo>
                    <a:pt x="37879" y="14820"/>
                  </a:lnTo>
                  <a:lnTo>
                    <a:pt x="54906" y="1915"/>
                  </a:lnTo>
                  <a:lnTo>
                    <a:pt x="63031" y="0"/>
                  </a:lnTo>
                  <a:lnTo>
                    <a:pt x="71935" y="1266"/>
                  </a:lnTo>
                  <a:lnTo>
                    <a:pt x="83755" y="6442"/>
                  </a:lnTo>
                  <a:lnTo>
                    <a:pt x="86793" y="8546"/>
                  </a:lnTo>
                  <a:lnTo>
                    <a:pt x="88818" y="11537"/>
                  </a:lnTo>
                  <a:lnTo>
                    <a:pt x="100402" y="43655"/>
                  </a:lnTo>
                  <a:lnTo>
                    <a:pt x="105155" y="63451"/>
                  </a:lnTo>
                  <a:lnTo>
                    <a:pt x="106980" y="97915"/>
                  </a:lnTo>
                  <a:lnTo>
                    <a:pt x="107156" y="1127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418"/>
            <p:cNvSpPr/>
            <p:nvPr/>
          </p:nvSpPr>
          <p:spPr>
            <a:xfrm>
              <a:off x="3893431" y="3650456"/>
              <a:ext cx="49794" cy="107004"/>
            </a:xfrm>
            <a:custGeom>
              <a:avLst/>
              <a:gdLst/>
              <a:ahLst/>
              <a:cxnLst/>
              <a:rect l="0" t="0" r="0" b="0"/>
              <a:pathLst>
                <a:path w="49794" h="107004">
                  <a:moveTo>
                    <a:pt x="7057" y="7144"/>
                  </a:moveTo>
                  <a:lnTo>
                    <a:pt x="7057" y="17087"/>
                  </a:lnTo>
                  <a:lnTo>
                    <a:pt x="4940" y="21617"/>
                  </a:lnTo>
                  <a:lnTo>
                    <a:pt x="3264" y="23937"/>
                  </a:lnTo>
                  <a:lnTo>
                    <a:pt x="906" y="34785"/>
                  </a:lnTo>
                  <a:lnTo>
                    <a:pt x="0" y="68191"/>
                  </a:lnTo>
                  <a:lnTo>
                    <a:pt x="712" y="95068"/>
                  </a:lnTo>
                  <a:lnTo>
                    <a:pt x="3707" y="101255"/>
                  </a:lnTo>
                  <a:lnTo>
                    <a:pt x="5617" y="103222"/>
                  </a:lnTo>
                  <a:lnTo>
                    <a:pt x="9857" y="105408"/>
                  </a:lnTo>
                  <a:lnTo>
                    <a:pt x="29912" y="107003"/>
                  </a:lnTo>
                  <a:lnTo>
                    <a:pt x="35206" y="104972"/>
                  </a:lnTo>
                  <a:lnTo>
                    <a:pt x="37729" y="103319"/>
                  </a:lnTo>
                  <a:lnTo>
                    <a:pt x="45072" y="93407"/>
                  </a:lnTo>
                  <a:lnTo>
                    <a:pt x="48483" y="80417"/>
                  </a:lnTo>
                  <a:lnTo>
                    <a:pt x="49793" y="54698"/>
                  </a:lnTo>
                  <a:lnTo>
                    <a:pt x="47746" y="46006"/>
                  </a:lnTo>
                  <a:lnTo>
                    <a:pt x="30784" y="13338"/>
                  </a:lnTo>
                  <a:lnTo>
                    <a:pt x="24494" y="8185"/>
                  </a:lnTo>
                  <a:lnTo>
                    <a:pt x="2134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419"/>
            <p:cNvSpPr/>
            <p:nvPr/>
          </p:nvSpPr>
          <p:spPr>
            <a:xfrm>
              <a:off x="3821906" y="3550444"/>
              <a:ext cx="7145" cy="14288"/>
            </a:xfrm>
            <a:custGeom>
              <a:avLst/>
              <a:gdLst/>
              <a:ahLst/>
              <a:cxnLst/>
              <a:rect l="0" t="0" r="0" b="0"/>
              <a:pathLst>
                <a:path w="7145" h="14288">
                  <a:moveTo>
                    <a:pt x="7144" y="14287"/>
                  </a:moveTo>
                  <a:lnTo>
                    <a:pt x="993" y="813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420"/>
            <p:cNvSpPr/>
            <p:nvPr/>
          </p:nvSpPr>
          <p:spPr>
            <a:xfrm>
              <a:off x="3757613" y="3657600"/>
              <a:ext cx="14288" cy="128589"/>
            </a:xfrm>
            <a:custGeom>
              <a:avLst/>
              <a:gdLst/>
              <a:ahLst/>
              <a:cxnLst/>
              <a:rect l="0" t="0" r="0" b="0"/>
              <a:pathLst>
                <a:path w="14288" h="128589">
                  <a:moveTo>
                    <a:pt x="0" y="0"/>
                  </a:moveTo>
                  <a:lnTo>
                    <a:pt x="0" y="34911"/>
                  </a:lnTo>
                  <a:lnTo>
                    <a:pt x="793" y="44885"/>
                  </a:lnTo>
                  <a:lnTo>
                    <a:pt x="6481" y="78697"/>
                  </a:lnTo>
                  <a:lnTo>
                    <a:pt x="7879" y="108545"/>
                  </a:lnTo>
                  <a:lnTo>
                    <a:pt x="14287" y="1285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421"/>
            <p:cNvSpPr/>
            <p:nvPr/>
          </p:nvSpPr>
          <p:spPr>
            <a:xfrm>
              <a:off x="3579019" y="3615192"/>
              <a:ext cx="100013" cy="156709"/>
            </a:xfrm>
            <a:custGeom>
              <a:avLst/>
              <a:gdLst/>
              <a:ahLst/>
              <a:cxnLst/>
              <a:rect l="0" t="0" r="0" b="0"/>
              <a:pathLst>
                <a:path w="100013" h="156709">
                  <a:moveTo>
                    <a:pt x="0" y="92414"/>
                  </a:moveTo>
                  <a:lnTo>
                    <a:pt x="0" y="99532"/>
                  </a:lnTo>
                  <a:lnTo>
                    <a:pt x="0" y="65067"/>
                  </a:lnTo>
                  <a:lnTo>
                    <a:pt x="794" y="32816"/>
                  </a:lnTo>
                  <a:lnTo>
                    <a:pt x="5703" y="19369"/>
                  </a:lnTo>
                  <a:lnTo>
                    <a:pt x="16793" y="4723"/>
                  </a:lnTo>
                  <a:lnTo>
                    <a:pt x="21486" y="1847"/>
                  </a:lnTo>
                  <a:lnTo>
                    <a:pt x="30967" y="0"/>
                  </a:lnTo>
                  <a:lnTo>
                    <a:pt x="46186" y="5339"/>
                  </a:lnTo>
                  <a:lnTo>
                    <a:pt x="59810" y="12551"/>
                  </a:lnTo>
                  <a:lnTo>
                    <a:pt x="73108" y="24389"/>
                  </a:lnTo>
                  <a:lnTo>
                    <a:pt x="82427" y="38745"/>
                  </a:lnTo>
                  <a:lnTo>
                    <a:pt x="96757" y="72729"/>
                  </a:lnTo>
                  <a:lnTo>
                    <a:pt x="99584" y="104678"/>
                  </a:lnTo>
                  <a:lnTo>
                    <a:pt x="99974" y="139443"/>
                  </a:lnTo>
                  <a:lnTo>
                    <a:pt x="100012" y="1567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422"/>
            <p:cNvSpPr/>
            <p:nvPr/>
          </p:nvSpPr>
          <p:spPr>
            <a:xfrm>
              <a:off x="3521869" y="3543300"/>
              <a:ext cx="7145" cy="21432"/>
            </a:xfrm>
            <a:custGeom>
              <a:avLst/>
              <a:gdLst/>
              <a:ahLst/>
              <a:cxnLst/>
              <a:rect l="0" t="0" r="0" b="0"/>
              <a:pathLst>
                <a:path w="7145" h="21432">
                  <a:moveTo>
                    <a:pt x="7144" y="21431"/>
                  </a:moveTo>
                  <a:lnTo>
                    <a:pt x="7144" y="1763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423"/>
            <p:cNvSpPr/>
            <p:nvPr/>
          </p:nvSpPr>
          <p:spPr>
            <a:xfrm>
              <a:off x="3471863" y="3664744"/>
              <a:ext cx="28576" cy="135732"/>
            </a:xfrm>
            <a:custGeom>
              <a:avLst/>
              <a:gdLst/>
              <a:ahLst/>
              <a:cxnLst/>
              <a:rect l="0" t="0" r="0" b="0"/>
              <a:pathLst>
                <a:path w="28576" h="135732">
                  <a:moveTo>
                    <a:pt x="0" y="0"/>
                  </a:moveTo>
                  <a:lnTo>
                    <a:pt x="3792" y="0"/>
                  </a:lnTo>
                  <a:lnTo>
                    <a:pt x="7770" y="2116"/>
                  </a:lnTo>
                  <a:lnTo>
                    <a:pt x="12184" y="6497"/>
                  </a:lnTo>
                  <a:lnTo>
                    <a:pt x="23848" y="26735"/>
                  </a:lnTo>
                  <a:lnTo>
                    <a:pt x="27174" y="40641"/>
                  </a:lnTo>
                  <a:lnTo>
                    <a:pt x="28452" y="75221"/>
                  </a:lnTo>
                  <a:lnTo>
                    <a:pt x="28564" y="110839"/>
                  </a:lnTo>
                  <a:lnTo>
                    <a:pt x="28575" y="1357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424"/>
            <p:cNvSpPr/>
            <p:nvPr/>
          </p:nvSpPr>
          <p:spPr>
            <a:xfrm>
              <a:off x="3278981" y="3637742"/>
              <a:ext cx="134520" cy="290766"/>
            </a:xfrm>
            <a:custGeom>
              <a:avLst/>
              <a:gdLst/>
              <a:ahLst/>
              <a:cxnLst/>
              <a:rect l="0" t="0" r="0" b="0"/>
              <a:pathLst>
                <a:path w="134520" h="290766">
                  <a:moveTo>
                    <a:pt x="0" y="105583"/>
                  </a:moveTo>
                  <a:lnTo>
                    <a:pt x="0" y="136646"/>
                  </a:lnTo>
                  <a:lnTo>
                    <a:pt x="3792" y="167017"/>
                  </a:lnTo>
                  <a:lnTo>
                    <a:pt x="6482" y="198681"/>
                  </a:lnTo>
                  <a:lnTo>
                    <a:pt x="7013" y="232569"/>
                  </a:lnTo>
                  <a:lnTo>
                    <a:pt x="7127" y="263975"/>
                  </a:lnTo>
                  <a:lnTo>
                    <a:pt x="7144" y="290765"/>
                  </a:lnTo>
                  <a:lnTo>
                    <a:pt x="7938" y="279804"/>
                  </a:lnTo>
                  <a:lnTo>
                    <a:pt x="12798" y="260236"/>
                  </a:lnTo>
                  <a:lnTo>
                    <a:pt x="13994" y="229882"/>
                  </a:lnTo>
                  <a:lnTo>
                    <a:pt x="14201" y="202649"/>
                  </a:lnTo>
                  <a:lnTo>
                    <a:pt x="18054" y="174472"/>
                  </a:lnTo>
                  <a:lnTo>
                    <a:pt x="20431" y="146015"/>
                  </a:lnTo>
                  <a:lnTo>
                    <a:pt x="24927" y="113682"/>
                  </a:lnTo>
                  <a:lnTo>
                    <a:pt x="33558" y="78608"/>
                  </a:lnTo>
                  <a:lnTo>
                    <a:pt x="42906" y="48749"/>
                  </a:lnTo>
                  <a:lnTo>
                    <a:pt x="52396" y="23713"/>
                  </a:lnTo>
                  <a:lnTo>
                    <a:pt x="59271" y="15486"/>
                  </a:lnTo>
                  <a:lnTo>
                    <a:pt x="76619" y="3737"/>
                  </a:lnTo>
                  <a:lnTo>
                    <a:pt x="86819" y="0"/>
                  </a:lnTo>
                  <a:lnTo>
                    <a:pt x="90423" y="1063"/>
                  </a:lnTo>
                  <a:lnTo>
                    <a:pt x="108432" y="14659"/>
                  </a:lnTo>
                  <a:lnTo>
                    <a:pt x="120146" y="25903"/>
                  </a:lnTo>
                  <a:lnTo>
                    <a:pt x="124836" y="34715"/>
                  </a:lnTo>
                  <a:lnTo>
                    <a:pt x="134519" y="67516"/>
                  </a:lnTo>
                  <a:lnTo>
                    <a:pt x="133076" y="74906"/>
                  </a:lnTo>
                  <a:lnTo>
                    <a:pt x="118908" y="99705"/>
                  </a:lnTo>
                  <a:lnTo>
                    <a:pt x="108081" y="107633"/>
                  </a:lnTo>
                  <a:lnTo>
                    <a:pt x="98611" y="111218"/>
                  </a:lnTo>
                  <a:lnTo>
                    <a:pt x="88300" y="113222"/>
                  </a:lnTo>
                  <a:lnTo>
                    <a:pt x="78582" y="1198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425"/>
            <p:cNvSpPr/>
            <p:nvPr/>
          </p:nvSpPr>
          <p:spPr>
            <a:xfrm>
              <a:off x="3036638" y="3708268"/>
              <a:ext cx="156619" cy="141112"/>
            </a:xfrm>
            <a:custGeom>
              <a:avLst/>
              <a:gdLst/>
              <a:ahLst/>
              <a:cxnLst/>
              <a:rect l="0" t="0" r="0" b="0"/>
              <a:pathLst>
                <a:path w="156619" h="141112">
                  <a:moveTo>
                    <a:pt x="135187" y="6482"/>
                  </a:moveTo>
                  <a:lnTo>
                    <a:pt x="131395" y="6482"/>
                  </a:lnTo>
                  <a:lnTo>
                    <a:pt x="103870" y="0"/>
                  </a:lnTo>
                  <a:lnTo>
                    <a:pt x="89836" y="328"/>
                  </a:lnTo>
                  <a:lnTo>
                    <a:pt x="56449" y="12334"/>
                  </a:lnTo>
                  <a:lnTo>
                    <a:pt x="21017" y="42404"/>
                  </a:lnTo>
                  <a:lnTo>
                    <a:pt x="12214" y="52610"/>
                  </a:lnTo>
                  <a:lnTo>
                    <a:pt x="3589" y="70949"/>
                  </a:lnTo>
                  <a:lnTo>
                    <a:pt x="0" y="100471"/>
                  </a:lnTo>
                  <a:lnTo>
                    <a:pt x="3409" y="117321"/>
                  </a:lnTo>
                  <a:lnTo>
                    <a:pt x="9415" y="125329"/>
                  </a:lnTo>
                  <a:lnTo>
                    <a:pt x="26206" y="136938"/>
                  </a:lnTo>
                  <a:lnTo>
                    <a:pt x="43894" y="140650"/>
                  </a:lnTo>
                  <a:lnTo>
                    <a:pt x="66295" y="141111"/>
                  </a:lnTo>
                  <a:lnTo>
                    <a:pt x="99804" y="132229"/>
                  </a:lnTo>
                  <a:lnTo>
                    <a:pt x="117206" y="121616"/>
                  </a:lnTo>
                  <a:lnTo>
                    <a:pt x="136515" y="103808"/>
                  </a:lnTo>
                  <a:lnTo>
                    <a:pt x="146076" y="88941"/>
                  </a:lnTo>
                  <a:lnTo>
                    <a:pt x="154301" y="65104"/>
                  </a:lnTo>
                  <a:lnTo>
                    <a:pt x="156483" y="30381"/>
                  </a:lnTo>
                  <a:lnTo>
                    <a:pt x="156618" y="136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426"/>
            <p:cNvSpPr/>
            <p:nvPr/>
          </p:nvSpPr>
          <p:spPr>
            <a:xfrm>
              <a:off x="2326844" y="3443288"/>
              <a:ext cx="2499986" cy="1305761"/>
            </a:xfrm>
            <a:custGeom>
              <a:avLst/>
              <a:gdLst/>
              <a:ahLst/>
              <a:cxnLst/>
              <a:rect l="0" t="0" r="0" b="0"/>
              <a:pathLst>
                <a:path w="2499986" h="1305761">
                  <a:moveTo>
                    <a:pt x="1987981" y="257175"/>
                  </a:moveTo>
                  <a:lnTo>
                    <a:pt x="1987981" y="253382"/>
                  </a:lnTo>
                  <a:lnTo>
                    <a:pt x="1978038" y="230439"/>
                  </a:lnTo>
                  <a:lnTo>
                    <a:pt x="1961558" y="206120"/>
                  </a:lnTo>
                  <a:lnTo>
                    <a:pt x="1931491" y="178386"/>
                  </a:lnTo>
                  <a:lnTo>
                    <a:pt x="1905362" y="154984"/>
                  </a:lnTo>
                  <a:lnTo>
                    <a:pt x="1870368" y="130058"/>
                  </a:lnTo>
                  <a:lnTo>
                    <a:pt x="1842840" y="114953"/>
                  </a:lnTo>
                  <a:lnTo>
                    <a:pt x="1812084" y="100303"/>
                  </a:lnTo>
                  <a:lnTo>
                    <a:pt x="1779894" y="85854"/>
                  </a:lnTo>
                  <a:lnTo>
                    <a:pt x="1745479" y="71494"/>
                  </a:lnTo>
                  <a:lnTo>
                    <a:pt x="1726300" y="64332"/>
                  </a:lnTo>
                  <a:lnTo>
                    <a:pt x="1706371" y="57175"/>
                  </a:lnTo>
                  <a:lnTo>
                    <a:pt x="1685941" y="50023"/>
                  </a:lnTo>
                  <a:lnTo>
                    <a:pt x="1665177" y="42873"/>
                  </a:lnTo>
                  <a:lnTo>
                    <a:pt x="1644191" y="35726"/>
                  </a:lnTo>
                  <a:lnTo>
                    <a:pt x="1622263" y="30167"/>
                  </a:lnTo>
                  <a:lnTo>
                    <a:pt x="1599706" y="25667"/>
                  </a:lnTo>
                  <a:lnTo>
                    <a:pt x="1576731" y="21874"/>
                  </a:lnTo>
                  <a:lnTo>
                    <a:pt x="1552683" y="17757"/>
                  </a:lnTo>
                  <a:lnTo>
                    <a:pt x="1527920" y="13425"/>
                  </a:lnTo>
                  <a:lnTo>
                    <a:pt x="1502680" y="8950"/>
                  </a:lnTo>
                  <a:lnTo>
                    <a:pt x="1476328" y="5967"/>
                  </a:lnTo>
                  <a:lnTo>
                    <a:pt x="1449235" y="3978"/>
                  </a:lnTo>
                  <a:lnTo>
                    <a:pt x="1421649" y="2652"/>
                  </a:lnTo>
                  <a:lnTo>
                    <a:pt x="1393732" y="1768"/>
                  </a:lnTo>
                  <a:lnTo>
                    <a:pt x="1365597" y="1178"/>
                  </a:lnTo>
                  <a:lnTo>
                    <a:pt x="1337315" y="785"/>
                  </a:lnTo>
                  <a:lnTo>
                    <a:pt x="1308141" y="523"/>
                  </a:lnTo>
                  <a:lnTo>
                    <a:pt x="1278373" y="349"/>
                  </a:lnTo>
                  <a:lnTo>
                    <a:pt x="1248209" y="232"/>
                  </a:lnTo>
                  <a:lnTo>
                    <a:pt x="1217781" y="1742"/>
                  </a:lnTo>
                  <a:lnTo>
                    <a:pt x="1187177" y="4336"/>
                  </a:lnTo>
                  <a:lnTo>
                    <a:pt x="1156455" y="7653"/>
                  </a:lnTo>
                  <a:lnTo>
                    <a:pt x="1125655" y="11452"/>
                  </a:lnTo>
                  <a:lnTo>
                    <a:pt x="1094804" y="15572"/>
                  </a:lnTo>
                  <a:lnTo>
                    <a:pt x="1063917" y="19906"/>
                  </a:lnTo>
                  <a:lnTo>
                    <a:pt x="1033801" y="25177"/>
                  </a:lnTo>
                  <a:lnTo>
                    <a:pt x="1004198" y="31072"/>
                  </a:lnTo>
                  <a:lnTo>
                    <a:pt x="974939" y="37383"/>
                  </a:lnTo>
                  <a:lnTo>
                    <a:pt x="945113" y="43972"/>
                  </a:lnTo>
                  <a:lnTo>
                    <a:pt x="914911" y="50746"/>
                  </a:lnTo>
                  <a:lnTo>
                    <a:pt x="884457" y="57643"/>
                  </a:lnTo>
                  <a:lnTo>
                    <a:pt x="854630" y="66210"/>
                  </a:lnTo>
                  <a:lnTo>
                    <a:pt x="825220" y="75889"/>
                  </a:lnTo>
                  <a:lnTo>
                    <a:pt x="796088" y="86312"/>
                  </a:lnTo>
                  <a:lnTo>
                    <a:pt x="767142" y="97228"/>
                  </a:lnTo>
                  <a:lnTo>
                    <a:pt x="738319" y="108475"/>
                  </a:lnTo>
                  <a:lnTo>
                    <a:pt x="709580" y="119942"/>
                  </a:lnTo>
                  <a:lnTo>
                    <a:pt x="680895" y="132348"/>
                  </a:lnTo>
                  <a:lnTo>
                    <a:pt x="652246" y="145382"/>
                  </a:lnTo>
                  <a:lnTo>
                    <a:pt x="623622" y="158834"/>
                  </a:lnTo>
                  <a:lnTo>
                    <a:pt x="595809" y="172564"/>
                  </a:lnTo>
                  <a:lnTo>
                    <a:pt x="568535" y="186480"/>
                  </a:lnTo>
                  <a:lnTo>
                    <a:pt x="541621" y="200520"/>
                  </a:lnTo>
                  <a:lnTo>
                    <a:pt x="514154" y="215436"/>
                  </a:lnTo>
                  <a:lnTo>
                    <a:pt x="486317" y="230936"/>
                  </a:lnTo>
                  <a:lnTo>
                    <a:pt x="458234" y="246826"/>
                  </a:lnTo>
                  <a:lnTo>
                    <a:pt x="431575" y="262976"/>
                  </a:lnTo>
                  <a:lnTo>
                    <a:pt x="405864" y="279298"/>
                  </a:lnTo>
                  <a:lnTo>
                    <a:pt x="380787" y="295736"/>
                  </a:lnTo>
                  <a:lnTo>
                    <a:pt x="356131" y="313045"/>
                  </a:lnTo>
                  <a:lnTo>
                    <a:pt x="331756" y="330934"/>
                  </a:lnTo>
                  <a:lnTo>
                    <a:pt x="307568" y="349210"/>
                  </a:lnTo>
                  <a:lnTo>
                    <a:pt x="285093" y="367744"/>
                  </a:lnTo>
                  <a:lnTo>
                    <a:pt x="263760" y="386450"/>
                  </a:lnTo>
                  <a:lnTo>
                    <a:pt x="243188" y="405271"/>
                  </a:lnTo>
                  <a:lnTo>
                    <a:pt x="223123" y="424168"/>
                  </a:lnTo>
                  <a:lnTo>
                    <a:pt x="203397" y="443116"/>
                  </a:lnTo>
                  <a:lnTo>
                    <a:pt x="183895" y="462098"/>
                  </a:lnTo>
                  <a:lnTo>
                    <a:pt x="166132" y="481103"/>
                  </a:lnTo>
                  <a:lnTo>
                    <a:pt x="149528" y="500122"/>
                  </a:lnTo>
                  <a:lnTo>
                    <a:pt x="133695" y="519152"/>
                  </a:lnTo>
                  <a:lnTo>
                    <a:pt x="119172" y="538189"/>
                  </a:lnTo>
                  <a:lnTo>
                    <a:pt x="105521" y="557230"/>
                  </a:lnTo>
                  <a:lnTo>
                    <a:pt x="92451" y="576274"/>
                  </a:lnTo>
                  <a:lnTo>
                    <a:pt x="80563" y="595320"/>
                  </a:lnTo>
                  <a:lnTo>
                    <a:pt x="69463" y="614367"/>
                  </a:lnTo>
                  <a:lnTo>
                    <a:pt x="58888" y="633415"/>
                  </a:lnTo>
                  <a:lnTo>
                    <a:pt x="49456" y="652464"/>
                  </a:lnTo>
                  <a:lnTo>
                    <a:pt x="40787" y="671514"/>
                  </a:lnTo>
                  <a:lnTo>
                    <a:pt x="32627" y="690563"/>
                  </a:lnTo>
                  <a:lnTo>
                    <a:pt x="25599" y="709613"/>
                  </a:lnTo>
                  <a:lnTo>
                    <a:pt x="19326" y="728662"/>
                  </a:lnTo>
                  <a:lnTo>
                    <a:pt x="13557" y="747712"/>
                  </a:lnTo>
                  <a:lnTo>
                    <a:pt x="8917" y="765968"/>
                  </a:lnTo>
                  <a:lnTo>
                    <a:pt x="1645" y="801070"/>
                  </a:lnTo>
                  <a:lnTo>
                    <a:pt x="0" y="835191"/>
                  </a:lnTo>
                  <a:lnTo>
                    <a:pt x="3503" y="868083"/>
                  </a:lnTo>
                  <a:lnTo>
                    <a:pt x="12997" y="898577"/>
                  </a:lnTo>
                  <a:lnTo>
                    <a:pt x="27271" y="928005"/>
                  </a:lnTo>
                  <a:lnTo>
                    <a:pt x="45785" y="956959"/>
                  </a:lnTo>
                  <a:lnTo>
                    <a:pt x="69889" y="985703"/>
                  </a:lnTo>
                  <a:lnTo>
                    <a:pt x="96477" y="1010119"/>
                  </a:lnTo>
                  <a:lnTo>
                    <a:pt x="126550" y="1032348"/>
                  </a:lnTo>
                  <a:lnTo>
                    <a:pt x="144571" y="1043832"/>
                  </a:lnTo>
                  <a:lnTo>
                    <a:pt x="163728" y="1055456"/>
                  </a:lnTo>
                  <a:lnTo>
                    <a:pt x="184438" y="1065587"/>
                  </a:lnTo>
                  <a:lnTo>
                    <a:pt x="206181" y="1074723"/>
                  </a:lnTo>
                  <a:lnTo>
                    <a:pt x="228615" y="1083194"/>
                  </a:lnTo>
                  <a:lnTo>
                    <a:pt x="252301" y="1092017"/>
                  </a:lnTo>
                  <a:lnTo>
                    <a:pt x="276823" y="1101073"/>
                  </a:lnTo>
                  <a:lnTo>
                    <a:pt x="301903" y="1110286"/>
                  </a:lnTo>
                  <a:lnTo>
                    <a:pt x="327354" y="1119603"/>
                  </a:lnTo>
                  <a:lnTo>
                    <a:pt x="353052" y="1128990"/>
                  </a:lnTo>
                  <a:lnTo>
                    <a:pt x="378916" y="1138422"/>
                  </a:lnTo>
                  <a:lnTo>
                    <a:pt x="406478" y="1147091"/>
                  </a:lnTo>
                  <a:lnTo>
                    <a:pt x="435170" y="1155253"/>
                  </a:lnTo>
                  <a:lnTo>
                    <a:pt x="464618" y="1163074"/>
                  </a:lnTo>
                  <a:lnTo>
                    <a:pt x="495362" y="1170670"/>
                  </a:lnTo>
                  <a:lnTo>
                    <a:pt x="526970" y="1178116"/>
                  </a:lnTo>
                  <a:lnTo>
                    <a:pt x="559155" y="1185460"/>
                  </a:lnTo>
                  <a:lnTo>
                    <a:pt x="591724" y="1192738"/>
                  </a:lnTo>
                  <a:lnTo>
                    <a:pt x="624549" y="1199971"/>
                  </a:lnTo>
                  <a:lnTo>
                    <a:pt x="657545" y="1207174"/>
                  </a:lnTo>
                  <a:lnTo>
                    <a:pt x="691449" y="1214358"/>
                  </a:lnTo>
                  <a:lnTo>
                    <a:pt x="725957" y="1221528"/>
                  </a:lnTo>
                  <a:lnTo>
                    <a:pt x="760869" y="1228689"/>
                  </a:lnTo>
                  <a:lnTo>
                    <a:pt x="796050" y="1235845"/>
                  </a:lnTo>
                  <a:lnTo>
                    <a:pt x="831411" y="1242996"/>
                  </a:lnTo>
                  <a:lnTo>
                    <a:pt x="866890" y="1250145"/>
                  </a:lnTo>
                  <a:lnTo>
                    <a:pt x="903243" y="1256499"/>
                  </a:lnTo>
                  <a:lnTo>
                    <a:pt x="940179" y="1262322"/>
                  </a:lnTo>
                  <a:lnTo>
                    <a:pt x="977502" y="1267791"/>
                  </a:lnTo>
                  <a:lnTo>
                    <a:pt x="1014291" y="1273026"/>
                  </a:lnTo>
                  <a:lnTo>
                    <a:pt x="1050723" y="1278102"/>
                  </a:lnTo>
                  <a:lnTo>
                    <a:pt x="1086917" y="1283074"/>
                  </a:lnTo>
                  <a:lnTo>
                    <a:pt x="1122953" y="1287183"/>
                  </a:lnTo>
                  <a:lnTo>
                    <a:pt x="1158883" y="1290715"/>
                  </a:lnTo>
                  <a:lnTo>
                    <a:pt x="1194743" y="1293864"/>
                  </a:lnTo>
                  <a:lnTo>
                    <a:pt x="1230556" y="1296757"/>
                  </a:lnTo>
                  <a:lnTo>
                    <a:pt x="1266337" y="1299479"/>
                  </a:lnTo>
                  <a:lnTo>
                    <a:pt x="1302098" y="1302088"/>
                  </a:lnTo>
                  <a:lnTo>
                    <a:pt x="1337050" y="1303828"/>
                  </a:lnTo>
                  <a:lnTo>
                    <a:pt x="1371465" y="1304987"/>
                  </a:lnTo>
                  <a:lnTo>
                    <a:pt x="1405520" y="1305760"/>
                  </a:lnTo>
                  <a:lnTo>
                    <a:pt x="1439336" y="1305481"/>
                  </a:lnTo>
                  <a:lnTo>
                    <a:pt x="1472993" y="1304502"/>
                  </a:lnTo>
                  <a:lnTo>
                    <a:pt x="1506543" y="1303056"/>
                  </a:lnTo>
                  <a:lnTo>
                    <a:pt x="1540022" y="1301297"/>
                  </a:lnTo>
                  <a:lnTo>
                    <a:pt x="1573454" y="1299331"/>
                  </a:lnTo>
                  <a:lnTo>
                    <a:pt x="1606855" y="1297227"/>
                  </a:lnTo>
                  <a:lnTo>
                    <a:pt x="1639441" y="1293443"/>
                  </a:lnTo>
                  <a:lnTo>
                    <a:pt x="1671483" y="1288539"/>
                  </a:lnTo>
                  <a:lnTo>
                    <a:pt x="1703164" y="1282888"/>
                  </a:lnTo>
                  <a:lnTo>
                    <a:pt x="1734603" y="1276740"/>
                  </a:lnTo>
                  <a:lnTo>
                    <a:pt x="1765881" y="1270260"/>
                  </a:lnTo>
                  <a:lnTo>
                    <a:pt x="1797052" y="1263558"/>
                  </a:lnTo>
                  <a:lnTo>
                    <a:pt x="1827357" y="1255916"/>
                  </a:lnTo>
                  <a:lnTo>
                    <a:pt x="1857086" y="1247646"/>
                  </a:lnTo>
                  <a:lnTo>
                    <a:pt x="1886430" y="1238958"/>
                  </a:lnTo>
                  <a:lnTo>
                    <a:pt x="1915518" y="1229990"/>
                  </a:lnTo>
                  <a:lnTo>
                    <a:pt x="1944435" y="1220837"/>
                  </a:lnTo>
                  <a:lnTo>
                    <a:pt x="1973238" y="1211560"/>
                  </a:lnTo>
                  <a:lnTo>
                    <a:pt x="2001171" y="1201406"/>
                  </a:lnTo>
                  <a:lnTo>
                    <a:pt x="2028524" y="1190669"/>
                  </a:lnTo>
                  <a:lnTo>
                    <a:pt x="2055491" y="1179541"/>
                  </a:lnTo>
                  <a:lnTo>
                    <a:pt x="2081406" y="1167361"/>
                  </a:lnTo>
                  <a:lnTo>
                    <a:pt x="2106621" y="1154478"/>
                  </a:lnTo>
                  <a:lnTo>
                    <a:pt x="2131368" y="1141127"/>
                  </a:lnTo>
                  <a:lnTo>
                    <a:pt x="2155804" y="1125082"/>
                  </a:lnTo>
                  <a:lnTo>
                    <a:pt x="2180032" y="1107242"/>
                  </a:lnTo>
                  <a:lnTo>
                    <a:pt x="2204121" y="1088205"/>
                  </a:lnTo>
                  <a:lnTo>
                    <a:pt x="2226531" y="1069957"/>
                  </a:lnTo>
                  <a:lnTo>
                    <a:pt x="2247820" y="1052236"/>
                  </a:lnTo>
                  <a:lnTo>
                    <a:pt x="2268363" y="1034865"/>
                  </a:lnTo>
                  <a:lnTo>
                    <a:pt x="2288409" y="1017729"/>
                  </a:lnTo>
                  <a:lnTo>
                    <a:pt x="2308122" y="1000748"/>
                  </a:lnTo>
                  <a:lnTo>
                    <a:pt x="2327615" y="983871"/>
                  </a:lnTo>
                  <a:lnTo>
                    <a:pt x="2346166" y="966270"/>
                  </a:lnTo>
                  <a:lnTo>
                    <a:pt x="2364090" y="948186"/>
                  </a:lnTo>
                  <a:lnTo>
                    <a:pt x="2381595" y="929780"/>
                  </a:lnTo>
                  <a:lnTo>
                    <a:pt x="2397234" y="911159"/>
                  </a:lnTo>
                  <a:lnTo>
                    <a:pt x="2411629" y="892396"/>
                  </a:lnTo>
                  <a:lnTo>
                    <a:pt x="2425195" y="873536"/>
                  </a:lnTo>
                  <a:lnTo>
                    <a:pt x="2436619" y="854614"/>
                  </a:lnTo>
                  <a:lnTo>
                    <a:pt x="2446617" y="835648"/>
                  </a:lnTo>
                  <a:lnTo>
                    <a:pt x="2455663" y="816655"/>
                  </a:lnTo>
                  <a:lnTo>
                    <a:pt x="2464076" y="796849"/>
                  </a:lnTo>
                  <a:lnTo>
                    <a:pt x="2472065" y="776501"/>
                  </a:lnTo>
                  <a:lnTo>
                    <a:pt x="2479772" y="755792"/>
                  </a:lnTo>
                  <a:lnTo>
                    <a:pt x="2485704" y="734049"/>
                  </a:lnTo>
                  <a:lnTo>
                    <a:pt x="2490453" y="711616"/>
                  </a:lnTo>
                  <a:lnTo>
                    <a:pt x="2494412" y="688723"/>
                  </a:lnTo>
                  <a:lnTo>
                    <a:pt x="2497051" y="666317"/>
                  </a:lnTo>
                  <a:lnTo>
                    <a:pt x="2498811" y="644236"/>
                  </a:lnTo>
                  <a:lnTo>
                    <a:pt x="2499985" y="622372"/>
                  </a:lnTo>
                  <a:lnTo>
                    <a:pt x="2499179" y="599858"/>
                  </a:lnTo>
                  <a:lnTo>
                    <a:pt x="2497055" y="576912"/>
                  </a:lnTo>
                  <a:lnTo>
                    <a:pt x="2494051" y="553676"/>
                  </a:lnTo>
                  <a:lnTo>
                    <a:pt x="2488874" y="530249"/>
                  </a:lnTo>
                  <a:lnTo>
                    <a:pt x="2482247" y="506693"/>
                  </a:lnTo>
                  <a:lnTo>
                    <a:pt x="2474654" y="483051"/>
                  </a:lnTo>
                  <a:lnTo>
                    <a:pt x="2465624" y="460147"/>
                  </a:lnTo>
                  <a:lnTo>
                    <a:pt x="2455634" y="437733"/>
                  </a:lnTo>
                  <a:lnTo>
                    <a:pt x="2445006" y="415647"/>
                  </a:lnTo>
                  <a:lnTo>
                    <a:pt x="2433158" y="392985"/>
                  </a:lnTo>
                  <a:lnTo>
                    <a:pt x="2420497" y="369940"/>
                  </a:lnTo>
                  <a:lnTo>
                    <a:pt x="2407294" y="346639"/>
                  </a:lnTo>
                  <a:lnTo>
                    <a:pt x="2392142" y="324755"/>
                  </a:lnTo>
                  <a:lnTo>
                    <a:pt x="2375690" y="303816"/>
                  </a:lnTo>
                  <a:lnTo>
                    <a:pt x="2358373" y="283506"/>
                  </a:lnTo>
                  <a:lnTo>
                    <a:pt x="2340477" y="263617"/>
                  </a:lnTo>
                  <a:lnTo>
                    <a:pt x="2322197" y="244007"/>
                  </a:lnTo>
                  <a:lnTo>
                    <a:pt x="2303661" y="224583"/>
                  </a:lnTo>
                  <a:lnTo>
                    <a:pt x="2283365" y="206872"/>
                  </a:lnTo>
                  <a:lnTo>
                    <a:pt x="2261898" y="190302"/>
                  </a:lnTo>
                  <a:lnTo>
                    <a:pt x="2239648" y="174493"/>
                  </a:lnTo>
                  <a:lnTo>
                    <a:pt x="2216878" y="159191"/>
                  </a:lnTo>
                  <a:lnTo>
                    <a:pt x="2193760" y="144227"/>
                  </a:lnTo>
                  <a:lnTo>
                    <a:pt x="2170411" y="129488"/>
                  </a:lnTo>
                  <a:lnTo>
                    <a:pt x="2146114" y="114901"/>
                  </a:lnTo>
                  <a:lnTo>
                    <a:pt x="2121184" y="100413"/>
                  </a:lnTo>
                  <a:lnTo>
                    <a:pt x="2095833" y="85992"/>
                  </a:lnTo>
                  <a:lnTo>
                    <a:pt x="2070201" y="73203"/>
                  </a:lnTo>
                  <a:lnTo>
                    <a:pt x="2044382" y="61502"/>
                  </a:lnTo>
                  <a:lnTo>
                    <a:pt x="2018438" y="50526"/>
                  </a:lnTo>
                  <a:lnTo>
                    <a:pt x="1990029" y="40033"/>
                  </a:lnTo>
                  <a:lnTo>
                    <a:pt x="1959978" y="29864"/>
                  </a:lnTo>
                  <a:lnTo>
                    <a:pt x="1928831" y="19909"/>
                  </a:lnTo>
                  <a:lnTo>
                    <a:pt x="1894223" y="8848"/>
                  </a:lnTo>
                  <a:lnTo>
                    <a:pt x="186653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21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ewsPrint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217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1_NewsPrint</vt:lpstr>
      <vt:lpstr>Bellringer: Feb 12 Write this in your notes.</vt:lpstr>
      <vt:lpstr>Section 5: “A stitch in time…”</vt:lpstr>
      <vt:lpstr>PowerPoint Presentation</vt:lpstr>
      <vt:lpstr>Instructions</vt:lpstr>
      <vt:lpstr>Planning to Write Your Response: Try a web or other form of graphic organizer: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Feb 12 Write this in your notes.</dc:title>
  <dc:creator>Windows User</dc:creator>
  <cp:lastModifiedBy>Windows User</cp:lastModifiedBy>
  <cp:revision>6</cp:revision>
  <dcterms:created xsi:type="dcterms:W3CDTF">2015-02-12T12:18:49Z</dcterms:created>
  <dcterms:modified xsi:type="dcterms:W3CDTF">2015-02-12T17:40:45Z</dcterms:modified>
</cp:coreProperties>
</file>