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5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34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0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56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82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19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7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22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2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9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7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graphic%20organizer%20for%20the%20essay.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Feb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Now that you have read the rebuttal, what questions do you have about the film that the rebuttal brings up?</a:t>
            </a:r>
          </a:p>
          <a:p>
            <a:r>
              <a:rPr lang="en-US" sz="2500" dirty="0" smtClean="0"/>
              <a:t>Be ready to share out. </a:t>
            </a:r>
            <a:endParaRPr lang="en-US" sz="2500" dirty="0"/>
          </a:p>
          <a:p>
            <a:endParaRPr lang="en-US" sz="2500" dirty="0" smtClean="0"/>
          </a:p>
          <a:p>
            <a:endParaRPr lang="en-US" sz="2500" dirty="0" smtClean="0"/>
          </a:p>
          <a:p>
            <a:r>
              <a:rPr lang="en-US" sz="2500" dirty="0" smtClean="0"/>
              <a:t> If you haven’t read the rebuttal, which was assigned for homework, instead of sitting there talking or staring off into space, read some of the rebuttal.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13269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smtClean="0">
                <a:hlinkClick r:id="rId2" action="ppaction://hlinkfile"/>
              </a:rPr>
              <a:t>organizer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DUE next class?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Just bring back the material from this lesson, especially today’s class.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417678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Going over </a:t>
            </a:r>
            <a:r>
              <a:rPr lang="en-US" sz="3500" dirty="0" smtClean="0"/>
              <a:t>the Rebuttal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4500" dirty="0" smtClean="0"/>
              <a:t>In your groups, decide on one piece of evidence from your assigned section which discredits the film.</a:t>
            </a:r>
          </a:p>
          <a:p>
            <a:r>
              <a:rPr lang="en-US" sz="4500" dirty="0" smtClean="0"/>
              <a:t>Identify one example of pathos in your assigned section.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58897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Does the rebuttal work? 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Based on your analysis of the film and your analysis of the rebuttal, who is more convincing? </a:t>
            </a:r>
          </a:p>
          <a:p>
            <a:r>
              <a:rPr lang="en-US" sz="4500" dirty="0" smtClean="0"/>
              <a:t>Why?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76032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Writing the response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4500" dirty="0" smtClean="0"/>
              <a:t>You are writing a persuasive essay.</a:t>
            </a:r>
          </a:p>
          <a:p>
            <a:r>
              <a:rPr lang="en-US" sz="4500" dirty="0" smtClean="0"/>
              <a:t>You must choose a side. Does the </a:t>
            </a:r>
            <a:r>
              <a:rPr lang="en-US" sz="4500" dirty="0" smtClean="0"/>
              <a:t>film </a:t>
            </a:r>
            <a:r>
              <a:rPr lang="en-US" sz="4500" dirty="0" smtClean="0"/>
              <a:t>make a convincing argument or does it fail to make a convincing argument?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61721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convincing argument 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Credibility</a:t>
            </a:r>
          </a:p>
          <a:p>
            <a:r>
              <a:rPr lang="en-US" sz="4500" dirty="0" smtClean="0"/>
              <a:t>Reasons and evidence which build together to prove the point</a:t>
            </a:r>
          </a:p>
          <a:p>
            <a:r>
              <a:rPr lang="en-US" sz="4500" dirty="0" smtClean="0"/>
              <a:t>The emotions of the audience on its side.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4422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7924800" cy="1143000"/>
          </a:xfrm>
        </p:spPr>
        <p:txBody>
          <a:bodyPr/>
          <a:lstStyle/>
          <a:p>
            <a:r>
              <a:rPr lang="en-US" sz="4500" dirty="0" smtClean="0"/>
              <a:t>If the argument does not have all three, it is not convincing.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16625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best piece of evidence from the film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What is it? </a:t>
            </a:r>
          </a:p>
          <a:p>
            <a:endParaRPr lang="en-US" sz="4500" dirty="0"/>
          </a:p>
          <a:p>
            <a:r>
              <a:rPr lang="en-US" sz="4500" dirty="0" smtClean="0"/>
              <a:t>What does the rebuttal say about it?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8047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sources the film uses the most?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For each person, what are their credentials?</a:t>
            </a:r>
          </a:p>
          <a:p>
            <a:endParaRPr lang="en-US" sz="4500" dirty="0"/>
          </a:p>
          <a:p>
            <a:r>
              <a:rPr lang="en-US" sz="4500" dirty="0" smtClean="0"/>
              <a:t>What does the rebuttal say about that person?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85580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Emotions? Where in the film are our emotions the strongest?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How do we feel at the end?</a:t>
            </a:r>
          </a:p>
          <a:p>
            <a:endParaRPr lang="en-US" sz="4500" dirty="0"/>
          </a:p>
          <a:p>
            <a:r>
              <a:rPr lang="en-US" sz="4500" dirty="0" smtClean="0"/>
              <a:t>What does the rebuttal say about the film’s manipulation of our emotions?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49418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FFFF00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298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Horizon</vt:lpstr>
      <vt:lpstr>Bellringer: Feb 1</vt:lpstr>
      <vt:lpstr>Going over the Rebuttal</vt:lpstr>
      <vt:lpstr>Does the rebuttal work? </vt:lpstr>
      <vt:lpstr>Writing the response</vt:lpstr>
      <vt:lpstr>A convincing argument has</vt:lpstr>
      <vt:lpstr>If the argument does not have all three, it is not convincing. </vt:lpstr>
      <vt:lpstr>Identify the best piece of evidence from the film </vt:lpstr>
      <vt:lpstr>Who are the sources the film uses the most? </vt:lpstr>
      <vt:lpstr>Emotions? Where in the film are our emotions the strongest? </vt:lpstr>
      <vt:lpstr>Using the organizer. </vt:lpstr>
      <vt:lpstr>What is DUE next class?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Feb 1</dc:title>
  <dc:creator>Windows User</dc:creator>
  <cp:lastModifiedBy>Windows User</cp:lastModifiedBy>
  <cp:revision>2</cp:revision>
  <dcterms:created xsi:type="dcterms:W3CDTF">2016-02-01T12:28:09Z</dcterms:created>
  <dcterms:modified xsi:type="dcterms:W3CDTF">2016-02-01T13:53:08Z</dcterms:modified>
</cp:coreProperties>
</file>