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2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4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8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1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8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1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0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9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71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graphic%20organizer%20for%20the%20essay.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Feb.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Complete the </a:t>
            </a:r>
            <a:r>
              <a:rPr lang="en-US" sz="3000" dirty="0" err="1" smtClean="0"/>
              <a:t>bellringer</a:t>
            </a:r>
            <a:r>
              <a:rPr lang="en-US" sz="3000" dirty="0" smtClean="0"/>
              <a:t> paper.</a:t>
            </a:r>
          </a:p>
          <a:p>
            <a:r>
              <a:rPr lang="en-US" sz="3000" dirty="0" smtClean="0"/>
              <a:t>It will be graded. </a:t>
            </a:r>
          </a:p>
          <a:p>
            <a:r>
              <a:rPr lang="en-US" sz="3000" dirty="0" smtClean="0"/>
              <a:t>Write with complete sentences and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	USE YOUR NOTES!!!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4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6: Conclusion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Restate your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audience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your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opinion.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us something to think about or to do about the issue.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Where are you with your graphic organizer? Are you finished? Still need to do the counter-argument? Need help with the reasons? 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Homework: Have the graphic organizer completed </a:t>
            </a:r>
            <a:r>
              <a:rPr lang="en-US" sz="2500" smtClean="0"/>
              <a:t>for Thursday. </a:t>
            </a:r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5784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>
                <a:hlinkClick r:id="rId2" action="ppaction://hlinkfile"/>
              </a:rPr>
              <a:t>organizer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Use the organizer to help you write. </a:t>
            </a:r>
          </a:p>
          <a:p>
            <a:r>
              <a:rPr lang="en-US" sz="2500" dirty="0" smtClean="0"/>
              <a:t>Here’s how.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352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Introduction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Hook-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kind you want. Get the reader’s attention.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Summary-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film and the rebuttal about?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Thesis- write your main idea here. Be specific and go beyond restating the prompt.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Body Paragraph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Develop Reason 1. </a:t>
            </a:r>
          </a:p>
          <a:p>
            <a:r>
              <a:rPr lang="en-US" sz="3000" dirty="0" smtClean="0"/>
              <a:t>State your first reason. </a:t>
            </a:r>
          </a:p>
          <a:p>
            <a:r>
              <a:rPr lang="en-US" sz="3000" dirty="0" smtClean="0"/>
              <a:t>Give a piece of evidence from the film. </a:t>
            </a:r>
          </a:p>
          <a:p>
            <a:r>
              <a:rPr lang="en-US" sz="3000" dirty="0" smtClean="0"/>
              <a:t>Sandwich that piece of evidence with an explanation.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66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how to sandwich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dirty="0"/>
              <a:t>Another way that Cowperthwaite evokes pity involves showing footage of orca mothers crying for their missing babies. </a:t>
            </a:r>
            <a:r>
              <a:rPr lang="en-US" sz="2500" dirty="0">
                <a:solidFill>
                  <a:srgbClr val="FFFF00"/>
                </a:solidFill>
              </a:rPr>
              <a:t>The film shows an orca making high pitched noise and based on the context we can only assume that it is footage shot after the baby was removed. </a:t>
            </a:r>
            <a:r>
              <a:rPr lang="en-US" sz="2500" dirty="0"/>
              <a:t>Reasonable humans could not help feeling that the separation SeaWorld has created is wrong and we would identify with a mother missing her child. This example would help her argument because of our sympathetic pity and it also casts SeaWorld in a harsh, unfeeling light.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Body Paragraph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Develop Reason </a:t>
            </a:r>
            <a:r>
              <a:rPr lang="en-US" sz="3500" dirty="0" smtClean="0"/>
              <a:t>2. </a:t>
            </a:r>
            <a:endParaRPr lang="en-US" sz="3500" dirty="0"/>
          </a:p>
          <a:p>
            <a:r>
              <a:rPr lang="en-US" sz="3500" dirty="0"/>
              <a:t>State your first reason. </a:t>
            </a:r>
          </a:p>
          <a:p>
            <a:r>
              <a:rPr lang="en-US" sz="3500" dirty="0"/>
              <a:t>Give a piece of evidence from the film. </a:t>
            </a:r>
          </a:p>
          <a:p>
            <a:r>
              <a:rPr lang="en-US" sz="3500" dirty="0"/>
              <a:t>Sandwich that piece of evidence with an explanation. 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288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Body Paragraph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Develop Reason 3</a:t>
            </a:r>
            <a:r>
              <a:rPr lang="en-US" sz="3500" dirty="0" smtClean="0"/>
              <a:t>. </a:t>
            </a:r>
            <a:endParaRPr lang="en-US" sz="3500" dirty="0"/>
          </a:p>
          <a:p>
            <a:r>
              <a:rPr lang="en-US" sz="3500" dirty="0"/>
              <a:t>State your first reason. </a:t>
            </a:r>
          </a:p>
          <a:p>
            <a:r>
              <a:rPr lang="en-US" sz="3500" dirty="0"/>
              <a:t>Give a piece of evidence from the film. </a:t>
            </a:r>
          </a:p>
          <a:p>
            <a:r>
              <a:rPr lang="en-US" sz="3500" dirty="0"/>
              <a:t>Sandwich that piece of evidence with an explanation. 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30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Step 5  – Counterargument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Start with writing about how people could say that YOUR ARGUMENT is wrong. </a:t>
            </a:r>
            <a:endParaRPr lang="en-US" sz="3500" dirty="0"/>
          </a:p>
          <a:p>
            <a:r>
              <a:rPr lang="en-US" sz="3500" dirty="0" smtClean="0"/>
              <a:t>Give a piece of evidence which those people could use. </a:t>
            </a:r>
            <a:endParaRPr lang="en-US" sz="3500" dirty="0"/>
          </a:p>
          <a:p>
            <a:r>
              <a:rPr lang="en-US" sz="3500" dirty="0" smtClean="0"/>
              <a:t>Explain why that reason and evidence doesn’t work. </a:t>
            </a:r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802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384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Bellringer: Feb. 2</vt:lpstr>
      <vt:lpstr>Using the organizer. </vt:lpstr>
      <vt:lpstr>Writing the Essay</vt:lpstr>
      <vt:lpstr>Step One: Introduction Paragraph</vt:lpstr>
      <vt:lpstr>Step 2 – Body Paragraph 1</vt:lpstr>
      <vt:lpstr>Here’s how to sandwich evidence</vt:lpstr>
      <vt:lpstr>Step 3 – Body Paragraph 2</vt:lpstr>
      <vt:lpstr>Step 4 – Body Paragraph 3</vt:lpstr>
      <vt:lpstr>Step 5  – Counterargument</vt:lpstr>
      <vt:lpstr>Step 6: Conclusion Paragraph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Feb. 2</dc:title>
  <dc:creator>Windows User</dc:creator>
  <cp:lastModifiedBy>Windows User</cp:lastModifiedBy>
  <cp:revision>2</cp:revision>
  <dcterms:created xsi:type="dcterms:W3CDTF">2016-02-02T12:33:43Z</dcterms:created>
  <dcterms:modified xsi:type="dcterms:W3CDTF">2016-02-02T19:35:56Z</dcterms:modified>
</cp:coreProperties>
</file>