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49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549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69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75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71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66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13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7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47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95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40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3028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 Feb.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500" dirty="0" smtClean="0"/>
              <a:t>Read through the 4 questions on the handout. </a:t>
            </a:r>
          </a:p>
          <a:p>
            <a:pPr marL="0" indent="0">
              <a:buNone/>
            </a:pPr>
            <a:r>
              <a:rPr lang="en-US" sz="3500" dirty="0" smtClean="0"/>
              <a:t>We will watch a video.</a:t>
            </a:r>
          </a:p>
          <a:p>
            <a:pPr marL="0" indent="0">
              <a:buNone/>
            </a:pPr>
            <a:r>
              <a:rPr lang="en-US" sz="3500" dirty="0" smtClean="0"/>
              <a:t>I will show it once; you will answer questions. </a:t>
            </a:r>
          </a:p>
          <a:p>
            <a:pPr marL="0" indent="0">
              <a:buNone/>
            </a:pPr>
            <a:r>
              <a:rPr lang="en-US" sz="3500" dirty="0" smtClean="0"/>
              <a:t>I will show it again; you will review questions.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 smtClean="0"/>
              <a:t>Then you will hand it in and I will grade it.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10336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reading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Read the article “Peta”</a:t>
            </a:r>
          </a:p>
          <a:p>
            <a:pPr marL="0" indent="0">
              <a:buNone/>
            </a:pPr>
            <a:r>
              <a:rPr lang="en-US" sz="3000" dirty="0" smtClean="0"/>
              <a:t>Answer the 6 questions carefully.</a:t>
            </a:r>
          </a:p>
          <a:p>
            <a:pPr marL="0" indent="0">
              <a:buNone/>
            </a:pPr>
            <a:r>
              <a:rPr lang="en-US" sz="3000" dirty="0" smtClean="0"/>
              <a:t>We will discuss it briefly.</a:t>
            </a:r>
          </a:p>
          <a:p>
            <a:pPr marL="0" indent="0">
              <a:buNone/>
            </a:pPr>
            <a:r>
              <a:rPr lang="en-US" sz="3000" dirty="0" smtClean="0"/>
              <a:t>This activity is also a grade. 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When you are finished, raise your hand and I will collect the packet. Work on your </a:t>
            </a:r>
            <a:r>
              <a:rPr lang="en-US" sz="3000" i="1" dirty="0" smtClean="0"/>
              <a:t>Blackfish</a:t>
            </a:r>
            <a:r>
              <a:rPr lang="en-US" sz="3000" dirty="0" smtClean="0"/>
              <a:t> essay.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9176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Finishing the essay.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Finish writing your </a:t>
            </a:r>
            <a:r>
              <a:rPr lang="en-US" sz="3000" i="1" dirty="0" smtClean="0"/>
              <a:t>Blackfish </a:t>
            </a:r>
            <a:r>
              <a:rPr lang="en-US" sz="3000" dirty="0" smtClean="0"/>
              <a:t>essay.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4584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1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FFFF00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Horizon</vt:lpstr>
      <vt:lpstr>Bellringer Feb. 8</vt:lpstr>
      <vt:lpstr>Close reading practice</vt:lpstr>
      <vt:lpstr>Finishing the essay.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Feb. 8</dc:title>
  <dc:creator>Windows User</dc:creator>
  <cp:lastModifiedBy>Windows User</cp:lastModifiedBy>
  <cp:revision>1</cp:revision>
  <dcterms:created xsi:type="dcterms:W3CDTF">2016-02-09T16:21:44Z</dcterms:created>
  <dcterms:modified xsi:type="dcterms:W3CDTF">2016-02-09T16:22:15Z</dcterms:modified>
</cp:coreProperties>
</file>