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5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46372-0686-264A-BF22-50C3AD85381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FBE7E-839D-AC41-9A5D-E15D92596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r>
              <a:rPr lang="en-US" baseline="0" dirty="0" smtClean="0"/>
              <a:t> https://</a:t>
            </a:r>
            <a:r>
              <a:rPr lang="en-US" baseline="0" dirty="0" err="1" smtClean="0"/>
              <a:t>www.youtube.com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watch?v</a:t>
            </a:r>
            <a:r>
              <a:rPr lang="en-US" baseline="0" dirty="0" smtClean="0"/>
              <a:t>=MVWIQEs8718</a:t>
            </a:r>
          </a:p>
          <a:p>
            <a:r>
              <a:rPr lang="en-US" baseline="0" dirty="0" smtClean="0"/>
              <a:t>Pearl Harbor https://</a:t>
            </a:r>
            <a:r>
              <a:rPr lang="en-US" baseline="0" dirty="0" err="1" smtClean="0"/>
              <a:t>www.youtube.com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watch?v</a:t>
            </a:r>
            <a:r>
              <a:rPr lang="en-US" baseline="0" dirty="0" smtClean="0"/>
              <a:t>=mmmk41JEUW0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FBE7E-839D-AC41-9A5D-E15D92596B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1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FBE7E-839D-AC41-9A5D-E15D92596B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1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7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4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5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5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7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4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7970F-751B-0146-A987-AE66166AAA5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1598-BC78-4D44-923B-B1AC3C7D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Century Gothic"/>
                <a:cs typeface="Century Gothic"/>
              </a:rPr>
              <a:t>Bellringer – February 25, 2016</a:t>
            </a:r>
            <a:endParaRPr lang="en-US" i="1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700" dirty="0" smtClean="0">
                <a:latin typeface="Century Gothic"/>
                <a:cs typeface="Century Gothic"/>
              </a:rPr>
              <a:t>If you were not here last class please come see me!</a:t>
            </a:r>
          </a:p>
          <a:p>
            <a:r>
              <a:rPr lang="en-US" sz="2700" dirty="0" smtClean="0">
                <a:latin typeface="Century Gothic"/>
                <a:cs typeface="Century Gothic"/>
              </a:rPr>
              <a:t>Pick </a:t>
            </a:r>
            <a:r>
              <a:rPr lang="en-US" sz="2500" dirty="0" smtClean="0">
                <a:latin typeface="Century Gothic"/>
                <a:cs typeface="Century Gothic"/>
              </a:rPr>
              <a:t>up the poem “Negro Hero” on your way to your seat</a:t>
            </a:r>
          </a:p>
          <a:p>
            <a:r>
              <a:rPr lang="en-US" sz="2500" dirty="0" smtClean="0">
                <a:latin typeface="Century Gothic"/>
                <a:cs typeface="Century Gothic"/>
              </a:rPr>
              <a:t>Take out your Guided Notes packet – if you have not handed in your scavenger hunt please do so now!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</a:rPr>
              <a:t>Make a list of any poetry terms/vocabulary that you remember and/or want to review.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578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i="1" dirty="0" smtClean="0">
                <a:solidFill>
                  <a:schemeClr val="tx2"/>
                </a:solidFill>
                <a:latin typeface="Century Gothic"/>
                <a:cs typeface="Century Gothic"/>
              </a:rPr>
              <a:t>“Negro Hero”</a:t>
            </a:r>
            <a:endParaRPr lang="en-US" sz="5000" i="1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Written imaginatively from the point of view of </a:t>
            </a:r>
            <a:r>
              <a:rPr lang="en-US" dirty="0" smtClean="0">
                <a:latin typeface="Century Gothic"/>
                <a:cs typeface="Century Gothic"/>
              </a:rPr>
              <a:t>Dorie </a:t>
            </a:r>
            <a:r>
              <a:rPr lang="en-US" dirty="0" smtClean="0">
                <a:latin typeface="Century Gothic"/>
                <a:cs typeface="Century Gothic"/>
              </a:rPr>
              <a:t>Miller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Background Information: </a:t>
            </a:r>
            <a:r>
              <a:rPr lang="en-US" dirty="0">
                <a:latin typeface="Century Gothic"/>
                <a:cs typeface="Century Gothic"/>
              </a:rPr>
              <a:t>https://</a:t>
            </a:r>
            <a:r>
              <a:rPr lang="en-US" dirty="0" err="1">
                <a:latin typeface="Century Gothic"/>
                <a:cs typeface="Century Gothic"/>
              </a:rPr>
              <a:t>www.youtube.com</a:t>
            </a:r>
            <a:r>
              <a:rPr lang="en-US" dirty="0">
                <a:latin typeface="Century Gothic"/>
                <a:cs typeface="Century Gothic"/>
              </a:rPr>
              <a:t>/</a:t>
            </a:r>
            <a:r>
              <a:rPr lang="en-US" dirty="0" err="1">
                <a:latin typeface="Century Gothic"/>
                <a:cs typeface="Century Gothic"/>
              </a:rPr>
              <a:t>watch?v</a:t>
            </a:r>
            <a:r>
              <a:rPr lang="en-US" dirty="0">
                <a:latin typeface="Century Gothic"/>
                <a:cs typeface="Century Gothic"/>
              </a:rPr>
              <a:t>=MVWIQEs8718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“Pearl Harbor” </a:t>
            </a:r>
            <a:r>
              <a:rPr lang="en-US" dirty="0">
                <a:latin typeface="Century Gothic"/>
                <a:cs typeface="Century Gothic"/>
              </a:rPr>
              <a:t>https://</a:t>
            </a:r>
            <a:r>
              <a:rPr lang="en-US" dirty="0" err="1">
                <a:latin typeface="Century Gothic"/>
                <a:cs typeface="Century Gothic"/>
              </a:rPr>
              <a:t>www.youtube.com</a:t>
            </a:r>
            <a:r>
              <a:rPr lang="en-US" dirty="0">
                <a:latin typeface="Century Gothic"/>
                <a:cs typeface="Century Gothic"/>
              </a:rPr>
              <a:t>/</a:t>
            </a:r>
            <a:r>
              <a:rPr lang="en-US" dirty="0" err="1">
                <a:latin typeface="Century Gothic"/>
                <a:cs typeface="Century Gothic"/>
              </a:rPr>
              <a:t>watch?v</a:t>
            </a:r>
            <a:r>
              <a:rPr lang="en-US" dirty="0">
                <a:latin typeface="Century Gothic"/>
                <a:cs typeface="Century Gothic"/>
              </a:rPr>
              <a:t>=mmmk41JEUW0</a:t>
            </a:r>
          </a:p>
        </p:txBody>
      </p:sp>
    </p:spTree>
    <p:extLst>
      <p:ext uri="{BB962C8B-B14F-4D97-AF65-F5344CB8AC3E}">
        <p14:creationId xmlns:p14="http://schemas.microsoft.com/office/powerpoint/2010/main" val="34190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i="1" dirty="0" smtClean="0">
                <a:solidFill>
                  <a:srgbClr val="1F497D"/>
                </a:solidFill>
                <a:latin typeface="Century Gothic"/>
                <a:cs typeface="Century Gothic"/>
              </a:rPr>
              <a:t>Journal</a:t>
            </a:r>
            <a:endParaRPr lang="en-US" sz="5000" i="1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entury Gothic"/>
                <a:cs typeface="Century Gothic"/>
              </a:rPr>
              <a:t>Choose a character in All The Light We Cannot See who you believe has changed since the beginning of the novel. Be sure to cite textual evidence when necessary.</a:t>
            </a:r>
            <a:r>
              <a:rPr lang="en-US" dirty="0" smtClean="0">
                <a:effectLst/>
                <a:latin typeface="Century Gothic"/>
                <a:cs typeface="Century Gothic"/>
              </a:rPr>
              <a:t> </a:t>
            </a:r>
          </a:p>
          <a:p>
            <a:pPr marL="0" indent="0" algn="ctr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dirty="0" smtClean="0">
                <a:latin typeface="Century Gothic"/>
                <a:cs typeface="Century Gothic"/>
                <a:hlinkClick r:id="rId3"/>
              </a:rPr>
              <a:t>Online Stopwatch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596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i="1" dirty="0" smtClean="0">
                <a:solidFill>
                  <a:srgbClr val="1F497D"/>
                </a:solidFill>
                <a:latin typeface="Century Gothic"/>
                <a:cs typeface="Century Gothic"/>
              </a:rPr>
              <a:t>Review Game</a:t>
            </a:r>
            <a:endParaRPr lang="en-US" sz="5000" i="1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On each piece of scrap paper you are given, write down a piece of trivia about anything regarding </a:t>
            </a:r>
            <a:r>
              <a:rPr lang="en-US" i="1" dirty="0" smtClean="0">
                <a:latin typeface="Century Gothic"/>
                <a:cs typeface="Century Gothic"/>
              </a:rPr>
              <a:t>All The Light We Cannot See </a:t>
            </a:r>
            <a:r>
              <a:rPr lang="en-US" dirty="0" smtClean="0">
                <a:latin typeface="Century Gothic"/>
                <a:cs typeface="Century Gothic"/>
              </a:rPr>
              <a:t>or “How it Feels to be Colored Me” (don</a:t>
            </a:r>
            <a:r>
              <a:rPr lang="uk-UA" dirty="0" smtClean="0">
                <a:latin typeface="Century Gothic"/>
                <a:cs typeface="Century Gothic"/>
              </a:rPr>
              <a:t>’</a:t>
            </a:r>
            <a:r>
              <a:rPr lang="en-US" dirty="0" smtClean="0">
                <a:latin typeface="Century Gothic"/>
                <a:cs typeface="Century Gothic"/>
              </a:rPr>
              <a:t>t forget to write your name!)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Make the questions difficult!</a:t>
            </a:r>
          </a:p>
        </p:txBody>
      </p:sp>
    </p:spTree>
    <p:extLst>
      <p:ext uri="{BB962C8B-B14F-4D97-AF65-F5344CB8AC3E}">
        <p14:creationId xmlns:p14="http://schemas.microsoft.com/office/powerpoint/2010/main" val="12193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i="1" dirty="0" smtClean="0">
                <a:solidFill>
                  <a:srgbClr val="1F497D"/>
                </a:solidFill>
                <a:latin typeface="Century Gothic"/>
                <a:cs typeface="Century Gothic"/>
              </a:rPr>
              <a:t>Exit Ticket</a:t>
            </a:r>
            <a:endParaRPr lang="en-US" sz="5000" i="1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>
                <a:latin typeface="Century Gothic"/>
                <a:cs typeface="Century Gothic"/>
              </a:rPr>
              <a:t>What would you like to talk about next class regarding All The Light We Cannot </a:t>
            </a:r>
            <a:r>
              <a:rPr lang="en-US" i="1" dirty="0" smtClean="0">
                <a:latin typeface="Century Gothic"/>
                <a:cs typeface="Century Gothic"/>
              </a:rPr>
              <a:t>See?</a:t>
            </a:r>
          </a:p>
          <a:p>
            <a:pPr marL="0" indent="0" algn="ctr">
              <a:buNone/>
            </a:pPr>
            <a:endParaRPr lang="en-US" i="1" dirty="0">
              <a:latin typeface="Century Gothic"/>
              <a:cs typeface="Century Gothic"/>
            </a:endParaRPr>
          </a:p>
          <a:p>
            <a:pPr marL="0" indent="0" algn="ctr">
              <a:buNone/>
            </a:pPr>
            <a:endParaRPr lang="en-US" i="1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For next class: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805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217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 – February 25, 2016</vt:lpstr>
      <vt:lpstr>“Negro Hero”</vt:lpstr>
      <vt:lpstr>Journal</vt:lpstr>
      <vt:lpstr>Review Game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Mathes</dc:creator>
  <cp:lastModifiedBy>Windows User</cp:lastModifiedBy>
  <cp:revision>21</cp:revision>
  <dcterms:created xsi:type="dcterms:W3CDTF">2016-02-22T01:02:31Z</dcterms:created>
  <dcterms:modified xsi:type="dcterms:W3CDTF">2016-02-25T19:22:07Z</dcterms:modified>
</cp:coreProperties>
</file>