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8C342E-371B-42D7-9F89-0D6AC6FBB153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5B0A8F-DCCB-4A87-B570-24F12583C9E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Nov. 6/7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your seat. You have partners.</a:t>
            </a:r>
          </a:p>
          <a:p>
            <a:endParaRPr lang="en-US" dirty="0"/>
          </a:p>
          <a:p>
            <a:r>
              <a:rPr lang="en-US" dirty="0" smtClean="0"/>
              <a:t>Take out your project and share one or two of your favorite entries with your partner. </a:t>
            </a:r>
          </a:p>
          <a:p>
            <a:endParaRPr lang="en-US" dirty="0"/>
          </a:p>
          <a:p>
            <a:r>
              <a:rPr lang="en-US" dirty="0" smtClean="0"/>
              <a:t>If you don’t have your project with you today, you need to fill out a pink slip (on the grey paper – look on the front short bookshelf.)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your English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your “Rite of Passage” article – most of you have yours because YOU DIDN’T TURN IN THIS ASSIGNMENT!!!</a:t>
            </a:r>
          </a:p>
          <a:p>
            <a:endParaRPr lang="en-US" dirty="0"/>
          </a:p>
          <a:p>
            <a:r>
              <a:rPr lang="en-US" dirty="0" smtClean="0"/>
              <a:t>I am handing back the graded assignments if you turned it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(AND WHAT DO WE ALL HAVE IN COMMON? 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different cultures around the world define maturity?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7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partnerships,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what each lesson of the unit had to say about what makes us who we are and </a:t>
            </a:r>
            <a:r>
              <a:rPr lang="en-US" dirty="0" smtClean="0"/>
              <a:t>how do we know </a:t>
            </a:r>
            <a:r>
              <a:rPr lang="en-US" dirty="0" smtClean="0"/>
              <a:t>when we become what we will become</a:t>
            </a:r>
          </a:p>
          <a:p>
            <a:r>
              <a:rPr lang="en-US" dirty="0" smtClean="0"/>
              <a:t>List the lessons from one to five. </a:t>
            </a:r>
            <a:r>
              <a:rPr lang="en-US" dirty="0" smtClean="0"/>
              <a:t>Write 5a – “Fifteen” and 5b – “If”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the basic answer for each question next to their corresponding number. </a:t>
            </a:r>
            <a:endParaRPr lang="en-US" dirty="0"/>
          </a:p>
        </p:txBody>
      </p:sp>
      <p:grpSp>
        <p:nvGrpSpPr>
          <p:cNvPr id="63" name="SMARTInkShape-Group7"/>
          <p:cNvGrpSpPr/>
          <p:nvPr/>
        </p:nvGrpSpPr>
        <p:grpSpPr>
          <a:xfrm>
            <a:off x="5634668" y="4429125"/>
            <a:ext cx="374490" cy="1705567"/>
            <a:chOff x="5634668" y="4429125"/>
            <a:chExt cx="374490" cy="1705567"/>
          </a:xfrm>
        </p:grpSpPr>
        <p:sp>
          <p:nvSpPr>
            <p:cNvPr id="52" name="SMARTInkShape-65"/>
            <p:cNvSpPr/>
            <p:nvPr/>
          </p:nvSpPr>
          <p:spPr>
            <a:xfrm>
              <a:off x="5706898" y="4429125"/>
              <a:ext cx="25962" cy="250032"/>
            </a:xfrm>
            <a:custGeom>
              <a:avLst/>
              <a:gdLst/>
              <a:ahLst/>
              <a:cxnLst/>
              <a:rect l="0" t="0" r="0" b="0"/>
              <a:pathLst>
                <a:path w="25962" h="250032">
                  <a:moveTo>
                    <a:pt x="8102" y="0"/>
                  </a:moveTo>
                  <a:lnTo>
                    <a:pt x="1965" y="43747"/>
                  </a:lnTo>
                  <a:lnTo>
                    <a:pt x="0" y="81864"/>
                  </a:lnTo>
                  <a:lnTo>
                    <a:pt x="1981" y="119321"/>
                  </a:lnTo>
                  <a:lnTo>
                    <a:pt x="6892" y="159610"/>
                  </a:lnTo>
                  <a:lnTo>
                    <a:pt x="14993" y="196230"/>
                  </a:lnTo>
                  <a:lnTo>
                    <a:pt x="25961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66"/>
            <p:cNvSpPr/>
            <p:nvPr/>
          </p:nvSpPr>
          <p:spPr>
            <a:xfrm>
              <a:off x="5634668" y="4777419"/>
              <a:ext cx="178559" cy="294645"/>
            </a:xfrm>
            <a:custGeom>
              <a:avLst/>
              <a:gdLst/>
              <a:ahLst/>
              <a:cxnLst/>
              <a:rect l="0" t="0" r="0" b="0"/>
              <a:pathLst>
                <a:path w="178559" h="294645">
                  <a:moveTo>
                    <a:pt x="35683" y="35682"/>
                  </a:moveTo>
                  <a:lnTo>
                    <a:pt x="35683" y="30942"/>
                  </a:lnTo>
                  <a:lnTo>
                    <a:pt x="38330" y="25969"/>
                  </a:lnTo>
                  <a:lnTo>
                    <a:pt x="41821" y="20451"/>
                  </a:lnTo>
                  <a:lnTo>
                    <a:pt x="43371" y="14692"/>
                  </a:lnTo>
                  <a:lnTo>
                    <a:pt x="45770" y="12759"/>
                  </a:lnTo>
                  <a:lnTo>
                    <a:pt x="61231" y="7011"/>
                  </a:lnTo>
                  <a:lnTo>
                    <a:pt x="67874" y="3097"/>
                  </a:lnTo>
                  <a:lnTo>
                    <a:pt x="78184" y="892"/>
                  </a:lnTo>
                  <a:lnTo>
                    <a:pt x="109722" y="0"/>
                  </a:lnTo>
                  <a:lnTo>
                    <a:pt x="123656" y="4715"/>
                  </a:lnTo>
                  <a:lnTo>
                    <a:pt x="139015" y="15197"/>
                  </a:lnTo>
                  <a:lnTo>
                    <a:pt x="157648" y="33729"/>
                  </a:lnTo>
                  <a:lnTo>
                    <a:pt x="174582" y="59662"/>
                  </a:lnTo>
                  <a:lnTo>
                    <a:pt x="178036" y="86698"/>
                  </a:lnTo>
                  <a:lnTo>
                    <a:pt x="177535" y="127980"/>
                  </a:lnTo>
                  <a:lnTo>
                    <a:pt x="171420" y="144831"/>
                  </a:lnTo>
                  <a:lnTo>
                    <a:pt x="144006" y="184878"/>
                  </a:lnTo>
                  <a:lnTo>
                    <a:pt x="108442" y="221848"/>
                  </a:lnTo>
                  <a:lnTo>
                    <a:pt x="97455" y="227563"/>
                  </a:lnTo>
                  <a:lnTo>
                    <a:pt x="74234" y="235973"/>
                  </a:lnTo>
                  <a:lnTo>
                    <a:pt x="56674" y="246196"/>
                  </a:lnTo>
                  <a:lnTo>
                    <a:pt x="27372" y="249772"/>
                  </a:lnTo>
                  <a:lnTo>
                    <a:pt x="4688" y="249991"/>
                  </a:lnTo>
                  <a:lnTo>
                    <a:pt x="3113" y="249000"/>
                  </a:lnTo>
                  <a:lnTo>
                    <a:pt x="2064" y="247347"/>
                  </a:lnTo>
                  <a:lnTo>
                    <a:pt x="379" y="242306"/>
                  </a:lnTo>
                  <a:lnTo>
                    <a:pt x="0" y="233486"/>
                  </a:lnTo>
                  <a:lnTo>
                    <a:pt x="981" y="233035"/>
                  </a:lnTo>
                  <a:lnTo>
                    <a:pt x="4716" y="232536"/>
                  </a:lnTo>
                  <a:lnTo>
                    <a:pt x="6109" y="231410"/>
                  </a:lnTo>
                  <a:lnTo>
                    <a:pt x="7656" y="227514"/>
                  </a:lnTo>
                  <a:lnTo>
                    <a:pt x="9062" y="226077"/>
                  </a:lnTo>
                  <a:lnTo>
                    <a:pt x="13268" y="224482"/>
                  </a:lnTo>
                  <a:lnTo>
                    <a:pt x="21215" y="223584"/>
                  </a:lnTo>
                  <a:lnTo>
                    <a:pt x="26937" y="226020"/>
                  </a:lnTo>
                  <a:lnTo>
                    <a:pt x="29853" y="228058"/>
                  </a:lnTo>
                  <a:lnTo>
                    <a:pt x="43437" y="230928"/>
                  </a:lnTo>
                  <a:lnTo>
                    <a:pt x="59668" y="232889"/>
                  </a:lnTo>
                  <a:lnTo>
                    <a:pt x="74319" y="239194"/>
                  </a:lnTo>
                  <a:lnTo>
                    <a:pt x="104061" y="256045"/>
                  </a:lnTo>
                  <a:lnTo>
                    <a:pt x="146430" y="270842"/>
                  </a:lnTo>
                  <a:lnTo>
                    <a:pt x="174103" y="285531"/>
                  </a:lnTo>
                  <a:lnTo>
                    <a:pt x="175588" y="287576"/>
                  </a:lnTo>
                  <a:lnTo>
                    <a:pt x="178558" y="2946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67"/>
            <p:cNvSpPr/>
            <p:nvPr/>
          </p:nvSpPr>
          <p:spPr>
            <a:xfrm>
              <a:off x="5652492" y="5125641"/>
              <a:ext cx="133907" cy="196454"/>
            </a:xfrm>
            <a:custGeom>
              <a:avLst/>
              <a:gdLst/>
              <a:ahLst/>
              <a:cxnLst/>
              <a:rect l="0" t="0" r="0" b="0"/>
              <a:pathLst>
                <a:path w="133907" h="196454">
                  <a:moveTo>
                    <a:pt x="0" y="0"/>
                  </a:moveTo>
                  <a:lnTo>
                    <a:pt x="12428" y="0"/>
                  </a:lnTo>
                  <a:lnTo>
                    <a:pt x="53831" y="11023"/>
                  </a:lnTo>
                  <a:lnTo>
                    <a:pt x="96139" y="27395"/>
                  </a:lnTo>
                  <a:lnTo>
                    <a:pt x="117979" y="41752"/>
                  </a:lnTo>
                  <a:lnTo>
                    <a:pt x="130535" y="59537"/>
                  </a:lnTo>
                  <a:lnTo>
                    <a:pt x="133496" y="69674"/>
                  </a:lnTo>
                  <a:lnTo>
                    <a:pt x="133906" y="83711"/>
                  </a:lnTo>
                  <a:lnTo>
                    <a:pt x="132927" y="85574"/>
                  </a:lnTo>
                  <a:lnTo>
                    <a:pt x="131282" y="86813"/>
                  </a:lnTo>
                  <a:lnTo>
                    <a:pt x="126809" y="88193"/>
                  </a:lnTo>
                  <a:lnTo>
                    <a:pt x="121513" y="88805"/>
                  </a:lnTo>
                  <a:lnTo>
                    <a:pt x="115852" y="91724"/>
                  </a:lnTo>
                  <a:lnTo>
                    <a:pt x="110029" y="95335"/>
                  </a:lnTo>
                  <a:lnTo>
                    <a:pt x="100180" y="97370"/>
                  </a:lnTo>
                  <a:lnTo>
                    <a:pt x="56272" y="98222"/>
                  </a:lnTo>
                  <a:lnTo>
                    <a:pt x="53583" y="98226"/>
                  </a:lnTo>
                  <a:lnTo>
                    <a:pt x="58319" y="98226"/>
                  </a:lnTo>
                  <a:lnTo>
                    <a:pt x="63291" y="100871"/>
                  </a:lnTo>
                  <a:lnTo>
                    <a:pt x="68810" y="104362"/>
                  </a:lnTo>
                  <a:lnTo>
                    <a:pt x="92488" y="114039"/>
                  </a:lnTo>
                  <a:lnTo>
                    <a:pt x="103361" y="121322"/>
                  </a:lnTo>
                  <a:lnTo>
                    <a:pt x="109769" y="123373"/>
                  </a:lnTo>
                  <a:lnTo>
                    <a:pt x="111874" y="124913"/>
                  </a:lnTo>
                  <a:lnTo>
                    <a:pt x="113277" y="126931"/>
                  </a:lnTo>
                  <a:lnTo>
                    <a:pt x="115830" y="131820"/>
                  </a:lnTo>
                  <a:lnTo>
                    <a:pt x="130215" y="148902"/>
                  </a:lnTo>
                  <a:lnTo>
                    <a:pt x="132840" y="157780"/>
                  </a:lnTo>
                  <a:lnTo>
                    <a:pt x="133800" y="167902"/>
                  </a:lnTo>
                  <a:lnTo>
                    <a:pt x="126244" y="177198"/>
                  </a:lnTo>
                  <a:lnTo>
                    <a:pt x="120639" y="182920"/>
                  </a:lnTo>
                  <a:lnTo>
                    <a:pt x="115463" y="185477"/>
                  </a:lnTo>
                  <a:lnTo>
                    <a:pt x="101121" y="188245"/>
                  </a:lnTo>
                  <a:lnTo>
                    <a:pt x="91258" y="193580"/>
                  </a:lnTo>
                  <a:lnTo>
                    <a:pt x="51095" y="196402"/>
                  </a:lnTo>
                  <a:lnTo>
                    <a:pt x="3571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8"/>
            <p:cNvSpPr/>
            <p:nvPr/>
          </p:nvSpPr>
          <p:spPr>
            <a:xfrm>
              <a:off x="5652502" y="5366742"/>
              <a:ext cx="133936" cy="133947"/>
            </a:xfrm>
            <a:custGeom>
              <a:avLst/>
              <a:gdLst/>
              <a:ahLst/>
              <a:cxnLst/>
              <a:rect l="0" t="0" r="0" b="0"/>
              <a:pathLst>
                <a:path w="133936" h="133947">
                  <a:moveTo>
                    <a:pt x="17849" y="0"/>
                  </a:moveTo>
                  <a:lnTo>
                    <a:pt x="17849" y="7688"/>
                  </a:lnTo>
                  <a:lnTo>
                    <a:pt x="10161" y="16509"/>
                  </a:lnTo>
                  <a:lnTo>
                    <a:pt x="8174" y="24722"/>
                  </a:lnTo>
                  <a:lnTo>
                    <a:pt x="2855" y="33012"/>
                  </a:lnTo>
                  <a:lnTo>
                    <a:pt x="556" y="44701"/>
                  </a:lnTo>
                  <a:lnTo>
                    <a:pt x="0" y="65852"/>
                  </a:lnTo>
                  <a:lnTo>
                    <a:pt x="2641" y="71601"/>
                  </a:lnTo>
                  <a:lnTo>
                    <a:pt x="20981" y="92283"/>
                  </a:lnTo>
                  <a:lnTo>
                    <a:pt x="26848" y="95585"/>
                  </a:lnTo>
                  <a:lnTo>
                    <a:pt x="60048" y="110501"/>
                  </a:lnTo>
                  <a:lnTo>
                    <a:pt x="77301" y="121120"/>
                  </a:lnTo>
                  <a:lnTo>
                    <a:pt x="118963" y="131051"/>
                  </a:lnTo>
                  <a:lnTo>
                    <a:pt x="133935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9"/>
            <p:cNvSpPr/>
            <p:nvPr/>
          </p:nvSpPr>
          <p:spPr>
            <a:xfrm>
              <a:off x="5750720" y="5411391"/>
              <a:ext cx="26788" cy="196453"/>
            </a:xfrm>
            <a:custGeom>
              <a:avLst/>
              <a:gdLst/>
              <a:ahLst/>
              <a:cxnLst/>
              <a:rect l="0" t="0" r="0" b="0"/>
              <a:pathLst>
                <a:path w="26788" h="196453">
                  <a:moveTo>
                    <a:pt x="26787" y="0"/>
                  </a:moveTo>
                  <a:lnTo>
                    <a:pt x="26787" y="7688"/>
                  </a:lnTo>
                  <a:lnTo>
                    <a:pt x="20651" y="15813"/>
                  </a:lnTo>
                  <a:lnTo>
                    <a:pt x="18226" y="25147"/>
                  </a:lnTo>
                  <a:lnTo>
                    <a:pt x="16938" y="39729"/>
                  </a:lnTo>
                  <a:lnTo>
                    <a:pt x="11742" y="51018"/>
                  </a:lnTo>
                  <a:lnTo>
                    <a:pt x="8770" y="65498"/>
                  </a:lnTo>
                  <a:lnTo>
                    <a:pt x="3038" y="77505"/>
                  </a:lnTo>
                  <a:lnTo>
                    <a:pt x="77" y="118977"/>
                  </a:lnTo>
                  <a:lnTo>
                    <a:pt x="0" y="162987"/>
                  </a:lnTo>
                  <a:lnTo>
                    <a:pt x="991" y="175513"/>
                  </a:lnTo>
                  <a:lnTo>
                    <a:pt x="8928" y="1964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70"/>
            <p:cNvSpPr/>
            <p:nvPr/>
          </p:nvSpPr>
          <p:spPr>
            <a:xfrm>
              <a:off x="5661421" y="5679281"/>
              <a:ext cx="114688" cy="186241"/>
            </a:xfrm>
            <a:custGeom>
              <a:avLst/>
              <a:gdLst/>
              <a:ahLst/>
              <a:cxnLst/>
              <a:rect l="0" t="0" r="0" b="0"/>
              <a:pathLst>
                <a:path w="114688" h="186241">
                  <a:moveTo>
                    <a:pt x="35718" y="0"/>
                  </a:moveTo>
                  <a:lnTo>
                    <a:pt x="30979" y="0"/>
                  </a:lnTo>
                  <a:lnTo>
                    <a:pt x="29582" y="992"/>
                  </a:lnTo>
                  <a:lnTo>
                    <a:pt x="28652" y="2645"/>
                  </a:lnTo>
                  <a:lnTo>
                    <a:pt x="27158" y="7688"/>
                  </a:lnTo>
                  <a:lnTo>
                    <a:pt x="18237" y="17458"/>
                  </a:lnTo>
                  <a:lnTo>
                    <a:pt x="17860" y="31496"/>
                  </a:lnTo>
                  <a:lnTo>
                    <a:pt x="18852" y="32904"/>
                  </a:lnTo>
                  <a:lnTo>
                    <a:pt x="20505" y="33842"/>
                  </a:lnTo>
                  <a:lnTo>
                    <a:pt x="22600" y="34468"/>
                  </a:lnTo>
                  <a:lnTo>
                    <a:pt x="35952" y="45267"/>
                  </a:lnTo>
                  <a:lnTo>
                    <a:pt x="47364" y="53761"/>
                  </a:lnTo>
                  <a:lnTo>
                    <a:pt x="91799" y="83346"/>
                  </a:lnTo>
                  <a:lnTo>
                    <a:pt x="101063" y="97014"/>
                  </a:lnTo>
                  <a:lnTo>
                    <a:pt x="113987" y="127499"/>
                  </a:lnTo>
                  <a:lnTo>
                    <a:pt x="114687" y="132624"/>
                  </a:lnTo>
                  <a:lnTo>
                    <a:pt x="112818" y="140965"/>
                  </a:lnTo>
                  <a:lnTo>
                    <a:pt x="109673" y="147979"/>
                  </a:lnTo>
                  <a:lnTo>
                    <a:pt x="108275" y="154404"/>
                  </a:lnTo>
                  <a:lnTo>
                    <a:pt x="106911" y="156514"/>
                  </a:lnTo>
                  <a:lnTo>
                    <a:pt x="105008" y="157921"/>
                  </a:lnTo>
                  <a:lnTo>
                    <a:pt x="100249" y="160476"/>
                  </a:lnTo>
                  <a:lnTo>
                    <a:pt x="83261" y="174864"/>
                  </a:lnTo>
                  <a:lnTo>
                    <a:pt x="74390" y="177489"/>
                  </a:lnTo>
                  <a:lnTo>
                    <a:pt x="68451" y="178103"/>
                  </a:lnTo>
                  <a:lnTo>
                    <a:pt x="62504" y="181021"/>
                  </a:lnTo>
                  <a:lnTo>
                    <a:pt x="56554" y="184634"/>
                  </a:lnTo>
                  <a:lnTo>
                    <a:pt x="50601" y="186240"/>
                  </a:lnTo>
                  <a:lnTo>
                    <a:pt x="47625" y="185675"/>
                  </a:lnTo>
                  <a:lnTo>
                    <a:pt x="35718" y="180287"/>
                  </a:lnTo>
                  <a:lnTo>
                    <a:pt x="32743" y="179723"/>
                  </a:lnTo>
                  <a:lnTo>
                    <a:pt x="8930" y="167614"/>
                  </a:lnTo>
                  <a:lnTo>
                    <a:pt x="0" y="160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71"/>
            <p:cNvSpPr/>
            <p:nvPr/>
          </p:nvSpPr>
          <p:spPr>
            <a:xfrm>
              <a:off x="5715000" y="5670351"/>
              <a:ext cx="89297" cy="53579"/>
            </a:xfrm>
            <a:custGeom>
              <a:avLst/>
              <a:gdLst/>
              <a:ahLst/>
              <a:cxnLst/>
              <a:rect l="0" t="0" r="0" b="0"/>
              <a:pathLst>
                <a:path w="89297" h="53579">
                  <a:moveTo>
                    <a:pt x="0" y="0"/>
                  </a:moveTo>
                  <a:lnTo>
                    <a:pt x="4740" y="0"/>
                  </a:lnTo>
                  <a:lnTo>
                    <a:pt x="9713" y="2647"/>
                  </a:lnTo>
                  <a:lnTo>
                    <a:pt x="50775" y="32773"/>
                  </a:lnTo>
                  <a:lnTo>
                    <a:pt x="65425" y="40690"/>
                  </a:lnTo>
                  <a:lnTo>
                    <a:pt x="76490" y="44468"/>
                  </a:lnTo>
                  <a:lnTo>
                    <a:pt x="89296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72"/>
            <p:cNvSpPr/>
            <p:nvPr/>
          </p:nvSpPr>
          <p:spPr>
            <a:xfrm>
              <a:off x="5834982" y="5741789"/>
              <a:ext cx="121120" cy="142876"/>
            </a:xfrm>
            <a:custGeom>
              <a:avLst/>
              <a:gdLst/>
              <a:ahLst/>
              <a:cxnLst/>
              <a:rect l="0" t="0" r="0" b="0"/>
              <a:pathLst>
                <a:path w="121120" h="142876">
                  <a:moveTo>
                    <a:pt x="76471" y="0"/>
                  </a:moveTo>
                  <a:lnTo>
                    <a:pt x="64042" y="0"/>
                  </a:lnTo>
                  <a:lnTo>
                    <a:pt x="25285" y="11023"/>
                  </a:lnTo>
                  <a:lnTo>
                    <a:pt x="11460" y="21250"/>
                  </a:lnTo>
                  <a:lnTo>
                    <a:pt x="7889" y="26972"/>
                  </a:lnTo>
                  <a:lnTo>
                    <a:pt x="4418" y="41696"/>
                  </a:lnTo>
                  <a:lnTo>
                    <a:pt x="459" y="47636"/>
                  </a:lnTo>
                  <a:lnTo>
                    <a:pt x="0" y="50608"/>
                  </a:lnTo>
                  <a:lnTo>
                    <a:pt x="685" y="53582"/>
                  </a:lnTo>
                  <a:lnTo>
                    <a:pt x="4174" y="60744"/>
                  </a:lnTo>
                  <a:lnTo>
                    <a:pt x="9519" y="66726"/>
                  </a:lnTo>
                  <a:lnTo>
                    <a:pt x="14633" y="69344"/>
                  </a:lnTo>
                  <a:lnTo>
                    <a:pt x="31882" y="71253"/>
                  </a:lnTo>
                  <a:lnTo>
                    <a:pt x="34838" y="71315"/>
                  </a:lnTo>
                  <a:lnTo>
                    <a:pt x="40769" y="68737"/>
                  </a:lnTo>
                  <a:lnTo>
                    <a:pt x="70518" y="41625"/>
                  </a:lnTo>
                  <a:lnTo>
                    <a:pt x="73825" y="35698"/>
                  </a:lnTo>
                  <a:lnTo>
                    <a:pt x="76287" y="29756"/>
                  </a:lnTo>
                  <a:lnTo>
                    <a:pt x="82260" y="20833"/>
                  </a:lnTo>
                  <a:lnTo>
                    <a:pt x="84987" y="10693"/>
                  </a:lnTo>
                  <a:lnTo>
                    <a:pt x="93951" y="414"/>
                  </a:lnTo>
                  <a:lnTo>
                    <a:pt x="94218" y="4863"/>
                  </a:lnTo>
                  <a:lnTo>
                    <a:pt x="93263" y="6218"/>
                  </a:lnTo>
                  <a:lnTo>
                    <a:pt x="91635" y="7122"/>
                  </a:lnTo>
                  <a:lnTo>
                    <a:pt x="89557" y="7724"/>
                  </a:lnTo>
                  <a:lnTo>
                    <a:pt x="88172" y="9118"/>
                  </a:lnTo>
                  <a:lnTo>
                    <a:pt x="86632" y="13313"/>
                  </a:lnTo>
                  <a:lnTo>
                    <a:pt x="85508" y="37578"/>
                  </a:lnTo>
                  <a:lnTo>
                    <a:pt x="88095" y="44151"/>
                  </a:lnTo>
                  <a:lnTo>
                    <a:pt x="90173" y="47294"/>
                  </a:lnTo>
                  <a:lnTo>
                    <a:pt x="93098" y="61197"/>
                  </a:lnTo>
                  <a:lnTo>
                    <a:pt x="96814" y="89516"/>
                  </a:lnTo>
                  <a:lnTo>
                    <a:pt x="109540" y="118099"/>
                  </a:lnTo>
                  <a:lnTo>
                    <a:pt x="118538" y="133167"/>
                  </a:lnTo>
                  <a:lnTo>
                    <a:pt x="12111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73"/>
            <p:cNvSpPr/>
            <p:nvPr/>
          </p:nvSpPr>
          <p:spPr>
            <a:xfrm>
              <a:off x="5706070" y="5938242"/>
              <a:ext cx="89252" cy="142876"/>
            </a:xfrm>
            <a:custGeom>
              <a:avLst/>
              <a:gdLst/>
              <a:ahLst/>
              <a:cxnLst/>
              <a:rect l="0" t="0" r="0" b="0"/>
              <a:pathLst>
                <a:path w="89252" h="142876">
                  <a:moveTo>
                    <a:pt x="53578" y="0"/>
                  </a:moveTo>
                  <a:lnTo>
                    <a:pt x="48838" y="0"/>
                  </a:lnTo>
                  <a:lnTo>
                    <a:pt x="47441" y="992"/>
                  </a:lnTo>
                  <a:lnTo>
                    <a:pt x="46511" y="2645"/>
                  </a:lnTo>
                  <a:lnTo>
                    <a:pt x="45890" y="4740"/>
                  </a:lnTo>
                  <a:lnTo>
                    <a:pt x="44483" y="6136"/>
                  </a:lnTo>
                  <a:lnTo>
                    <a:pt x="40276" y="7688"/>
                  </a:lnTo>
                  <a:lnTo>
                    <a:pt x="38756" y="9094"/>
                  </a:lnTo>
                  <a:lnTo>
                    <a:pt x="37069" y="13302"/>
                  </a:lnTo>
                  <a:lnTo>
                    <a:pt x="35626" y="14821"/>
                  </a:lnTo>
                  <a:lnTo>
                    <a:pt x="31377" y="16509"/>
                  </a:lnTo>
                  <a:lnTo>
                    <a:pt x="23408" y="17458"/>
                  </a:lnTo>
                  <a:lnTo>
                    <a:pt x="21558" y="18585"/>
                  </a:lnTo>
                  <a:lnTo>
                    <a:pt x="20325" y="20326"/>
                  </a:lnTo>
                  <a:lnTo>
                    <a:pt x="19503" y="22481"/>
                  </a:lnTo>
                  <a:lnTo>
                    <a:pt x="17963" y="23917"/>
                  </a:lnTo>
                  <a:lnTo>
                    <a:pt x="10316" y="26410"/>
                  </a:lnTo>
                  <a:lnTo>
                    <a:pt x="33909" y="39185"/>
                  </a:lnTo>
                  <a:lnTo>
                    <a:pt x="52948" y="46574"/>
                  </a:lnTo>
                  <a:lnTo>
                    <a:pt x="83333" y="74447"/>
                  </a:lnTo>
                  <a:lnTo>
                    <a:pt x="86646" y="80382"/>
                  </a:lnTo>
                  <a:lnTo>
                    <a:pt x="88773" y="92276"/>
                  </a:lnTo>
                  <a:lnTo>
                    <a:pt x="89251" y="110133"/>
                  </a:lnTo>
                  <a:lnTo>
                    <a:pt x="86631" y="116086"/>
                  </a:lnTo>
                  <a:lnTo>
                    <a:pt x="67173" y="138163"/>
                  </a:lnTo>
                  <a:lnTo>
                    <a:pt x="61935" y="140781"/>
                  </a:lnTo>
                  <a:lnTo>
                    <a:pt x="44598" y="142691"/>
                  </a:lnTo>
                  <a:lnTo>
                    <a:pt x="14773" y="142875"/>
                  </a:lnTo>
                  <a:lnTo>
                    <a:pt x="12826" y="141882"/>
                  </a:lnTo>
                  <a:lnTo>
                    <a:pt x="11527" y="140229"/>
                  </a:lnTo>
                  <a:lnTo>
                    <a:pt x="10661" y="138136"/>
                  </a:lnTo>
                  <a:lnTo>
                    <a:pt x="9092" y="136738"/>
                  </a:lnTo>
                  <a:lnTo>
                    <a:pt x="1394" y="134313"/>
                  </a:lnTo>
                  <a:lnTo>
                    <a:pt x="619" y="131462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74"/>
            <p:cNvSpPr/>
            <p:nvPr/>
          </p:nvSpPr>
          <p:spPr>
            <a:xfrm>
              <a:off x="5750718" y="5929312"/>
              <a:ext cx="53579" cy="26790"/>
            </a:xfrm>
            <a:custGeom>
              <a:avLst/>
              <a:gdLst/>
              <a:ahLst/>
              <a:cxnLst/>
              <a:rect l="0" t="0" r="0" b="0"/>
              <a:pathLst>
                <a:path w="53579" h="26790">
                  <a:moveTo>
                    <a:pt x="0" y="0"/>
                  </a:moveTo>
                  <a:lnTo>
                    <a:pt x="7689" y="0"/>
                  </a:lnTo>
                  <a:lnTo>
                    <a:pt x="15814" y="6138"/>
                  </a:lnTo>
                  <a:lnTo>
                    <a:pt x="24088" y="9096"/>
                  </a:lnTo>
                  <a:lnTo>
                    <a:pt x="32825" y="14822"/>
                  </a:lnTo>
                  <a:lnTo>
                    <a:pt x="41696" y="17952"/>
                  </a:lnTo>
                  <a:lnTo>
                    <a:pt x="53578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75"/>
            <p:cNvSpPr/>
            <p:nvPr/>
          </p:nvSpPr>
          <p:spPr>
            <a:xfrm>
              <a:off x="5902523" y="5938242"/>
              <a:ext cx="106635" cy="196450"/>
            </a:xfrm>
            <a:custGeom>
              <a:avLst/>
              <a:gdLst/>
              <a:ahLst/>
              <a:cxnLst/>
              <a:rect l="0" t="0" r="0" b="0"/>
              <a:pathLst>
                <a:path w="106635" h="196450">
                  <a:moveTo>
                    <a:pt x="35719" y="0"/>
                  </a:moveTo>
                  <a:lnTo>
                    <a:pt x="30980" y="0"/>
                  </a:lnTo>
                  <a:lnTo>
                    <a:pt x="29582" y="992"/>
                  </a:lnTo>
                  <a:lnTo>
                    <a:pt x="28651" y="2645"/>
                  </a:lnTo>
                  <a:lnTo>
                    <a:pt x="26898" y="8561"/>
                  </a:lnTo>
                  <a:lnTo>
                    <a:pt x="26799" y="21326"/>
                  </a:lnTo>
                  <a:lnTo>
                    <a:pt x="24148" y="27007"/>
                  </a:lnTo>
                  <a:lnTo>
                    <a:pt x="20655" y="32839"/>
                  </a:lnTo>
                  <a:lnTo>
                    <a:pt x="18688" y="42692"/>
                  </a:lnTo>
                  <a:lnTo>
                    <a:pt x="17114" y="56747"/>
                  </a:lnTo>
                  <a:lnTo>
                    <a:pt x="11795" y="68628"/>
                  </a:lnTo>
                  <a:lnTo>
                    <a:pt x="8787" y="83283"/>
                  </a:lnTo>
                  <a:lnTo>
                    <a:pt x="2030" y="97626"/>
                  </a:lnTo>
                  <a:lnTo>
                    <a:pt x="36" y="141283"/>
                  </a:lnTo>
                  <a:lnTo>
                    <a:pt x="0" y="172521"/>
                  </a:lnTo>
                  <a:lnTo>
                    <a:pt x="2646" y="178540"/>
                  </a:lnTo>
                  <a:lnTo>
                    <a:pt x="12429" y="190489"/>
                  </a:lnTo>
                  <a:lnTo>
                    <a:pt x="18092" y="193802"/>
                  </a:lnTo>
                  <a:lnTo>
                    <a:pt x="29811" y="195929"/>
                  </a:lnTo>
                  <a:lnTo>
                    <a:pt x="65484" y="196449"/>
                  </a:lnTo>
                  <a:lnTo>
                    <a:pt x="71438" y="193804"/>
                  </a:lnTo>
                  <a:lnTo>
                    <a:pt x="101203" y="166642"/>
                  </a:lnTo>
                  <a:lnTo>
                    <a:pt x="104511" y="160714"/>
                  </a:lnTo>
                  <a:lnTo>
                    <a:pt x="106634" y="148824"/>
                  </a:lnTo>
                  <a:lnTo>
                    <a:pt x="104278" y="142873"/>
                  </a:lnTo>
                  <a:lnTo>
                    <a:pt x="68447" y="104180"/>
                  </a:lnTo>
                  <a:lnTo>
                    <a:pt x="62501" y="100872"/>
                  </a:lnTo>
                  <a:lnTo>
                    <a:pt x="50931" y="99010"/>
                  </a:lnTo>
                  <a:lnTo>
                    <a:pt x="45860" y="98749"/>
                  </a:lnTo>
                  <a:lnTo>
                    <a:pt x="37580" y="101104"/>
                  </a:lnTo>
                  <a:lnTo>
                    <a:pt x="18023" y="113692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11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half of the room will rotate to their half’s numbers. </a:t>
            </a:r>
          </a:p>
          <a:p>
            <a:r>
              <a:rPr lang="en-US" dirty="0" smtClean="0"/>
              <a:t>At each station, record what you and your partner said was the answer to the Lesson question.</a:t>
            </a:r>
          </a:p>
          <a:p>
            <a:r>
              <a:rPr lang="en-US" dirty="0" smtClean="0"/>
              <a:t>When you are finished, return to your seat.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Now, write a statement about how our culture defines maturity. Base it off of our six texts from unit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be reading a descriptive article.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to write an </a:t>
            </a:r>
            <a:r>
              <a:rPr lang="en-US" dirty="0" smtClean="0"/>
              <a:t>introduction and a thesis (what is the point to the entire article</a:t>
            </a:r>
            <a:r>
              <a:rPr lang="en-US" dirty="0" smtClean="0"/>
              <a:t>) for the article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to write a </a:t>
            </a:r>
            <a:r>
              <a:rPr lang="en-US" dirty="0" smtClean="0"/>
              <a:t>closing paragraph.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to write</a:t>
            </a:r>
            <a:r>
              <a:rPr lang="en-US" dirty="0" smtClean="0"/>
              <a:t> </a:t>
            </a:r>
            <a:r>
              <a:rPr lang="en-US" dirty="0" smtClean="0"/>
              <a:t>tie-ins for each of </a:t>
            </a:r>
            <a:r>
              <a:rPr lang="en-US" dirty="0" smtClean="0"/>
              <a:t>the handout’s </a:t>
            </a:r>
            <a:r>
              <a:rPr lang="en-US" dirty="0" smtClean="0"/>
              <a:t>examples </a:t>
            </a:r>
            <a:r>
              <a:rPr lang="en-US" dirty="0" smtClean="0"/>
              <a:t>which explain how each example connect  to your thesis for </a:t>
            </a:r>
            <a:r>
              <a:rPr lang="en-US" dirty="0" smtClean="0"/>
              <a:t>the entire article</a:t>
            </a:r>
            <a:r>
              <a:rPr lang="en-US" dirty="0" smtClean="0"/>
              <a:t>. </a:t>
            </a:r>
            <a:r>
              <a:rPr lang="en-US" dirty="0" smtClean="0"/>
              <a:t>Write these in the empty space beneath each example.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Your thesis will state how different cultures around the world define maturity. </a:t>
            </a:r>
            <a:endParaRPr lang="en-US" dirty="0" smtClean="0"/>
          </a:p>
          <a:p>
            <a:r>
              <a:rPr lang="en-US" dirty="0" smtClean="0"/>
              <a:t>Your introduction will introduce how we define maturity and then you’ll move into the examples from the article.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1" name="SMARTInkShape-Group10"/>
          <p:cNvGrpSpPr/>
          <p:nvPr/>
        </p:nvGrpSpPr>
        <p:grpSpPr>
          <a:xfrm>
            <a:off x="4046922" y="4527351"/>
            <a:ext cx="2132043" cy="428579"/>
            <a:chOff x="4046922" y="4527351"/>
            <a:chExt cx="2132043" cy="428579"/>
          </a:xfrm>
        </p:grpSpPr>
        <p:sp>
          <p:nvSpPr>
            <p:cNvPr id="48" name="SMARTInkShape-96"/>
            <p:cNvSpPr/>
            <p:nvPr/>
          </p:nvSpPr>
          <p:spPr>
            <a:xfrm>
              <a:off x="5602699" y="4715007"/>
              <a:ext cx="235922" cy="178463"/>
            </a:xfrm>
            <a:custGeom>
              <a:avLst/>
              <a:gdLst/>
              <a:ahLst/>
              <a:cxnLst/>
              <a:rect l="0" t="0" r="0" b="0"/>
              <a:pathLst>
                <a:path w="235922" h="178463">
                  <a:moveTo>
                    <a:pt x="5144" y="17727"/>
                  </a:moveTo>
                  <a:lnTo>
                    <a:pt x="404" y="17727"/>
                  </a:lnTo>
                  <a:lnTo>
                    <a:pt x="0" y="18719"/>
                  </a:lnTo>
                  <a:lnTo>
                    <a:pt x="3834" y="27440"/>
                  </a:lnTo>
                  <a:lnTo>
                    <a:pt x="4272" y="30156"/>
                  </a:lnTo>
                  <a:lnTo>
                    <a:pt x="7402" y="35819"/>
                  </a:lnTo>
                  <a:lnTo>
                    <a:pt x="9627" y="38718"/>
                  </a:lnTo>
                  <a:lnTo>
                    <a:pt x="12097" y="47231"/>
                  </a:lnTo>
                  <a:lnTo>
                    <a:pt x="14188" y="56637"/>
                  </a:lnTo>
                  <a:lnTo>
                    <a:pt x="19951" y="68503"/>
                  </a:lnTo>
                  <a:lnTo>
                    <a:pt x="23091" y="83153"/>
                  </a:lnTo>
                  <a:lnTo>
                    <a:pt x="29892" y="97495"/>
                  </a:lnTo>
                  <a:lnTo>
                    <a:pt x="36270" y="114623"/>
                  </a:lnTo>
                  <a:lnTo>
                    <a:pt x="48148" y="131671"/>
                  </a:lnTo>
                  <a:lnTo>
                    <a:pt x="51708" y="132861"/>
                  </a:lnTo>
                  <a:lnTo>
                    <a:pt x="66000" y="133757"/>
                  </a:lnTo>
                  <a:lnTo>
                    <a:pt x="79937" y="121380"/>
                  </a:lnTo>
                  <a:lnTo>
                    <a:pt x="83033" y="115719"/>
                  </a:lnTo>
                  <a:lnTo>
                    <a:pt x="89762" y="99262"/>
                  </a:lnTo>
                  <a:lnTo>
                    <a:pt x="99654" y="83037"/>
                  </a:lnTo>
                  <a:lnTo>
                    <a:pt x="105799" y="46978"/>
                  </a:lnTo>
                  <a:lnTo>
                    <a:pt x="109410" y="39657"/>
                  </a:lnTo>
                  <a:lnTo>
                    <a:pt x="111730" y="24227"/>
                  </a:lnTo>
                  <a:lnTo>
                    <a:pt x="112301" y="0"/>
                  </a:lnTo>
                  <a:lnTo>
                    <a:pt x="112301" y="7568"/>
                  </a:lnTo>
                  <a:lnTo>
                    <a:pt x="119989" y="16377"/>
                  </a:lnTo>
                  <a:lnTo>
                    <a:pt x="121977" y="24589"/>
                  </a:lnTo>
                  <a:lnTo>
                    <a:pt x="151377" y="65614"/>
                  </a:lnTo>
                  <a:lnTo>
                    <a:pt x="157117" y="68776"/>
                  </a:lnTo>
                  <a:lnTo>
                    <a:pt x="162977" y="71173"/>
                  </a:lnTo>
                  <a:lnTo>
                    <a:pt x="171854" y="77109"/>
                  </a:lnTo>
                  <a:lnTo>
                    <a:pt x="180768" y="79309"/>
                  </a:lnTo>
                  <a:lnTo>
                    <a:pt x="195645" y="80113"/>
                  </a:lnTo>
                  <a:lnTo>
                    <a:pt x="201597" y="77535"/>
                  </a:lnTo>
                  <a:lnTo>
                    <a:pt x="232605" y="49214"/>
                  </a:lnTo>
                  <a:lnTo>
                    <a:pt x="235223" y="43959"/>
                  </a:lnTo>
                  <a:lnTo>
                    <a:pt x="235921" y="41168"/>
                  </a:lnTo>
                  <a:lnTo>
                    <a:pt x="235393" y="38315"/>
                  </a:lnTo>
                  <a:lnTo>
                    <a:pt x="230066" y="26607"/>
                  </a:lnTo>
                  <a:lnTo>
                    <a:pt x="229505" y="23648"/>
                  </a:lnTo>
                  <a:lnTo>
                    <a:pt x="228140" y="21674"/>
                  </a:lnTo>
                  <a:lnTo>
                    <a:pt x="226238" y="20359"/>
                  </a:lnTo>
                  <a:lnTo>
                    <a:pt x="223978" y="19482"/>
                  </a:lnTo>
                  <a:lnTo>
                    <a:pt x="222471" y="17904"/>
                  </a:lnTo>
                  <a:lnTo>
                    <a:pt x="220797" y="13506"/>
                  </a:lnTo>
                  <a:lnTo>
                    <a:pt x="219358" y="11937"/>
                  </a:lnTo>
                  <a:lnTo>
                    <a:pt x="215114" y="10193"/>
                  </a:lnTo>
                  <a:lnTo>
                    <a:pt x="207146" y="9211"/>
                  </a:lnTo>
                  <a:lnTo>
                    <a:pt x="201417" y="11627"/>
                  </a:lnTo>
                  <a:lnTo>
                    <a:pt x="198502" y="13661"/>
                  </a:lnTo>
                  <a:lnTo>
                    <a:pt x="176655" y="19837"/>
                  </a:lnTo>
                  <a:lnTo>
                    <a:pt x="163266" y="30050"/>
                  </a:lnTo>
                  <a:lnTo>
                    <a:pt x="154080" y="43427"/>
                  </a:lnTo>
                  <a:lnTo>
                    <a:pt x="141188" y="78214"/>
                  </a:lnTo>
                  <a:lnTo>
                    <a:pt x="139212" y="113382"/>
                  </a:lnTo>
                  <a:lnTo>
                    <a:pt x="143867" y="130957"/>
                  </a:lnTo>
                  <a:lnTo>
                    <a:pt x="165949" y="167441"/>
                  </a:lnTo>
                  <a:lnTo>
                    <a:pt x="171862" y="173564"/>
                  </a:lnTo>
                  <a:lnTo>
                    <a:pt x="183738" y="178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7"/>
            <p:cNvSpPr/>
            <p:nvPr/>
          </p:nvSpPr>
          <p:spPr>
            <a:xfrm>
              <a:off x="5973961" y="4741664"/>
              <a:ext cx="8929" cy="133946"/>
            </a:xfrm>
            <a:custGeom>
              <a:avLst/>
              <a:gdLst/>
              <a:ahLst/>
              <a:cxnLst/>
              <a:rect l="0" t="0" r="0" b="0"/>
              <a:pathLst>
                <a:path w="8929" h="133946">
                  <a:moveTo>
                    <a:pt x="8928" y="0"/>
                  </a:moveTo>
                  <a:lnTo>
                    <a:pt x="8928" y="35761"/>
                  </a:lnTo>
                  <a:lnTo>
                    <a:pt x="6284" y="43344"/>
                  </a:lnTo>
                  <a:lnTo>
                    <a:pt x="2792" y="50022"/>
                  </a:lnTo>
                  <a:lnTo>
                    <a:pt x="828" y="60351"/>
                  </a:lnTo>
                  <a:lnTo>
                    <a:pt x="22" y="103102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8"/>
            <p:cNvSpPr/>
            <p:nvPr/>
          </p:nvSpPr>
          <p:spPr>
            <a:xfrm>
              <a:off x="5982889" y="466129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9"/>
            <p:cNvSpPr/>
            <p:nvPr/>
          </p:nvSpPr>
          <p:spPr>
            <a:xfrm>
              <a:off x="6036468" y="4688622"/>
              <a:ext cx="142497" cy="195918"/>
            </a:xfrm>
            <a:custGeom>
              <a:avLst/>
              <a:gdLst/>
              <a:ahLst/>
              <a:cxnLst/>
              <a:rect l="0" t="0" r="0" b="0"/>
              <a:pathLst>
                <a:path w="142497" h="195918">
                  <a:moveTo>
                    <a:pt x="0" y="79831"/>
                  </a:moveTo>
                  <a:lnTo>
                    <a:pt x="0" y="108510"/>
                  </a:lnTo>
                  <a:lnTo>
                    <a:pt x="2646" y="115067"/>
                  </a:lnTo>
                  <a:lnTo>
                    <a:pt x="6137" y="121288"/>
                  </a:lnTo>
                  <a:lnTo>
                    <a:pt x="8380" y="133366"/>
                  </a:lnTo>
                  <a:lnTo>
                    <a:pt x="8930" y="151264"/>
                  </a:lnTo>
                  <a:lnTo>
                    <a:pt x="9921" y="112531"/>
                  </a:lnTo>
                  <a:lnTo>
                    <a:pt x="15998" y="95624"/>
                  </a:lnTo>
                  <a:lnTo>
                    <a:pt x="19953" y="79219"/>
                  </a:lnTo>
                  <a:lnTo>
                    <a:pt x="24764" y="61790"/>
                  </a:lnTo>
                  <a:lnTo>
                    <a:pt x="28836" y="44058"/>
                  </a:lnTo>
                  <a:lnTo>
                    <a:pt x="37761" y="18102"/>
                  </a:lnTo>
                  <a:lnTo>
                    <a:pt x="48029" y="5571"/>
                  </a:lnTo>
                  <a:lnTo>
                    <a:pt x="53758" y="2178"/>
                  </a:lnTo>
                  <a:lnTo>
                    <a:pt x="65519" y="0"/>
                  </a:lnTo>
                  <a:lnTo>
                    <a:pt x="71453" y="2348"/>
                  </a:lnTo>
                  <a:lnTo>
                    <a:pt x="92275" y="20468"/>
                  </a:lnTo>
                  <a:lnTo>
                    <a:pt x="110133" y="45862"/>
                  </a:lnTo>
                  <a:lnTo>
                    <a:pt x="113441" y="55143"/>
                  </a:lnTo>
                  <a:lnTo>
                    <a:pt x="120305" y="77270"/>
                  </a:lnTo>
                  <a:lnTo>
                    <a:pt x="131463" y="106674"/>
                  </a:lnTo>
                  <a:lnTo>
                    <a:pt x="138541" y="148295"/>
                  </a:lnTo>
                  <a:lnTo>
                    <a:pt x="142020" y="165967"/>
                  </a:lnTo>
                  <a:lnTo>
                    <a:pt x="142496" y="176323"/>
                  </a:lnTo>
                  <a:lnTo>
                    <a:pt x="133946" y="1959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00"/>
            <p:cNvSpPr/>
            <p:nvPr/>
          </p:nvSpPr>
          <p:spPr>
            <a:xfrm>
              <a:off x="5482898" y="4705955"/>
              <a:ext cx="107087" cy="151796"/>
            </a:xfrm>
            <a:custGeom>
              <a:avLst/>
              <a:gdLst/>
              <a:ahLst/>
              <a:cxnLst/>
              <a:rect l="0" t="0" r="0" b="0"/>
              <a:pathLst>
                <a:path w="107087" h="151796">
                  <a:moveTo>
                    <a:pt x="98156" y="8920"/>
                  </a:moveTo>
                  <a:lnTo>
                    <a:pt x="98156" y="358"/>
                  </a:lnTo>
                  <a:lnTo>
                    <a:pt x="77166" y="0"/>
                  </a:lnTo>
                  <a:lnTo>
                    <a:pt x="63604" y="4733"/>
                  </a:lnTo>
                  <a:lnTo>
                    <a:pt x="25091" y="29801"/>
                  </a:lnTo>
                  <a:lnTo>
                    <a:pt x="6001" y="60047"/>
                  </a:lnTo>
                  <a:lnTo>
                    <a:pt x="1729" y="77537"/>
                  </a:lnTo>
                  <a:lnTo>
                    <a:pt x="0" y="117944"/>
                  </a:lnTo>
                  <a:lnTo>
                    <a:pt x="953" y="127820"/>
                  </a:lnTo>
                  <a:lnTo>
                    <a:pt x="4684" y="135517"/>
                  </a:lnTo>
                  <a:lnTo>
                    <a:pt x="17103" y="145428"/>
                  </a:lnTo>
                  <a:lnTo>
                    <a:pt x="28611" y="149908"/>
                  </a:lnTo>
                  <a:lnTo>
                    <a:pt x="38303" y="151236"/>
                  </a:lnTo>
                  <a:lnTo>
                    <a:pt x="44436" y="148901"/>
                  </a:lnTo>
                  <a:lnTo>
                    <a:pt x="50468" y="145548"/>
                  </a:lnTo>
                  <a:lnTo>
                    <a:pt x="56456" y="144057"/>
                  </a:lnTo>
                  <a:lnTo>
                    <a:pt x="62425" y="138103"/>
                  </a:lnTo>
                  <a:lnTo>
                    <a:pt x="77651" y="116442"/>
                  </a:lnTo>
                  <a:lnTo>
                    <a:pt x="88813" y="77755"/>
                  </a:lnTo>
                  <a:lnTo>
                    <a:pt x="89224" y="62655"/>
                  </a:lnTo>
                  <a:lnTo>
                    <a:pt x="90219" y="84867"/>
                  </a:lnTo>
                  <a:lnTo>
                    <a:pt x="97328" y="113050"/>
                  </a:lnTo>
                  <a:lnTo>
                    <a:pt x="98903" y="127857"/>
                  </a:lnTo>
                  <a:lnTo>
                    <a:pt x="107086" y="151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01"/>
            <p:cNvSpPr/>
            <p:nvPr/>
          </p:nvSpPr>
          <p:spPr>
            <a:xfrm>
              <a:off x="5331023" y="4527351"/>
              <a:ext cx="125017" cy="329862"/>
            </a:xfrm>
            <a:custGeom>
              <a:avLst/>
              <a:gdLst/>
              <a:ahLst/>
              <a:cxnLst/>
              <a:rect l="0" t="0" r="0" b="0"/>
              <a:pathLst>
                <a:path w="125017" h="329862">
                  <a:moveTo>
                    <a:pt x="0" y="0"/>
                  </a:moveTo>
                  <a:lnTo>
                    <a:pt x="7688" y="0"/>
                  </a:lnTo>
                  <a:lnTo>
                    <a:pt x="8102" y="993"/>
                  </a:lnTo>
                  <a:lnTo>
                    <a:pt x="8562" y="4741"/>
                  </a:lnTo>
                  <a:lnTo>
                    <a:pt x="11413" y="9714"/>
                  </a:lnTo>
                  <a:lnTo>
                    <a:pt x="13561" y="12429"/>
                  </a:lnTo>
                  <a:lnTo>
                    <a:pt x="15949" y="20738"/>
                  </a:lnTo>
                  <a:lnTo>
                    <a:pt x="17748" y="64440"/>
                  </a:lnTo>
                  <a:lnTo>
                    <a:pt x="17850" y="108568"/>
                  </a:lnTo>
                  <a:lnTo>
                    <a:pt x="17859" y="149345"/>
                  </a:lnTo>
                  <a:lnTo>
                    <a:pt x="17860" y="188375"/>
                  </a:lnTo>
                  <a:lnTo>
                    <a:pt x="17860" y="232284"/>
                  </a:lnTo>
                  <a:lnTo>
                    <a:pt x="10172" y="273331"/>
                  </a:lnTo>
                  <a:lnTo>
                    <a:pt x="8962" y="314980"/>
                  </a:lnTo>
                  <a:lnTo>
                    <a:pt x="8930" y="329861"/>
                  </a:lnTo>
                  <a:lnTo>
                    <a:pt x="8930" y="325499"/>
                  </a:lnTo>
                  <a:lnTo>
                    <a:pt x="9922" y="324156"/>
                  </a:lnTo>
                  <a:lnTo>
                    <a:pt x="13670" y="322663"/>
                  </a:lnTo>
                  <a:lnTo>
                    <a:pt x="15066" y="320281"/>
                  </a:lnTo>
                  <a:lnTo>
                    <a:pt x="23751" y="278803"/>
                  </a:lnTo>
                  <a:lnTo>
                    <a:pt x="31130" y="244732"/>
                  </a:lnTo>
                  <a:lnTo>
                    <a:pt x="51895" y="200263"/>
                  </a:lnTo>
                  <a:lnTo>
                    <a:pt x="66628" y="167434"/>
                  </a:lnTo>
                  <a:lnTo>
                    <a:pt x="71945" y="163712"/>
                  </a:lnTo>
                  <a:lnTo>
                    <a:pt x="77616" y="161066"/>
                  </a:lnTo>
                  <a:lnTo>
                    <a:pt x="83445" y="156582"/>
                  </a:lnTo>
                  <a:lnTo>
                    <a:pt x="85395" y="155982"/>
                  </a:lnTo>
                  <a:lnTo>
                    <a:pt x="86696" y="156574"/>
                  </a:lnTo>
                  <a:lnTo>
                    <a:pt x="87563" y="157961"/>
                  </a:lnTo>
                  <a:lnTo>
                    <a:pt x="89133" y="158885"/>
                  </a:lnTo>
                  <a:lnTo>
                    <a:pt x="96083" y="160187"/>
                  </a:lnTo>
                  <a:lnTo>
                    <a:pt x="101574" y="160491"/>
                  </a:lnTo>
                  <a:lnTo>
                    <a:pt x="103435" y="161565"/>
                  </a:lnTo>
                  <a:lnTo>
                    <a:pt x="104675" y="163272"/>
                  </a:lnTo>
                  <a:lnTo>
                    <a:pt x="120416" y="203847"/>
                  </a:lnTo>
                  <a:lnTo>
                    <a:pt x="123653" y="215952"/>
                  </a:lnTo>
                  <a:lnTo>
                    <a:pt x="124981" y="257346"/>
                  </a:lnTo>
                  <a:lnTo>
                    <a:pt x="125016" y="301443"/>
                  </a:lnTo>
                  <a:lnTo>
                    <a:pt x="125016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02"/>
            <p:cNvSpPr/>
            <p:nvPr/>
          </p:nvSpPr>
          <p:spPr>
            <a:xfrm>
              <a:off x="4964906" y="4661296"/>
              <a:ext cx="258697" cy="178594"/>
            </a:xfrm>
            <a:custGeom>
              <a:avLst/>
              <a:gdLst/>
              <a:ahLst/>
              <a:cxnLst/>
              <a:rect l="0" t="0" r="0" b="0"/>
              <a:pathLst>
                <a:path w="258697" h="178594">
                  <a:moveTo>
                    <a:pt x="8930" y="0"/>
                  </a:moveTo>
                  <a:lnTo>
                    <a:pt x="8930" y="4741"/>
                  </a:lnTo>
                  <a:lnTo>
                    <a:pt x="6284" y="9714"/>
                  </a:lnTo>
                  <a:lnTo>
                    <a:pt x="4190" y="12430"/>
                  </a:lnTo>
                  <a:lnTo>
                    <a:pt x="1862" y="20738"/>
                  </a:lnTo>
                  <a:lnTo>
                    <a:pt x="32" y="64138"/>
                  </a:lnTo>
                  <a:lnTo>
                    <a:pt x="0" y="105390"/>
                  </a:lnTo>
                  <a:lnTo>
                    <a:pt x="992" y="105979"/>
                  </a:lnTo>
                  <a:lnTo>
                    <a:pt x="7688" y="107002"/>
                  </a:lnTo>
                  <a:lnTo>
                    <a:pt x="21250" y="94714"/>
                  </a:lnTo>
                  <a:lnTo>
                    <a:pt x="24326" y="89059"/>
                  </a:lnTo>
                  <a:lnTo>
                    <a:pt x="26687" y="83239"/>
                  </a:lnTo>
                  <a:lnTo>
                    <a:pt x="67476" y="38696"/>
                  </a:lnTo>
                  <a:lnTo>
                    <a:pt x="71392" y="26945"/>
                  </a:lnTo>
                  <a:lnTo>
                    <a:pt x="71438" y="69631"/>
                  </a:lnTo>
                  <a:lnTo>
                    <a:pt x="71438" y="108861"/>
                  </a:lnTo>
                  <a:lnTo>
                    <a:pt x="74083" y="115521"/>
                  </a:lnTo>
                  <a:lnTo>
                    <a:pt x="84740" y="129201"/>
                  </a:lnTo>
                  <a:lnTo>
                    <a:pt x="87251" y="129790"/>
                  </a:lnTo>
                  <a:lnTo>
                    <a:pt x="89917" y="129191"/>
                  </a:lnTo>
                  <a:lnTo>
                    <a:pt x="98411" y="123607"/>
                  </a:lnTo>
                  <a:lnTo>
                    <a:pt x="101325" y="121100"/>
                  </a:lnTo>
                  <a:lnTo>
                    <a:pt x="104566" y="115669"/>
                  </a:lnTo>
                  <a:lnTo>
                    <a:pt x="113995" y="83185"/>
                  </a:lnTo>
                  <a:lnTo>
                    <a:pt x="115902" y="43818"/>
                  </a:lnTo>
                  <a:lnTo>
                    <a:pt x="116086" y="10368"/>
                  </a:lnTo>
                  <a:lnTo>
                    <a:pt x="116086" y="16745"/>
                  </a:lnTo>
                  <a:lnTo>
                    <a:pt x="120826" y="22270"/>
                  </a:lnTo>
                  <a:lnTo>
                    <a:pt x="125799" y="24781"/>
                  </a:lnTo>
                  <a:lnTo>
                    <a:pt x="128514" y="25450"/>
                  </a:lnTo>
                  <a:lnTo>
                    <a:pt x="137076" y="31133"/>
                  </a:lnTo>
                  <a:lnTo>
                    <a:pt x="159535" y="47746"/>
                  </a:lnTo>
                  <a:lnTo>
                    <a:pt x="203694" y="61115"/>
                  </a:lnTo>
                  <a:lnTo>
                    <a:pt x="215907" y="62096"/>
                  </a:lnTo>
                  <a:lnTo>
                    <a:pt x="222628" y="59679"/>
                  </a:lnTo>
                  <a:lnTo>
                    <a:pt x="228922" y="56290"/>
                  </a:lnTo>
                  <a:lnTo>
                    <a:pt x="235027" y="54784"/>
                  </a:lnTo>
                  <a:lnTo>
                    <a:pt x="248783" y="44455"/>
                  </a:lnTo>
                  <a:lnTo>
                    <a:pt x="254437" y="36956"/>
                  </a:lnTo>
                  <a:lnTo>
                    <a:pt x="257621" y="27156"/>
                  </a:lnTo>
                  <a:lnTo>
                    <a:pt x="258696" y="14955"/>
                  </a:lnTo>
                  <a:lnTo>
                    <a:pt x="256800" y="11955"/>
                  </a:lnTo>
                  <a:lnTo>
                    <a:pt x="249401" y="5975"/>
                  </a:lnTo>
                  <a:lnTo>
                    <a:pt x="242144" y="2656"/>
                  </a:lnTo>
                  <a:lnTo>
                    <a:pt x="223334" y="234"/>
                  </a:lnTo>
                  <a:lnTo>
                    <a:pt x="220327" y="156"/>
                  </a:lnTo>
                  <a:lnTo>
                    <a:pt x="206614" y="4787"/>
                  </a:lnTo>
                  <a:lnTo>
                    <a:pt x="188078" y="18099"/>
                  </a:lnTo>
                  <a:lnTo>
                    <a:pt x="181817" y="24911"/>
                  </a:lnTo>
                  <a:lnTo>
                    <a:pt x="166720" y="46398"/>
                  </a:lnTo>
                  <a:lnTo>
                    <a:pt x="163395" y="58325"/>
                  </a:lnTo>
                  <a:lnTo>
                    <a:pt x="160925" y="71564"/>
                  </a:lnTo>
                  <a:lnTo>
                    <a:pt x="156520" y="80754"/>
                  </a:lnTo>
                  <a:lnTo>
                    <a:pt x="155940" y="85586"/>
                  </a:lnTo>
                  <a:lnTo>
                    <a:pt x="163012" y="125148"/>
                  </a:lnTo>
                  <a:lnTo>
                    <a:pt x="168692" y="136980"/>
                  </a:lnTo>
                  <a:lnTo>
                    <a:pt x="183046" y="153807"/>
                  </a:lnTo>
                  <a:lnTo>
                    <a:pt x="223242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3"/>
            <p:cNvSpPr/>
            <p:nvPr/>
          </p:nvSpPr>
          <p:spPr>
            <a:xfrm>
              <a:off x="4688194" y="4634507"/>
              <a:ext cx="178486" cy="35720"/>
            </a:xfrm>
            <a:custGeom>
              <a:avLst/>
              <a:gdLst/>
              <a:ahLst/>
              <a:cxnLst/>
              <a:rect l="0" t="0" r="0" b="0"/>
              <a:pathLst>
                <a:path w="178486" h="35720">
                  <a:moveTo>
                    <a:pt x="8820" y="0"/>
                  </a:moveTo>
                  <a:lnTo>
                    <a:pt x="0" y="0"/>
                  </a:lnTo>
                  <a:lnTo>
                    <a:pt x="39795" y="0"/>
                  </a:lnTo>
                  <a:lnTo>
                    <a:pt x="56804" y="993"/>
                  </a:lnTo>
                  <a:lnTo>
                    <a:pt x="100480" y="17170"/>
                  </a:lnTo>
                  <a:lnTo>
                    <a:pt x="141117" y="28168"/>
                  </a:lnTo>
                  <a:lnTo>
                    <a:pt x="160137" y="33482"/>
                  </a:lnTo>
                  <a:lnTo>
                    <a:pt x="17848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4"/>
            <p:cNvSpPr/>
            <p:nvPr/>
          </p:nvSpPr>
          <p:spPr>
            <a:xfrm>
              <a:off x="4786312" y="4589859"/>
              <a:ext cx="17860" cy="232173"/>
            </a:xfrm>
            <a:custGeom>
              <a:avLst/>
              <a:gdLst/>
              <a:ahLst/>
              <a:cxnLst/>
              <a:rect l="0" t="0" r="0" b="0"/>
              <a:pathLst>
                <a:path w="17860" h="232173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7" y="10087"/>
                  </a:lnTo>
                  <a:lnTo>
                    <a:pt x="8562" y="28938"/>
                  </a:lnTo>
                  <a:lnTo>
                    <a:pt x="8915" y="71637"/>
                  </a:lnTo>
                  <a:lnTo>
                    <a:pt x="8929" y="113504"/>
                  </a:lnTo>
                  <a:lnTo>
                    <a:pt x="8930" y="154293"/>
                  </a:lnTo>
                  <a:lnTo>
                    <a:pt x="8930" y="197647"/>
                  </a:lnTo>
                  <a:lnTo>
                    <a:pt x="11575" y="204591"/>
                  </a:lnTo>
                  <a:lnTo>
                    <a:pt x="15066" y="210984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5"/>
            <p:cNvSpPr/>
            <p:nvPr/>
          </p:nvSpPr>
          <p:spPr>
            <a:xfrm>
              <a:off x="4046922" y="4554508"/>
              <a:ext cx="114313" cy="401422"/>
            </a:xfrm>
            <a:custGeom>
              <a:avLst/>
              <a:gdLst/>
              <a:ahLst/>
              <a:cxnLst/>
              <a:rect l="0" t="0" r="0" b="0"/>
              <a:pathLst>
                <a:path w="114313" h="401422">
                  <a:moveTo>
                    <a:pt x="114312" y="8562"/>
                  </a:moveTo>
                  <a:lnTo>
                    <a:pt x="106624" y="8562"/>
                  </a:lnTo>
                  <a:lnTo>
                    <a:pt x="106210" y="7570"/>
                  </a:lnTo>
                  <a:lnTo>
                    <a:pt x="105492" y="874"/>
                  </a:lnTo>
                  <a:lnTo>
                    <a:pt x="102785" y="185"/>
                  </a:lnTo>
                  <a:lnTo>
                    <a:pt x="100674" y="0"/>
                  </a:lnTo>
                  <a:lnTo>
                    <a:pt x="99267" y="870"/>
                  </a:lnTo>
                  <a:lnTo>
                    <a:pt x="98329" y="2442"/>
                  </a:lnTo>
                  <a:lnTo>
                    <a:pt x="97704" y="4482"/>
                  </a:lnTo>
                  <a:lnTo>
                    <a:pt x="96294" y="5842"/>
                  </a:lnTo>
                  <a:lnTo>
                    <a:pt x="86904" y="10671"/>
                  </a:lnTo>
                  <a:lnTo>
                    <a:pt x="54592" y="42544"/>
                  </a:lnTo>
                  <a:lnTo>
                    <a:pt x="28890" y="83424"/>
                  </a:lnTo>
                  <a:lnTo>
                    <a:pt x="16263" y="119040"/>
                  </a:lnTo>
                  <a:lnTo>
                    <a:pt x="4214" y="159259"/>
                  </a:lnTo>
                  <a:lnTo>
                    <a:pt x="0" y="201049"/>
                  </a:lnTo>
                  <a:lnTo>
                    <a:pt x="3492" y="241654"/>
                  </a:lnTo>
                  <a:lnTo>
                    <a:pt x="13561" y="282808"/>
                  </a:lnTo>
                  <a:lnTo>
                    <a:pt x="28051" y="322134"/>
                  </a:lnTo>
                  <a:lnTo>
                    <a:pt x="53545" y="362341"/>
                  </a:lnTo>
                  <a:lnTo>
                    <a:pt x="63345" y="375764"/>
                  </a:lnTo>
                  <a:lnTo>
                    <a:pt x="82967" y="392289"/>
                  </a:lnTo>
                  <a:lnTo>
                    <a:pt x="84486" y="395349"/>
                  </a:lnTo>
                  <a:lnTo>
                    <a:pt x="86490" y="397389"/>
                  </a:lnTo>
                  <a:lnTo>
                    <a:pt x="96320" y="401421"/>
                  </a:lnTo>
                  <a:lnTo>
                    <a:pt x="96453" y="39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6"/>
            <p:cNvSpPr/>
            <p:nvPr/>
          </p:nvSpPr>
          <p:spPr>
            <a:xfrm>
              <a:off x="4188059" y="4643437"/>
              <a:ext cx="232137" cy="223075"/>
            </a:xfrm>
            <a:custGeom>
              <a:avLst/>
              <a:gdLst/>
              <a:ahLst/>
              <a:cxnLst/>
              <a:rect l="0" t="0" r="0" b="0"/>
              <a:pathLst>
                <a:path w="232137" h="223075">
                  <a:moveTo>
                    <a:pt x="44612" y="0"/>
                  </a:moveTo>
                  <a:lnTo>
                    <a:pt x="44612" y="12429"/>
                  </a:lnTo>
                  <a:lnTo>
                    <a:pt x="41967" y="18092"/>
                  </a:lnTo>
                  <a:lnTo>
                    <a:pt x="38476" y="23916"/>
                  </a:lnTo>
                  <a:lnTo>
                    <a:pt x="21517" y="66829"/>
                  </a:lnTo>
                  <a:lnTo>
                    <a:pt x="12011" y="109336"/>
                  </a:lnTo>
                  <a:lnTo>
                    <a:pt x="2008" y="151759"/>
                  </a:lnTo>
                  <a:lnTo>
                    <a:pt x="84" y="193474"/>
                  </a:lnTo>
                  <a:lnTo>
                    <a:pt x="0" y="206594"/>
                  </a:lnTo>
                  <a:lnTo>
                    <a:pt x="2626" y="213529"/>
                  </a:lnTo>
                  <a:lnTo>
                    <a:pt x="4715" y="216767"/>
                  </a:lnTo>
                  <a:lnTo>
                    <a:pt x="7100" y="218925"/>
                  </a:lnTo>
                  <a:lnTo>
                    <a:pt x="12396" y="221323"/>
                  </a:lnTo>
                  <a:lnTo>
                    <a:pt x="34516" y="223074"/>
                  </a:lnTo>
                  <a:lnTo>
                    <a:pt x="55843" y="213711"/>
                  </a:lnTo>
                  <a:lnTo>
                    <a:pt x="67132" y="203793"/>
                  </a:lnTo>
                  <a:lnTo>
                    <a:pt x="96728" y="163618"/>
                  </a:lnTo>
                  <a:lnTo>
                    <a:pt x="102502" y="154410"/>
                  </a:lnTo>
                  <a:lnTo>
                    <a:pt x="114538" y="123433"/>
                  </a:lnTo>
                  <a:lnTo>
                    <a:pt x="116038" y="107322"/>
                  </a:lnTo>
                  <a:lnTo>
                    <a:pt x="116049" y="119601"/>
                  </a:lnTo>
                  <a:lnTo>
                    <a:pt x="113404" y="125254"/>
                  </a:lnTo>
                  <a:lnTo>
                    <a:pt x="111309" y="128151"/>
                  </a:lnTo>
                  <a:lnTo>
                    <a:pt x="108361" y="141710"/>
                  </a:lnTo>
                  <a:lnTo>
                    <a:pt x="107488" y="153554"/>
                  </a:lnTo>
                  <a:lnTo>
                    <a:pt x="116236" y="183648"/>
                  </a:lnTo>
                  <a:lnTo>
                    <a:pt x="128372" y="199311"/>
                  </a:lnTo>
                  <a:lnTo>
                    <a:pt x="134095" y="202685"/>
                  </a:lnTo>
                  <a:lnTo>
                    <a:pt x="139945" y="205176"/>
                  </a:lnTo>
                  <a:lnTo>
                    <a:pt x="145852" y="209591"/>
                  </a:lnTo>
                  <a:lnTo>
                    <a:pt x="148816" y="210173"/>
                  </a:lnTo>
                  <a:lnTo>
                    <a:pt x="151785" y="209568"/>
                  </a:lnTo>
                  <a:lnTo>
                    <a:pt x="157729" y="207243"/>
                  </a:lnTo>
                  <a:lnTo>
                    <a:pt x="166653" y="204942"/>
                  </a:lnTo>
                  <a:lnTo>
                    <a:pt x="172605" y="200887"/>
                  </a:lnTo>
                  <a:lnTo>
                    <a:pt x="208507" y="156801"/>
                  </a:lnTo>
                  <a:lnTo>
                    <a:pt x="216012" y="145426"/>
                  </a:lnTo>
                  <a:lnTo>
                    <a:pt x="227315" y="102407"/>
                  </a:lnTo>
                  <a:lnTo>
                    <a:pt x="232136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7"/>
            <p:cNvSpPr/>
            <p:nvPr/>
          </p:nvSpPr>
          <p:spPr>
            <a:xfrm>
              <a:off x="4438054" y="4572000"/>
              <a:ext cx="116086" cy="240577"/>
            </a:xfrm>
            <a:custGeom>
              <a:avLst/>
              <a:gdLst/>
              <a:ahLst/>
              <a:cxnLst/>
              <a:rect l="0" t="0" r="0" b="0"/>
              <a:pathLst>
                <a:path w="116086" h="240577">
                  <a:moveTo>
                    <a:pt x="0" y="0"/>
                  </a:moveTo>
                  <a:lnTo>
                    <a:pt x="0" y="25989"/>
                  </a:lnTo>
                  <a:lnTo>
                    <a:pt x="2646" y="34040"/>
                  </a:lnTo>
                  <a:lnTo>
                    <a:pt x="6137" y="41918"/>
                  </a:lnTo>
                  <a:lnTo>
                    <a:pt x="8821" y="86445"/>
                  </a:lnTo>
                  <a:lnTo>
                    <a:pt x="8920" y="126791"/>
                  </a:lnTo>
                  <a:lnTo>
                    <a:pt x="8929" y="171403"/>
                  </a:lnTo>
                  <a:lnTo>
                    <a:pt x="8930" y="206953"/>
                  </a:lnTo>
                  <a:lnTo>
                    <a:pt x="11576" y="213688"/>
                  </a:lnTo>
                  <a:lnTo>
                    <a:pt x="15067" y="219988"/>
                  </a:lnTo>
                  <a:lnTo>
                    <a:pt x="17308" y="232117"/>
                  </a:lnTo>
                  <a:lnTo>
                    <a:pt x="17828" y="240576"/>
                  </a:lnTo>
                  <a:lnTo>
                    <a:pt x="17860" y="197651"/>
                  </a:lnTo>
                  <a:lnTo>
                    <a:pt x="31162" y="153493"/>
                  </a:lnTo>
                  <a:lnTo>
                    <a:pt x="47748" y="116001"/>
                  </a:lnTo>
                  <a:lnTo>
                    <a:pt x="61332" y="105037"/>
                  </a:lnTo>
                  <a:lnTo>
                    <a:pt x="75579" y="98580"/>
                  </a:lnTo>
                  <a:lnTo>
                    <a:pt x="77175" y="96477"/>
                  </a:lnTo>
                  <a:lnTo>
                    <a:pt x="78239" y="94084"/>
                  </a:lnTo>
                  <a:lnTo>
                    <a:pt x="79941" y="92489"/>
                  </a:lnTo>
                  <a:lnTo>
                    <a:pt x="84478" y="90715"/>
                  </a:lnTo>
                  <a:lnTo>
                    <a:pt x="87076" y="91235"/>
                  </a:lnTo>
                  <a:lnTo>
                    <a:pt x="98376" y="96551"/>
                  </a:lnTo>
                  <a:lnTo>
                    <a:pt x="101303" y="97109"/>
                  </a:lnTo>
                  <a:lnTo>
                    <a:pt x="103254" y="98473"/>
                  </a:lnTo>
                  <a:lnTo>
                    <a:pt x="104555" y="100376"/>
                  </a:lnTo>
                  <a:lnTo>
                    <a:pt x="106386" y="107792"/>
                  </a:lnTo>
                  <a:lnTo>
                    <a:pt x="107806" y="114384"/>
                  </a:lnTo>
                  <a:lnTo>
                    <a:pt x="114800" y="135718"/>
                  </a:lnTo>
                  <a:lnTo>
                    <a:pt x="116053" y="176108"/>
                  </a:lnTo>
                  <a:lnTo>
                    <a:pt x="116085" y="219343"/>
                  </a:lnTo>
                  <a:lnTo>
                    <a:pt x="116085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8"/>
            <p:cNvSpPr/>
            <p:nvPr/>
          </p:nvSpPr>
          <p:spPr>
            <a:xfrm>
              <a:off x="4563202" y="4674107"/>
              <a:ext cx="151674" cy="165783"/>
            </a:xfrm>
            <a:custGeom>
              <a:avLst/>
              <a:gdLst/>
              <a:ahLst/>
              <a:cxnLst/>
              <a:rect l="0" t="0" r="0" b="0"/>
              <a:pathLst>
                <a:path w="151674" h="165783">
                  <a:moveTo>
                    <a:pt x="89165" y="31838"/>
                  </a:moveTo>
                  <a:lnTo>
                    <a:pt x="89165" y="24150"/>
                  </a:lnTo>
                  <a:lnTo>
                    <a:pt x="83029" y="16025"/>
                  </a:lnTo>
                  <a:lnTo>
                    <a:pt x="81477" y="10589"/>
                  </a:lnTo>
                  <a:lnTo>
                    <a:pt x="80071" y="8742"/>
                  </a:lnTo>
                  <a:lnTo>
                    <a:pt x="66965" y="453"/>
                  </a:lnTo>
                  <a:lnTo>
                    <a:pt x="63451" y="0"/>
                  </a:lnTo>
                  <a:lnTo>
                    <a:pt x="39311" y="5467"/>
                  </a:lnTo>
                  <a:lnTo>
                    <a:pt x="15625" y="20230"/>
                  </a:lnTo>
                  <a:lnTo>
                    <a:pt x="4958" y="39594"/>
                  </a:lnTo>
                  <a:lnTo>
                    <a:pt x="873" y="60968"/>
                  </a:lnTo>
                  <a:lnTo>
                    <a:pt x="0" y="78987"/>
                  </a:lnTo>
                  <a:lnTo>
                    <a:pt x="2573" y="85204"/>
                  </a:lnTo>
                  <a:lnTo>
                    <a:pt x="4648" y="88252"/>
                  </a:lnTo>
                  <a:lnTo>
                    <a:pt x="9600" y="91637"/>
                  </a:lnTo>
                  <a:lnTo>
                    <a:pt x="15108" y="94134"/>
                  </a:lnTo>
                  <a:lnTo>
                    <a:pt x="20862" y="98552"/>
                  </a:lnTo>
                  <a:lnTo>
                    <a:pt x="29373" y="101176"/>
                  </a:lnTo>
                  <a:lnTo>
                    <a:pt x="46265" y="102861"/>
                  </a:lnTo>
                  <a:lnTo>
                    <a:pt x="76360" y="94157"/>
                  </a:lnTo>
                  <a:lnTo>
                    <a:pt x="82812" y="89962"/>
                  </a:lnTo>
                  <a:lnTo>
                    <a:pt x="111979" y="52894"/>
                  </a:lnTo>
                  <a:lnTo>
                    <a:pt x="117813" y="40811"/>
                  </a:lnTo>
                  <a:lnTo>
                    <a:pt x="124847" y="31884"/>
                  </a:lnTo>
                  <a:lnTo>
                    <a:pt x="124884" y="71740"/>
                  </a:lnTo>
                  <a:lnTo>
                    <a:pt x="125876" y="100221"/>
                  </a:lnTo>
                  <a:lnTo>
                    <a:pt x="140697" y="141881"/>
                  </a:lnTo>
                  <a:lnTo>
                    <a:pt x="147980" y="152969"/>
                  </a:lnTo>
                  <a:lnTo>
                    <a:pt x="151673" y="165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SMARTInkShape-Group11"/>
          <p:cNvGrpSpPr/>
          <p:nvPr/>
        </p:nvGrpSpPr>
        <p:grpSpPr>
          <a:xfrm>
            <a:off x="6314636" y="4563070"/>
            <a:ext cx="1319867" cy="428626"/>
            <a:chOff x="6314636" y="4563070"/>
            <a:chExt cx="1319867" cy="428626"/>
          </a:xfrm>
        </p:grpSpPr>
        <p:sp>
          <p:nvSpPr>
            <p:cNvPr id="62" name="SMARTInkShape-109"/>
            <p:cNvSpPr/>
            <p:nvPr/>
          </p:nvSpPr>
          <p:spPr>
            <a:xfrm>
              <a:off x="7456288" y="4563070"/>
              <a:ext cx="178215" cy="428626"/>
            </a:xfrm>
            <a:custGeom>
              <a:avLst/>
              <a:gdLst/>
              <a:ahLst/>
              <a:cxnLst/>
              <a:rect l="0" t="0" r="0" b="0"/>
              <a:pathLst>
                <a:path w="178215" h="428626">
                  <a:moveTo>
                    <a:pt x="0" y="0"/>
                  </a:moveTo>
                  <a:lnTo>
                    <a:pt x="4741" y="4741"/>
                  </a:lnTo>
                  <a:lnTo>
                    <a:pt x="9714" y="7068"/>
                  </a:lnTo>
                  <a:lnTo>
                    <a:pt x="25732" y="13302"/>
                  </a:lnTo>
                  <a:lnTo>
                    <a:pt x="64441" y="47058"/>
                  </a:lnTo>
                  <a:lnTo>
                    <a:pt x="104766" y="89614"/>
                  </a:lnTo>
                  <a:lnTo>
                    <a:pt x="130496" y="125078"/>
                  </a:lnTo>
                  <a:lnTo>
                    <a:pt x="153696" y="166884"/>
                  </a:lnTo>
                  <a:lnTo>
                    <a:pt x="168862" y="204833"/>
                  </a:lnTo>
                  <a:lnTo>
                    <a:pt x="175710" y="232009"/>
                  </a:lnTo>
                  <a:lnTo>
                    <a:pt x="178214" y="275807"/>
                  </a:lnTo>
                  <a:lnTo>
                    <a:pt x="177569" y="316158"/>
                  </a:lnTo>
                  <a:lnTo>
                    <a:pt x="166161" y="352923"/>
                  </a:lnTo>
                  <a:lnTo>
                    <a:pt x="153685" y="371632"/>
                  </a:lnTo>
                  <a:lnTo>
                    <a:pt x="119306" y="415609"/>
                  </a:lnTo>
                  <a:lnTo>
                    <a:pt x="107157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0"/>
            <p:cNvSpPr/>
            <p:nvPr/>
          </p:nvSpPr>
          <p:spPr>
            <a:xfrm>
              <a:off x="7340202" y="4759947"/>
              <a:ext cx="151806" cy="169242"/>
            </a:xfrm>
            <a:custGeom>
              <a:avLst/>
              <a:gdLst/>
              <a:ahLst/>
              <a:cxnLst/>
              <a:rect l="0" t="0" r="0" b="0"/>
              <a:pathLst>
                <a:path w="151806" h="169242">
                  <a:moveTo>
                    <a:pt x="0" y="8506"/>
                  </a:moveTo>
                  <a:lnTo>
                    <a:pt x="4741" y="13246"/>
                  </a:lnTo>
                  <a:lnTo>
                    <a:pt x="7068" y="18219"/>
                  </a:lnTo>
                  <a:lnTo>
                    <a:pt x="11414" y="42431"/>
                  </a:lnTo>
                  <a:lnTo>
                    <a:pt x="13562" y="46006"/>
                  </a:lnTo>
                  <a:lnTo>
                    <a:pt x="17011" y="65008"/>
                  </a:lnTo>
                  <a:lnTo>
                    <a:pt x="17748" y="82521"/>
                  </a:lnTo>
                  <a:lnTo>
                    <a:pt x="16795" y="84638"/>
                  </a:lnTo>
                  <a:lnTo>
                    <a:pt x="15165" y="86050"/>
                  </a:lnTo>
                  <a:lnTo>
                    <a:pt x="8940" y="88869"/>
                  </a:lnTo>
                  <a:lnTo>
                    <a:pt x="4193" y="84131"/>
                  </a:lnTo>
                  <a:lnTo>
                    <a:pt x="3788" y="81744"/>
                  </a:lnTo>
                  <a:lnTo>
                    <a:pt x="4509" y="79159"/>
                  </a:lnTo>
                  <a:lnTo>
                    <a:pt x="5983" y="76444"/>
                  </a:lnTo>
                  <a:lnTo>
                    <a:pt x="9750" y="47998"/>
                  </a:lnTo>
                  <a:lnTo>
                    <a:pt x="15016" y="37515"/>
                  </a:lnTo>
                  <a:lnTo>
                    <a:pt x="16596" y="27683"/>
                  </a:lnTo>
                  <a:lnTo>
                    <a:pt x="19002" y="23275"/>
                  </a:lnTo>
                  <a:lnTo>
                    <a:pt x="26967" y="15732"/>
                  </a:lnTo>
                  <a:lnTo>
                    <a:pt x="34475" y="11717"/>
                  </a:lnTo>
                  <a:lnTo>
                    <a:pt x="41120" y="8941"/>
                  </a:lnTo>
                  <a:lnTo>
                    <a:pt x="51431" y="2793"/>
                  </a:lnTo>
                  <a:lnTo>
                    <a:pt x="73152" y="0"/>
                  </a:lnTo>
                  <a:lnTo>
                    <a:pt x="79806" y="2410"/>
                  </a:lnTo>
                  <a:lnTo>
                    <a:pt x="82970" y="4442"/>
                  </a:lnTo>
                  <a:lnTo>
                    <a:pt x="105246" y="10616"/>
                  </a:lnTo>
                  <a:lnTo>
                    <a:pt x="108860" y="12889"/>
                  </a:lnTo>
                  <a:lnTo>
                    <a:pt x="111269" y="16389"/>
                  </a:lnTo>
                  <a:lnTo>
                    <a:pt x="117781" y="33619"/>
                  </a:lnTo>
                  <a:lnTo>
                    <a:pt x="130201" y="56094"/>
                  </a:lnTo>
                  <a:lnTo>
                    <a:pt x="141488" y="95231"/>
                  </a:lnTo>
                  <a:lnTo>
                    <a:pt x="145339" y="124646"/>
                  </a:lnTo>
                  <a:lnTo>
                    <a:pt x="149889" y="142467"/>
                  </a:lnTo>
                  <a:lnTo>
                    <a:pt x="151805" y="1692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1"/>
            <p:cNvSpPr/>
            <p:nvPr/>
          </p:nvSpPr>
          <p:spPr>
            <a:xfrm>
              <a:off x="7207689" y="4759523"/>
              <a:ext cx="105725" cy="116019"/>
            </a:xfrm>
            <a:custGeom>
              <a:avLst/>
              <a:gdLst/>
              <a:ahLst/>
              <a:cxnLst/>
              <a:rect l="0" t="0" r="0" b="0"/>
              <a:pathLst>
                <a:path w="105725" h="116019">
                  <a:moveTo>
                    <a:pt x="105724" y="17859"/>
                  </a:moveTo>
                  <a:lnTo>
                    <a:pt x="98036" y="10172"/>
                  </a:lnTo>
                  <a:lnTo>
                    <a:pt x="97164" y="4557"/>
                  </a:lnTo>
                  <a:lnTo>
                    <a:pt x="96048" y="3038"/>
                  </a:lnTo>
                  <a:lnTo>
                    <a:pt x="92163" y="1351"/>
                  </a:lnTo>
                  <a:lnTo>
                    <a:pt x="75814" y="118"/>
                  </a:lnTo>
                  <a:lnTo>
                    <a:pt x="69942" y="2698"/>
                  </a:lnTo>
                  <a:lnTo>
                    <a:pt x="26937" y="29813"/>
                  </a:lnTo>
                  <a:lnTo>
                    <a:pt x="18452" y="38385"/>
                  </a:lnTo>
                  <a:lnTo>
                    <a:pt x="12367" y="47818"/>
                  </a:lnTo>
                  <a:lnTo>
                    <a:pt x="0" y="81994"/>
                  </a:lnTo>
                  <a:lnTo>
                    <a:pt x="514" y="85420"/>
                  </a:lnTo>
                  <a:lnTo>
                    <a:pt x="9648" y="107104"/>
                  </a:lnTo>
                  <a:lnTo>
                    <a:pt x="11908" y="110098"/>
                  </a:lnTo>
                  <a:lnTo>
                    <a:pt x="19711" y="113425"/>
                  </a:lnTo>
                  <a:lnTo>
                    <a:pt x="63024" y="116018"/>
                  </a:lnTo>
                  <a:lnTo>
                    <a:pt x="73848" y="115063"/>
                  </a:lnTo>
                  <a:lnTo>
                    <a:pt x="85274" y="111332"/>
                  </a:lnTo>
                  <a:lnTo>
                    <a:pt x="89114" y="108948"/>
                  </a:lnTo>
                  <a:lnTo>
                    <a:pt x="100525" y="95094"/>
                  </a:lnTo>
                  <a:lnTo>
                    <a:pt x="103413" y="89228"/>
                  </a:lnTo>
                  <a:lnTo>
                    <a:pt x="105420" y="73413"/>
                  </a:lnTo>
                  <a:lnTo>
                    <a:pt x="105685" y="51842"/>
                  </a:lnTo>
                  <a:lnTo>
                    <a:pt x="96628" y="21737"/>
                  </a:lnTo>
                  <a:lnTo>
                    <a:pt x="89890" y="9107"/>
                  </a:lnTo>
                  <a:lnTo>
                    <a:pt x="878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2"/>
            <p:cNvSpPr/>
            <p:nvPr/>
          </p:nvSpPr>
          <p:spPr>
            <a:xfrm>
              <a:off x="6983015" y="4714925"/>
              <a:ext cx="187524" cy="187474"/>
            </a:xfrm>
            <a:custGeom>
              <a:avLst/>
              <a:gdLst/>
              <a:ahLst/>
              <a:cxnLst/>
              <a:rect l="0" t="0" r="0" b="0"/>
              <a:pathLst>
                <a:path w="187524" h="187474">
                  <a:moveTo>
                    <a:pt x="0" y="98176"/>
                  </a:moveTo>
                  <a:lnTo>
                    <a:pt x="0" y="142648"/>
                  </a:lnTo>
                  <a:lnTo>
                    <a:pt x="0" y="151341"/>
                  </a:lnTo>
                  <a:lnTo>
                    <a:pt x="0" y="121940"/>
                  </a:lnTo>
                  <a:lnTo>
                    <a:pt x="8562" y="78948"/>
                  </a:lnTo>
                  <a:lnTo>
                    <a:pt x="19940" y="35499"/>
                  </a:lnTo>
                  <a:lnTo>
                    <a:pt x="28833" y="9649"/>
                  </a:lnTo>
                  <a:lnTo>
                    <a:pt x="35316" y="519"/>
                  </a:lnTo>
                  <a:lnTo>
                    <a:pt x="43372" y="0"/>
                  </a:lnTo>
                  <a:lnTo>
                    <a:pt x="49011" y="4705"/>
                  </a:lnTo>
                  <a:lnTo>
                    <a:pt x="51548" y="12316"/>
                  </a:lnTo>
                  <a:lnTo>
                    <a:pt x="53668" y="21321"/>
                  </a:lnTo>
                  <a:lnTo>
                    <a:pt x="67738" y="48537"/>
                  </a:lnTo>
                  <a:lnTo>
                    <a:pt x="78290" y="89303"/>
                  </a:lnTo>
                  <a:lnTo>
                    <a:pt x="80436" y="100186"/>
                  </a:lnTo>
                  <a:lnTo>
                    <a:pt x="86231" y="112883"/>
                  </a:lnTo>
                  <a:lnTo>
                    <a:pt x="88894" y="135475"/>
                  </a:lnTo>
                  <a:lnTo>
                    <a:pt x="90020" y="137926"/>
                  </a:lnTo>
                  <a:lnTo>
                    <a:pt x="91763" y="139559"/>
                  </a:lnTo>
                  <a:lnTo>
                    <a:pt x="93918" y="140647"/>
                  </a:lnTo>
                  <a:lnTo>
                    <a:pt x="95354" y="142366"/>
                  </a:lnTo>
                  <a:lnTo>
                    <a:pt x="97848" y="150322"/>
                  </a:lnTo>
                  <a:lnTo>
                    <a:pt x="98152" y="144342"/>
                  </a:lnTo>
                  <a:lnTo>
                    <a:pt x="98226" y="100612"/>
                  </a:lnTo>
                  <a:lnTo>
                    <a:pt x="107320" y="59449"/>
                  </a:lnTo>
                  <a:lnTo>
                    <a:pt x="114040" y="42604"/>
                  </a:lnTo>
                  <a:lnTo>
                    <a:pt x="140246" y="8948"/>
                  </a:lnTo>
                  <a:lnTo>
                    <a:pt x="141121" y="5948"/>
                  </a:lnTo>
                  <a:lnTo>
                    <a:pt x="143690" y="3949"/>
                  </a:lnTo>
                  <a:lnTo>
                    <a:pt x="158098" y="477"/>
                  </a:lnTo>
                  <a:lnTo>
                    <a:pt x="164694" y="106"/>
                  </a:lnTo>
                  <a:lnTo>
                    <a:pt x="170101" y="2665"/>
                  </a:lnTo>
                  <a:lnTo>
                    <a:pt x="172932" y="4737"/>
                  </a:lnTo>
                  <a:lnTo>
                    <a:pt x="176077" y="9684"/>
                  </a:lnTo>
                  <a:lnTo>
                    <a:pt x="178096" y="20944"/>
                  </a:lnTo>
                  <a:lnTo>
                    <a:pt x="178581" y="60008"/>
                  </a:lnTo>
                  <a:lnTo>
                    <a:pt x="178593" y="102176"/>
                  </a:lnTo>
                  <a:lnTo>
                    <a:pt x="179586" y="143983"/>
                  </a:lnTo>
                  <a:lnTo>
                    <a:pt x="185661" y="162383"/>
                  </a:lnTo>
                  <a:lnTo>
                    <a:pt x="187523" y="187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3"/>
            <p:cNvSpPr/>
            <p:nvPr/>
          </p:nvSpPr>
          <p:spPr>
            <a:xfrm>
              <a:off x="6652616" y="4707387"/>
              <a:ext cx="294681" cy="186083"/>
            </a:xfrm>
            <a:custGeom>
              <a:avLst/>
              <a:gdLst/>
              <a:ahLst/>
              <a:cxnLst/>
              <a:rect l="0" t="0" r="0" b="0"/>
              <a:pathLst>
                <a:path w="294681" h="186083">
                  <a:moveTo>
                    <a:pt x="0" y="61066"/>
                  </a:moveTo>
                  <a:lnTo>
                    <a:pt x="4741" y="61066"/>
                  </a:lnTo>
                  <a:lnTo>
                    <a:pt x="6137" y="62058"/>
                  </a:lnTo>
                  <a:lnTo>
                    <a:pt x="7068" y="63711"/>
                  </a:lnTo>
                  <a:lnTo>
                    <a:pt x="17011" y="108078"/>
                  </a:lnTo>
                  <a:lnTo>
                    <a:pt x="18601" y="120526"/>
                  </a:lnTo>
                  <a:lnTo>
                    <a:pt x="25941" y="146465"/>
                  </a:lnTo>
                  <a:lnTo>
                    <a:pt x="26787" y="159243"/>
                  </a:lnTo>
                  <a:lnTo>
                    <a:pt x="26789" y="142120"/>
                  </a:lnTo>
                  <a:lnTo>
                    <a:pt x="29436" y="134131"/>
                  </a:lnTo>
                  <a:lnTo>
                    <a:pt x="31530" y="130612"/>
                  </a:lnTo>
                  <a:lnTo>
                    <a:pt x="42624" y="87666"/>
                  </a:lnTo>
                  <a:lnTo>
                    <a:pt x="46695" y="69940"/>
                  </a:lnTo>
                  <a:lnTo>
                    <a:pt x="65606" y="28320"/>
                  </a:lnTo>
                  <a:lnTo>
                    <a:pt x="74138" y="19062"/>
                  </a:lnTo>
                  <a:lnTo>
                    <a:pt x="83552" y="12631"/>
                  </a:lnTo>
                  <a:lnTo>
                    <a:pt x="97680" y="5858"/>
                  </a:lnTo>
                  <a:lnTo>
                    <a:pt x="103938" y="1803"/>
                  </a:lnTo>
                  <a:lnTo>
                    <a:pt x="110025" y="0"/>
                  </a:lnTo>
                  <a:lnTo>
                    <a:pt x="113038" y="511"/>
                  </a:lnTo>
                  <a:lnTo>
                    <a:pt x="125002" y="5816"/>
                  </a:lnTo>
                  <a:lnTo>
                    <a:pt x="127983" y="6373"/>
                  </a:lnTo>
                  <a:lnTo>
                    <a:pt x="129971" y="7737"/>
                  </a:lnTo>
                  <a:lnTo>
                    <a:pt x="131295" y="9638"/>
                  </a:lnTo>
                  <a:lnTo>
                    <a:pt x="141480" y="36139"/>
                  </a:lnTo>
                  <a:lnTo>
                    <a:pt x="145337" y="61703"/>
                  </a:lnTo>
                  <a:lnTo>
                    <a:pt x="148931" y="74248"/>
                  </a:lnTo>
                  <a:lnTo>
                    <a:pt x="151638" y="115971"/>
                  </a:lnTo>
                  <a:lnTo>
                    <a:pt x="152723" y="127140"/>
                  </a:lnTo>
                  <a:lnTo>
                    <a:pt x="160488" y="158776"/>
                  </a:lnTo>
                  <a:lnTo>
                    <a:pt x="160703" y="166782"/>
                  </a:lnTo>
                  <a:lnTo>
                    <a:pt x="160732" y="160407"/>
                  </a:lnTo>
                  <a:lnTo>
                    <a:pt x="179214" y="116613"/>
                  </a:lnTo>
                  <a:lnTo>
                    <a:pt x="181985" y="112981"/>
                  </a:lnTo>
                  <a:lnTo>
                    <a:pt x="185063" y="103652"/>
                  </a:lnTo>
                  <a:lnTo>
                    <a:pt x="187422" y="93884"/>
                  </a:lnTo>
                  <a:lnTo>
                    <a:pt x="202659" y="68096"/>
                  </a:lnTo>
                  <a:lnTo>
                    <a:pt x="221489" y="53651"/>
                  </a:lnTo>
                  <a:lnTo>
                    <a:pt x="227463" y="52585"/>
                  </a:lnTo>
                  <a:lnTo>
                    <a:pt x="232726" y="54981"/>
                  </a:lnTo>
                  <a:lnTo>
                    <a:pt x="238372" y="58361"/>
                  </a:lnTo>
                  <a:lnTo>
                    <a:pt x="244189" y="59864"/>
                  </a:lnTo>
                  <a:lnTo>
                    <a:pt x="250080" y="65824"/>
                  </a:lnTo>
                  <a:lnTo>
                    <a:pt x="270871" y="100068"/>
                  </a:lnTo>
                  <a:lnTo>
                    <a:pt x="281039" y="142963"/>
                  </a:lnTo>
                  <a:lnTo>
                    <a:pt x="287776" y="173924"/>
                  </a:lnTo>
                  <a:lnTo>
                    <a:pt x="294680" y="1860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4"/>
            <p:cNvSpPr/>
            <p:nvPr/>
          </p:nvSpPr>
          <p:spPr>
            <a:xfrm>
              <a:off x="6488014" y="4741664"/>
              <a:ext cx="137656" cy="138662"/>
            </a:xfrm>
            <a:custGeom>
              <a:avLst/>
              <a:gdLst/>
              <a:ahLst/>
              <a:cxnLst/>
              <a:rect l="0" t="0" r="0" b="0"/>
              <a:pathLst>
                <a:path w="137656" h="138662">
                  <a:moveTo>
                    <a:pt x="119954" y="0"/>
                  </a:moveTo>
                  <a:lnTo>
                    <a:pt x="93965" y="0"/>
                  </a:lnTo>
                  <a:lnTo>
                    <a:pt x="85914" y="2645"/>
                  </a:lnTo>
                  <a:lnTo>
                    <a:pt x="45258" y="31044"/>
                  </a:lnTo>
                  <a:lnTo>
                    <a:pt x="13566" y="64445"/>
                  </a:lnTo>
                  <a:lnTo>
                    <a:pt x="1043" y="86703"/>
                  </a:lnTo>
                  <a:lnTo>
                    <a:pt x="0" y="91537"/>
                  </a:lnTo>
                  <a:lnTo>
                    <a:pt x="297" y="95750"/>
                  </a:lnTo>
                  <a:lnTo>
                    <a:pt x="2810" y="109068"/>
                  </a:lnTo>
                  <a:lnTo>
                    <a:pt x="4391" y="118920"/>
                  </a:lnTo>
                  <a:lnTo>
                    <a:pt x="8400" y="126606"/>
                  </a:lnTo>
                  <a:lnTo>
                    <a:pt x="10858" y="129051"/>
                  </a:lnTo>
                  <a:lnTo>
                    <a:pt x="16236" y="131770"/>
                  </a:lnTo>
                  <a:lnTo>
                    <a:pt x="47175" y="138661"/>
                  </a:lnTo>
                  <a:lnTo>
                    <a:pt x="68073" y="134791"/>
                  </a:lnTo>
                  <a:lnTo>
                    <a:pt x="103967" y="118875"/>
                  </a:lnTo>
                  <a:lnTo>
                    <a:pt x="122393" y="104155"/>
                  </a:lnTo>
                  <a:lnTo>
                    <a:pt x="131702" y="90503"/>
                  </a:lnTo>
                  <a:lnTo>
                    <a:pt x="136003" y="73889"/>
                  </a:lnTo>
                  <a:lnTo>
                    <a:pt x="137655" y="43390"/>
                  </a:lnTo>
                  <a:lnTo>
                    <a:pt x="133025" y="28510"/>
                  </a:lnTo>
                  <a:lnTo>
                    <a:pt x="122361" y="9549"/>
                  </a:lnTo>
                  <a:lnTo>
                    <a:pt x="121559" y="6366"/>
                  </a:lnTo>
                  <a:lnTo>
                    <a:pt x="120032" y="4244"/>
                  </a:lnTo>
                  <a:lnTo>
                    <a:pt x="118022" y="2829"/>
                  </a:lnTo>
                  <a:lnTo>
                    <a:pt x="11102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5"/>
            <p:cNvSpPr/>
            <p:nvPr/>
          </p:nvSpPr>
          <p:spPr>
            <a:xfrm>
              <a:off x="6314636" y="4652485"/>
              <a:ext cx="132599" cy="267774"/>
            </a:xfrm>
            <a:custGeom>
              <a:avLst/>
              <a:gdLst/>
              <a:ahLst/>
              <a:cxnLst/>
              <a:rect l="0" t="0" r="0" b="0"/>
              <a:pathLst>
                <a:path w="132599" h="267774">
                  <a:moveTo>
                    <a:pt x="132598" y="17741"/>
                  </a:moveTo>
                  <a:lnTo>
                    <a:pt x="132598" y="4439"/>
                  </a:lnTo>
                  <a:lnTo>
                    <a:pt x="131606" y="2920"/>
                  </a:lnTo>
                  <a:lnTo>
                    <a:pt x="129952" y="1907"/>
                  </a:lnTo>
                  <a:lnTo>
                    <a:pt x="122884" y="482"/>
                  </a:lnTo>
                  <a:lnTo>
                    <a:pt x="111606" y="0"/>
                  </a:lnTo>
                  <a:lnTo>
                    <a:pt x="105740" y="2580"/>
                  </a:lnTo>
                  <a:lnTo>
                    <a:pt x="102787" y="4657"/>
                  </a:lnTo>
                  <a:lnTo>
                    <a:pt x="80876" y="10911"/>
                  </a:lnTo>
                  <a:lnTo>
                    <a:pt x="58245" y="24963"/>
                  </a:lnTo>
                  <a:lnTo>
                    <a:pt x="41255" y="42723"/>
                  </a:lnTo>
                  <a:lnTo>
                    <a:pt x="31477" y="50673"/>
                  </a:lnTo>
                  <a:lnTo>
                    <a:pt x="4726" y="95256"/>
                  </a:lnTo>
                  <a:lnTo>
                    <a:pt x="453" y="113028"/>
                  </a:lnTo>
                  <a:lnTo>
                    <a:pt x="0" y="137803"/>
                  </a:lnTo>
                  <a:lnTo>
                    <a:pt x="11129" y="174259"/>
                  </a:lnTo>
                  <a:lnTo>
                    <a:pt x="40897" y="211108"/>
                  </a:lnTo>
                  <a:lnTo>
                    <a:pt x="70165" y="238323"/>
                  </a:lnTo>
                  <a:lnTo>
                    <a:pt x="111767" y="261663"/>
                  </a:lnTo>
                  <a:lnTo>
                    <a:pt x="132598" y="2677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75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Submit your article introduction, the tie-ins, and the closing by the end of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375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BELLRINGER Nov. 6/7</vt:lpstr>
      <vt:lpstr>Get out your English notebook</vt:lpstr>
      <vt:lpstr>How do different cultures around the world define maturity?</vt:lpstr>
      <vt:lpstr>In your partnerships, </vt:lpstr>
      <vt:lpstr>ROTATE!</vt:lpstr>
      <vt:lpstr>We will be reading a descriptive article.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different cultures around the world define maturity?</dc:title>
  <dc:creator>Windows User</dc:creator>
  <cp:lastModifiedBy>Windows User</cp:lastModifiedBy>
  <cp:revision>9</cp:revision>
  <dcterms:created xsi:type="dcterms:W3CDTF">2013-11-05T19:34:45Z</dcterms:created>
  <dcterms:modified xsi:type="dcterms:W3CDTF">2013-11-06T17:25:55Z</dcterms:modified>
</cp:coreProperties>
</file>