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CE687AC-5897-4634-BAD7-20D19A023FA9}" type="datetimeFigureOut">
              <a:rPr lang="en-US" smtClean="0"/>
              <a:t>1/21/2014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D62F935-D3FD-4FB4-8C79-FE5D37F8DC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E687AC-5897-4634-BAD7-20D19A023FA9}"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E687AC-5897-4634-BAD7-20D19A023FA9}"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CE687AC-5897-4634-BAD7-20D19A023FA9}" type="datetimeFigureOut">
              <a:rPr lang="en-US" smtClean="0"/>
              <a:t>1/21/2014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D62F935-D3FD-4FB4-8C79-FE5D37F8DC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CE687AC-5897-4634-BAD7-20D19A023FA9}" type="datetimeFigureOut">
              <a:rPr lang="en-US" smtClean="0"/>
              <a:t>1/21/2014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D62F935-D3FD-4FB4-8C79-FE5D37F8DCE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CE687AC-5897-4634-BAD7-20D19A023FA9}" type="datetimeFigureOut">
              <a:rPr lang="en-US" smtClean="0"/>
              <a:t>1/21/2014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CE687AC-5897-4634-BAD7-20D19A023FA9}"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D62F935-D3FD-4FB4-8C79-FE5D37F8DCE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CE687AC-5897-4634-BAD7-20D19A023FA9}" type="datetimeFigureOut">
              <a:rPr lang="en-US" smtClean="0"/>
              <a:t>1/21/2014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E687AC-5897-4634-BAD7-20D19A023FA9}" type="datetimeFigureOut">
              <a:rPr lang="en-US" smtClean="0"/>
              <a:t>1/21/2014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CE687AC-5897-4634-BAD7-20D19A023FA9}" type="datetimeFigureOut">
              <a:rPr lang="en-US" smtClean="0"/>
              <a:t>1/21/2014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2F935-D3FD-4FB4-8C79-FE5D37F8DC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CE687AC-5897-4634-BAD7-20D19A023FA9}"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D62F935-D3FD-4FB4-8C79-FE5D37F8DCE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E687AC-5897-4634-BAD7-20D19A023FA9}" type="datetimeFigureOut">
              <a:rPr lang="en-US" smtClean="0"/>
              <a:t>1/21/2014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62F935-D3FD-4FB4-8C79-FE5D37F8DCE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458200" cy="1222375"/>
          </a:xfrm>
        </p:spPr>
        <p:txBody>
          <a:bodyPr>
            <a:normAutofit fontScale="90000"/>
          </a:bodyPr>
          <a:lstStyle/>
          <a:p>
            <a:r>
              <a:rPr lang="en-US" dirty="0" smtClean="0"/>
              <a:t>BELLRINGER: Jan. </a:t>
            </a:r>
            <a:r>
              <a:rPr lang="en-US" smtClean="0"/>
              <a:t>17/21</a:t>
            </a:r>
            <a:r>
              <a:rPr lang="en-US" dirty="0" smtClean="0"/>
              <a:t/>
            </a:r>
            <a:br>
              <a:rPr lang="en-US" dirty="0" smtClean="0"/>
            </a:br>
            <a:r>
              <a:rPr lang="en-US" dirty="0" smtClean="0"/>
              <a:t>Look at the goal you set for yourself at the beginning of the year. It is inside your name tent.</a:t>
            </a:r>
            <a:br>
              <a:rPr lang="en-US" dirty="0" smtClean="0"/>
            </a:br>
            <a:r>
              <a:rPr lang="en-US" dirty="0" smtClean="0"/>
              <a:t>Think about how you are progressing with achieving this goal.</a:t>
            </a:r>
            <a:br>
              <a:rPr lang="en-US" dirty="0" smtClean="0"/>
            </a:br>
            <a:r>
              <a:rPr lang="en-US" dirty="0"/>
              <a:t/>
            </a:r>
            <a:br>
              <a:rPr lang="en-US" dirty="0"/>
            </a:br>
            <a:r>
              <a:rPr lang="en-US" dirty="0" smtClean="0"/>
              <a:t>Now write down in your name tent one thing you can do to make progress on this goal.  </a:t>
            </a:r>
            <a:endParaRPr lang="en-US" dirty="0"/>
          </a:p>
        </p:txBody>
      </p:sp>
    </p:spTree>
    <p:extLst>
      <p:ext uri="{BB962C8B-B14F-4D97-AF65-F5344CB8AC3E}">
        <p14:creationId xmlns:p14="http://schemas.microsoft.com/office/powerpoint/2010/main" val="124714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Class is only 1 hour.	</a:t>
            </a:r>
            <a:endParaRPr lang="en-US" dirty="0"/>
          </a:p>
        </p:txBody>
      </p:sp>
      <p:sp>
        <p:nvSpPr>
          <p:cNvPr id="3" name="Content Placeholder 2"/>
          <p:cNvSpPr>
            <a:spLocks noGrp="1"/>
          </p:cNvSpPr>
          <p:nvPr>
            <p:ph idx="1"/>
          </p:nvPr>
        </p:nvSpPr>
        <p:spPr>
          <a:xfrm>
            <a:off x="436418" y="1524000"/>
            <a:ext cx="8686800" cy="4525963"/>
          </a:xfrm>
        </p:spPr>
        <p:txBody>
          <a:bodyPr>
            <a:normAutofit fontScale="92500" lnSpcReduction="20000"/>
          </a:bodyPr>
          <a:lstStyle/>
          <a:p>
            <a:r>
              <a:rPr lang="en-US" dirty="0" smtClean="0"/>
              <a:t>If you haven’t finished your test, finish it. </a:t>
            </a:r>
          </a:p>
          <a:p>
            <a:pPr lvl="1"/>
            <a:r>
              <a:rPr lang="en-US" dirty="0" smtClean="0"/>
              <a:t>If you put your head down or talk or cause any disruption, you will be removed and you will receive a zero on the test.</a:t>
            </a:r>
          </a:p>
          <a:p>
            <a:r>
              <a:rPr lang="en-US" dirty="0" smtClean="0"/>
              <a:t>If you are in a reading group – continue to read “The Yellow Wallpaper” using the reciprocal teaching procedure. It works. I won’t answer questions until you have discussed the passage with your group. </a:t>
            </a:r>
          </a:p>
          <a:p>
            <a:r>
              <a:rPr lang="en-US" dirty="0" smtClean="0"/>
              <a:t>Remember to take notes on your graphic organizer!</a:t>
            </a:r>
          </a:p>
        </p:txBody>
      </p:sp>
    </p:spTree>
    <p:extLst>
      <p:ext uri="{BB962C8B-B14F-4D97-AF65-F5344CB8AC3E}">
        <p14:creationId xmlns:p14="http://schemas.microsoft.com/office/powerpoint/2010/main" val="54510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r>
              <a:rPr lang="en-US" dirty="0" smtClean="0"/>
              <a:t>HOMEWORK</a:t>
            </a:r>
            <a:endParaRPr lang="en-US" dirty="0"/>
          </a:p>
        </p:txBody>
      </p:sp>
      <p:sp>
        <p:nvSpPr>
          <p:cNvPr id="3" name="Content Placeholder 2"/>
          <p:cNvSpPr>
            <a:spLocks noGrp="1"/>
          </p:cNvSpPr>
          <p:nvPr>
            <p:ph idx="1"/>
          </p:nvPr>
        </p:nvSpPr>
        <p:spPr>
          <a:xfrm>
            <a:off x="304800" y="1554162"/>
            <a:ext cx="8686800" cy="5075238"/>
          </a:xfrm>
        </p:spPr>
        <p:txBody>
          <a:bodyPr>
            <a:normAutofit fontScale="85000" lnSpcReduction="20000"/>
          </a:bodyPr>
          <a:lstStyle/>
          <a:p>
            <a:r>
              <a:rPr lang="en-US" dirty="0" smtClean="0"/>
              <a:t>Finish reading “The Yellow Wallpaper.”</a:t>
            </a:r>
          </a:p>
          <a:p>
            <a:pPr lvl="1"/>
            <a:r>
              <a:rPr lang="en-US" dirty="0" smtClean="0"/>
              <a:t>If you have questions at home about what you are reading, write those questions down in the margins and bring them in with you on </a:t>
            </a:r>
            <a:r>
              <a:rPr lang="en-US" dirty="0" smtClean="0"/>
              <a:t>Wednes</a:t>
            </a:r>
            <a:r>
              <a:rPr lang="en-US" dirty="0" smtClean="0"/>
              <a:t>day/Thursday.</a:t>
            </a:r>
            <a:endParaRPr lang="en-US" dirty="0" smtClean="0"/>
          </a:p>
          <a:p>
            <a:r>
              <a:rPr lang="en-US" dirty="0" smtClean="0"/>
              <a:t>You will have a brief reading check quiz on </a:t>
            </a:r>
            <a:r>
              <a:rPr lang="en-US" dirty="0"/>
              <a:t>Wednesday/Thursday to </a:t>
            </a:r>
            <a:r>
              <a:rPr lang="en-US" dirty="0" smtClean="0"/>
              <a:t>make sure that you ACTUALLY read. </a:t>
            </a:r>
          </a:p>
          <a:p>
            <a:pPr lvl="0"/>
            <a:r>
              <a:rPr lang="en-US" dirty="0"/>
              <a:t>Then you will write the CSET for </a:t>
            </a:r>
            <a:r>
              <a:rPr lang="en-US" dirty="0" smtClean="0"/>
              <a:t>the lesson –</a:t>
            </a:r>
            <a:r>
              <a:rPr lang="en-US" dirty="0" smtClean="0">
                <a:solidFill>
                  <a:schemeClr val="dk1"/>
                </a:solidFill>
                <a:latin typeface="Calibri"/>
                <a:ea typeface="Calibri"/>
                <a:cs typeface="Calibri"/>
                <a:sym typeface="Calibri"/>
              </a:rPr>
              <a:t>How </a:t>
            </a:r>
            <a:r>
              <a:rPr lang="en-US" dirty="0">
                <a:solidFill>
                  <a:schemeClr val="dk1"/>
                </a:solidFill>
                <a:latin typeface="Calibri"/>
                <a:ea typeface="Calibri"/>
                <a:cs typeface="Calibri"/>
                <a:sym typeface="Calibri"/>
              </a:rPr>
              <a:t>does Charlotte Perkins Gilman in “The Yellow Wallpaper” stretch the bounds of reality using the perceptions of an unreliable narrator? </a:t>
            </a:r>
            <a:endParaRPr lang="en-US" dirty="0" smtClean="0"/>
          </a:p>
          <a:p>
            <a:r>
              <a:rPr lang="en-US" dirty="0" smtClean="0"/>
              <a:t>Then we will go over the unit 2 project directions for organization and analysis</a:t>
            </a:r>
            <a:r>
              <a:rPr lang="en-US" dirty="0"/>
              <a:t> </a:t>
            </a:r>
            <a:r>
              <a:rPr lang="en-US" dirty="0" smtClean="0"/>
              <a:t>and the due date will be given.</a:t>
            </a:r>
          </a:p>
        </p:txBody>
      </p:sp>
    </p:spTree>
    <p:extLst>
      <p:ext uri="{BB962C8B-B14F-4D97-AF65-F5344CB8AC3E}">
        <p14:creationId xmlns:p14="http://schemas.microsoft.com/office/powerpoint/2010/main" val="29351460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208</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Trek</vt:lpstr>
      <vt:lpstr>BELLRINGER: Jan. 17/21 Look at the goal you set for yourself at the beginning of the year. It is inside your name tent. Think about how you are progressing with achieving this goal.  Now write down in your name tent one thing you can do to make progress on this goal.  </vt:lpstr>
      <vt:lpstr>Agenda: Class is only 1 hour. </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Jan. 17/19 Look at the goal you set for yourself at the beginning of the year. It is inside your name tent. Think about how you are progressing with achieving this goal.  Now write down in your name tent one thing you can do to make progress on this goal.  </dc:title>
  <dc:creator>Windows User</dc:creator>
  <cp:lastModifiedBy>Windows User</cp:lastModifiedBy>
  <cp:revision>3</cp:revision>
  <dcterms:created xsi:type="dcterms:W3CDTF">2014-01-17T12:54:24Z</dcterms:created>
  <dcterms:modified xsi:type="dcterms:W3CDTF">2014-01-21T11:42:17Z</dcterms:modified>
</cp:coreProperties>
</file>