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4" r:id="rId2"/>
    <p:sldId id="257" r:id="rId3"/>
    <p:sldId id="260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A1EFB-AE54-4F12-810D-3D7686B0DE5B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74598-D834-4961-BE10-0534A9B16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51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EBB90-C7E0-4C74-94A6-1A293CA4ADAE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FA2E5-43BB-4F37-A686-060C25E2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1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FA2E5-43BB-4F37-A686-060C25E297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28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FA2E5-43BB-4F37-A686-060C25E297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03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FA2E5-43BB-4F37-A686-060C25E297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77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FA2E5-43BB-4F37-A686-060C25E297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0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D8A9B16-30F4-4C00-9FD8-980C404F611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6781800" cy="1600200"/>
          </a:xfrm>
        </p:spPr>
        <p:txBody>
          <a:bodyPr anchor="t">
            <a:normAutofit/>
          </a:bodyPr>
          <a:lstStyle/>
          <a:p>
            <a:r>
              <a:rPr lang="en-US" sz="3000" dirty="0" smtClean="0"/>
              <a:t>Bellringer: Jan. </a:t>
            </a:r>
            <a:r>
              <a:rPr lang="en-US" sz="3000" dirty="0" smtClean="0"/>
              <a:t>22/26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2000" dirty="0" smtClean="0"/>
              <a:t>You don’t need to write the </a:t>
            </a:r>
            <a:r>
              <a:rPr lang="en-US" sz="2000" dirty="0" smtClean="0"/>
              <a:t>questions</a:t>
            </a:r>
            <a:r>
              <a:rPr lang="en-US" sz="2000" dirty="0"/>
              <a:t> </a:t>
            </a:r>
            <a:r>
              <a:rPr lang="en-US" sz="2000" dirty="0" smtClean="0"/>
              <a:t>-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543800" cy="4699000"/>
          </a:xfrm>
        </p:spPr>
        <p:txBody>
          <a:bodyPr anchor="t"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dirty="0" smtClean="0"/>
              <a:t>When evaluating information to use in an assignment, why is it important to evaluate all of the following: the MESSAGE, the AUTHOR, and the PURPOSE?  </a:t>
            </a:r>
          </a:p>
          <a:p>
            <a:pPr>
              <a:buFontTx/>
              <a:buChar char="-"/>
            </a:pPr>
            <a:r>
              <a:rPr lang="en-US" dirty="0" smtClean="0"/>
              <a:t>You are SUBMITTING THIS BELLRINGER in FIVE MINUTES.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Today’s agenda: </a:t>
            </a:r>
            <a:endParaRPr lang="en-US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Turn in the </a:t>
            </a:r>
            <a:r>
              <a:rPr lang="en-US" i="1" dirty="0" smtClean="0"/>
              <a:t>College Issue </a:t>
            </a:r>
            <a:r>
              <a:rPr lang="en-US" dirty="0" smtClean="0"/>
              <a:t>assignment if you haven’t done so already. After today, it is late.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Take the 10</a:t>
            </a:r>
            <a:r>
              <a:rPr lang="en-US" baseline="30000" dirty="0" smtClean="0"/>
              <a:t>th</a:t>
            </a:r>
            <a:r>
              <a:rPr lang="en-US" dirty="0" smtClean="0"/>
              <a:t> grade PERFORMANCE TASK. This assignment is the independent task associated with what we just did. </a:t>
            </a:r>
            <a:r>
              <a:rPr lang="en-US" dirty="0" smtClean="0"/>
              <a:t> 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you finish early, you MUST read QUIETLY at your desk.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can go to a GREEN ZONE, but only if it is not a distraction FOR 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9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781800" cy="914400"/>
          </a:xfrm>
        </p:spPr>
        <p:txBody>
          <a:bodyPr anchor="t">
            <a:normAutofit/>
          </a:bodyPr>
          <a:lstStyle/>
          <a:p>
            <a:r>
              <a:rPr lang="en-US" sz="4000" dirty="0" smtClean="0"/>
              <a:t>What is </a:t>
            </a:r>
            <a:r>
              <a:rPr lang="en-US" sz="4000" dirty="0" smtClean="0"/>
              <a:t>a Performance TASK?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543800" cy="472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“Performance </a:t>
            </a:r>
            <a:r>
              <a:rPr lang="en-US" sz="2000" dirty="0"/>
              <a:t>tasks build on earlier content knowledge, process skills, and work habits and are strategically placed in the lesson or unit to enhance learning as the student </a:t>
            </a:r>
            <a:r>
              <a:rPr lang="en-US" sz="2000" dirty="0" smtClean="0"/>
              <a:t>‘pulls </a:t>
            </a:r>
            <a:r>
              <a:rPr lang="en-US" sz="2000" dirty="0"/>
              <a:t>it all together</a:t>
            </a:r>
            <a:r>
              <a:rPr lang="en-US" sz="2000" dirty="0" smtClean="0"/>
              <a:t>.’” – from </a:t>
            </a:r>
            <a:r>
              <a:rPr lang="en-US" sz="2000" i="1" dirty="0" smtClean="0"/>
              <a:t>ASCD</a:t>
            </a:r>
          </a:p>
          <a:p>
            <a:endParaRPr lang="en-US" sz="2000" dirty="0" smtClean="0"/>
          </a:p>
          <a:p>
            <a:r>
              <a:rPr lang="en-US" sz="2000" dirty="0"/>
              <a:t>Reflect a real-world task and/or scenario-based </a:t>
            </a:r>
            <a:r>
              <a:rPr lang="en-US" sz="2000" dirty="0" smtClean="0"/>
              <a:t>problem – </a:t>
            </a:r>
            <a:r>
              <a:rPr lang="en-US" sz="2000" i="1" dirty="0" err="1" smtClean="0"/>
              <a:t>SmarterBalanced</a:t>
            </a:r>
            <a:endParaRPr lang="en-US" sz="2000" i="1" dirty="0" smtClean="0"/>
          </a:p>
          <a:p>
            <a:endParaRPr lang="en-US" sz="2000" i="1" dirty="0"/>
          </a:p>
          <a:p>
            <a:r>
              <a:rPr lang="en-US" sz="2000" dirty="0"/>
              <a:t>Require student-initiated planning, management of information and ideas, </a:t>
            </a:r>
            <a:r>
              <a:rPr lang="en-US" sz="2000" dirty="0" smtClean="0"/>
              <a:t>interaction with </a:t>
            </a:r>
            <a:r>
              <a:rPr lang="en-US" sz="2000" dirty="0"/>
              <a:t>other materials </a:t>
            </a:r>
            <a:r>
              <a:rPr lang="en-US" sz="2000" dirty="0" smtClean="0"/>
              <a:t>–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SmarterBalanced</a:t>
            </a:r>
            <a:endParaRPr lang="en-US" sz="2000" i="1" dirty="0" smtClean="0"/>
          </a:p>
          <a:p>
            <a:pPr marL="0" indent="0">
              <a:buNone/>
            </a:pPr>
            <a:endParaRPr lang="en-US" sz="2000" i="1" dirty="0" smtClean="0"/>
          </a:p>
          <a:p>
            <a:r>
              <a:rPr lang="en-US" sz="2000" dirty="0"/>
              <a:t>Measure capacities such as depth of understanding, research skills, complex analysis</a:t>
            </a:r>
            <a:r>
              <a:rPr lang="en-US" sz="2000" dirty="0" smtClean="0"/>
              <a:t>, and </a:t>
            </a:r>
            <a:r>
              <a:rPr lang="en-US" sz="2000" dirty="0"/>
              <a:t>identification/providing of relevant evidence </a:t>
            </a:r>
            <a:r>
              <a:rPr lang="en-US" sz="2000" dirty="0" smtClean="0"/>
              <a:t>- </a:t>
            </a:r>
            <a:r>
              <a:rPr lang="en-US" sz="2000" i="1" dirty="0" err="1"/>
              <a:t>SmarterBalanced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29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864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What you are doing today is to help introduce you to what a performance task assessment would look like. </a:t>
            </a:r>
          </a:p>
          <a:p>
            <a:r>
              <a:rPr lang="en-US" dirty="0" smtClean="0"/>
              <a:t>In 11</a:t>
            </a:r>
            <a:r>
              <a:rPr lang="en-US" baseline="30000" dirty="0" smtClean="0"/>
              <a:t>th</a:t>
            </a:r>
            <a:r>
              <a:rPr lang="en-US" dirty="0" smtClean="0"/>
              <a:t> grade, your performance task will probably be on the computer, require multiple steps which are assessed, and will take one or more class sessions to create.</a:t>
            </a:r>
          </a:p>
          <a:p>
            <a:r>
              <a:rPr lang="en-US" dirty="0" smtClean="0"/>
              <a:t>Our task will just be for today. No, you don’t get more time. Finish it today.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6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066800"/>
          </a:xfrm>
        </p:spPr>
        <p:txBody>
          <a:bodyPr anchor="t"/>
          <a:lstStyle/>
          <a:p>
            <a:r>
              <a:rPr lang="en-US" dirty="0" smtClean="0"/>
              <a:t>Ticket out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924800" cy="5257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were the challenges you faced with today’s task?  </a:t>
            </a:r>
            <a:r>
              <a:rPr lang="en-US" dirty="0" smtClean="0"/>
              <a:t>How did you plan your organization?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181</TotalTime>
  <Words>305</Words>
  <Application>Microsoft Office PowerPoint</Application>
  <PresentationFormat>On-screen Show (4:3)</PresentationFormat>
  <Paragraphs>26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NewsPrint</vt:lpstr>
      <vt:lpstr>Bellringer: Jan. 22/26 You don’t need to write the questions - </vt:lpstr>
      <vt:lpstr>What is a Performance TASK? </vt:lpstr>
      <vt:lpstr>PowerPoint Presentation</vt:lpstr>
      <vt:lpstr>Ticket out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the SRI</dc:title>
  <dc:creator>Windows User</dc:creator>
  <cp:lastModifiedBy>Windows User</cp:lastModifiedBy>
  <cp:revision>12</cp:revision>
  <dcterms:created xsi:type="dcterms:W3CDTF">2014-09-02T19:08:27Z</dcterms:created>
  <dcterms:modified xsi:type="dcterms:W3CDTF">2015-01-22T13:30:39Z</dcterms:modified>
</cp:coreProperties>
</file>