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16057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6191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358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700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6523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7300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8706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505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660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2702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8738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174118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Jan. 22</a:t>
            </a:r>
            <a:endParaRPr lang="en-US" dirty="0"/>
          </a:p>
        </p:txBody>
      </p:sp>
      <p:sp>
        <p:nvSpPr>
          <p:cNvPr id="3" name="Content Placeholder 2"/>
          <p:cNvSpPr>
            <a:spLocks noGrp="1"/>
          </p:cNvSpPr>
          <p:nvPr>
            <p:ph sz="quarter" idx="13"/>
          </p:nvPr>
        </p:nvSpPr>
        <p:spPr/>
        <p:txBody>
          <a:bodyPr>
            <a:normAutofit lnSpcReduction="10000"/>
          </a:bodyPr>
          <a:lstStyle/>
          <a:p>
            <a:r>
              <a:rPr lang="en-US" sz="3000" dirty="0" smtClean="0"/>
              <a:t>In your notes, what questions do you have about the film? Was there any information which you didn’t think was entirely true? (consider what we found out about the “experts” and the former-trainers</a:t>
            </a:r>
            <a:r>
              <a:rPr lang="en-US" sz="3000" dirty="0" smtClean="0"/>
              <a:t>.)</a:t>
            </a:r>
          </a:p>
          <a:p>
            <a:endParaRPr lang="en-US" sz="3000" dirty="0"/>
          </a:p>
          <a:p>
            <a:endParaRPr lang="en-US" sz="3000" dirty="0" smtClean="0"/>
          </a:p>
          <a:p>
            <a:r>
              <a:rPr lang="en-US" sz="3000" dirty="0" smtClean="0"/>
              <a:t>Short </a:t>
            </a:r>
            <a:r>
              <a:rPr lang="en-US" sz="3000" smtClean="0"/>
              <a:t>class period due to half day</a:t>
            </a:r>
            <a:endParaRPr lang="en-US" sz="3000" dirty="0"/>
          </a:p>
        </p:txBody>
      </p:sp>
    </p:spTree>
    <p:extLst>
      <p:ext uri="{BB962C8B-B14F-4D97-AF65-F5344CB8AC3E}">
        <p14:creationId xmlns:p14="http://schemas.microsoft.com/office/powerpoint/2010/main" val="1773255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Cowperthwaite manipulate our emotions? Trace the journey</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500" dirty="0" smtClean="0"/>
              <a:t>Family  (Sorrow/guilt) Orcas separated from families when captured; Forced family at SW; SW separated babies from moms; Canadian sisters eyewitness account; </a:t>
            </a:r>
            <a:r>
              <a:rPr lang="en-US" sz="2500" dirty="0" err="1" smtClean="0"/>
              <a:t>Alexis’family</a:t>
            </a:r>
            <a:r>
              <a:rPr lang="en-US" sz="2500" dirty="0" smtClean="0"/>
              <a:t> eyewitness</a:t>
            </a:r>
            <a:endParaRPr lang="en-US" sz="2500" dirty="0"/>
          </a:p>
          <a:p>
            <a:r>
              <a:rPr lang="en-US" sz="2500" dirty="0" smtClean="0"/>
              <a:t>Death ( shocked/sad) DB attack – (911; video) Alexis killed by </a:t>
            </a:r>
            <a:r>
              <a:rPr lang="en-US" sz="2500" dirty="0" err="1" smtClean="0"/>
              <a:t>Loro</a:t>
            </a:r>
            <a:r>
              <a:rPr lang="en-US" sz="2500" dirty="0" smtClean="0"/>
              <a:t> </a:t>
            </a:r>
            <a:r>
              <a:rPr lang="en-US" sz="2500" dirty="0" err="1" smtClean="0"/>
              <a:t>Parque</a:t>
            </a:r>
            <a:r>
              <a:rPr lang="en-US" sz="2500" dirty="0" smtClean="0"/>
              <a:t>; Ken Peters pulled by foot (didn’t die); Daniel Duke (wanderer) </a:t>
            </a:r>
            <a:endParaRPr lang="en-US" sz="2500" dirty="0"/>
          </a:p>
          <a:p>
            <a:r>
              <a:rPr lang="en-US" sz="2500" dirty="0" smtClean="0"/>
              <a:t>Freedom (Relieved/Happy) wild orcas –swimming free,  straight fins; (Sad/grief) not with family; in pools/tanks – swimming in one direction)</a:t>
            </a:r>
          </a:p>
          <a:p>
            <a:r>
              <a:rPr lang="en-US" sz="2500" dirty="0" smtClean="0"/>
              <a:t>Abuse (Upset/Sad) </a:t>
            </a:r>
            <a:r>
              <a:rPr lang="en-US" sz="2500" dirty="0" err="1" smtClean="0"/>
              <a:t>Tilikum</a:t>
            </a:r>
            <a:r>
              <a:rPr lang="en-US" sz="2500" dirty="0" smtClean="0"/>
              <a:t> </a:t>
            </a:r>
            <a:r>
              <a:rPr lang="en-US" sz="2500" dirty="0" err="1" smtClean="0"/>
              <a:t>raKed</a:t>
            </a:r>
            <a:r>
              <a:rPr lang="en-US" sz="2500" dirty="0" smtClean="0"/>
              <a:t> by other whales; whale hunt; not enough fresh/food; Being taken away from families; forced breeding; </a:t>
            </a:r>
            <a:r>
              <a:rPr lang="en-US" sz="2500" dirty="0" err="1" smtClean="0"/>
              <a:t>SeaLand</a:t>
            </a:r>
            <a:r>
              <a:rPr lang="en-US" sz="2500" dirty="0" smtClean="0"/>
              <a:t> night tank </a:t>
            </a:r>
            <a:endParaRPr lang="en-US" sz="2500" dirty="0"/>
          </a:p>
        </p:txBody>
      </p:sp>
    </p:spTree>
    <p:extLst>
      <p:ext uri="{BB962C8B-B14F-4D97-AF65-F5344CB8AC3E}">
        <p14:creationId xmlns:p14="http://schemas.microsoft.com/office/powerpoint/2010/main" val="2368053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Fallacies for the film’s logic? </a:t>
            </a:r>
            <a:endParaRPr lang="en-US" dirty="0"/>
          </a:p>
        </p:txBody>
      </p:sp>
      <p:sp>
        <p:nvSpPr>
          <p:cNvPr id="3" name="Content Placeholder 2"/>
          <p:cNvSpPr>
            <a:spLocks noGrp="1"/>
          </p:cNvSpPr>
          <p:nvPr>
            <p:ph sz="quarter" idx="13"/>
          </p:nvPr>
        </p:nvSpPr>
        <p:spPr>
          <a:xfrm>
            <a:off x="609600" y="1600200"/>
            <a:ext cx="7924800" cy="3810000"/>
          </a:xfrm>
        </p:spPr>
        <p:txBody>
          <a:bodyPr>
            <a:noAutofit/>
          </a:bodyPr>
          <a:lstStyle/>
          <a:p>
            <a:r>
              <a:rPr lang="en-US" sz="2500" dirty="0" smtClean="0"/>
              <a:t>Red Herring </a:t>
            </a:r>
          </a:p>
          <a:p>
            <a:endParaRPr lang="en-US" sz="2500" dirty="0" smtClean="0"/>
          </a:p>
          <a:p>
            <a:endParaRPr lang="en-US" sz="2500" dirty="0"/>
          </a:p>
          <a:p>
            <a:r>
              <a:rPr lang="en-US" sz="2500" dirty="0" smtClean="0"/>
              <a:t>Stack the deck</a:t>
            </a:r>
          </a:p>
          <a:p>
            <a:endParaRPr lang="en-US" sz="2500" dirty="0"/>
          </a:p>
          <a:p>
            <a:endParaRPr lang="en-US" sz="2500" dirty="0"/>
          </a:p>
          <a:p>
            <a:r>
              <a:rPr lang="en-US" sz="2500" dirty="0" smtClean="0"/>
              <a:t>Oversimplification</a:t>
            </a:r>
            <a:endParaRPr lang="en-US" sz="2500" dirty="0"/>
          </a:p>
        </p:txBody>
      </p:sp>
    </p:spTree>
    <p:extLst>
      <p:ext uri="{BB962C8B-B14F-4D97-AF65-F5344CB8AC3E}">
        <p14:creationId xmlns:p14="http://schemas.microsoft.com/office/powerpoint/2010/main" val="1334085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3"/>
          </p:nvPr>
        </p:nvSpPr>
        <p:spPr/>
        <p:txBody>
          <a:bodyPr>
            <a:normAutofit/>
          </a:bodyPr>
          <a:lstStyle/>
          <a:p>
            <a:r>
              <a:rPr lang="en-US" sz="2500" dirty="0" smtClean="0"/>
              <a:t>No exit ticket – we didn’t get as far as I had planned due to the shortened class period. </a:t>
            </a:r>
            <a:endParaRPr lang="en-US" sz="2500" dirty="0"/>
          </a:p>
        </p:txBody>
      </p:sp>
    </p:spTree>
    <p:extLst>
      <p:ext uri="{BB962C8B-B14F-4D97-AF65-F5344CB8AC3E}">
        <p14:creationId xmlns:p14="http://schemas.microsoft.com/office/powerpoint/2010/main" val="2283637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Custom 1">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FFFF00"/>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215</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Bellringer: Jan. 22</vt:lpstr>
      <vt:lpstr>How does Cowperthwaite manipulate our emotions? Trace the journey</vt:lpstr>
      <vt:lpstr>Logical Fallacies for the film’s logic? </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Jan. 22</dc:title>
  <dc:creator>Windows User</dc:creator>
  <cp:lastModifiedBy>Windows User</cp:lastModifiedBy>
  <cp:revision>7</cp:revision>
  <dcterms:created xsi:type="dcterms:W3CDTF">2016-01-22T14:35:24Z</dcterms:created>
  <dcterms:modified xsi:type="dcterms:W3CDTF">2016-01-27T12:17:24Z</dcterms:modified>
</cp:coreProperties>
</file>