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2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1/27/2016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572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1/27/2016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919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1/27/2016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860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1/27/2016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009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1/27/2016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239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1/27/2016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009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1/27/2016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066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1/27/2016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59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1/27/2016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00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1/27/2016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021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1/27/2016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388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1/27/2016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4118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abcnews.go.com/US/seaworld-calls-blackfish-documentary-inaccurate-misleading/story?id=19692502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Bellringer: Jan. </a:t>
            </a:r>
            <a:r>
              <a:rPr lang="en-US" dirty="0" smtClean="0"/>
              <a:t>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Answer in </a:t>
            </a:r>
            <a:r>
              <a:rPr lang="en-US" sz="3000" dirty="0" smtClean="0"/>
              <a:t>your notes, what questions do you have about the film</a:t>
            </a:r>
            <a:r>
              <a:rPr lang="en-US" sz="3000" dirty="0" smtClean="0"/>
              <a:t>?</a:t>
            </a:r>
          </a:p>
          <a:p>
            <a:r>
              <a:rPr lang="en-US" sz="3000" dirty="0" smtClean="0"/>
              <a:t> </a:t>
            </a:r>
            <a:r>
              <a:rPr lang="en-US" sz="3000" dirty="0" smtClean="0"/>
              <a:t>Was there any information which you didn’t think was entirely true? (consider what we found out about the “experts” and the former-trainers.)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77325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Cowperthwaite manipulate our emotions? Trace the journey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500" dirty="0" smtClean="0"/>
              <a:t>Family (baby orcas separated in the wild from their families: Mourning/Sad) (SW claimed their whales are in their families, but they are in artificial families: betrayal) (orcas in the wild with </a:t>
            </a:r>
            <a:r>
              <a:rPr lang="en-US" sz="2500" dirty="0" err="1" smtClean="0"/>
              <a:t>familiy</a:t>
            </a:r>
            <a:r>
              <a:rPr lang="en-US" sz="2500" dirty="0" smtClean="0"/>
              <a:t>: Jubilant/Happy) </a:t>
            </a:r>
            <a:r>
              <a:rPr lang="en-US" sz="2500" dirty="0" smtClean="0"/>
              <a:t> </a:t>
            </a:r>
            <a:endParaRPr lang="en-US" sz="2500" dirty="0" smtClean="0"/>
          </a:p>
          <a:p>
            <a:r>
              <a:rPr lang="en-US" sz="2500" dirty="0" smtClean="0"/>
              <a:t>Death (Dawn B last video: anxious) (Keltie Byrne/</a:t>
            </a:r>
            <a:r>
              <a:rPr lang="en-US" sz="2500" dirty="0" err="1" smtClean="0"/>
              <a:t>SeaLand</a:t>
            </a:r>
            <a:r>
              <a:rPr lang="en-US" sz="2500" dirty="0" smtClean="0"/>
              <a:t>: Upset) (Daniel Dukes – snuck into SW: Upset) (Alexis Martinez – </a:t>
            </a:r>
            <a:r>
              <a:rPr lang="en-US" sz="2500" dirty="0" err="1" smtClean="0"/>
              <a:t>Loro</a:t>
            </a:r>
            <a:r>
              <a:rPr lang="en-US" sz="2500" dirty="0" smtClean="0"/>
              <a:t> </a:t>
            </a:r>
            <a:r>
              <a:rPr lang="en-US" sz="2500" dirty="0" err="1" smtClean="0"/>
              <a:t>Parque</a:t>
            </a:r>
            <a:r>
              <a:rPr lang="en-US" sz="2500" dirty="0" smtClean="0"/>
              <a:t> – Sad) (Ken Peters – near death: </a:t>
            </a:r>
            <a:r>
              <a:rPr lang="en-US" sz="2500" dirty="0" smtClean="0"/>
              <a:t>a</a:t>
            </a:r>
            <a:r>
              <a:rPr lang="en-US" sz="2500" dirty="0" smtClean="0"/>
              <a:t>nxious)</a:t>
            </a:r>
            <a:endParaRPr lang="en-US" sz="2500" dirty="0"/>
          </a:p>
          <a:p>
            <a:r>
              <a:rPr lang="en-US" sz="2500" dirty="0" smtClean="0"/>
              <a:t>Freedom (orcas in wild: Happy/Excited) (Orcas swimming in circles in the pool: Pity) (when the orcas were captured: upset)</a:t>
            </a:r>
          </a:p>
          <a:p>
            <a:r>
              <a:rPr lang="en-US" sz="2500" dirty="0" smtClean="0"/>
              <a:t>A</a:t>
            </a:r>
            <a:r>
              <a:rPr lang="en-US" sz="2500" dirty="0" smtClean="0"/>
              <a:t>buse (Not fed when they didn’t do the tricks correctly: Pity) (</a:t>
            </a:r>
            <a:r>
              <a:rPr lang="en-US" sz="2500" dirty="0" err="1" smtClean="0"/>
              <a:t>SeaLand</a:t>
            </a:r>
            <a:r>
              <a:rPr lang="en-US" sz="2500" dirty="0" smtClean="0"/>
              <a:t> locked the orcas in small tank: Sad/Pity) (The whales </a:t>
            </a:r>
            <a:r>
              <a:rPr lang="en-US" sz="2500" dirty="0" err="1" smtClean="0"/>
              <a:t>raKed</a:t>
            </a:r>
            <a:r>
              <a:rPr lang="en-US" sz="2500" dirty="0" smtClean="0"/>
              <a:t> each other: Disgust/Sad)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36805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Fallacies for the film’s logic?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3810000"/>
          </a:xfrm>
        </p:spPr>
        <p:txBody>
          <a:bodyPr>
            <a:noAutofit/>
          </a:bodyPr>
          <a:lstStyle/>
          <a:p>
            <a:r>
              <a:rPr lang="en-US" sz="2500" dirty="0" smtClean="0"/>
              <a:t>Red Herring </a:t>
            </a:r>
          </a:p>
          <a:p>
            <a:endParaRPr lang="en-US" sz="2500" dirty="0" smtClean="0"/>
          </a:p>
          <a:p>
            <a:endParaRPr lang="en-US" sz="2500" dirty="0"/>
          </a:p>
          <a:p>
            <a:r>
              <a:rPr lang="en-US" sz="2500" dirty="0" smtClean="0"/>
              <a:t>Stack the </a:t>
            </a:r>
            <a:r>
              <a:rPr lang="en-US" sz="2500" dirty="0" smtClean="0"/>
              <a:t>deck</a:t>
            </a:r>
          </a:p>
          <a:p>
            <a:endParaRPr lang="en-US" sz="2500" dirty="0"/>
          </a:p>
          <a:p>
            <a:endParaRPr lang="en-US" sz="2500" dirty="0"/>
          </a:p>
          <a:p>
            <a:r>
              <a:rPr lang="en-US" sz="2500" dirty="0" smtClean="0"/>
              <a:t>Oversimplification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33408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the film.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905000"/>
            <a:ext cx="7086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FFFF"/>
                </a:solidFill>
              </a:rPr>
              <a:t>View this July 18, 2013  </a:t>
            </a:r>
            <a:r>
              <a:rPr lang="en-US" sz="3000" dirty="0" smtClean="0">
                <a:solidFill>
                  <a:srgbClr val="FFFFFF"/>
                </a:solidFill>
                <a:hlinkClick r:id="rId2"/>
              </a:rPr>
              <a:t>ABC news report </a:t>
            </a:r>
            <a:r>
              <a:rPr lang="en-US" sz="3000" dirty="0" smtClean="0">
                <a:solidFill>
                  <a:srgbClr val="FFFFFF"/>
                </a:solidFill>
              </a:rPr>
              <a:t>on the film and SeaWorld’s response. </a:t>
            </a:r>
          </a:p>
          <a:p>
            <a:endParaRPr lang="en-US" sz="3000" dirty="0">
              <a:solidFill>
                <a:srgbClr val="FFFFFF"/>
              </a:solidFill>
            </a:endParaRPr>
          </a:p>
          <a:p>
            <a:r>
              <a:rPr lang="en-US" sz="3000" dirty="0" smtClean="0">
                <a:solidFill>
                  <a:srgbClr val="FFFFFF"/>
                </a:solidFill>
              </a:rPr>
              <a:t>1. What information from the film is repeated in this news report?</a:t>
            </a:r>
          </a:p>
          <a:p>
            <a:r>
              <a:rPr lang="en-US" sz="3000" dirty="0" smtClean="0">
                <a:solidFill>
                  <a:srgbClr val="FFFFFF"/>
                </a:solidFill>
              </a:rPr>
              <a:t>2. What is unusual about SeaWorld’s response to the film according to the report? </a:t>
            </a:r>
          </a:p>
          <a:p>
            <a:r>
              <a:rPr lang="en-US" sz="3000" dirty="0" smtClean="0">
                <a:solidFill>
                  <a:srgbClr val="FFFFFF"/>
                </a:solidFill>
              </a:rPr>
              <a:t>3. What </a:t>
            </a:r>
            <a:r>
              <a:rPr lang="en-US" sz="3000" dirty="0">
                <a:solidFill>
                  <a:srgbClr val="FFFFFF"/>
                </a:solidFill>
              </a:rPr>
              <a:t> </a:t>
            </a:r>
            <a:r>
              <a:rPr lang="en-US" sz="3000" dirty="0" smtClean="0">
                <a:solidFill>
                  <a:srgbClr val="FFFFFF"/>
                </a:solidFill>
              </a:rPr>
              <a:t>does Cowperthwaite state she wants from SeaWorld? Does her film support this idea? </a:t>
            </a:r>
          </a:p>
          <a:p>
            <a:endParaRPr lang="en-US" sz="3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27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Reading the </a:t>
            </a:r>
            <a:r>
              <a:rPr lang="en-US" dirty="0" smtClean="0"/>
              <a:t>Rebuttal from SeaWorld and </a:t>
            </a:r>
            <a:r>
              <a:rPr lang="en-US" dirty="0" smtClean="0"/>
              <a:t>answering </a:t>
            </a:r>
            <a:r>
              <a:rPr lang="en-US" dirty="0" smtClean="0"/>
              <a:t>the questions.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As you and your partner read the rebuttal together, think about the evidence presented in the film and the evidence presented by SeaWorld. </a:t>
            </a:r>
          </a:p>
          <a:p>
            <a:endParaRPr lang="en-US" sz="3200" dirty="0"/>
          </a:p>
          <a:p>
            <a:r>
              <a:rPr lang="en-US" sz="3200" dirty="0" smtClean="0"/>
              <a:t>Look at the questions you need to answer as you read BEFORE you read.</a:t>
            </a:r>
          </a:p>
          <a:p>
            <a:r>
              <a:rPr lang="en-US" sz="3200" dirty="0" smtClean="0"/>
              <a:t>Don’t try to skim the rebuttal. You won’t think about what you’re reading and you need to start thinking.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7530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 Finish the rebuttal and the questions.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No exit ticket today.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28363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Custom 1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FFFF00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371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Horizon</vt:lpstr>
      <vt:lpstr>Bellringer: Jan. 27</vt:lpstr>
      <vt:lpstr>How does Cowperthwaite manipulate our emotions? Trace the journey</vt:lpstr>
      <vt:lpstr>Logical Fallacies for the film’s logic? </vt:lpstr>
      <vt:lpstr>After the film.</vt:lpstr>
      <vt:lpstr>Reading the Rebuttal from SeaWorld and answering the questions. </vt:lpstr>
      <vt:lpstr>Homework: Finish the rebuttal and the questions.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Bellringer: Jan. 22</dc:title>
  <dc:creator>Windows User</dc:creator>
  <cp:lastModifiedBy>Windows User</cp:lastModifiedBy>
  <cp:revision>13</cp:revision>
  <dcterms:created xsi:type="dcterms:W3CDTF">2016-01-22T14:35:24Z</dcterms:created>
  <dcterms:modified xsi:type="dcterms:W3CDTF">2016-01-27T19:15:48Z</dcterms:modified>
</cp:coreProperties>
</file>