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0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6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9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3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7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9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5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1/28/2016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11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ntroduction%20Argumentation%20and%20Persuasive%20Arguementative%20Essay.pptx" TargetMode="External"/><Relationship Id="rId2" Type="http://schemas.openxmlformats.org/officeDocument/2006/relationships/hyperlink" Target="Argument%20Writing-%20Defend,%20Refute,%20Qualif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Bellringer: Jan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Read #1-#4 on the “</a:t>
            </a:r>
            <a:r>
              <a:rPr lang="en-US" sz="3000" i="1" dirty="0" smtClean="0"/>
              <a:t>Blackfish</a:t>
            </a:r>
            <a:r>
              <a:rPr lang="en-US" sz="3000" dirty="0" smtClean="0"/>
              <a:t> and Media Literacy” handout. (that’s right, the front side).</a:t>
            </a:r>
          </a:p>
          <a:p>
            <a:r>
              <a:rPr lang="en-US" sz="3000" dirty="0" smtClean="0"/>
              <a:t>Which idea do you find most intriguing? </a:t>
            </a:r>
          </a:p>
          <a:p>
            <a:pPr marL="0" indent="0" algn="ctr">
              <a:buNone/>
            </a:pPr>
            <a:r>
              <a:rPr lang="en-US" sz="3000" dirty="0" smtClean="0"/>
              <a:t>Be ready to share out AS SOON AS ANNOUNCEMENTS ARE OVER.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126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Defend, Refute, Qualify</a:t>
            </a:r>
          </a:p>
          <a:p>
            <a:endParaRPr lang="en-US" sz="3000" dirty="0"/>
          </a:p>
          <a:p>
            <a:r>
              <a:rPr lang="en-US" sz="3000" dirty="0" smtClean="0"/>
              <a:t>Open up this </a:t>
            </a:r>
            <a:r>
              <a:rPr lang="en-US" sz="3000" dirty="0" err="1" smtClean="0">
                <a:hlinkClick r:id="rId2" action="ppaction://hlinkpres?slideindex=1&amp;slidetitle="/>
              </a:rPr>
              <a:t>powerpoint</a:t>
            </a:r>
            <a:r>
              <a:rPr lang="en-US" sz="3000" dirty="0" smtClean="0">
                <a:hlinkClick r:id="rId2" action="ppaction://hlinkpres?slideindex=1&amp;slidetitle="/>
              </a:rPr>
              <a:t> </a:t>
            </a:r>
            <a:r>
              <a:rPr lang="en-US" sz="3000" dirty="0" smtClean="0"/>
              <a:t>to help explain what this type of essay prompt is asking you to do. </a:t>
            </a:r>
          </a:p>
          <a:p>
            <a:endParaRPr lang="en-US" sz="3000" dirty="0"/>
          </a:p>
          <a:p>
            <a:r>
              <a:rPr lang="en-US" sz="3000" dirty="0" smtClean="0"/>
              <a:t>Open up this this </a:t>
            </a:r>
            <a:r>
              <a:rPr lang="en-US" sz="3000" dirty="0" err="1" smtClean="0">
                <a:hlinkClick r:id="rId3" action="ppaction://hlinkpres?slideindex=1&amp;slidetitle="/>
              </a:rPr>
              <a:t>powerpoint</a:t>
            </a:r>
            <a:r>
              <a:rPr lang="en-US" sz="3000" dirty="0" smtClean="0"/>
              <a:t> to help explain HOW to do the essay.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995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500" dirty="0" smtClean="0"/>
              <a:t>Take your brainstormed organizer and write it up as a DRAFT for Monday.</a:t>
            </a:r>
          </a:p>
          <a:p>
            <a:endParaRPr lang="en-US" sz="4500" dirty="0"/>
          </a:p>
          <a:p>
            <a:r>
              <a:rPr lang="en-US" sz="4500" dirty="0" smtClean="0"/>
              <a:t>We will work on specific revisions (and grammar) on Monday. </a:t>
            </a:r>
          </a:p>
        </p:txBody>
      </p:sp>
    </p:spTree>
    <p:extLst>
      <p:ext uri="{BB962C8B-B14F-4D97-AF65-F5344CB8AC3E}">
        <p14:creationId xmlns:p14="http://schemas.microsoft.com/office/powerpoint/2010/main" val="13470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Bellringer: Jan 28</vt:lpstr>
      <vt:lpstr>The Prompt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 28</dc:title>
  <dc:creator>Windows User</dc:creator>
  <cp:lastModifiedBy>Windows User</cp:lastModifiedBy>
  <cp:revision>1</cp:revision>
  <dcterms:created xsi:type="dcterms:W3CDTF">2016-01-28T16:03:25Z</dcterms:created>
  <dcterms:modified xsi:type="dcterms:W3CDTF">2016-01-28T16:03:37Z</dcterms:modified>
</cp:coreProperties>
</file>