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1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5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6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3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9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3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7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3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50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US/seaworld-calls-blackfish-documentary-inaccurate-misleading/story?id=1969250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Jan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Cowperthwaite’s film argues that life at SeaWorld is not beneficial to the orcas and that SeaWorld has covered up information about the dangers which needs to change. </a:t>
            </a:r>
          </a:p>
          <a:p>
            <a:endParaRPr lang="en-US" sz="3000" dirty="0"/>
          </a:p>
          <a:p>
            <a:r>
              <a:rPr lang="en-US" sz="3000" dirty="0" smtClean="0"/>
              <a:t>Did you agree with the film or disagree with the film? Why?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35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film.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View this July 18, 2013  </a:t>
            </a:r>
            <a:r>
              <a:rPr lang="en-US" sz="3000" dirty="0">
                <a:solidFill>
                  <a:srgbClr val="FFFFFF"/>
                </a:solidFill>
                <a:hlinkClick r:id="rId2"/>
              </a:rPr>
              <a:t>ABC news report </a:t>
            </a:r>
            <a:r>
              <a:rPr lang="en-US" sz="3000" dirty="0">
                <a:solidFill>
                  <a:srgbClr val="FFFFFF"/>
                </a:solidFill>
              </a:rPr>
              <a:t>on the film and SeaWorld’s response. </a:t>
            </a:r>
          </a:p>
          <a:p>
            <a:endParaRPr lang="en-US" sz="3000" dirty="0">
              <a:solidFill>
                <a:srgbClr val="FFFFFF"/>
              </a:solidFill>
            </a:endParaRPr>
          </a:p>
          <a:p>
            <a:r>
              <a:rPr lang="en-US" sz="3000" dirty="0">
                <a:solidFill>
                  <a:srgbClr val="FFFFFF"/>
                </a:solidFill>
              </a:rPr>
              <a:t>1. What information from the film is repeated in this news report?</a:t>
            </a:r>
          </a:p>
          <a:p>
            <a:r>
              <a:rPr lang="en-US" sz="3000" dirty="0">
                <a:solidFill>
                  <a:srgbClr val="FFFFFF"/>
                </a:solidFill>
              </a:rPr>
              <a:t>2. What is unusual about SeaWorld’s response to the film according to the report? </a:t>
            </a:r>
          </a:p>
          <a:p>
            <a:r>
              <a:rPr lang="en-US" sz="3000" dirty="0">
                <a:solidFill>
                  <a:srgbClr val="FFFFFF"/>
                </a:solidFill>
              </a:rPr>
              <a:t>3. What 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does Cowperthwaite state she wants from SeaWorld? Does her film support this idea? </a:t>
            </a:r>
          </a:p>
          <a:p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the Rebuttal from SeaWorld and answering the questions.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Look </a:t>
            </a:r>
            <a:r>
              <a:rPr lang="en-US" sz="3200" dirty="0"/>
              <a:t>at the questions you need to answer as you read BEFORE you read.</a:t>
            </a:r>
          </a:p>
          <a:p>
            <a:r>
              <a:rPr lang="en-US" sz="3200" dirty="0"/>
              <a:t>Don’t try to skim the rebuttal. You won’t think about what you’re reading and you need to start thinking. 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As </a:t>
            </a:r>
            <a:r>
              <a:rPr lang="en-US" sz="3200" dirty="0" smtClean="0"/>
              <a:t>you and your partner read the rebuttal together, think about the evidence presented in the film and the evidence presented by SeaWorld. </a:t>
            </a:r>
          </a:p>
        </p:txBody>
      </p:sp>
    </p:spTree>
    <p:extLst>
      <p:ext uri="{BB962C8B-B14F-4D97-AF65-F5344CB8AC3E}">
        <p14:creationId xmlns:p14="http://schemas.microsoft.com/office/powerpoint/2010/main" val="28324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Homewor</a:t>
            </a:r>
            <a:r>
              <a:rPr lang="en-US" sz="4500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Complete the rebuttal and the questions for Monday.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71276054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Bellringer Jan 28</vt:lpstr>
      <vt:lpstr>After the film.</vt:lpstr>
      <vt:lpstr>Reading the Rebuttal from SeaWorld and answering the questions.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Jan 28</dc:title>
  <dc:creator>Windows User</dc:creator>
  <cp:lastModifiedBy>Windows User</cp:lastModifiedBy>
  <cp:revision>1</cp:revision>
  <dcterms:created xsi:type="dcterms:W3CDTF">2016-01-28T16:02:33Z</dcterms:created>
  <dcterms:modified xsi:type="dcterms:W3CDTF">2016-01-28T16:02:55Z</dcterms:modified>
</cp:coreProperties>
</file>