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72" r:id="rId16"/>
    <p:sldId id="271" r:id="rId17"/>
    <p:sldId id="274" r:id="rId18"/>
    <p:sldId id="273" r:id="rId19"/>
    <p:sldId id="26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8C9D-E9A1-43C8-B6F2-A9CE3D68EBB1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5113-5909-41CD-9C74-A683B11A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little differences – leading into subtle details and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Starfish, mirror, hand, anchor, lamp,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 pole, window, birds, stroller</a:t>
            </a:r>
            <a:r>
              <a:rPr lang="en-US" baseline="0" dirty="0" smtClean="0"/>
              <a:t> bar, snake color,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Cah</a:t>
            </a:r>
            <a:r>
              <a:rPr lang="en-US" dirty="0" smtClean="0"/>
              <a:t>-BALL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r>
              <a:rPr lang="en-US" baseline="0" dirty="0" smtClean="0"/>
              <a:t> guide for questions – distributive summaries worked into reading guide. Choose partners or not based on classes.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50A-651D-413A-81F1-0E7AE88B030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RXNNqNfQB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en-US" dirty="0" smtClean="0"/>
              <a:t>How little details and subtle implications show us about the world and others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 Rose for Emily”</a:t>
            </a:r>
          </a:p>
          <a:p>
            <a:r>
              <a:rPr lang="en-US" dirty="0" smtClean="0"/>
              <a:t>By William Faulkner</a:t>
            </a:r>
            <a:endParaRPr lang="en-US" dirty="0"/>
          </a:p>
        </p:txBody>
      </p:sp>
      <p:grpSp>
        <p:nvGrpSpPr>
          <p:cNvPr id="39" name="SMARTInkShape-Group65"/>
          <p:cNvGrpSpPr/>
          <p:nvPr/>
        </p:nvGrpSpPr>
        <p:grpSpPr>
          <a:xfrm>
            <a:off x="6107906" y="3018234"/>
            <a:ext cx="1589485" cy="928121"/>
            <a:chOff x="6107906" y="3018234"/>
            <a:chExt cx="1589485" cy="928121"/>
          </a:xfrm>
        </p:grpSpPr>
        <p:sp>
          <p:nvSpPr>
            <p:cNvPr id="23" name="SMARTInkShape-474"/>
            <p:cNvSpPr/>
            <p:nvPr/>
          </p:nvSpPr>
          <p:spPr>
            <a:xfrm>
              <a:off x="6107906" y="3330982"/>
              <a:ext cx="419696" cy="401036"/>
            </a:xfrm>
            <a:custGeom>
              <a:avLst/>
              <a:gdLst/>
              <a:ahLst/>
              <a:cxnLst/>
              <a:rect l="0" t="0" r="0" b="0"/>
              <a:pathLst>
                <a:path w="419696" h="401036">
                  <a:moveTo>
                    <a:pt x="0" y="169455"/>
                  </a:moveTo>
                  <a:lnTo>
                    <a:pt x="0" y="174196"/>
                  </a:lnTo>
                  <a:lnTo>
                    <a:pt x="992" y="175592"/>
                  </a:lnTo>
                  <a:lnTo>
                    <a:pt x="2645" y="176523"/>
                  </a:lnTo>
                  <a:lnTo>
                    <a:pt x="4740" y="177144"/>
                  </a:lnTo>
                  <a:lnTo>
                    <a:pt x="9713" y="183125"/>
                  </a:lnTo>
                  <a:lnTo>
                    <a:pt x="29811" y="220335"/>
                  </a:lnTo>
                  <a:lnTo>
                    <a:pt x="48810" y="258182"/>
                  </a:lnTo>
                  <a:lnTo>
                    <a:pt x="71672" y="301230"/>
                  </a:lnTo>
                  <a:lnTo>
                    <a:pt x="95296" y="343431"/>
                  </a:lnTo>
                  <a:lnTo>
                    <a:pt x="119072" y="374734"/>
                  </a:lnTo>
                  <a:lnTo>
                    <a:pt x="147653" y="397127"/>
                  </a:lnTo>
                  <a:lnTo>
                    <a:pt x="157410" y="400294"/>
                  </a:lnTo>
                  <a:lnTo>
                    <a:pt x="163556" y="401035"/>
                  </a:lnTo>
                  <a:lnTo>
                    <a:pt x="165592" y="400240"/>
                  </a:lnTo>
                  <a:lnTo>
                    <a:pt x="166949" y="398718"/>
                  </a:lnTo>
                  <a:lnTo>
                    <a:pt x="167854" y="396711"/>
                  </a:lnTo>
                  <a:lnTo>
                    <a:pt x="176661" y="354025"/>
                  </a:lnTo>
                  <a:lnTo>
                    <a:pt x="175374" y="326669"/>
                  </a:lnTo>
                  <a:lnTo>
                    <a:pt x="170791" y="286610"/>
                  </a:lnTo>
                  <a:lnTo>
                    <a:pt x="162744" y="243679"/>
                  </a:lnTo>
                  <a:lnTo>
                    <a:pt x="161131" y="222371"/>
                  </a:lnTo>
                  <a:lnTo>
                    <a:pt x="163557" y="215132"/>
                  </a:lnTo>
                  <a:lnTo>
                    <a:pt x="165592" y="211813"/>
                  </a:lnTo>
                  <a:lnTo>
                    <a:pt x="167942" y="209600"/>
                  </a:lnTo>
                  <a:lnTo>
                    <a:pt x="173198" y="207141"/>
                  </a:lnTo>
                  <a:lnTo>
                    <a:pt x="174996" y="207478"/>
                  </a:lnTo>
                  <a:lnTo>
                    <a:pt x="176196" y="208694"/>
                  </a:lnTo>
                  <a:lnTo>
                    <a:pt x="176996" y="210497"/>
                  </a:lnTo>
                  <a:lnTo>
                    <a:pt x="179513" y="211699"/>
                  </a:lnTo>
                  <a:lnTo>
                    <a:pt x="187600" y="213035"/>
                  </a:lnTo>
                  <a:lnTo>
                    <a:pt x="191544" y="215376"/>
                  </a:lnTo>
                  <a:lnTo>
                    <a:pt x="235446" y="253815"/>
                  </a:lnTo>
                  <a:lnTo>
                    <a:pt x="264953" y="277958"/>
                  </a:lnTo>
                  <a:lnTo>
                    <a:pt x="282785" y="283295"/>
                  </a:lnTo>
                  <a:lnTo>
                    <a:pt x="310805" y="285344"/>
                  </a:lnTo>
                  <a:lnTo>
                    <a:pt x="314359" y="284418"/>
                  </a:lnTo>
                  <a:lnTo>
                    <a:pt x="316729" y="282808"/>
                  </a:lnTo>
                  <a:lnTo>
                    <a:pt x="325273" y="273095"/>
                  </a:lnTo>
                  <a:lnTo>
                    <a:pt x="328120" y="262150"/>
                  </a:lnTo>
                  <a:lnTo>
                    <a:pt x="330199" y="218040"/>
                  </a:lnTo>
                  <a:lnTo>
                    <a:pt x="325619" y="174422"/>
                  </a:lnTo>
                  <a:lnTo>
                    <a:pt x="313217" y="139397"/>
                  </a:lnTo>
                  <a:lnTo>
                    <a:pt x="310525" y="115748"/>
                  </a:lnTo>
                  <a:lnTo>
                    <a:pt x="309660" y="92007"/>
                  </a:lnTo>
                  <a:lnTo>
                    <a:pt x="295581" y="49720"/>
                  </a:lnTo>
                  <a:lnTo>
                    <a:pt x="288662" y="28145"/>
                  </a:lnTo>
                  <a:lnTo>
                    <a:pt x="286053" y="16362"/>
                  </a:lnTo>
                  <a:lnTo>
                    <a:pt x="276945" y="0"/>
                  </a:lnTo>
                  <a:lnTo>
                    <a:pt x="281598" y="4593"/>
                  </a:lnTo>
                  <a:lnTo>
                    <a:pt x="283904" y="9532"/>
                  </a:lnTo>
                  <a:lnTo>
                    <a:pt x="290126" y="25528"/>
                  </a:lnTo>
                  <a:lnTo>
                    <a:pt x="314398" y="64232"/>
                  </a:lnTo>
                  <a:lnTo>
                    <a:pt x="330329" y="108358"/>
                  </a:lnTo>
                  <a:lnTo>
                    <a:pt x="354924" y="151782"/>
                  </a:lnTo>
                  <a:lnTo>
                    <a:pt x="368093" y="175794"/>
                  </a:lnTo>
                  <a:lnTo>
                    <a:pt x="395476" y="212217"/>
                  </a:lnTo>
                  <a:lnTo>
                    <a:pt x="399952" y="224569"/>
                  </a:lnTo>
                  <a:lnTo>
                    <a:pt x="401277" y="234513"/>
                  </a:lnTo>
                  <a:lnTo>
                    <a:pt x="402456" y="236639"/>
                  </a:lnTo>
                  <a:lnTo>
                    <a:pt x="404233" y="238058"/>
                  </a:lnTo>
                  <a:lnTo>
                    <a:pt x="409474" y="240333"/>
                  </a:lnTo>
                  <a:lnTo>
                    <a:pt x="409905" y="239528"/>
                  </a:lnTo>
                  <a:lnTo>
                    <a:pt x="410383" y="235987"/>
                  </a:lnTo>
                  <a:lnTo>
                    <a:pt x="411503" y="234645"/>
                  </a:lnTo>
                  <a:lnTo>
                    <a:pt x="415393" y="233155"/>
                  </a:lnTo>
                  <a:lnTo>
                    <a:pt x="416827" y="231766"/>
                  </a:lnTo>
                  <a:lnTo>
                    <a:pt x="419695" y="223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5"/>
            <p:cNvSpPr/>
            <p:nvPr/>
          </p:nvSpPr>
          <p:spPr>
            <a:xfrm>
              <a:off x="6424302" y="3377340"/>
              <a:ext cx="165808" cy="158817"/>
            </a:xfrm>
            <a:custGeom>
              <a:avLst/>
              <a:gdLst/>
              <a:ahLst/>
              <a:cxnLst/>
              <a:rect l="0" t="0" r="0" b="0"/>
              <a:pathLst>
                <a:path w="165808" h="158817">
                  <a:moveTo>
                    <a:pt x="14002" y="158816"/>
                  </a:moveTo>
                  <a:lnTo>
                    <a:pt x="9262" y="154075"/>
                  </a:lnTo>
                  <a:lnTo>
                    <a:pt x="6935" y="149103"/>
                  </a:lnTo>
                  <a:lnTo>
                    <a:pt x="0" y="110812"/>
                  </a:lnTo>
                  <a:lnTo>
                    <a:pt x="7334" y="69497"/>
                  </a:lnTo>
                  <a:lnTo>
                    <a:pt x="9557" y="63551"/>
                  </a:lnTo>
                  <a:lnTo>
                    <a:pt x="46170" y="22885"/>
                  </a:lnTo>
                  <a:lnTo>
                    <a:pt x="73850" y="4557"/>
                  </a:lnTo>
                  <a:lnTo>
                    <a:pt x="91487" y="0"/>
                  </a:lnTo>
                  <a:lnTo>
                    <a:pt x="100694" y="1580"/>
                  </a:lnTo>
                  <a:lnTo>
                    <a:pt x="119431" y="10679"/>
                  </a:lnTo>
                  <a:lnTo>
                    <a:pt x="127997" y="18894"/>
                  </a:lnTo>
                  <a:lnTo>
                    <a:pt x="134120" y="29160"/>
                  </a:lnTo>
                  <a:lnTo>
                    <a:pt x="138050" y="54565"/>
                  </a:lnTo>
                  <a:lnTo>
                    <a:pt x="141377" y="76664"/>
                  </a:lnTo>
                  <a:lnTo>
                    <a:pt x="156785" y="118875"/>
                  </a:lnTo>
                  <a:lnTo>
                    <a:pt x="165807" y="132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6"/>
            <p:cNvSpPr/>
            <p:nvPr/>
          </p:nvSpPr>
          <p:spPr>
            <a:xfrm>
              <a:off x="6637275" y="3321843"/>
              <a:ext cx="77850" cy="137474"/>
            </a:xfrm>
            <a:custGeom>
              <a:avLst/>
              <a:gdLst/>
              <a:ahLst/>
              <a:cxnLst/>
              <a:rect l="0" t="0" r="0" b="0"/>
              <a:pathLst>
                <a:path w="77850" h="137474">
                  <a:moveTo>
                    <a:pt x="33201" y="0"/>
                  </a:moveTo>
                  <a:lnTo>
                    <a:pt x="28462" y="0"/>
                  </a:lnTo>
                  <a:lnTo>
                    <a:pt x="27065" y="1985"/>
                  </a:lnTo>
                  <a:lnTo>
                    <a:pt x="16692" y="41982"/>
                  </a:lnTo>
                  <a:lnTo>
                    <a:pt x="13624" y="72675"/>
                  </a:lnTo>
                  <a:lnTo>
                    <a:pt x="0" y="111509"/>
                  </a:lnTo>
                  <a:lnTo>
                    <a:pt x="1248" y="121659"/>
                  </a:lnTo>
                  <a:lnTo>
                    <a:pt x="4882" y="132951"/>
                  </a:lnTo>
                  <a:lnTo>
                    <a:pt x="5391" y="136259"/>
                  </a:lnTo>
                  <a:lnTo>
                    <a:pt x="6724" y="137473"/>
                  </a:lnTo>
                  <a:lnTo>
                    <a:pt x="8604" y="137289"/>
                  </a:lnTo>
                  <a:lnTo>
                    <a:pt x="10850" y="136174"/>
                  </a:lnTo>
                  <a:lnTo>
                    <a:pt x="12347" y="134439"/>
                  </a:lnTo>
                  <a:lnTo>
                    <a:pt x="23200" y="111716"/>
                  </a:lnTo>
                  <a:lnTo>
                    <a:pt x="43987" y="83161"/>
                  </a:lnTo>
                  <a:lnTo>
                    <a:pt x="48964" y="65431"/>
                  </a:lnTo>
                  <a:lnTo>
                    <a:pt x="51006" y="45325"/>
                  </a:lnTo>
                  <a:lnTo>
                    <a:pt x="55785" y="49590"/>
                  </a:lnTo>
                  <a:lnTo>
                    <a:pt x="58122" y="57097"/>
                  </a:lnTo>
                  <a:lnTo>
                    <a:pt x="60152" y="66057"/>
                  </a:lnTo>
                  <a:lnTo>
                    <a:pt x="65882" y="77671"/>
                  </a:lnTo>
                  <a:lnTo>
                    <a:pt x="68520" y="99869"/>
                  </a:lnTo>
                  <a:lnTo>
                    <a:pt x="69645" y="102298"/>
                  </a:lnTo>
                  <a:lnTo>
                    <a:pt x="71388" y="103918"/>
                  </a:lnTo>
                  <a:lnTo>
                    <a:pt x="77849" y="107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7"/>
            <p:cNvSpPr/>
            <p:nvPr/>
          </p:nvSpPr>
          <p:spPr>
            <a:xfrm>
              <a:off x="6725296" y="3152179"/>
              <a:ext cx="70196" cy="250033"/>
            </a:xfrm>
            <a:custGeom>
              <a:avLst/>
              <a:gdLst/>
              <a:ahLst/>
              <a:cxnLst/>
              <a:rect l="0" t="0" r="0" b="0"/>
              <a:pathLst>
                <a:path w="70196" h="250033">
                  <a:moveTo>
                    <a:pt x="7688" y="0"/>
                  </a:moveTo>
                  <a:lnTo>
                    <a:pt x="7688" y="12429"/>
                  </a:lnTo>
                  <a:lnTo>
                    <a:pt x="0" y="46981"/>
                  </a:lnTo>
                  <a:lnTo>
                    <a:pt x="6133" y="87958"/>
                  </a:lnTo>
                  <a:lnTo>
                    <a:pt x="14062" y="122525"/>
                  </a:lnTo>
                  <a:lnTo>
                    <a:pt x="25631" y="167115"/>
                  </a:lnTo>
                  <a:lnTo>
                    <a:pt x="37470" y="204879"/>
                  </a:lnTo>
                  <a:lnTo>
                    <a:pt x="46388" y="222542"/>
                  </a:lnTo>
                  <a:lnTo>
                    <a:pt x="65689" y="240618"/>
                  </a:lnTo>
                  <a:lnTo>
                    <a:pt x="70195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8"/>
            <p:cNvSpPr/>
            <p:nvPr/>
          </p:nvSpPr>
          <p:spPr>
            <a:xfrm>
              <a:off x="6707436" y="3259336"/>
              <a:ext cx="123775" cy="116086"/>
            </a:xfrm>
            <a:custGeom>
              <a:avLst/>
              <a:gdLst/>
              <a:ahLst/>
              <a:cxnLst/>
              <a:rect l="0" t="0" r="0" b="0"/>
              <a:pathLst>
                <a:path w="123775" h="116086">
                  <a:moveTo>
                    <a:pt x="7688" y="116085"/>
                  </a:moveTo>
                  <a:lnTo>
                    <a:pt x="0" y="108398"/>
                  </a:lnTo>
                  <a:lnTo>
                    <a:pt x="579" y="107984"/>
                  </a:lnTo>
                  <a:lnTo>
                    <a:pt x="3867" y="107524"/>
                  </a:lnTo>
                  <a:lnTo>
                    <a:pt x="11297" y="102524"/>
                  </a:lnTo>
                  <a:lnTo>
                    <a:pt x="46862" y="62210"/>
                  </a:lnTo>
                  <a:lnTo>
                    <a:pt x="83367" y="31711"/>
                  </a:lnTo>
                  <a:lnTo>
                    <a:pt x="1237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9"/>
            <p:cNvSpPr/>
            <p:nvPr/>
          </p:nvSpPr>
          <p:spPr>
            <a:xfrm>
              <a:off x="6681571" y="3598664"/>
              <a:ext cx="96062" cy="238626"/>
            </a:xfrm>
            <a:custGeom>
              <a:avLst/>
              <a:gdLst/>
              <a:ahLst/>
              <a:cxnLst/>
              <a:rect l="0" t="0" r="0" b="0"/>
              <a:pathLst>
                <a:path w="96062" h="238626">
                  <a:moveTo>
                    <a:pt x="42483" y="0"/>
                  </a:moveTo>
                  <a:lnTo>
                    <a:pt x="30055" y="12429"/>
                  </a:lnTo>
                  <a:lnTo>
                    <a:pt x="12672" y="49929"/>
                  </a:lnTo>
                  <a:lnTo>
                    <a:pt x="1794" y="82402"/>
                  </a:lnTo>
                  <a:lnTo>
                    <a:pt x="0" y="113602"/>
                  </a:lnTo>
                  <a:lnTo>
                    <a:pt x="7780" y="153960"/>
                  </a:lnTo>
                  <a:lnTo>
                    <a:pt x="18641" y="185516"/>
                  </a:lnTo>
                  <a:lnTo>
                    <a:pt x="39711" y="223786"/>
                  </a:lnTo>
                  <a:lnTo>
                    <a:pt x="49850" y="232744"/>
                  </a:lnTo>
                  <a:lnTo>
                    <a:pt x="60971" y="237387"/>
                  </a:lnTo>
                  <a:lnTo>
                    <a:pt x="66715" y="238625"/>
                  </a:lnTo>
                  <a:lnTo>
                    <a:pt x="75742" y="237355"/>
                  </a:lnTo>
                  <a:lnTo>
                    <a:pt x="79539" y="235627"/>
                  </a:lnTo>
                  <a:lnTo>
                    <a:pt x="86403" y="228416"/>
                  </a:lnTo>
                  <a:lnTo>
                    <a:pt x="91769" y="218596"/>
                  </a:lnTo>
                  <a:lnTo>
                    <a:pt x="96061" y="178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0"/>
            <p:cNvSpPr/>
            <p:nvPr/>
          </p:nvSpPr>
          <p:spPr>
            <a:xfrm>
              <a:off x="6732984" y="3661171"/>
              <a:ext cx="98227" cy="109954"/>
            </a:xfrm>
            <a:custGeom>
              <a:avLst/>
              <a:gdLst/>
              <a:ahLst/>
              <a:cxnLst/>
              <a:rect l="0" t="0" r="0" b="0"/>
              <a:pathLst>
                <a:path w="98227" h="109954">
                  <a:moveTo>
                    <a:pt x="0" y="0"/>
                  </a:moveTo>
                  <a:lnTo>
                    <a:pt x="0" y="25731"/>
                  </a:lnTo>
                  <a:lnTo>
                    <a:pt x="5292" y="36572"/>
                  </a:lnTo>
                  <a:lnTo>
                    <a:pt x="34293" y="77441"/>
                  </a:lnTo>
                  <a:lnTo>
                    <a:pt x="62712" y="104518"/>
                  </a:lnTo>
                  <a:lnTo>
                    <a:pt x="68597" y="108374"/>
                  </a:lnTo>
                  <a:lnTo>
                    <a:pt x="74505" y="109953"/>
                  </a:lnTo>
                  <a:lnTo>
                    <a:pt x="98226" y="107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1"/>
            <p:cNvSpPr/>
            <p:nvPr/>
          </p:nvSpPr>
          <p:spPr>
            <a:xfrm>
              <a:off x="6781822" y="3527226"/>
              <a:ext cx="147458" cy="199894"/>
            </a:xfrm>
            <a:custGeom>
              <a:avLst/>
              <a:gdLst/>
              <a:ahLst/>
              <a:cxnLst/>
              <a:rect l="0" t="0" r="0" b="0"/>
              <a:pathLst>
                <a:path w="147458" h="199894">
                  <a:moveTo>
                    <a:pt x="4740" y="0"/>
                  </a:moveTo>
                  <a:lnTo>
                    <a:pt x="3748" y="22361"/>
                  </a:lnTo>
                  <a:lnTo>
                    <a:pt x="0" y="33420"/>
                  </a:lnTo>
                  <a:lnTo>
                    <a:pt x="318" y="47596"/>
                  </a:lnTo>
                  <a:lnTo>
                    <a:pt x="3867" y="85690"/>
                  </a:lnTo>
                  <a:lnTo>
                    <a:pt x="17833" y="125296"/>
                  </a:lnTo>
                  <a:lnTo>
                    <a:pt x="33822" y="165016"/>
                  </a:lnTo>
                  <a:lnTo>
                    <a:pt x="44454" y="178513"/>
                  </a:lnTo>
                  <a:lnTo>
                    <a:pt x="73336" y="198635"/>
                  </a:lnTo>
                  <a:lnTo>
                    <a:pt x="79244" y="199893"/>
                  </a:lnTo>
                  <a:lnTo>
                    <a:pt x="91100" y="198643"/>
                  </a:lnTo>
                  <a:lnTo>
                    <a:pt x="108931" y="192362"/>
                  </a:lnTo>
                  <a:lnTo>
                    <a:pt x="118186" y="184383"/>
                  </a:lnTo>
                  <a:lnTo>
                    <a:pt x="141507" y="145668"/>
                  </a:lnTo>
                  <a:lnTo>
                    <a:pt x="146409" y="115866"/>
                  </a:lnTo>
                  <a:lnTo>
                    <a:pt x="147457" y="83707"/>
                  </a:lnTo>
                  <a:lnTo>
                    <a:pt x="144899" y="74245"/>
                  </a:lnTo>
                  <a:lnTo>
                    <a:pt x="139913" y="64826"/>
                  </a:lnTo>
                  <a:lnTo>
                    <a:pt x="138511" y="64054"/>
                  </a:lnTo>
                  <a:lnTo>
                    <a:pt x="129134" y="62813"/>
                  </a:lnTo>
                  <a:lnTo>
                    <a:pt x="126365" y="62712"/>
                  </a:lnTo>
                  <a:lnTo>
                    <a:pt x="120642" y="65245"/>
                  </a:lnTo>
                  <a:lnTo>
                    <a:pt x="85107" y="89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2"/>
            <p:cNvSpPr/>
            <p:nvPr/>
          </p:nvSpPr>
          <p:spPr>
            <a:xfrm>
              <a:off x="6902648" y="3482578"/>
              <a:ext cx="196454" cy="177663"/>
            </a:xfrm>
            <a:custGeom>
              <a:avLst/>
              <a:gdLst/>
              <a:ahLst/>
              <a:cxnLst/>
              <a:rect l="0" t="0" r="0" b="0"/>
              <a:pathLst>
                <a:path w="196454" h="177663">
                  <a:moveTo>
                    <a:pt x="0" y="89297"/>
                  </a:moveTo>
                  <a:lnTo>
                    <a:pt x="20737" y="107389"/>
                  </a:lnTo>
                  <a:lnTo>
                    <a:pt x="30053" y="114205"/>
                  </a:lnTo>
                  <a:lnTo>
                    <a:pt x="60453" y="157680"/>
                  </a:lnTo>
                  <a:lnTo>
                    <a:pt x="74577" y="171515"/>
                  </a:lnTo>
                  <a:lnTo>
                    <a:pt x="82093" y="175448"/>
                  </a:lnTo>
                  <a:lnTo>
                    <a:pt x="91903" y="177662"/>
                  </a:lnTo>
                  <a:lnTo>
                    <a:pt x="95003" y="176980"/>
                  </a:lnTo>
                  <a:lnTo>
                    <a:pt x="101093" y="173578"/>
                  </a:lnTo>
                  <a:lnTo>
                    <a:pt x="103114" y="171281"/>
                  </a:lnTo>
                  <a:lnTo>
                    <a:pt x="111365" y="152838"/>
                  </a:lnTo>
                  <a:lnTo>
                    <a:pt x="115672" y="111203"/>
                  </a:lnTo>
                  <a:lnTo>
                    <a:pt x="116076" y="73752"/>
                  </a:lnTo>
                  <a:lnTo>
                    <a:pt x="116086" y="84069"/>
                  </a:lnTo>
                  <a:lnTo>
                    <a:pt x="118732" y="89619"/>
                  </a:lnTo>
                  <a:lnTo>
                    <a:pt x="137077" y="117840"/>
                  </a:lnTo>
                  <a:lnTo>
                    <a:pt x="142944" y="121827"/>
                  </a:lnTo>
                  <a:lnTo>
                    <a:pt x="145898" y="122890"/>
                  </a:lnTo>
                  <a:lnTo>
                    <a:pt x="148859" y="122606"/>
                  </a:lnTo>
                  <a:lnTo>
                    <a:pt x="154795" y="119645"/>
                  </a:lnTo>
                  <a:lnTo>
                    <a:pt x="163715" y="107659"/>
                  </a:lnTo>
                  <a:lnTo>
                    <a:pt x="178594" y="74750"/>
                  </a:lnTo>
                  <a:lnTo>
                    <a:pt x="187523" y="40338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3"/>
            <p:cNvSpPr/>
            <p:nvPr/>
          </p:nvSpPr>
          <p:spPr>
            <a:xfrm>
              <a:off x="7116960" y="3286125"/>
              <a:ext cx="71439" cy="205383"/>
            </a:xfrm>
            <a:custGeom>
              <a:avLst/>
              <a:gdLst/>
              <a:ahLst/>
              <a:cxnLst/>
              <a:rect l="0" t="0" r="0" b="0"/>
              <a:pathLst>
                <a:path w="71439" h="205383">
                  <a:moveTo>
                    <a:pt x="0" y="0"/>
                  </a:moveTo>
                  <a:lnTo>
                    <a:pt x="992" y="37591"/>
                  </a:lnTo>
                  <a:lnTo>
                    <a:pt x="7068" y="74453"/>
                  </a:lnTo>
                  <a:lnTo>
                    <a:pt x="8379" y="108050"/>
                  </a:lnTo>
                  <a:lnTo>
                    <a:pt x="10669" y="130373"/>
                  </a:lnTo>
                  <a:lnTo>
                    <a:pt x="29015" y="173383"/>
                  </a:lnTo>
                  <a:lnTo>
                    <a:pt x="38032" y="183885"/>
                  </a:lnTo>
                  <a:lnTo>
                    <a:pt x="71438" y="205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4"/>
            <p:cNvSpPr/>
            <p:nvPr/>
          </p:nvSpPr>
          <p:spPr>
            <a:xfrm>
              <a:off x="7116960" y="3348632"/>
              <a:ext cx="89298" cy="116087"/>
            </a:xfrm>
            <a:custGeom>
              <a:avLst/>
              <a:gdLst/>
              <a:ahLst/>
              <a:cxnLst/>
              <a:rect l="0" t="0" r="0" b="0"/>
              <a:pathLst>
                <a:path w="89298" h="116087">
                  <a:moveTo>
                    <a:pt x="0" y="116086"/>
                  </a:moveTo>
                  <a:lnTo>
                    <a:pt x="0" y="108398"/>
                  </a:lnTo>
                  <a:lnTo>
                    <a:pt x="38161" y="69029"/>
                  </a:lnTo>
                  <a:lnTo>
                    <a:pt x="63908" y="29118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5"/>
            <p:cNvSpPr/>
            <p:nvPr/>
          </p:nvSpPr>
          <p:spPr>
            <a:xfrm>
              <a:off x="7304484" y="3116461"/>
              <a:ext cx="89297" cy="258961"/>
            </a:xfrm>
            <a:custGeom>
              <a:avLst/>
              <a:gdLst/>
              <a:ahLst/>
              <a:cxnLst/>
              <a:rect l="0" t="0" r="0" b="0"/>
              <a:pathLst>
                <a:path w="89297" h="258961">
                  <a:moveTo>
                    <a:pt x="0" y="0"/>
                  </a:moveTo>
                  <a:lnTo>
                    <a:pt x="0" y="40139"/>
                  </a:lnTo>
                  <a:lnTo>
                    <a:pt x="2646" y="74956"/>
                  </a:lnTo>
                  <a:lnTo>
                    <a:pt x="12428" y="115017"/>
                  </a:lnTo>
                  <a:lnTo>
                    <a:pt x="24908" y="157730"/>
                  </a:lnTo>
                  <a:lnTo>
                    <a:pt x="42807" y="195860"/>
                  </a:lnTo>
                  <a:lnTo>
                    <a:pt x="55678" y="220421"/>
                  </a:lnTo>
                  <a:lnTo>
                    <a:pt x="89296" y="2589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6"/>
            <p:cNvSpPr/>
            <p:nvPr/>
          </p:nvSpPr>
          <p:spPr>
            <a:xfrm>
              <a:off x="7277804" y="3152179"/>
              <a:ext cx="107048" cy="196454"/>
            </a:xfrm>
            <a:custGeom>
              <a:avLst/>
              <a:gdLst/>
              <a:ahLst/>
              <a:cxnLst/>
              <a:rect l="0" t="0" r="0" b="0"/>
              <a:pathLst>
                <a:path w="107048" h="196454">
                  <a:moveTo>
                    <a:pt x="8820" y="196453"/>
                  </a:moveTo>
                  <a:lnTo>
                    <a:pt x="0" y="196453"/>
                  </a:lnTo>
                  <a:lnTo>
                    <a:pt x="4663" y="191713"/>
                  </a:lnTo>
                  <a:lnTo>
                    <a:pt x="6973" y="186740"/>
                  </a:lnTo>
                  <a:lnTo>
                    <a:pt x="7589" y="184025"/>
                  </a:lnTo>
                  <a:lnTo>
                    <a:pt x="33075" y="141320"/>
                  </a:lnTo>
                  <a:lnTo>
                    <a:pt x="59873" y="98022"/>
                  </a:lnTo>
                  <a:lnTo>
                    <a:pt x="82332" y="56331"/>
                  </a:lnTo>
                  <a:lnTo>
                    <a:pt x="100584" y="14033"/>
                  </a:lnTo>
                  <a:lnTo>
                    <a:pt x="1070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7"/>
            <p:cNvSpPr/>
            <p:nvPr/>
          </p:nvSpPr>
          <p:spPr>
            <a:xfrm>
              <a:off x="7412914" y="3018234"/>
              <a:ext cx="284477" cy="283407"/>
            </a:xfrm>
            <a:custGeom>
              <a:avLst/>
              <a:gdLst/>
              <a:ahLst/>
              <a:cxnLst/>
              <a:rect l="0" t="0" r="0" b="0"/>
              <a:pathLst>
                <a:path w="284477" h="283407">
                  <a:moveTo>
                    <a:pt x="16585" y="0"/>
                  </a:moveTo>
                  <a:lnTo>
                    <a:pt x="11846" y="0"/>
                  </a:lnTo>
                  <a:lnTo>
                    <a:pt x="10449" y="993"/>
                  </a:lnTo>
                  <a:lnTo>
                    <a:pt x="9518" y="2646"/>
                  </a:lnTo>
                  <a:lnTo>
                    <a:pt x="0" y="42240"/>
                  </a:lnTo>
                  <a:lnTo>
                    <a:pt x="1540" y="83872"/>
                  </a:lnTo>
                  <a:lnTo>
                    <a:pt x="6448" y="123944"/>
                  </a:lnTo>
                  <a:lnTo>
                    <a:pt x="13554" y="167652"/>
                  </a:lnTo>
                  <a:lnTo>
                    <a:pt x="18633" y="211857"/>
                  </a:lnTo>
                  <a:lnTo>
                    <a:pt x="30746" y="251509"/>
                  </a:lnTo>
                  <a:lnTo>
                    <a:pt x="34342" y="269431"/>
                  </a:lnTo>
                  <a:lnTo>
                    <a:pt x="41989" y="283406"/>
                  </a:lnTo>
                  <a:lnTo>
                    <a:pt x="43443" y="283195"/>
                  </a:lnTo>
                  <a:lnTo>
                    <a:pt x="47705" y="280315"/>
                  </a:lnTo>
                  <a:lnTo>
                    <a:pt x="50261" y="275728"/>
                  </a:lnTo>
                  <a:lnTo>
                    <a:pt x="60327" y="231597"/>
                  </a:lnTo>
                  <a:lnTo>
                    <a:pt x="62147" y="194680"/>
                  </a:lnTo>
                  <a:lnTo>
                    <a:pt x="69793" y="179280"/>
                  </a:lnTo>
                  <a:lnTo>
                    <a:pt x="105901" y="223216"/>
                  </a:lnTo>
                  <a:lnTo>
                    <a:pt x="108873" y="226201"/>
                  </a:lnTo>
                  <a:lnTo>
                    <a:pt x="112837" y="227200"/>
                  </a:lnTo>
                  <a:lnTo>
                    <a:pt x="134407" y="223959"/>
                  </a:lnTo>
                  <a:lnTo>
                    <a:pt x="137798" y="221736"/>
                  </a:lnTo>
                  <a:lnTo>
                    <a:pt x="162548" y="191830"/>
                  </a:lnTo>
                  <a:lnTo>
                    <a:pt x="179400" y="157176"/>
                  </a:lnTo>
                  <a:lnTo>
                    <a:pt x="196802" y="117147"/>
                  </a:lnTo>
                  <a:lnTo>
                    <a:pt x="212480" y="73907"/>
                  </a:lnTo>
                  <a:lnTo>
                    <a:pt x="212873" y="81650"/>
                  </a:lnTo>
                  <a:lnTo>
                    <a:pt x="203304" y="107718"/>
                  </a:lnTo>
                  <a:lnTo>
                    <a:pt x="198790" y="119312"/>
                  </a:lnTo>
                  <a:lnTo>
                    <a:pt x="195320" y="161957"/>
                  </a:lnTo>
                  <a:lnTo>
                    <a:pt x="195221" y="167381"/>
                  </a:lnTo>
                  <a:lnTo>
                    <a:pt x="200490" y="166003"/>
                  </a:lnTo>
                  <a:lnTo>
                    <a:pt x="209445" y="161092"/>
                  </a:lnTo>
                  <a:lnTo>
                    <a:pt x="251541" y="124688"/>
                  </a:lnTo>
                  <a:lnTo>
                    <a:pt x="271080" y="107060"/>
                  </a:lnTo>
                  <a:lnTo>
                    <a:pt x="284476" y="89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8"/>
            <p:cNvSpPr/>
            <p:nvPr/>
          </p:nvSpPr>
          <p:spPr>
            <a:xfrm>
              <a:off x="6947697" y="3295627"/>
              <a:ext cx="606819" cy="650728"/>
            </a:xfrm>
            <a:custGeom>
              <a:avLst/>
              <a:gdLst/>
              <a:ahLst/>
              <a:cxnLst/>
              <a:rect l="0" t="0" r="0" b="0"/>
              <a:pathLst>
                <a:path w="606819" h="650728">
                  <a:moveTo>
                    <a:pt x="17458" y="544138"/>
                  </a:moveTo>
                  <a:lnTo>
                    <a:pt x="9771" y="544138"/>
                  </a:lnTo>
                  <a:lnTo>
                    <a:pt x="4157" y="548879"/>
                  </a:lnTo>
                  <a:lnTo>
                    <a:pt x="1625" y="553852"/>
                  </a:lnTo>
                  <a:lnTo>
                    <a:pt x="0" y="569869"/>
                  </a:lnTo>
                  <a:lnTo>
                    <a:pt x="4458" y="586379"/>
                  </a:lnTo>
                  <a:lnTo>
                    <a:pt x="20601" y="621579"/>
                  </a:lnTo>
                  <a:lnTo>
                    <a:pt x="29108" y="630812"/>
                  </a:lnTo>
                  <a:lnTo>
                    <a:pt x="50375" y="646981"/>
                  </a:lnTo>
                  <a:lnTo>
                    <a:pt x="72665" y="650727"/>
                  </a:lnTo>
                  <a:lnTo>
                    <a:pt x="82013" y="645751"/>
                  </a:lnTo>
                  <a:lnTo>
                    <a:pt x="91790" y="636924"/>
                  </a:lnTo>
                  <a:lnTo>
                    <a:pt x="99443" y="626387"/>
                  </a:lnTo>
                  <a:lnTo>
                    <a:pt x="108439" y="587859"/>
                  </a:lnTo>
                  <a:lnTo>
                    <a:pt x="120868" y="544016"/>
                  </a:lnTo>
                  <a:lnTo>
                    <a:pt x="125278" y="504808"/>
                  </a:lnTo>
                  <a:lnTo>
                    <a:pt x="132261" y="492632"/>
                  </a:lnTo>
                  <a:lnTo>
                    <a:pt x="135619" y="491481"/>
                  </a:lnTo>
                  <a:lnTo>
                    <a:pt x="137905" y="491174"/>
                  </a:lnTo>
                  <a:lnTo>
                    <a:pt x="143090" y="493479"/>
                  </a:lnTo>
                  <a:lnTo>
                    <a:pt x="145861" y="495482"/>
                  </a:lnTo>
                  <a:lnTo>
                    <a:pt x="148940" y="503000"/>
                  </a:lnTo>
                  <a:lnTo>
                    <a:pt x="151301" y="511964"/>
                  </a:lnTo>
                  <a:lnTo>
                    <a:pt x="160901" y="525803"/>
                  </a:lnTo>
                  <a:lnTo>
                    <a:pt x="167531" y="532021"/>
                  </a:lnTo>
                  <a:lnTo>
                    <a:pt x="181428" y="540107"/>
                  </a:lnTo>
                  <a:lnTo>
                    <a:pt x="188891" y="542346"/>
                  </a:lnTo>
                  <a:lnTo>
                    <a:pt x="192271" y="541952"/>
                  </a:lnTo>
                  <a:lnTo>
                    <a:pt x="198671" y="538867"/>
                  </a:lnTo>
                  <a:lnTo>
                    <a:pt x="229895" y="499168"/>
                  </a:lnTo>
                  <a:lnTo>
                    <a:pt x="246407" y="462553"/>
                  </a:lnTo>
                  <a:lnTo>
                    <a:pt x="256764" y="423703"/>
                  </a:lnTo>
                  <a:lnTo>
                    <a:pt x="262769" y="404715"/>
                  </a:lnTo>
                  <a:lnTo>
                    <a:pt x="270832" y="391262"/>
                  </a:lnTo>
                  <a:lnTo>
                    <a:pt x="276582" y="386897"/>
                  </a:lnTo>
                  <a:lnTo>
                    <a:pt x="283618" y="384094"/>
                  </a:lnTo>
                  <a:lnTo>
                    <a:pt x="309235" y="382424"/>
                  </a:lnTo>
                  <a:lnTo>
                    <a:pt x="315147" y="378669"/>
                  </a:lnTo>
                  <a:lnTo>
                    <a:pt x="330002" y="355599"/>
                  </a:lnTo>
                  <a:lnTo>
                    <a:pt x="334960" y="344257"/>
                  </a:lnTo>
                  <a:lnTo>
                    <a:pt x="346462" y="301807"/>
                  </a:lnTo>
                  <a:lnTo>
                    <a:pt x="344592" y="292238"/>
                  </a:lnTo>
                  <a:lnTo>
                    <a:pt x="338682" y="272216"/>
                  </a:lnTo>
                  <a:lnTo>
                    <a:pt x="336779" y="270584"/>
                  </a:lnTo>
                  <a:lnTo>
                    <a:pt x="334518" y="269495"/>
                  </a:lnTo>
                  <a:lnTo>
                    <a:pt x="332020" y="269762"/>
                  </a:lnTo>
                  <a:lnTo>
                    <a:pt x="326597" y="272704"/>
                  </a:lnTo>
                  <a:lnTo>
                    <a:pt x="317966" y="279938"/>
                  </a:lnTo>
                  <a:lnTo>
                    <a:pt x="314729" y="285495"/>
                  </a:lnTo>
                  <a:lnTo>
                    <a:pt x="304601" y="313721"/>
                  </a:lnTo>
                  <a:lnTo>
                    <a:pt x="305129" y="317104"/>
                  </a:lnTo>
                  <a:lnTo>
                    <a:pt x="311020" y="332695"/>
                  </a:lnTo>
                  <a:lnTo>
                    <a:pt x="313377" y="334715"/>
                  </a:lnTo>
                  <a:lnTo>
                    <a:pt x="325183" y="337559"/>
                  </a:lnTo>
                  <a:lnTo>
                    <a:pt x="332158" y="338223"/>
                  </a:lnTo>
                  <a:lnTo>
                    <a:pt x="346403" y="333857"/>
                  </a:lnTo>
                  <a:lnTo>
                    <a:pt x="389936" y="308940"/>
                  </a:lnTo>
                  <a:lnTo>
                    <a:pt x="407286" y="298066"/>
                  </a:lnTo>
                  <a:lnTo>
                    <a:pt x="426147" y="292244"/>
                  </a:lnTo>
                  <a:lnTo>
                    <a:pt x="436963" y="285300"/>
                  </a:lnTo>
                  <a:lnTo>
                    <a:pt x="401528" y="246909"/>
                  </a:lnTo>
                  <a:lnTo>
                    <a:pt x="387557" y="220349"/>
                  </a:lnTo>
                  <a:lnTo>
                    <a:pt x="385345" y="212378"/>
                  </a:lnTo>
                  <a:lnTo>
                    <a:pt x="387009" y="202882"/>
                  </a:lnTo>
                  <a:lnTo>
                    <a:pt x="393523" y="189025"/>
                  </a:lnTo>
                  <a:lnTo>
                    <a:pt x="413401" y="166236"/>
                  </a:lnTo>
                  <a:lnTo>
                    <a:pt x="421967" y="162862"/>
                  </a:lnTo>
                  <a:lnTo>
                    <a:pt x="466032" y="160267"/>
                  </a:lnTo>
                  <a:lnTo>
                    <a:pt x="478672" y="161185"/>
                  </a:lnTo>
                  <a:lnTo>
                    <a:pt x="505987" y="172595"/>
                  </a:lnTo>
                  <a:lnTo>
                    <a:pt x="515041" y="180901"/>
                  </a:lnTo>
                  <a:lnTo>
                    <a:pt x="523364" y="190216"/>
                  </a:lnTo>
                  <a:lnTo>
                    <a:pt x="550332" y="209535"/>
                  </a:lnTo>
                  <a:lnTo>
                    <a:pt x="572713" y="213186"/>
                  </a:lnTo>
                  <a:lnTo>
                    <a:pt x="576145" y="211386"/>
                  </a:lnTo>
                  <a:lnTo>
                    <a:pt x="585714" y="199372"/>
                  </a:lnTo>
                  <a:lnTo>
                    <a:pt x="593841" y="183245"/>
                  </a:lnTo>
                  <a:lnTo>
                    <a:pt x="604720" y="142260"/>
                  </a:lnTo>
                  <a:lnTo>
                    <a:pt x="606404" y="118482"/>
                  </a:lnTo>
                  <a:lnTo>
                    <a:pt x="597050" y="79010"/>
                  </a:lnTo>
                  <a:lnTo>
                    <a:pt x="590571" y="62579"/>
                  </a:lnTo>
                  <a:lnTo>
                    <a:pt x="562700" y="20145"/>
                  </a:lnTo>
                  <a:lnTo>
                    <a:pt x="546105" y="1359"/>
                  </a:lnTo>
                  <a:lnTo>
                    <a:pt x="542462" y="286"/>
                  </a:lnTo>
                  <a:lnTo>
                    <a:pt x="540101" y="0"/>
                  </a:lnTo>
                  <a:lnTo>
                    <a:pt x="538527" y="801"/>
                  </a:lnTo>
                  <a:lnTo>
                    <a:pt x="537479" y="2328"/>
                  </a:lnTo>
                  <a:lnTo>
                    <a:pt x="536780" y="4337"/>
                  </a:lnTo>
                  <a:lnTo>
                    <a:pt x="537306" y="6669"/>
                  </a:lnTo>
                  <a:lnTo>
                    <a:pt x="542633" y="17541"/>
                  </a:lnTo>
                  <a:lnTo>
                    <a:pt x="546459" y="28938"/>
                  </a:lnTo>
                  <a:lnTo>
                    <a:pt x="565272" y="72788"/>
                  </a:lnTo>
                  <a:lnTo>
                    <a:pt x="583016" y="112183"/>
                  </a:lnTo>
                  <a:lnTo>
                    <a:pt x="589769" y="136280"/>
                  </a:lnTo>
                  <a:lnTo>
                    <a:pt x="606818" y="160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9"/>
            <p:cNvSpPr/>
            <p:nvPr/>
          </p:nvSpPr>
          <p:spPr>
            <a:xfrm>
              <a:off x="7621081" y="3241476"/>
              <a:ext cx="57782" cy="204784"/>
            </a:xfrm>
            <a:custGeom>
              <a:avLst/>
              <a:gdLst/>
              <a:ahLst/>
              <a:cxnLst/>
              <a:rect l="0" t="0" r="0" b="0"/>
              <a:pathLst>
                <a:path w="57782" h="204784">
                  <a:moveTo>
                    <a:pt x="31660" y="89297"/>
                  </a:moveTo>
                  <a:lnTo>
                    <a:pt x="19232" y="101726"/>
                  </a:lnTo>
                  <a:lnTo>
                    <a:pt x="16216" y="110035"/>
                  </a:lnTo>
                  <a:lnTo>
                    <a:pt x="11871" y="125869"/>
                  </a:lnTo>
                  <a:lnTo>
                    <a:pt x="6946" y="143128"/>
                  </a:lnTo>
                  <a:lnTo>
                    <a:pt x="0" y="177819"/>
                  </a:lnTo>
                  <a:lnTo>
                    <a:pt x="4034" y="198544"/>
                  </a:lnTo>
                  <a:lnTo>
                    <a:pt x="5305" y="200824"/>
                  </a:lnTo>
                  <a:lnTo>
                    <a:pt x="7146" y="202344"/>
                  </a:lnTo>
                  <a:lnTo>
                    <a:pt x="11835" y="204032"/>
                  </a:lnTo>
                  <a:lnTo>
                    <a:pt x="17227" y="204783"/>
                  </a:lnTo>
                  <a:lnTo>
                    <a:pt x="20054" y="202998"/>
                  </a:lnTo>
                  <a:lnTo>
                    <a:pt x="34366" y="188522"/>
                  </a:lnTo>
                  <a:lnTo>
                    <a:pt x="39418" y="185213"/>
                  </a:lnTo>
                  <a:lnTo>
                    <a:pt x="42785" y="181022"/>
                  </a:lnTo>
                  <a:lnTo>
                    <a:pt x="53374" y="149577"/>
                  </a:lnTo>
                  <a:lnTo>
                    <a:pt x="57781" y="106863"/>
                  </a:lnTo>
                  <a:lnTo>
                    <a:pt x="55605" y="80281"/>
                  </a:lnTo>
                  <a:lnTo>
                    <a:pt x="47408" y="36496"/>
                  </a:lnTo>
                  <a:lnTo>
                    <a:pt x="316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490"/>
          <p:cNvSpPr/>
          <p:nvPr/>
        </p:nvSpPr>
        <p:spPr>
          <a:xfrm>
            <a:off x="6295429" y="2652117"/>
            <a:ext cx="383410" cy="535782"/>
          </a:xfrm>
          <a:custGeom>
            <a:avLst/>
            <a:gdLst/>
            <a:ahLst/>
            <a:cxnLst/>
            <a:rect l="0" t="0" r="0" b="0"/>
            <a:pathLst>
              <a:path w="383410" h="535782">
                <a:moveTo>
                  <a:pt x="0" y="0"/>
                </a:moveTo>
                <a:lnTo>
                  <a:pt x="23353" y="992"/>
                </a:lnTo>
                <a:lnTo>
                  <a:pt x="46277" y="8121"/>
                </a:lnTo>
                <a:lnTo>
                  <a:pt x="83335" y="25159"/>
                </a:lnTo>
                <a:lnTo>
                  <a:pt x="116966" y="37882"/>
                </a:lnTo>
                <a:lnTo>
                  <a:pt x="149420" y="56865"/>
                </a:lnTo>
                <a:lnTo>
                  <a:pt x="191792" y="89946"/>
                </a:lnTo>
                <a:lnTo>
                  <a:pt x="231252" y="118015"/>
                </a:lnTo>
                <a:lnTo>
                  <a:pt x="267709" y="145314"/>
                </a:lnTo>
                <a:lnTo>
                  <a:pt x="305387" y="186852"/>
                </a:lnTo>
                <a:lnTo>
                  <a:pt x="336194" y="224526"/>
                </a:lnTo>
                <a:lnTo>
                  <a:pt x="363451" y="268060"/>
                </a:lnTo>
                <a:lnTo>
                  <a:pt x="379657" y="312561"/>
                </a:lnTo>
                <a:lnTo>
                  <a:pt x="383409" y="352450"/>
                </a:lnTo>
                <a:lnTo>
                  <a:pt x="374188" y="393458"/>
                </a:lnTo>
                <a:lnTo>
                  <a:pt x="353915" y="436635"/>
                </a:lnTo>
                <a:lnTo>
                  <a:pt x="326482" y="476901"/>
                </a:lnTo>
                <a:lnTo>
                  <a:pt x="295409" y="519212"/>
                </a:lnTo>
                <a:lnTo>
                  <a:pt x="285750" y="5357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491"/>
          <p:cNvSpPr/>
          <p:nvPr/>
        </p:nvSpPr>
        <p:spPr>
          <a:xfrm>
            <a:off x="2464749" y="2732484"/>
            <a:ext cx="160580" cy="562571"/>
          </a:xfrm>
          <a:custGeom>
            <a:avLst/>
            <a:gdLst/>
            <a:ahLst/>
            <a:cxnLst/>
            <a:rect l="0" t="0" r="0" b="0"/>
            <a:pathLst>
              <a:path w="160580" h="562571">
                <a:moveTo>
                  <a:pt x="89142" y="0"/>
                </a:moveTo>
                <a:lnTo>
                  <a:pt x="89142" y="4741"/>
                </a:lnTo>
                <a:lnTo>
                  <a:pt x="86495" y="9714"/>
                </a:lnTo>
                <a:lnTo>
                  <a:pt x="63410" y="46981"/>
                </a:lnTo>
                <a:lnTo>
                  <a:pt x="45024" y="89604"/>
                </a:lnTo>
                <a:lnTo>
                  <a:pt x="29680" y="133986"/>
                </a:lnTo>
                <a:lnTo>
                  <a:pt x="14737" y="178599"/>
                </a:lnTo>
                <a:lnTo>
                  <a:pt x="3815" y="215306"/>
                </a:lnTo>
                <a:lnTo>
                  <a:pt x="629" y="257099"/>
                </a:lnTo>
                <a:lnTo>
                  <a:pt x="0" y="299052"/>
                </a:lnTo>
                <a:lnTo>
                  <a:pt x="7004" y="338428"/>
                </a:lnTo>
                <a:lnTo>
                  <a:pt x="20588" y="374870"/>
                </a:lnTo>
                <a:lnTo>
                  <a:pt x="41712" y="413535"/>
                </a:lnTo>
                <a:lnTo>
                  <a:pt x="63983" y="455779"/>
                </a:lnTo>
                <a:lnTo>
                  <a:pt x="89748" y="493043"/>
                </a:lnTo>
                <a:lnTo>
                  <a:pt x="119979" y="528904"/>
                </a:lnTo>
                <a:lnTo>
                  <a:pt x="160579" y="5625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568241" cy="50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Inextricable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595688" cy="35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43361"/>
            <a:ext cx="4495800" cy="53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62800" cy="4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SMARTInkShape-Group68"/>
          <p:cNvGrpSpPr/>
          <p:nvPr/>
        </p:nvGrpSpPr>
        <p:grpSpPr>
          <a:xfrm>
            <a:off x="741164" y="2696766"/>
            <a:ext cx="6866930" cy="1107281"/>
            <a:chOff x="741164" y="2696766"/>
            <a:chExt cx="6866930" cy="1107281"/>
          </a:xfrm>
        </p:grpSpPr>
        <p:sp>
          <p:nvSpPr>
            <p:cNvPr id="4" name="SMARTInkShape-492"/>
            <p:cNvSpPr/>
            <p:nvPr/>
          </p:nvSpPr>
          <p:spPr>
            <a:xfrm>
              <a:off x="7384851" y="2696766"/>
              <a:ext cx="223243" cy="1107281"/>
            </a:xfrm>
            <a:custGeom>
              <a:avLst/>
              <a:gdLst/>
              <a:ahLst/>
              <a:cxnLst/>
              <a:rect l="0" t="0" r="0" b="0"/>
              <a:pathLst>
                <a:path w="223243" h="1107281">
                  <a:moveTo>
                    <a:pt x="223242" y="0"/>
                  </a:moveTo>
                  <a:lnTo>
                    <a:pt x="218503" y="4740"/>
                  </a:lnTo>
                  <a:lnTo>
                    <a:pt x="216175" y="9713"/>
                  </a:lnTo>
                  <a:lnTo>
                    <a:pt x="215554" y="12429"/>
                  </a:lnTo>
                  <a:lnTo>
                    <a:pt x="200146" y="39902"/>
                  </a:lnTo>
                  <a:lnTo>
                    <a:pt x="195562" y="57904"/>
                  </a:lnTo>
                  <a:lnTo>
                    <a:pt x="176480" y="98796"/>
                  </a:lnTo>
                  <a:lnTo>
                    <a:pt x="163881" y="141186"/>
                  </a:lnTo>
                  <a:lnTo>
                    <a:pt x="154832" y="175998"/>
                  </a:lnTo>
                  <a:lnTo>
                    <a:pt x="145867" y="212441"/>
                  </a:lnTo>
                  <a:lnTo>
                    <a:pt x="135934" y="253224"/>
                  </a:lnTo>
                  <a:lnTo>
                    <a:pt x="121857" y="291877"/>
                  </a:lnTo>
                  <a:lnTo>
                    <a:pt x="109969" y="335300"/>
                  </a:lnTo>
                  <a:lnTo>
                    <a:pt x="99808" y="368296"/>
                  </a:lnTo>
                  <a:lnTo>
                    <a:pt x="88677" y="400158"/>
                  </a:lnTo>
                  <a:lnTo>
                    <a:pt x="78107" y="431848"/>
                  </a:lnTo>
                  <a:lnTo>
                    <a:pt x="70102" y="465776"/>
                  </a:lnTo>
                  <a:lnTo>
                    <a:pt x="60591" y="500699"/>
                  </a:lnTo>
                  <a:lnTo>
                    <a:pt x="50742" y="537056"/>
                  </a:lnTo>
                  <a:lnTo>
                    <a:pt x="43058" y="576365"/>
                  </a:lnTo>
                  <a:lnTo>
                    <a:pt x="36335" y="614342"/>
                  </a:lnTo>
                  <a:lnTo>
                    <a:pt x="30040" y="651064"/>
                  </a:lnTo>
                  <a:lnTo>
                    <a:pt x="23934" y="687229"/>
                  </a:lnTo>
                  <a:lnTo>
                    <a:pt x="15268" y="725791"/>
                  </a:lnTo>
                  <a:lnTo>
                    <a:pt x="6785" y="765089"/>
                  </a:lnTo>
                  <a:lnTo>
                    <a:pt x="3015" y="802399"/>
                  </a:lnTo>
                  <a:lnTo>
                    <a:pt x="1341" y="841470"/>
                  </a:lnTo>
                  <a:lnTo>
                    <a:pt x="597" y="881986"/>
                  </a:lnTo>
                  <a:lnTo>
                    <a:pt x="265" y="923144"/>
                  </a:lnTo>
                  <a:lnTo>
                    <a:pt x="118" y="964588"/>
                  </a:lnTo>
                  <a:lnTo>
                    <a:pt x="52" y="1008143"/>
                  </a:lnTo>
                  <a:lnTo>
                    <a:pt x="35" y="1032259"/>
                  </a:lnTo>
                  <a:lnTo>
                    <a:pt x="15" y="1073938"/>
                  </a:lnTo>
                  <a:lnTo>
                    <a:pt x="0" y="1107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93"/>
            <p:cNvSpPr/>
            <p:nvPr/>
          </p:nvSpPr>
          <p:spPr>
            <a:xfrm>
              <a:off x="776883" y="3223617"/>
              <a:ext cx="6706195" cy="80368"/>
            </a:xfrm>
            <a:custGeom>
              <a:avLst/>
              <a:gdLst/>
              <a:ahLst/>
              <a:cxnLst/>
              <a:rect l="0" t="0" r="0" b="0"/>
              <a:pathLst>
                <a:path w="6706195" h="80368">
                  <a:moveTo>
                    <a:pt x="0" y="71437"/>
                  </a:moveTo>
                  <a:lnTo>
                    <a:pt x="4740" y="76178"/>
                  </a:lnTo>
                  <a:lnTo>
                    <a:pt x="12359" y="78505"/>
                  </a:lnTo>
                  <a:lnTo>
                    <a:pt x="55543" y="80258"/>
                  </a:lnTo>
                  <a:lnTo>
                    <a:pt x="90677" y="80346"/>
                  </a:lnTo>
                  <a:lnTo>
                    <a:pt x="134806" y="77717"/>
                  </a:lnTo>
                  <a:lnTo>
                    <a:pt x="172565" y="73298"/>
                  </a:lnTo>
                  <a:lnTo>
                    <a:pt x="212526" y="69343"/>
                  </a:lnTo>
                  <a:lnTo>
                    <a:pt x="254793" y="64533"/>
                  </a:lnTo>
                  <a:lnTo>
                    <a:pt x="286874" y="62416"/>
                  </a:lnTo>
                  <a:lnTo>
                    <a:pt x="317669" y="58167"/>
                  </a:lnTo>
                  <a:lnTo>
                    <a:pt x="350537" y="52972"/>
                  </a:lnTo>
                  <a:lnTo>
                    <a:pt x="385982" y="48348"/>
                  </a:lnTo>
                  <a:lnTo>
                    <a:pt x="424886" y="46292"/>
                  </a:lnTo>
                  <a:lnTo>
                    <a:pt x="462682" y="42733"/>
                  </a:lnTo>
                  <a:lnTo>
                    <a:pt x="500316" y="37844"/>
                  </a:lnTo>
                  <a:lnTo>
                    <a:pt x="540193" y="32364"/>
                  </a:lnTo>
                  <a:lnTo>
                    <a:pt x="578422" y="29267"/>
                  </a:lnTo>
                  <a:lnTo>
                    <a:pt x="616248" y="26898"/>
                  </a:lnTo>
                  <a:lnTo>
                    <a:pt x="656211" y="22538"/>
                  </a:lnTo>
                  <a:lnTo>
                    <a:pt x="697123" y="19939"/>
                  </a:lnTo>
                  <a:lnTo>
                    <a:pt x="739450" y="17791"/>
                  </a:lnTo>
                  <a:lnTo>
                    <a:pt x="761849" y="15830"/>
                  </a:lnTo>
                  <a:lnTo>
                    <a:pt x="784720" y="13529"/>
                  </a:lnTo>
                  <a:lnTo>
                    <a:pt x="828652" y="10974"/>
                  </a:lnTo>
                  <a:lnTo>
                    <a:pt x="871329" y="8846"/>
                  </a:lnTo>
                  <a:lnTo>
                    <a:pt x="913447" y="4593"/>
                  </a:lnTo>
                  <a:lnTo>
                    <a:pt x="957963" y="2041"/>
                  </a:lnTo>
                  <a:lnTo>
                    <a:pt x="980947" y="1361"/>
                  </a:lnTo>
                  <a:lnTo>
                    <a:pt x="1025005" y="605"/>
                  </a:lnTo>
                  <a:lnTo>
                    <a:pt x="1068730" y="269"/>
                  </a:lnTo>
                  <a:lnTo>
                    <a:pt x="1091502" y="179"/>
                  </a:lnTo>
                  <a:lnTo>
                    <a:pt x="1114621" y="120"/>
                  </a:lnTo>
                  <a:lnTo>
                    <a:pt x="1158830" y="53"/>
                  </a:lnTo>
                  <a:lnTo>
                    <a:pt x="1201629" y="24"/>
                  </a:lnTo>
                  <a:lnTo>
                    <a:pt x="1243802" y="10"/>
                  </a:lnTo>
                  <a:lnTo>
                    <a:pt x="1288342" y="5"/>
                  </a:lnTo>
                  <a:lnTo>
                    <a:pt x="1311332" y="3"/>
                  </a:lnTo>
                  <a:lnTo>
                    <a:pt x="1355398" y="1"/>
                  </a:lnTo>
                  <a:lnTo>
                    <a:pt x="1398133" y="0"/>
                  </a:lnTo>
                  <a:lnTo>
                    <a:pt x="1440278" y="0"/>
                  </a:lnTo>
                  <a:lnTo>
                    <a:pt x="1484806" y="0"/>
                  </a:lnTo>
                  <a:lnTo>
                    <a:pt x="1507792" y="0"/>
                  </a:lnTo>
                  <a:lnTo>
                    <a:pt x="1531054" y="0"/>
                  </a:lnTo>
                  <a:lnTo>
                    <a:pt x="1554500" y="0"/>
                  </a:lnTo>
                  <a:lnTo>
                    <a:pt x="1578067" y="0"/>
                  </a:lnTo>
                  <a:lnTo>
                    <a:pt x="1601717" y="992"/>
                  </a:lnTo>
                  <a:lnTo>
                    <a:pt x="1625420" y="2646"/>
                  </a:lnTo>
                  <a:lnTo>
                    <a:pt x="1649160" y="4740"/>
                  </a:lnTo>
                  <a:lnTo>
                    <a:pt x="1672925" y="6137"/>
                  </a:lnTo>
                  <a:lnTo>
                    <a:pt x="1696705" y="7068"/>
                  </a:lnTo>
                  <a:lnTo>
                    <a:pt x="1720495" y="7688"/>
                  </a:lnTo>
                  <a:lnTo>
                    <a:pt x="1745286" y="9094"/>
                  </a:lnTo>
                  <a:lnTo>
                    <a:pt x="1770743" y="11024"/>
                  </a:lnTo>
                  <a:lnTo>
                    <a:pt x="1796643" y="13302"/>
                  </a:lnTo>
                  <a:lnTo>
                    <a:pt x="1821848" y="14821"/>
                  </a:lnTo>
                  <a:lnTo>
                    <a:pt x="1846589" y="15834"/>
                  </a:lnTo>
                  <a:lnTo>
                    <a:pt x="1871020" y="16509"/>
                  </a:lnTo>
                  <a:lnTo>
                    <a:pt x="1895245" y="16959"/>
                  </a:lnTo>
                  <a:lnTo>
                    <a:pt x="1919332" y="17259"/>
                  </a:lnTo>
                  <a:lnTo>
                    <a:pt x="1943328" y="17460"/>
                  </a:lnTo>
                  <a:lnTo>
                    <a:pt x="1968255" y="18585"/>
                  </a:lnTo>
                  <a:lnTo>
                    <a:pt x="1993803" y="20327"/>
                  </a:lnTo>
                  <a:lnTo>
                    <a:pt x="2019764" y="22481"/>
                  </a:lnTo>
                  <a:lnTo>
                    <a:pt x="2045009" y="23917"/>
                  </a:lnTo>
                  <a:lnTo>
                    <a:pt x="2069777" y="24875"/>
                  </a:lnTo>
                  <a:lnTo>
                    <a:pt x="2094226" y="25513"/>
                  </a:lnTo>
                  <a:lnTo>
                    <a:pt x="2119456" y="26930"/>
                  </a:lnTo>
                  <a:lnTo>
                    <a:pt x="2145204" y="28868"/>
                  </a:lnTo>
                  <a:lnTo>
                    <a:pt x="2171300" y="31151"/>
                  </a:lnTo>
                  <a:lnTo>
                    <a:pt x="2197627" y="32674"/>
                  </a:lnTo>
                  <a:lnTo>
                    <a:pt x="2224108" y="33689"/>
                  </a:lnTo>
                  <a:lnTo>
                    <a:pt x="2250692" y="34366"/>
                  </a:lnTo>
                  <a:lnTo>
                    <a:pt x="2277344" y="35809"/>
                  </a:lnTo>
                  <a:lnTo>
                    <a:pt x="2304042" y="37763"/>
                  </a:lnTo>
                  <a:lnTo>
                    <a:pt x="2330770" y="40058"/>
                  </a:lnTo>
                  <a:lnTo>
                    <a:pt x="2356526" y="41588"/>
                  </a:lnTo>
                  <a:lnTo>
                    <a:pt x="2381634" y="42608"/>
                  </a:lnTo>
                  <a:lnTo>
                    <a:pt x="2406311" y="43288"/>
                  </a:lnTo>
                  <a:lnTo>
                    <a:pt x="2431691" y="44734"/>
                  </a:lnTo>
                  <a:lnTo>
                    <a:pt x="2457542" y="46690"/>
                  </a:lnTo>
                  <a:lnTo>
                    <a:pt x="2483704" y="48986"/>
                  </a:lnTo>
                  <a:lnTo>
                    <a:pt x="2509084" y="50517"/>
                  </a:lnTo>
                  <a:lnTo>
                    <a:pt x="2533941" y="51537"/>
                  </a:lnTo>
                  <a:lnTo>
                    <a:pt x="2558451" y="52218"/>
                  </a:lnTo>
                  <a:lnTo>
                    <a:pt x="2583719" y="52671"/>
                  </a:lnTo>
                  <a:lnTo>
                    <a:pt x="2609495" y="52973"/>
                  </a:lnTo>
                  <a:lnTo>
                    <a:pt x="2635609" y="53175"/>
                  </a:lnTo>
                  <a:lnTo>
                    <a:pt x="2661947" y="54302"/>
                  </a:lnTo>
                  <a:lnTo>
                    <a:pt x="2688436" y="56045"/>
                  </a:lnTo>
                  <a:lnTo>
                    <a:pt x="2715025" y="58199"/>
                  </a:lnTo>
                  <a:lnTo>
                    <a:pt x="2741681" y="60628"/>
                  </a:lnTo>
                  <a:lnTo>
                    <a:pt x="2768381" y="63239"/>
                  </a:lnTo>
                  <a:lnTo>
                    <a:pt x="2795111" y="65971"/>
                  </a:lnTo>
                  <a:lnTo>
                    <a:pt x="2820868" y="67793"/>
                  </a:lnTo>
                  <a:lnTo>
                    <a:pt x="2845977" y="69008"/>
                  </a:lnTo>
                  <a:lnTo>
                    <a:pt x="2870654" y="69818"/>
                  </a:lnTo>
                  <a:lnTo>
                    <a:pt x="2896035" y="70358"/>
                  </a:lnTo>
                  <a:lnTo>
                    <a:pt x="2921885" y="70718"/>
                  </a:lnTo>
                  <a:lnTo>
                    <a:pt x="2948048" y="70957"/>
                  </a:lnTo>
                  <a:lnTo>
                    <a:pt x="2973428" y="71118"/>
                  </a:lnTo>
                  <a:lnTo>
                    <a:pt x="2998285" y="71224"/>
                  </a:lnTo>
                  <a:lnTo>
                    <a:pt x="3022794" y="71295"/>
                  </a:lnTo>
                  <a:lnTo>
                    <a:pt x="3048063" y="71343"/>
                  </a:lnTo>
                  <a:lnTo>
                    <a:pt x="3073839" y="71375"/>
                  </a:lnTo>
                  <a:lnTo>
                    <a:pt x="3099952" y="71395"/>
                  </a:lnTo>
                  <a:lnTo>
                    <a:pt x="3125299" y="72402"/>
                  </a:lnTo>
                  <a:lnTo>
                    <a:pt x="3150134" y="74065"/>
                  </a:lnTo>
                  <a:lnTo>
                    <a:pt x="3174628" y="76166"/>
                  </a:lnTo>
                  <a:lnTo>
                    <a:pt x="3199888" y="77566"/>
                  </a:lnTo>
                  <a:lnTo>
                    <a:pt x="3225656" y="78500"/>
                  </a:lnTo>
                  <a:lnTo>
                    <a:pt x="3251766" y="79122"/>
                  </a:lnTo>
                  <a:lnTo>
                    <a:pt x="3277109" y="79538"/>
                  </a:lnTo>
                  <a:lnTo>
                    <a:pt x="3301942" y="79814"/>
                  </a:lnTo>
                  <a:lnTo>
                    <a:pt x="3326436" y="79998"/>
                  </a:lnTo>
                  <a:lnTo>
                    <a:pt x="3350702" y="80121"/>
                  </a:lnTo>
                  <a:lnTo>
                    <a:pt x="3374817" y="80203"/>
                  </a:lnTo>
                  <a:lnTo>
                    <a:pt x="3398830" y="80258"/>
                  </a:lnTo>
                  <a:lnTo>
                    <a:pt x="3423770" y="80295"/>
                  </a:lnTo>
                  <a:lnTo>
                    <a:pt x="3449326" y="80319"/>
                  </a:lnTo>
                  <a:lnTo>
                    <a:pt x="3475293" y="80335"/>
                  </a:lnTo>
                  <a:lnTo>
                    <a:pt x="3500541" y="80346"/>
                  </a:lnTo>
                  <a:lnTo>
                    <a:pt x="3525311" y="80353"/>
                  </a:lnTo>
                  <a:lnTo>
                    <a:pt x="3549762" y="80358"/>
                  </a:lnTo>
                  <a:lnTo>
                    <a:pt x="3574000" y="80361"/>
                  </a:lnTo>
                  <a:lnTo>
                    <a:pt x="3598096" y="80363"/>
                  </a:lnTo>
                  <a:lnTo>
                    <a:pt x="3622098" y="80364"/>
                  </a:lnTo>
                  <a:lnTo>
                    <a:pt x="3647029" y="80365"/>
                  </a:lnTo>
                  <a:lnTo>
                    <a:pt x="3672579" y="80366"/>
                  </a:lnTo>
                  <a:lnTo>
                    <a:pt x="3698542" y="80367"/>
                  </a:lnTo>
                  <a:lnTo>
                    <a:pt x="3723788" y="80367"/>
                  </a:lnTo>
                  <a:lnTo>
                    <a:pt x="3748557" y="80367"/>
                  </a:lnTo>
                  <a:lnTo>
                    <a:pt x="3773006" y="80367"/>
                  </a:lnTo>
                  <a:lnTo>
                    <a:pt x="3798236" y="80367"/>
                  </a:lnTo>
                  <a:lnTo>
                    <a:pt x="3823985" y="80367"/>
                  </a:lnTo>
                  <a:lnTo>
                    <a:pt x="3850081" y="80367"/>
                  </a:lnTo>
                  <a:lnTo>
                    <a:pt x="3876408" y="79375"/>
                  </a:lnTo>
                  <a:lnTo>
                    <a:pt x="3902889" y="77721"/>
                  </a:lnTo>
                  <a:lnTo>
                    <a:pt x="3929473" y="75627"/>
                  </a:lnTo>
                  <a:lnTo>
                    <a:pt x="3955133" y="74230"/>
                  </a:lnTo>
                  <a:lnTo>
                    <a:pt x="3980177" y="73299"/>
                  </a:lnTo>
                  <a:lnTo>
                    <a:pt x="4004811" y="72679"/>
                  </a:lnTo>
                  <a:lnTo>
                    <a:pt x="4030163" y="72265"/>
                  </a:lnTo>
                  <a:lnTo>
                    <a:pt x="4055994" y="71989"/>
                  </a:lnTo>
                  <a:lnTo>
                    <a:pt x="4082144" y="71805"/>
                  </a:lnTo>
                  <a:lnTo>
                    <a:pt x="4107515" y="70691"/>
                  </a:lnTo>
                  <a:lnTo>
                    <a:pt x="4132367" y="68956"/>
                  </a:lnTo>
                  <a:lnTo>
                    <a:pt x="4156872" y="66806"/>
                  </a:lnTo>
                  <a:lnTo>
                    <a:pt x="4181146" y="65373"/>
                  </a:lnTo>
                  <a:lnTo>
                    <a:pt x="4205267" y="64418"/>
                  </a:lnTo>
                  <a:lnTo>
                    <a:pt x="4229284" y="63781"/>
                  </a:lnTo>
                  <a:lnTo>
                    <a:pt x="4254225" y="63357"/>
                  </a:lnTo>
                  <a:lnTo>
                    <a:pt x="4279783" y="63074"/>
                  </a:lnTo>
                  <a:lnTo>
                    <a:pt x="4305751" y="62885"/>
                  </a:lnTo>
                  <a:lnTo>
                    <a:pt x="4331992" y="61767"/>
                  </a:lnTo>
                  <a:lnTo>
                    <a:pt x="4358417" y="60029"/>
                  </a:lnTo>
                  <a:lnTo>
                    <a:pt x="4384962" y="57879"/>
                  </a:lnTo>
                  <a:lnTo>
                    <a:pt x="4410597" y="56445"/>
                  </a:lnTo>
                  <a:lnTo>
                    <a:pt x="4435624" y="55489"/>
                  </a:lnTo>
                  <a:lnTo>
                    <a:pt x="4460247" y="54853"/>
                  </a:lnTo>
                  <a:lnTo>
                    <a:pt x="4485591" y="53436"/>
                  </a:lnTo>
                  <a:lnTo>
                    <a:pt x="4511417" y="51499"/>
                  </a:lnTo>
                  <a:lnTo>
                    <a:pt x="4537565" y="49215"/>
                  </a:lnTo>
                  <a:lnTo>
                    <a:pt x="4562934" y="47693"/>
                  </a:lnTo>
                  <a:lnTo>
                    <a:pt x="4587784" y="46678"/>
                  </a:lnTo>
                  <a:lnTo>
                    <a:pt x="4612288" y="46002"/>
                  </a:lnTo>
                  <a:lnTo>
                    <a:pt x="4637554" y="45551"/>
                  </a:lnTo>
                  <a:lnTo>
                    <a:pt x="4663328" y="45250"/>
                  </a:lnTo>
                  <a:lnTo>
                    <a:pt x="4689439" y="45049"/>
                  </a:lnTo>
                  <a:lnTo>
                    <a:pt x="4714785" y="43923"/>
                  </a:lnTo>
                  <a:lnTo>
                    <a:pt x="4739619" y="42181"/>
                  </a:lnTo>
                  <a:lnTo>
                    <a:pt x="4764113" y="40026"/>
                  </a:lnTo>
                  <a:lnTo>
                    <a:pt x="4788379" y="38591"/>
                  </a:lnTo>
                  <a:lnTo>
                    <a:pt x="4812496" y="37633"/>
                  </a:lnTo>
                  <a:lnTo>
                    <a:pt x="4836510" y="36995"/>
                  </a:lnTo>
                  <a:lnTo>
                    <a:pt x="4861449" y="35577"/>
                  </a:lnTo>
                  <a:lnTo>
                    <a:pt x="4887005" y="33640"/>
                  </a:lnTo>
                  <a:lnTo>
                    <a:pt x="4912972" y="31357"/>
                  </a:lnTo>
                  <a:lnTo>
                    <a:pt x="4938221" y="29834"/>
                  </a:lnTo>
                  <a:lnTo>
                    <a:pt x="4962990" y="28819"/>
                  </a:lnTo>
                  <a:lnTo>
                    <a:pt x="4987442" y="28142"/>
                  </a:lnTo>
                  <a:lnTo>
                    <a:pt x="5012672" y="27691"/>
                  </a:lnTo>
                  <a:lnTo>
                    <a:pt x="5038421" y="27390"/>
                  </a:lnTo>
                  <a:lnTo>
                    <a:pt x="5064518" y="27190"/>
                  </a:lnTo>
                  <a:lnTo>
                    <a:pt x="5089852" y="27056"/>
                  </a:lnTo>
                  <a:lnTo>
                    <a:pt x="5114680" y="26968"/>
                  </a:lnTo>
                  <a:lnTo>
                    <a:pt x="5139169" y="26908"/>
                  </a:lnTo>
                  <a:lnTo>
                    <a:pt x="5163433" y="26868"/>
                  </a:lnTo>
                  <a:lnTo>
                    <a:pt x="5187546" y="26842"/>
                  </a:lnTo>
                  <a:lnTo>
                    <a:pt x="5211560" y="26824"/>
                  </a:lnTo>
                  <a:lnTo>
                    <a:pt x="5235505" y="26813"/>
                  </a:lnTo>
                  <a:lnTo>
                    <a:pt x="5259408" y="26805"/>
                  </a:lnTo>
                  <a:lnTo>
                    <a:pt x="5283279" y="26799"/>
                  </a:lnTo>
                  <a:lnTo>
                    <a:pt x="5307131" y="25803"/>
                  </a:lnTo>
                  <a:lnTo>
                    <a:pt x="5330971" y="24148"/>
                  </a:lnTo>
                  <a:lnTo>
                    <a:pt x="5354800" y="22052"/>
                  </a:lnTo>
                  <a:lnTo>
                    <a:pt x="5377633" y="20654"/>
                  </a:lnTo>
                  <a:lnTo>
                    <a:pt x="5421523" y="19102"/>
                  </a:lnTo>
                  <a:lnTo>
                    <a:pt x="5443942" y="18687"/>
                  </a:lnTo>
                  <a:lnTo>
                    <a:pt x="5466825" y="18411"/>
                  </a:lnTo>
                  <a:lnTo>
                    <a:pt x="5490019" y="18228"/>
                  </a:lnTo>
                  <a:lnTo>
                    <a:pt x="5534310" y="18023"/>
                  </a:lnTo>
                  <a:lnTo>
                    <a:pt x="5578138" y="17932"/>
                  </a:lnTo>
                  <a:lnTo>
                    <a:pt x="5600938" y="17908"/>
                  </a:lnTo>
                  <a:lnTo>
                    <a:pt x="5624076" y="17892"/>
                  </a:lnTo>
                  <a:lnTo>
                    <a:pt x="5668305" y="15228"/>
                  </a:lnTo>
                  <a:lnTo>
                    <a:pt x="5710121" y="11729"/>
                  </a:lnTo>
                  <a:lnTo>
                    <a:pt x="5748550" y="10174"/>
                  </a:lnTo>
                  <a:lnTo>
                    <a:pt x="5788119" y="9483"/>
                  </a:lnTo>
                  <a:lnTo>
                    <a:pt x="5828856" y="9176"/>
                  </a:lnTo>
                  <a:lnTo>
                    <a:pt x="5870113" y="9039"/>
                  </a:lnTo>
                  <a:lnTo>
                    <a:pt x="5908955" y="8978"/>
                  </a:lnTo>
                  <a:lnTo>
                    <a:pt x="5946061" y="8951"/>
                  </a:lnTo>
                  <a:lnTo>
                    <a:pt x="5982397" y="8939"/>
                  </a:lnTo>
                  <a:lnTo>
                    <a:pt x="6018390" y="8934"/>
                  </a:lnTo>
                  <a:lnTo>
                    <a:pt x="6054230" y="9924"/>
                  </a:lnTo>
                  <a:lnTo>
                    <a:pt x="6090003" y="13671"/>
                  </a:lnTo>
                  <a:lnTo>
                    <a:pt x="6125746" y="15998"/>
                  </a:lnTo>
                  <a:lnTo>
                    <a:pt x="6161475" y="17032"/>
                  </a:lnTo>
                  <a:lnTo>
                    <a:pt x="6197199" y="17492"/>
                  </a:lnTo>
                  <a:lnTo>
                    <a:pt x="6230274" y="17696"/>
                  </a:lnTo>
                  <a:lnTo>
                    <a:pt x="6262502" y="18779"/>
                  </a:lnTo>
                  <a:lnTo>
                    <a:pt x="6296671" y="22568"/>
                  </a:lnTo>
                  <a:lnTo>
                    <a:pt x="6329053" y="24913"/>
                  </a:lnTo>
                  <a:lnTo>
                    <a:pt x="6359983" y="26948"/>
                  </a:lnTo>
                  <a:lnTo>
                    <a:pt x="6390266" y="31159"/>
                  </a:lnTo>
                  <a:lnTo>
                    <a:pt x="6420261" y="33692"/>
                  </a:lnTo>
                  <a:lnTo>
                    <a:pt x="6450128" y="35810"/>
                  </a:lnTo>
                  <a:lnTo>
                    <a:pt x="6493843" y="41589"/>
                  </a:lnTo>
                  <a:lnTo>
                    <a:pt x="6532370" y="43742"/>
                  </a:lnTo>
                  <a:lnTo>
                    <a:pt x="6568923" y="45372"/>
                  </a:lnTo>
                  <a:lnTo>
                    <a:pt x="6603896" y="50706"/>
                  </a:lnTo>
                  <a:lnTo>
                    <a:pt x="6642883" y="53011"/>
                  </a:lnTo>
                  <a:lnTo>
                    <a:pt x="6683986" y="48726"/>
                  </a:lnTo>
                  <a:lnTo>
                    <a:pt x="6706194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94"/>
            <p:cNvSpPr/>
            <p:nvPr/>
          </p:nvSpPr>
          <p:spPr>
            <a:xfrm>
              <a:off x="741164" y="2714625"/>
              <a:ext cx="80203" cy="1017985"/>
            </a:xfrm>
            <a:custGeom>
              <a:avLst/>
              <a:gdLst/>
              <a:ahLst/>
              <a:cxnLst/>
              <a:rect l="0" t="0" r="0" b="0"/>
              <a:pathLst>
                <a:path w="80203" h="1017985">
                  <a:moveTo>
                    <a:pt x="71438" y="0"/>
                  </a:moveTo>
                  <a:lnTo>
                    <a:pt x="61957" y="0"/>
                  </a:lnTo>
                  <a:lnTo>
                    <a:pt x="59164" y="3969"/>
                  </a:lnTo>
                  <a:lnTo>
                    <a:pt x="56061" y="18962"/>
                  </a:lnTo>
                  <a:lnTo>
                    <a:pt x="57327" y="33563"/>
                  </a:lnTo>
                  <a:lnTo>
                    <a:pt x="64699" y="73894"/>
                  </a:lnTo>
                  <a:lnTo>
                    <a:pt x="70106" y="107641"/>
                  </a:lnTo>
                  <a:lnTo>
                    <a:pt x="71043" y="143570"/>
                  </a:lnTo>
                  <a:lnTo>
                    <a:pt x="71321" y="185635"/>
                  </a:lnTo>
                  <a:lnTo>
                    <a:pt x="76143" y="229517"/>
                  </a:lnTo>
                  <a:lnTo>
                    <a:pt x="78490" y="261750"/>
                  </a:lnTo>
                  <a:lnTo>
                    <a:pt x="79533" y="295919"/>
                  </a:lnTo>
                  <a:lnTo>
                    <a:pt x="79996" y="330949"/>
                  </a:lnTo>
                  <a:lnTo>
                    <a:pt x="80202" y="369008"/>
                  </a:lnTo>
                  <a:lnTo>
                    <a:pt x="79302" y="409073"/>
                  </a:lnTo>
                  <a:lnTo>
                    <a:pt x="75594" y="450032"/>
                  </a:lnTo>
                  <a:lnTo>
                    <a:pt x="73285" y="494032"/>
                  </a:lnTo>
                  <a:lnTo>
                    <a:pt x="72669" y="516878"/>
                  </a:lnTo>
                  <a:lnTo>
                    <a:pt x="69339" y="560783"/>
                  </a:lnTo>
                  <a:lnTo>
                    <a:pt x="64552" y="604440"/>
                  </a:lnTo>
                  <a:lnTo>
                    <a:pt x="61886" y="627194"/>
                  </a:lnTo>
                  <a:lnTo>
                    <a:pt x="59117" y="650301"/>
                  </a:lnTo>
                  <a:lnTo>
                    <a:pt x="56278" y="673643"/>
                  </a:lnTo>
                  <a:lnTo>
                    <a:pt x="53394" y="697142"/>
                  </a:lnTo>
                  <a:lnTo>
                    <a:pt x="50479" y="720746"/>
                  </a:lnTo>
                  <a:lnTo>
                    <a:pt x="44594" y="762847"/>
                  </a:lnTo>
                  <a:lnTo>
                    <a:pt x="38671" y="801402"/>
                  </a:lnTo>
                  <a:lnTo>
                    <a:pt x="32731" y="838382"/>
                  </a:lnTo>
                  <a:lnTo>
                    <a:pt x="26784" y="874661"/>
                  </a:lnTo>
                  <a:lnTo>
                    <a:pt x="20834" y="908644"/>
                  </a:lnTo>
                  <a:lnTo>
                    <a:pt x="11906" y="949097"/>
                  </a:lnTo>
                  <a:lnTo>
                    <a:pt x="2646" y="987289"/>
                  </a:lnTo>
                  <a:lnTo>
                    <a:pt x="0" y="101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495"/>
          <p:cNvSpPr/>
          <p:nvPr/>
        </p:nvSpPr>
        <p:spPr>
          <a:xfrm>
            <a:off x="562570" y="3955851"/>
            <a:ext cx="265973" cy="364295"/>
          </a:xfrm>
          <a:custGeom>
            <a:avLst/>
            <a:gdLst/>
            <a:ahLst/>
            <a:cxnLst/>
            <a:rect l="0" t="0" r="0" b="0"/>
            <a:pathLst>
              <a:path w="265973" h="364295">
                <a:moveTo>
                  <a:pt x="169664" y="0"/>
                </a:moveTo>
                <a:lnTo>
                  <a:pt x="162535" y="8122"/>
                </a:lnTo>
                <a:lnTo>
                  <a:pt x="135739" y="47596"/>
                </a:lnTo>
                <a:lnTo>
                  <a:pt x="113598" y="91418"/>
                </a:lnTo>
                <a:lnTo>
                  <a:pt x="86985" y="133232"/>
                </a:lnTo>
                <a:lnTo>
                  <a:pt x="62721" y="175732"/>
                </a:lnTo>
                <a:lnTo>
                  <a:pt x="56650" y="182283"/>
                </a:lnTo>
                <a:lnTo>
                  <a:pt x="45175" y="187319"/>
                </a:lnTo>
                <a:lnTo>
                  <a:pt x="44662" y="154099"/>
                </a:lnTo>
                <a:lnTo>
                  <a:pt x="49393" y="136720"/>
                </a:lnTo>
                <a:lnTo>
                  <a:pt x="73328" y="96445"/>
                </a:lnTo>
                <a:lnTo>
                  <a:pt x="104607" y="56922"/>
                </a:lnTo>
                <a:lnTo>
                  <a:pt x="129069" y="33807"/>
                </a:lnTo>
                <a:lnTo>
                  <a:pt x="171821" y="13254"/>
                </a:lnTo>
                <a:lnTo>
                  <a:pt x="184183" y="10852"/>
                </a:lnTo>
                <a:lnTo>
                  <a:pt x="196291" y="12430"/>
                </a:lnTo>
                <a:lnTo>
                  <a:pt x="220234" y="21528"/>
                </a:lnTo>
                <a:lnTo>
                  <a:pt x="238116" y="34711"/>
                </a:lnTo>
                <a:lnTo>
                  <a:pt x="254807" y="56944"/>
                </a:lnTo>
                <a:lnTo>
                  <a:pt x="263573" y="74530"/>
                </a:lnTo>
                <a:lnTo>
                  <a:pt x="265972" y="86372"/>
                </a:lnTo>
                <a:lnTo>
                  <a:pt x="264392" y="98250"/>
                </a:lnTo>
                <a:lnTo>
                  <a:pt x="255293" y="122044"/>
                </a:lnTo>
                <a:lnTo>
                  <a:pt x="247078" y="131302"/>
                </a:lnTo>
                <a:lnTo>
                  <a:pt x="225636" y="145329"/>
                </a:lnTo>
                <a:lnTo>
                  <a:pt x="208187" y="149886"/>
                </a:lnTo>
                <a:lnTo>
                  <a:pt x="172626" y="151637"/>
                </a:lnTo>
                <a:lnTo>
                  <a:pt x="163374" y="149085"/>
                </a:lnTo>
                <a:lnTo>
                  <a:pt x="122786" y="127887"/>
                </a:lnTo>
                <a:lnTo>
                  <a:pt x="114764" y="121992"/>
                </a:lnTo>
                <a:lnTo>
                  <a:pt x="110538" y="116066"/>
                </a:lnTo>
                <a:lnTo>
                  <a:pt x="108158" y="107150"/>
                </a:lnTo>
                <a:lnTo>
                  <a:pt x="107354" y="99990"/>
                </a:lnTo>
                <a:lnTo>
                  <a:pt x="108281" y="99402"/>
                </a:lnTo>
                <a:lnTo>
                  <a:pt x="111956" y="98749"/>
                </a:lnTo>
                <a:lnTo>
                  <a:pt x="116896" y="101104"/>
                </a:lnTo>
                <a:lnTo>
                  <a:pt x="124384" y="105459"/>
                </a:lnTo>
                <a:lnTo>
                  <a:pt x="150798" y="118985"/>
                </a:lnTo>
                <a:lnTo>
                  <a:pt x="169366" y="137450"/>
                </a:lnTo>
                <a:lnTo>
                  <a:pt x="200383" y="179056"/>
                </a:lnTo>
                <a:lnTo>
                  <a:pt x="227657" y="214404"/>
                </a:lnTo>
                <a:lnTo>
                  <a:pt x="245468" y="258973"/>
                </a:lnTo>
                <a:lnTo>
                  <a:pt x="249431" y="303611"/>
                </a:lnTo>
                <a:lnTo>
                  <a:pt x="245113" y="325659"/>
                </a:lnTo>
                <a:lnTo>
                  <a:pt x="237593" y="335899"/>
                </a:lnTo>
                <a:lnTo>
                  <a:pt x="205075" y="356886"/>
                </a:lnTo>
                <a:lnTo>
                  <a:pt x="192348" y="362015"/>
                </a:lnTo>
                <a:lnTo>
                  <a:pt x="176769" y="364294"/>
                </a:lnTo>
                <a:lnTo>
                  <a:pt x="142515" y="358628"/>
                </a:lnTo>
                <a:lnTo>
                  <a:pt x="107085" y="345309"/>
                </a:lnTo>
                <a:lnTo>
                  <a:pt x="68636" y="318104"/>
                </a:lnTo>
                <a:lnTo>
                  <a:pt x="37811" y="291958"/>
                </a:lnTo>
                <a:lnTo>
                  <a:pt x="0" y="2411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496"/>
          <p:cNvSpPr/>
          <p:nvPr/>
        </p:nvSpPr>
        <p:spPr>
          <a:xfrm>
            <a:off x="7331964" y="3911726"/>
            <a:ext cx="390942" cy="303087"/>
          </a:xfrm>
          <a:custGeom>
            <a:avLst/>
            <a:gdLst/>
            <a:ahLst/>
            <a:cxnLst/>
            <a:rect l="0" t="0" r="0" b="0"/>
            <a:pathLst>
              <a:path w="390942" h="303087">
                <a:moveTo>
                  <a:pt x="374356" y="88774"/>
                </a:moveTo>
                <a:lnTo>
                  <a:pt x="379096" y="88774"/>
                </a:lnTo>
                <a:lnTo>
                  <a:pt x="380492" y="87781"/>
                </a:lnTo>
                <a:lnTo>
                  <a:pt x="381423" y="86128"/>
                </a:lnTo>
                <a:lnTo>
                  <a:pt x="382918" y="81086"/>
                </a:lnTo>
                <a:lnTo>
                  <a:pt x="387918" y="75472"/>
                </a:lnTo>
                <a:lnTo>
                  <a:pt x="390305" y="67648"/>
                </a:lnTo>
                <a:lnTo>
                  <a:pt x="390941" y="62784"/>
                </a:lnTo>
                <a:lnTo>
                  <a:pt x="389003" y="54733"/>
                </a:lnTo>
                <a:lnTo>
                  <a:pt x="385826" y="47848"/>
                </a:lnTo>
                <a:lnTo>
                  <a:pt x="383046" y="38393"/>
                </a:lnTo>
                <a:lnTo>
                  <a:pt x="378880" y="32317"/>
                </a:lnTo>
                <a:lnTo>
                  <a:pt x="355524" y="17349"/>
                </a:lnTo>
                <a:lnTo>
                  <a:pt x="325610" y="3447"/>
                </a:lnTo>
                <a:lnTo>
                  <a:pt x="284519" y="0"/>
                </a:lnTo>
                <a:lnTo>
                  <a:pt x="240340" y="2192"/>
                </a:lnTo>
                <a:lnTo>
                  <a:pt x="196540" y="17575"/>
                </a:lnTo>
                <a:lnTo>
                  <a:pt x="176844" y="29290"/>
                </a:lnTo>
                <a:lnTo>
                  <a:pt x="172471" y="37863"/>
                </a:lnTo>
                <a:lnTo>
                  <a:pt x="169178" y="69335"/>
                </a:lnTo>
                <a:lnTo>
                  <a:pt x="171094" y="73830"/>
                </a:lnTo>
                <a:lnTo>
                  <a:pt x="203272" y="112991"/>
                </a:lnTo>
                <a:lnTo>
                  <a:pt x="245444" y="139050"/>
                </a:lnTo>
                <a:lnTo>
                  <a:pt x="264961" y="148572"/>
                </a:lnTo>
                <a:lnTo>
                  <a:pt x="275476" y="151123"/>
                </a:lnTo>
                <a:lnTo>
                  <a:pt x="275935" y="146494"/>
                </a:lnTo>
                <a:lnTo>
                  <a:pt x="273398" y="141547"/>
                </a:lnTo>
                <a:lnTo>
                  <a:pt x="271331" y="138839"/>
                </a:lnTo>
                <a:lnTo>
                  <a:pt x="261098" y="135830"/>
                </a:lnTo>
                <a:lnTo>
                  <a:pt x="241249" y="131490"/>
                </a:lnTo>
                <a:lnTo>
                  <a:pt x="197489" y="119277"/>
                </a:lnTo>
                <a:lnTo>
                  <a:pt x="157739" y="116296"/>
                </a:lnTo>
                <a:lnTo>
                  <a:pt x="126288" y="118426"/>
                </a:lnTo>
                <a:lnTo>
                  <a:pt x="88993" y="128035"/>
                </a:lnTo>
                <a:lnTo>
                  <a:pt x="46655" y="149494"/>
                </a:lnTo>
                <a:lnTo>
                  <a:pt x="20678" y="167575"/>
                </a:lnTo>
                <a:lnTo>
                  <a:pt x="7184" y="184442"/>
                </a:lnTo>
                <a:lnTo>
                  <a:pt x="2809" y="196116"/>
                </a:lnTo>
                <a:lnTo>
                  <a:pt x="0" y="224520"/>
                </a:lnTo>
                <a:lnTo>
                  <a:pt x="4908" y="238733"/>
                </a:lnTo>
                <a:lnTo>
                  <a:pt x="24228" y="264026"/>
                </a:lnTo>
                <a:lnTo>
                  <a:pt x="70746" y="3030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71"/>
          <p:cNvGrpSpPr/>
          <p:nvPr/>
        </p:nvGrpSpPr>
        <p:grpSpPr>
          <a:xfrm>
            <a:off x="2518172" y="3080742"/>
            <a:ext cx="383977" cy="1053704"/>
            <a:chOff x="2518172" y="3080742"/>
            <a:chExt cx="383977" cy="1053704"/>
          </a:xfrm>
        </p:grpSpPr>
        <p:sp>
          <p:nvSpPr>
            <p:cNvPr id="10" name="SMARTInkShape-497"/>
            <p:cNvSpPr/>
            <p:nvPr/>
          </p:nvSpPr>
          <p:spPr>
            <a:xfrm>
              <a:off x="2705695" y="3991570"/>
              <a:ext cx="196454" cy="142876"/>
            </a:xfrm>
            <a:custGeom>
              <a:avLst/>
              <a:gdLst/>
              <a:ahLst/>
              <a:cxnLst/>
              <a:rect l="0" t="0" r="0" b="0"/>
              <a:pathLst>
                <a:path w="196454" h="142876">
                  <a:moveTo>
                    <a:pt x="196453" y="0"/>
                  </a:moveTo>
                  <a:lnTo>
                    <a:pt x="191713" y="0"/>
                  </a:lnTo>
                  <a:lnTo>
                    <a:pt x="190316" y="993"/>
                  </a:lnTo>
                  <a:lnTo>
                    <a:pt x="189385" y="2646"/>
                  </a:lnTo>
                  <a:lnTo>
                    <a:pt x="188765" y="4741"/>
                  </a:lnTo>
                  <a:lnTo>
                    <a:pt x="187359" y="6137"/>
                  </a:lnTo>
                  <a:lnTo>
                    <a:pt x="177974" y="11024"/>
                  </a:lnTo>
                  <a:lnTo>
                    <a:pt x="175204" y="13302"/>
                  </a:lnTo>
                  <a:lnTo>
                    <a:pt x="172126" y="18480"/>
                  </a:lnTo>
                  <a:lnTo>
                    <a:pt x="171306" y="21250"/>
                  </a:lnTo>
                  <a:lnTo>
                    <a:pt x="169767" y="23096"/>
                  </a:lnTo>
                  <a:lnTo>
                    <a:pt x="126863" y="53628"/>
                  </a:lnTo>
                  <a:lnTo>
                    <a:pt x="83200" y="86321"/>
                  </a:lnTo>
                  <a:lnTo>
                    <a:pt x="42181" y="116086"/>
                  </a:lnTo>
                  <a:lnTo>
                    <a:pt x="28704" y="122370"/>
                  </a:lnTo>
                  <a:lnTo>
                    <a:pt x="21687" y="124832"/>
                  </a:lnTo>
                  <a:lnTo>
                    <a:pt x="15261" y="129234"/>
                  </a:lnTo>
                  <a:lnTo>
                    <a:pt x="11744" y="134497"/>
                  </a:lnTo>
                  <a:lnTo>
                    <a:pt x="10806" y="137290"/>
                  </a:lnTo>
                  <a:lnTo>
                    <a:pt x="9188" y="13915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98"/>
            <p:cNvSpPr/>
            <p:nvPr/>
          </p:nvSpPr>
          <p:spPr>
            <a:xfrm>
              <a:off x="2786097" y="3955851"/>
              <a:ext cx="62474" cy="89298"/>
            </a:xfrm>
            <a:custGeom>
              <a:avLst/>
              <a:gdLst/>
              <a:ahLst/>
              <a:cxnLst/>
              <a:rect l="0" t="0" r="0" b="0"/>
              <a:pathLst>
                <a:path w="62474" h="89298">
                  <a:moveTo>
                    <a:pt x="62473" y="0"/>
                  </a:moveTo>
                  <a:lnTo>
                    <a:pt x="53911" y="0"/>
                  </a:lnTo>
                  <a:lnTo>
                    <a:pt x="45887" y="7689"/>
                  </a:lnTo>
                  <a:lnTo>
                    <a:pt x="40251" y="8562"/>
                  </a:lnTo>
                  <a:lnTo>
                    <a:pt x="38728" y="9677"/>
                  </a:lnTo>
                  <a:lnTo>
                    <a:pt x="37714" y="11412"/>
                  </a:lnTo>
                  <a:lnTo>
                    <a:pt x="37037" y="13562"/>
                  </a:lnTo>
                  <a:lnTo>
                    <a:pt x="35594" y="14994"/>
                  </a:lnTo>
                  <a:lnTo>
                    <a:pt x="31345" y="16586"/>
                  </a:lnTo>
                  <a:lnTo>
                    <a:pt x="29815" y="18003"/>
                  </a:lnTo>
                  <a:lnTo>
                    <a:pt x="28115" y="22222"/>
                  </a:lnTo>
                  <a:lnTo>
                    <a:pt x="22067" y="27405"/>
                  </a:lnTo>
                  <a:lnTo>
                    <a:pt x="11497" y="34077"/>
                  </a:lnTo>
                  <a:lnTo>
                    <a:pt x="10630" y="35617"/>
                  </a:lnTo>
                  <a:lnTo>
                    <a:pt x="9666" y="39973"/>
                  </a:lnTo>
                  <a:lnTo>
                    <a:pt x="8417" y="41532"/>
                  </a:lnTo>
                  <a:lnTo>
                    <a:pt x="4383" y="43263"/>
                  </a:lnTo>
                  <a:lnTo>
                    <a:pt x="2910" y="44718"/>
                  </a:lnTo>
                  <a:lnTo>
                    <a:pt x="1274" y="48979"/>
                  </a:lnTo>
                  <a:lnTo>
                    <a:pt x="0" y="62020"/>
                  </a:lnTo>
                  <a:lnTo>
                    <a:pt x="26754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99"/>
            <p:cNvSpPr/>
            <p:nvPr/>
          </p:nvSpPr>
          <p:spPr>
            <a:xfrm>
              <a:off x="2652117" y="3821916"/>
              <a:ext cx="187524" cy="160725"/>
            </a:xfrm>
            <a:custGeom>
              <a:avLst/>
              <a:gdLst/>
              <a:ahLst/>
              <a:cxnLst/>
              <a:rect l="0" t="0" r="0" b="0"/>
              <a:pathLst>
                <a:path w="187524" h="160725">
                  <a:moveTo>
                    <a:pt x="187523" y="26779"/>
                  </a:moveTo>
                  <a:lnTo>
                    <a:pt x="187523" y="18217"/>
                  </a:lnTo>
                  <a:lnTo>
                    <a:pt x="182783" y="13218"/>
                  </a:lnTo>
                  <a:lnTo>
                    <a:pt x="177810" y="10830"/>
                  </a:lnTo>
                  <a:lnTo>
                    <a:pt x="171273" y="9297"/>
                  </a:lnTo>
                  <a:lnTo>
                    <a:pt x="162853" y="2857"/>
                  </a:lnTo>
                  <a:lnTo>
                    <a:pt x="154527" y="839"/>
                  </a:lnTo>
                  <a:lnTo>
                    <a:pt x="113474" y="0"/>
                  </a:lnTo>
                  <a:lnTo>
                    <a:pt x="107319" y="2640"/>
                  </a:lnTo>
                  <a:lnTo>
                    <a:pt x="104288" y="4733"/>
                  </a:lnTo>
                  <a:lnTo>
                    <a:pt x="100921" y="9705"/>
                  </a:lnTo>
                  <a:lnTo>
                    <a:pt x="100023" y="12420"/>
                  </a:lnTo>
                  <a:lnTo>
                    <a:pt x="98432" y="14229"/>
                  </a:lnTo>
                  <a:lnTo>
                    <a:pt x="94018" y="16240"/>
                  </a:lnTo>
                  <a:lnTo>
                    <a:pt x="92445" y="17769"/>
                  </a:lnTo>
                  <a:lnTo>
                    <a:pt x="90696" y="22113"/>
                  </a:lnTo>
                  <a:lnTo>
                    <a:pt x="89237" y="23668"/>
                  </a:lnTo>
                  <a:lnTo>
                    <a:pt x="84971" y="25396"/>
                  </a:lnTo>
                  <a:lnTo>
                    <a:pt x="83436" y="26849"/>
                  </a:lnTo>
                  <a:lnTo>
                    <a:pt x="80772" y="34346"/>
                  </a:lnTo>
                  <a:lnTo>
                    <a:pt x="88091" y="43278"/>
                  </a:lnTo>
                  <a:lnTo>
                    <a:pt x="93680" y="48976"/>
                  </a:lnTo>
                  <a:lnTo>
                    <a:pt x="98852" y="51527"/>
                  </a:lnTo>
                  <a:lnTo>
                    <a:pt x="115926" y="53489"/>
                  </a:lnTo>
                  <a:lnTo>
                    <a:pt x="120314" y="53533"/>
                  </a:lnTo>
                  <a:lnTo>
                    <a:pt x="125572" y="50907"/>
                  </a:lnTo>
                  <a:lnTo>
                    <a:pt x="131216" y="47424"/>
                  </a:lnTo>
                  <a:lnTo>
                    <a:pt x="142924" y="45189"/>
                  </a:lnTo>
                  <a:lnTo>
                    <a:pt x="151791" y="44639"/>
                  </a:lnTo>
                  <a:lnTo>
                    <a:pt x="127716" y="67735"/>
                  </a:lnTo>
                  <a:lnTo>
                    <a:pt x="116031" y="73344"/>
                  </a:lnTo>
                  <a:lnTo>
                    <a:pt x="73299" y="107161"/>
                  </a:lnTo>
                  <a:lnTo>
                    <a:pt x="66312" y="112114"/>
                  </a:lnTo>
                  <a:lnTo>
                    <a:pt x="53741" y="117939"/>
                  </a:lnTo>
                  <a:lnTo>
                    <a:pt x="9094" y="151809"/>
                  </a:lnTo>
                  <a:lnTo>
                    <a:pt x="0" y="160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00"/>
            <p:cNvSpPr/>
            <p:nvPr/>
          </p:nvSpPr>
          <p:spPr>
            <a:xfrm>
              <a:off x="2562854" y="3661553"/>
              <a:ext cx="196311" cy="204880"/>
            </a:xfrm>
            <a:custGeom>
              <a:avLst/>
              <a:gdLst/>
              <a:ahLst/>
              <a:cxnLst/>
              <a:rect l="0" t="0" r="0" b="0"/>
              <a:pathLst>
                <a:path w="196311" h="204880">
                  <a:moveTo>
                    <a:pt x="187490" y="97845"/>
                  </a:moveTo>
                  <a:lnTo>
                    <a:pt x="187490" y="89284"/>
                  </a:lnTo>
                  <a:lnTo>
                    <a:pt x="193627" y="81859"/>
                  </a:lnTo>
                  <a:lnTo>
                    <a:pt x="195592" y="73706"/>
                  </a:lnTo>
                  <a:lnTo>
                    <a:pt x="196310" y="59107"/>
                  </a:lnTo>
                  <a:lnTo>
                    <a:pt x="193725" y="53178"/>
                  </a:lnTo>
                  <a:lnTo>
                    <a:pt x="190261" y="47235"/>
                  </a:lnTo>
                  <a:lnTo>
                    <a:pt x="187319" y="38311"/>
                  </a:lnTo>
                  <a:lnTo>
                    <a:pt x="166531" y="14501"/>
                  </a:lnTo>
                  <a:lnTo>
                    <a:pt x="160646" y="11195"/>
                  </a:lnTo>
                  <a:lnTo>
                    <a:pt x="145811" y="7905"/>
                  </a:lnTo>
                  <a:lnTo>
                    <a:pt x="133910" y="1549"/>
                  </a:lnTo>
                  <a:lnTo>
                    <a:pt x="122005" y="0"/>
                  </a:lnTo>
                  <a:lnTo>
                    <a:pt x="116052" y="2434"/>
                  </a:lnTo>
                  <a:lnTo>
                    <a:pt x="110099" y="5831"/>
                  </a:lnTo>
                  <a:lnTo>
                    <a:pt x="101169" y="8735"/>
                  </a:lnTo>
                  <a:lnTo>
                    <a:pt x="95216" y="12931"/>
                  </a:lnTo>
                  <a:lnTo>
                    <a:pt x="91909" y="18103"/>
                  </a:lnTo>
                  <a:lnTo>
                    <a:pt x="89447" y="23709"/>
                  </a:lnTo>
                  <a:lnTo>
                    <a:pt x="83475" y="32443"/>
                  </a:lnTo>
                  <a:lnTo>
                    <a:pt x="81264" y="41314"/>
                  </a:lnTo>
                  <a:lnTo>
                    <a:pt x="80350" y="82081"/>
                  </a:lnTo>
                  <a:lnTo>
                    <a:pt x="81326" y="118598"/>
                  </a:lnTo>
                  <a:lnTo>
                    <a:pt x="87401" y="135606"/>
                  </a:lnTo>
                  <a:lnTo>
                    <a:pt x="89154" y="162927"/>
                  </a:lnTo>
                  <a:lnTo>
                    <a:pt x="86569" y="169103"/>
                  </a:lnTo>
                  <a:lnTo>
                    <a:pt x="83105" y="175156"/>
                  </a:lnTo>
                  <a:lnTo>
                    <a:pt x="80162" y="184142"/>
                  </a:lnTo>
                  <a:lnTo>
                    <a:pt x="75958" y="190108"/>
                  </a:lnTo>
                  <a:lnTo>
                    <a:pt x="70782" y="193421"/>
                  </a:lnTo>
                  <a:lnTo>
                    <a:pt x="43288" y="204381"/>
                  </a:lnTo>
                  <a:lnTo>
                    <a:pt x="32446" y="204879"/>
                  </a:lnTo>
                  <a:lnTo>
                    <a:pt x="26639" y="202301"/>
                  </a:lnTo>
                  <a:lnTo>
                    <a:pt x="20751" y="198840"/>
                  </a:lnTo>
                  <a:lnTo>
                    <a:pt x="14826" y="197303"/>
                  </a:lnTo>
                  <a:lnTo>
                    <a:pt x="12849" y="195900"/>
                  </a:lnTo>
                  <a:lnTo>
                    <a:pt x="11531" y="193973"/>
                  </a:lnTo>
                  <a:lnTo>
                    <a:pt x="9677" y="186520"/>
                  </a:lnTo>
                  <a:lnTo>
                    <a:pt x="9417" y="183751"/>
                  </a:lnTo>
                  <a:lnTo>
                    <a:pt x="8250" y="181905"/>
                  </a:lnTo>
                  <a:lnTo>
                    <a:pt x="6481" y="180674"/>
                  </a:lnTo>
                  <a:lnTo>
                    <a:pt x="4310" y="179854"/>
                  </a:lnTo>
                  <a:lnTo>
                    <a:pt x="2862" y="178314"/>
                  </a:lnTo>
                  <a:lnTo>
                    <a:pt x="1253" y="173958"/>
                  </a:lnTo>
                  <a:lnTo>
                    <a:pt x="0" y="153154"/>
                  </a:lnTo>
                  <a:lnTo>
                    <a:pt x="6110" y="144636"/>
                  </a:lnTo>
                  <a:lnTo>
                    <a:pt x="7658" y="139146"/>
                  </a:lnTo>
                  <a:lnTo>
                    <a:pt x="9063" y="137285"/>
                  </a:lnTo>
                  <a:lnTo>
                    <a:pt x="14788" y="133674"/>
                  </a:lnTo>
                  <a:lnTo>
                    <a:pt x="19871" y="124068"/>
                  </a:lnTo>
                  <a:lnTo>
                    <a:pt x="22166" y="121281"/>
                  </a:lnTo>
                  <a:lnTo>
                    <a:pt x="27362" y="118183"/>
                  </a:lnTo>
                  <a:lnTo>
                    <a:pt x="32978" y="115814"/>
                  </a:lnTo>
                  <a:lnTo>
                    <a:pt x="41718" y="109894"/>
                  </a:lnTo>
                  <a:lnTo>
                    <a:pt x="50591" y="107699"/>
                  </a:lnTo>
                  <a:lnTo>
                    <a:pt x="56531" y="107186"/>
                  </a:lnTo>
                  <a:lnTo>
                    <a:pt x="62479" y="104312"/>
                  </a:lnTo>
                  <a:lnTo>
                    <a:pt x="68429" y="100719"/>
                  </a:lnTo>
                  <a:lnTo>
                    <a:pt x="80334" y="98413"/>
                  </a:lnTo>
                  <a:lnTo>
                    <a:pt x="83310" y="98224"/>
                  </a:lnTo>
                  <a:lnTo>
                    <a:pt x="85294" y="97106"/>
                  </a:lnTo>
                  <a:lnTo>
                    <a:pt x="86617" y="95368"/>
                  </a:lnTo>
                  <a:lnTo>
                    <a:pt x="87499" y="93217"/>
                  </a:lnTo>
                  <a:lnTo>
                    <a:pt x="89079" y="91783"/>
                  </a:lnTo>
                  <a:lnTo>
                    <a:pt x="93481" y="90190"/>
                  </a:lnTo>
                  <a:lnTo>
                    <a:pt x="105468" y="89027"/>
                  </a:lnTo>
                  <a:lnTo>
                    <a:pt x="116618" y="95998"/>
                  </a:lnTo>
                  <a:lnTo>
                    <a:pt x="142841" y="9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01"/>
            <p:cNvSpPr/>
            <p:nvPr/>
          </p:nvSpPr>
          <p:spPr>
            <a:xfrm>
              <a:off x="2518172" y="3527226"/>
              <a:ext cx="178595" cy="107157"/>
            </a:xfrm>
            <a:custGeom>
              <a:avLst/>
              <a:gdLst/>
              <a:ahLst/>
              <a:cxnLst/>
              <a:rect l="0" t="0" r="0" b="0"/>
              <a:pathLst>
                <a:path w="178595" h="107157">
                  <a:moveTo>
                    <a:pt x="178594" y="0"/>
                  </a:moveTo>
                  <a:lnTo>
                    <a:pt x="170905" y="7689"/>
                  </a:lnTo>
                  <a:lnTo>
                    <a:pt x="156643" y="14821"/>
                  </a:lnTo>
                  <a:lnTo>
                    <a:pt x="146403" y="17952"/>
                  </a:lnTo>
                  <a:lnTo>
                    <a:pt x="106381" y="44702"/>
                  </a:lnTo>
                  <a:lnTo>
                    <a:pt x="61936" y="71439"/>
                  </a:lnTo>
                  <a:lnTo>
                    <a:pt x="43323" y="83345"/>
                  </a:lnTo>
                  <a:lnTo>
                    <a:pt x="33231" y="92274"/>
                  </a:lnTo>
                  <a:lnTo>
                    <a:pt x="24360" y="95581"/>
                  </a:lnTo>
                  <a:lnTo>
                    <a:pt x="14795" y="98043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02"/>
            <p:cNvSpPr/>
            <p:nvPr/>
          </p:nvSpPr>
          <p:spPr>
            <a:xfrm>
              <a:off x="2687836" y="3080742"/>
              <a:ext cx="26790" cy="339329"/>
            </a:xfrm>
            <a:custGeom>
              <a:avLst/>
              <a:gdLst/>
              <a:ahLst/>
              <a:cxnLst/>
              <a:rect l="0" t="0" r="0" b="0"/>
              <a:pathLst>
                <a:path w="26790" h="339329">
                  <a:moveTo>
                    <a:pt x="26789" y="0"/>
                  </a:moveTo>
                  <a:lnTo>
                    <a:pt x="26789" y="42688"/>
                  </a:lnTo>
                  <a:lnTo>
                    <a:pt x="25797" y="74765"/>
                  </a:lnTo>
                  <a:lnTo>
                    <a:pt x="18687" y="110164"/>
                  </a:lnTo>
                  <a:lnTo>
                    <a:pt x="17932" y="151991"/>
                  </a:lnTo>
                  <a:lnTo>
                    <a:pt x="15228" y="180688"/>
                  </a:lnTo>
                  <a:lnTo>
                    <a:pt x="6837" y="225288"/>
                  </a:lnTo>
                  <a:lnTo>
                    <a:pt x="900" y="262023"/>
                  </a:lnTo>
                  <a:lnTo>
                    <a:pt x="79" y="306671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503"/>
          <p:cNvSpPr/>
          <p:nvPr/>
        </p:nvSpPr>
        <p:spPr>
          <a:xfrm>
            <a:off x="2816636" y="4152304"/>
            <a:ext cx="23005" cy="71439"/>
          </a:xfrm>
          <a:custGeom>
            <a:avLst/>
            <a:gdLst/>
            <a:ahLst/>
            <a:cxnLst/>
            <a:rect l="0" t="0" r="0" b="0"/>
            <a:pathLst>
              <a:path w="23005" h="71439">
                <a:moveTo>
                  <a:pt x="5145" y="0"/>
                </a:moveTo>
                <a:lnTo>
                  <a:pt x="404" y="4741"/>
                </a:lnTo>
                <a:lnTo>
                  <a:pt x="0" y="6137"/>
                </a:lnTo>
                <a:lnTo>
                  <a:pt x="723" y="7068"/>
                </a:lnTo>
                <a:lnTo>
                  <a:pt x="2197" y="7689"/>
                </a:lnTo>
                <a:lnTo>
                  <a:pt x="3180" y="9095"/>
                </a:lnTo>
                <a:lnTo>
                  <a:pt x="4563" y="15814"/>
                </a:lnTo>
                <a:lnTo>
                  <a:pt x="4887" y="21250"/>
                </a:lnTo>
                <a:lnTo>
                  <a:pt x="5965" y="23097"/>
                </a:lnTo>
                <a:lnTo>
                  <a:pt x="7676" y="24327"/>
                </a:lnTo>
                <a:lnTo>
                  <a:pt x="9809" y="25148"/>
                </a:lnTo>
                <a:lnTo>
                  <a:pt x="11231" y="26687"/>
                </a:lnTo>
                <a:lnTo>
                  <a:pt x="12810" y="31044"/>
                </a:lnTo>
                <a:lnTo>
                  <a:pt x="13964" y="47738"/>
                </a:lnTo>
                <a:lnTo>
                  <a:pt x="14993" y="49684"/>
                </a:lnTo>
                <a:lnTo>
                  <a:pt x="16671" y="50983"/>
                </a:lnTo>
                <a:lnTo>
                  <a:pt x="18782" y="51848"/>
                </a:lnTo>
                <a:lnTo>
                  <a:pt x="20190" y="53417"/>
                </a:lnTo>
                <a:lnTo>
                  <a:pt x="22634" y="61115"/>
                </a:lnTo>
                <a:lnTo>
                  <a:pt x="23004" y="714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73"/>
          <p:cNvGrpSpPr/>
          <p:nvPr/>
        </p:nvGrpSpPr>
        <p:grpSpPr>
          <a:xfrm>
            <a:off x="2804044" y="4259516"/>
            <a:ext cx="624847" cy="1580465"/>
            <a:chOff x="2804044" y="4259516"/>
            <a:chExt cx="624847" cy="1580465"/>
          </a:xfrm>
        </p:grpSpPr>
        <p:sp>
          <p:nvSpPr>
            <p:cNvPr id="18" name="SMARTInkShape-504"/>
            <p:cNvSpPr/>
            <p:nvPr/>
          </p:nvSpPr>
          <p:spPr>
            <a:xfrm>
              <a:off x="3089672" y="4955977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05"/>
            <p:cNvSpPr/>
            <p:nvPr/>
          </p:nvSpPr>
          <p:spPr>
            <a:xfrm>
              <a:off x="3018234" y="4697054"/>
              <a:ext cx="187525" cy="169477"/>
            </a:xfrm>
            <a:custGeom>
              <a:avLst/>
              <a:gdLst/>
              <a:ahLst/>
              <a:cxnLst/>
              <a:rect l="0" t="0" r="0" b="0"/>
              <a:pathLst>
                <a:path w="187525" h="169477">
                  <a:moveTo>
                    <a:pt x="187524" y="98188"/>
                  </a:moveTo>
                  <a:lnTo>
                    <a:pt x="187524" y="85759"/>
                  </a:lnTo>
                  <a:lnTo>
                    <a:pt x="184878" y="80096"/>
                  </a:lnTo>
                  <a:lnTo>
                    <a:pt x="151784" y="36230"/>
                  </a:lnTo>
                  <a:lnTo>
                    <a:pt x="130783" y="15725"/>
                  </a:lnTo>
                  <a:lnTo>
                    <a:pt x="107320" y="2223"/>
                  </a:lnTo>
                  <a:lnTo>
                    <a:pt x="89487" y="50"/>
                  </a:lnTo>
                  <a:lnTo>
                    <a:pt x="85082" y="0"/>
                  </a:lnTo>
                  <a:lnTo>
                    <a:pt x="83511" y="980"/>
                  </a:lnTo>
                  <a:lnTo>
                    <a:pt x="82463" y="2624"/>
                  </a:lnTo>
                  <a:lnTo>
                    <a:pt x="81765" y="4713"/>
                  </a:lnTo>
                  <a:lnTo>
                    <a:pt x="89544" y="41074"/>
                  </a:lnTo>
                  <a:lnTo>
                    <a:pt x="96218" y="62947"/>
                  </a:lnTo>
                  <a:lnTo>
                    <a:pt x="100277" y="80470"/>
                  </a:lnTo>
                  <a:lnTo>
                    <a:pt x="105798" y="99428"/>
                  </a:lnTo>
                  <a:lnTo>
                    <a:pt x="107121" y="141210"/>
                  </a:lnTo>
                  <a:lnTo>
                    <a:pt x="106140" y="144729"/>
                  </a:lnTo>
                  <a:lnTo>
                    <a:pt x="104495" y="147075"/>
                  </a:lnTo>
                  <a:lnTo>
                    <a:pt x="94725" y="155580"/>
                  </a:lnTo>
                  <a:lnTo>
                    <a:pt x="91709" y="161068"/>
                  </a:lnTo>
                  <a:lnTo>
                    <a:pt x="90905" y="163920"/>
                  </a:lnTo>
                  <a:lnTo>
                    <a:pt x="89377" y="165822"/>
                  </a:lnTo>
                  <a:lnTo>
                    <a:pt x="85033" y="167935"/>
                  </a:lnTo>
                  <a:lnTo>
                    <a:pt x="68348" y="169476"/>
                  </a:lnTo>
                  <a:lnTo>
                    <a:pt x="62458" y="166913"/>
                  </a:lnTo>
                  <a:lnTo>
                    <a:pt x="47618" y="155377"/>
                  </a:lnTo>
                  <a:lnTo>
                    <a:pt x="35718" y="149833"/>
                  </a:lnTo>
                  <a:lnTo>
                    <a:pt x="4712" y="120749"/>
                  </a:lnTo>
                  <a:lnTo>
                    <a:pt x="2094" y="115491"/>
                  </a:lnTo>
                  <a:lnTo>
                    <a:pt x="0" y="10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06"/>
            <p:cNvSpPr/>
            <p:nvPr/>
          </p:nvSpPr>
          <p:spPr>
            <a:xfrm>
              <a:off x="2946797" y="4688086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07"/>
            <p:cNvSpPr/>
            <p:nvPr/>
          </p:nvSpPr>
          <p:spPr>
            <a:xfrm>
              <a:off x="2893219" y="4446984"/>
              <a:ext cx="160735" cy="160735"/>
            </a:xfrm>
            <a:custGeom>
              <a:avLst/>
              <a:gdLst/>
              <a:ahLst/>
              <a:cxnLst/>
              <a:rect l="0" t="0" r="0" b="0"/>
              <a:pathLst>
                <a:path w="160735" h="160735">
                  <a:moveTo>
                    <a:pt x="160734" y="0"/>
                  </a:moveTo>
                  <a:lnTo>
                    <a:pt x="155993" y="0"/>
                  </a:lnTo>
                  <a:lnTo>
                    <a:pt x="154597" y="993"/>
                  </a:lnTo>
                  <a:lnTo>
                    <a:pt x="153666" y="2646"/>
                  </a:lnTo>
                  <a:lnTo>
                    <a:pt x="142783" y="32018"/>
                  </a:lnTo>
                  <a:lnTo>
                    <a:pt x="124836" y="53535"/>
                  </a:lnTo>
                  <a:lnTo>
                    <a:pt x="80529" y="98063"/>
                  </a:lnTo>
                  <a:lnTo>
                    <a:pt x="68839" y="107108"/>
                  </a:lnTo>
                  <a:lnTo>
                    <a:pt x="42042" y="127989"/>
                  </a:lnTo>
                  <a:lnTo>
                    <a:pt x="10696" y="158971"/>
                  </a:lnTo>
                  <a:lnTo>
                    <a:pt x="7069" y="159951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08"/>
            <p:cNvSpPr/>
            <p:nvPr/>
          </p:nvSpPr>
          <p:spPr>
            <a:xfrm>
              <a:off x="2870565" y="4456026"/>
              <a:ext cx="85162" cy="62353"/>
            </a:xfrm>
            <a:custGeom>
              <a:avLst/>
              <a:gdLst/>
              <a:ahLst/>
              <a:cxnLst/>
              <a:rect l="0" t="0" r="0" b="0"/>
              <a:pathLst>
                <a:path w="85162" h="62353">
                  <a:moveTo>
                    <a:pt x="85161" y="17747"/>
                  </a:moveTo>
                  <a:lnTo>
                    <a:pt x="85161" y="13007"/>
                  </a:lnTo>
                  <a:lnTo>
                    <a:pt x="84169" y="11610"/>
                  </a:lnTo>
                  <a:lnTo>
                    <a:pt x="82515" y="10680"/>
                  </a:lnTo>
                  <a:lnTo>
                    <a:pt x="77473" y="9186"/>
                  </a:lnTo>
                  <a:lnTo>
                    <a:pt x="69348" y="2753"/>
                  </a:lnTo>
                  <a:lnTo>
                    <a:pt x="63912" y="1161"/>
                  </a:lnTo>
                  <a:lnTo>
                    <a:pt x="38741" y="0"/>
                  </a:lnTo>
                  <a:lnTo>
                    <a:pt x="32119" y="2584"/>
                  </a:lnTo>
                  <a:lnTo>
                    <a:pt x="25868" y="6047"/>
                  </a:lnTo>
                  <a:lnTo>
                    <a:pt x="16771" y="8989"/>
                  </a:lnTo>
                  <a:lnTo>
                    <a:pt x="10779" y="13193"/>
                  </a:lnTo>
                  <a:lnTo>
                    <a:pt x="7454" y="18369"/>
                  </a:lnTo>
                  <a:lnTo>
                    <a:pt x="6567" y="21138"/>
                  </a:lnTo>
                  <a:lnTo>
                    <a:pt x="4984" y="22985"/>
                  </a:lnTo>
                  <a:lnTo>
                    <a:pt x="579" y="25036"/>
                  </a:lnTo>
                  <a:lnTo>
                    <a:pt x="0" y="27567"/>
                  </a:lnTo>
                  <a:lnTo>
                    <a:pt x="3967" y="41910"/>
                  </a:lnTo>
                  <a:lnTo>
                    <a:pt x="17151" y="56735"/>
                  </a:lnTo>
                  <a:lnTo>
                    <a:pt x="22854" y="59880"/>
                  </a:lnTo>
                  <a:lnTo>
                    <a:pt x="34599" y="61899"/>
                  </a:lnTo>
                  <a:lnTo>
                    <a:pt x="52422" y="62352"/>
                  </a:lnTo>
                  <a:lnTo>
                    <a:pt x="54405" y="61374"/>
                  </a:lnTo>
                  <a:lnTo>
                    <a:pt x="55728" y="59731"/>
                  </a:lnTo>
                  <a:lnTo>
                    <a:pt x="58189" y="55258"/>
                  </a:lnTo>
                  <a:lnTo>
                    <a:pt x="64161" y="47162"/>
                  </a:lnTo>
                  <a:lnTo>
                    <a:pt x="67363" y="38479"/>
                  </a:lnTo>
                  <a:lnTo>
                    <a:pt x="73163" y="29623"/>
                  </a:lnTo>
                  <a:lnTo>
                    <a:pt x="76232" y="17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09"/>
            <p:cNvSpPr/>
            <p:nvPr/>
          </p:nvSpPr>
          <p:spPr>
            <a:xfrm>
              <a:off x="2804044" y="4259516"/>
              <a:ext cx="210406" cy="142821"/>
            </a:xfrm>
            <a:custGeom>
              <a:avLst/>
              <a:gdLst/>
              <a:ahLst/>
              <a:cxnLst/>
              <a:rect l="0" t="0" r="0" b="0"/>
              <a:pathLst>
                <a:path w="210406" h="142821">
                  <a:moveTo>
                    <a:pt x="205260" y="98171"/>
                  </a:moveTo>
                  <a:lnTo>
                    <a:pt x="205260" y="81921"/>
                  </a:lnTo>
                  <a:lnTo>
                    <a:pt x="210001" y="76048"/>
                  </a:lnTo>
                  <a:lnTo>
                    <a:pt x="210405" y="73501"/>
                  </a:lnTo>
                  <a:lnTo>
                    <a:pt x="209683" y="70810"/>
                  </a:lnTo>
                  <a:lnTo>
                    <a:pt x="207226" y="65175"/>
                  </a:lnTo>
                  <a:lnTo>
                    <a:pt x="202730" y="37511"/>
                  </a:lnTo>
                  <a:lnTo>
                    <a:pt x="199175" y="30531"/>
                  </a:lnTo>
                  <a:lnTo>
                    <a:pt x="196182" y="21023"/>
                  </a:lnTo>
                  <a:lnTo>
                    <a:pt x="191965" y="14935"/>
                  </a:lnTo>
                  <a:lnTo>
                    <a:pt x="186784" y="11568"/>
                  </a:lnTo>
                  <a:lnTo>
                    <a:pt x="181174" y="9079"/>
                  </a:lnTo>
                  <a:lnTo>
                    <a:pt x="175373" y="4666"/>
                  </a:lnTo>
                  <a:lnTo>
                    <a:pt x="166842" y="2043"/>
                  </a:lnTo>
                  <a:lnTo>
                    <a:pt x="124271" y="0"/>
                  </a:lnTo>
                  <a:lnTo>
                    <a:pt x="113703" y="961"/>
                  </a:lnTo>
                  <a:lnTo>
                    <a:pt x="96188" y="7017"/>
                  </a:lnTo>
                  <a:lnTo>
                    <a:pt x="79677" y="10970"/>
                  </a:lnTo>
                  <a:lnTo>
                    <a:pt x="64863" y="18425"/>
                  </a:lnTo>
                  <a:lnTo>
                    <a:pt x="24101" y="56142"/>
                  </a:lnTo>
                  <a:lnTo>
                    <a:pt x="12858" y="74472"/>
                  </a:lnTo>
                  <a:lnTo>
                    <a:pt x="9015" y="85417"/>
                  </a:lnTo>
                  <a:lnTo>
                    <a:pt x="3026" y="94943"/>
                  </a:lnTo>
                  <a:lnTo>
                    <a:pt x="811" y="104050"/>
                  </a:lnTo>
                  <a:lnTo>
                    <a:pt x="0" y="118997"/>
                  </a:lnTo>
                  <a:lnTo>
                    <a:pt x="2578" y="124956"/>
                  </a:lnTo>
                  <a:lnTo>
                    <a:pt x="6039" y="130912"/>
                  </a:lnTo>
                  <a:lnTo>
                    <a:pt x="8807" y="14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0"/>
            <p:cNvSpPr/>
            <p:nvPr/>
          </p:nvSpPr>
          <p:spPr>
            <a:xfrm>
              <a:off x="3089685" y="5107781"/>
              <a:ext cx="116074" cy="89298"/>
            </a:xfrm>
            <a:custGeom>
              <a:avLst/>
              <a:gdLst/>
              <a:ahLst/>
              <a:cxnLst/>
              <a:rect l="0" t="0" r="0" b="0"/>
              <a:pathLst>
                <a:path w="116074" h="89298">
                  <a:moveTo>
                    <a:pt x="116073" y="0"/>
                  </a:moveTo>
                  <a:lnTo>
                    <a:pt x="111332" y="0"/>
                  </a:lnTo>
                  <a:lnTo>
                    <a:pt x="109936" y="992"/>
                  </a:lnTo>
                  <a:lnTo>
                    <a:pt x="109004" y="2645"/>
                  </a:lnTo>
                  <a:lnTo>
                    <a:pt x="108384" y="4740"/>
                  </a:lnTo>
                  <a:lnTo>
                    <a:pt x="106978" y="6136"/>
                  </a:lnTo>
                  <a:lnTo>
                    <a:pt x="102771" y="7688"/>
                  </a:lnTo>
                  <a:lnTo>
                    <a:pt x="59555" y="8908"/>
                  </a:lnTo>
                  <a:lnTo>
                    <a:pt x="15272" y="8930"/>
                  </a:lnTo>
                  <a:lnTo>
                    <a:pt x="0" y="8930"/>
                  </a:lnTo>
                  <a:lnTo>
                    <a:pt x="4731" y="8930"/>
                  </a:lnTo>
                  <a:lnTo>
                    <a:pt x="9702" y="6284"/>
                  </a:lnTo>
                  <a:lnTo>
                    <a:pt x="15219" y="2793"/>
                  </a:lnTo>
                  <a:lnTo>
                    <a:pt x="26845" y="551"/>
                  </a:lnTo>
                  <a:lnTo>
                    <a:pt x="69196" y="6"/>
                  </a:lnTo>
                  <a:lnTo>
                    <a:pt x="90987" y="0"/>
                  </a:lnTo>
                  <a:lnTo>
                    <a:pt x="97647" y="2645"/>
                  </a:lnTo>
                  <a:lnTo>
                    <a:pt x="105267" y="7688"/>
                  </a:lnTo>
                  <a:lnTo>
                    <a:pt x="111327" y="8562"/>
                  </a:lnTo>
                  <a:lnTo>
                    <a:pt x="112909" y="9676"/>
                  </a:lnTo>
                  <a:lnTo>
                    <a:pt x="113964" y="11412"/>
                  </a:lnTo>
                  <a:lnTo>
                    <a:pt x="115795" y="18002"/>
                  </a:lnTo>
                  <a:lnTo>
                    <a:pt x="116036" y="25436"/>
                  </a:lnTo>
                  <a:lnTo>
                    <a:pt x="111322" y="31128"/>
                  </a:lnTo>
                  <a:lnTo>
                    <a:pt x="106354" y="33678"/>
                  </a:lnTo>
                  <a:lnTo>
                    <a:pt x="103641" y="34359"/>
                  </a:lnTo>
                  <a:lnTo>
                    <a:pt x="89214" y="42607"/>
                  </a:lnTo>
                  <a:lnTo>
                    <a:pt x="86261" y="43288"/>
                  </a:lnTo>
                  <a:lnTo>
                    <a:pt x="73399" y="50517"/>
                  </a:lnTo>
                  <a:lnTo>
                    <a:pt x="59332" y="53663"/>
                  </a:lnTo>
                  <a:lnTo>
                    <a:pt x="45186" y="60467"/>
                  </a:lnTo>
                  <a:lnTo>
                    <a:pt x="42026" y="61147"/>
                  </a:lnTo>
                  <a:lnTo>
                    <a:pt x="21837" y="71523"/>
                  </a:lnTo>
                  <a:lnTo>
                    <a:pt x="20506" y="73478"/>
                  </a:lnTo>
                  <a:lnTo>
                    <a:pt x="19620" y="75774"/>
                  </a:lnTo>
                  <a:lnTo>
                    <a:pt x="18036" y="77306"/>
                  </a:lnTo>
                  <a:lnTo>
                    <a:pt x="13631" y="79006"/>
                  </a:lnTo>
                  <a:lnTo>
                    <a:pt x="12060" y="80452"/>
                  </a:lnTo>
                  <a:lnTo>
                    <a:pt x="8916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1"/>
            <p:cNvSpPr/>
            <p:nvPr/>
          </p:nvSpPr>
          <p:spPr>
            <a:xfrm>
              <a:off x="3116507" y="5223867"/>
              <a:ext cx="89252" cy="71316"/>
            </a:xfrm>
            <a:custGeom>
              <a:avLst/>
              <a:gdLst/>
              <a:ahLst/>
              <a:cxnLst/>
              <a:rect l="0" t="0" r="0" b="0"/>
              <a:pathLst>
                <a:path w="89252" h="71316">
                  <a:moveTo>
                    <a:pt x="89251" y="0"/>
                  </a:moveTo>
                  <a:lnTo>
                    <a:pt x="59439" y="0"/>
                  </a:lnTo>
                  <a:lnTo>
                    <a:pt x="30544" y="9094"/>
                  </a:lnTo>
                  <a:lnTo>
                    <a:pt x="17976" y="15834"/>
                  </a:lnTo>
                  <a:lnTo>
                    <a:pt x="14945" y="16509"/>
                  </a:lnTo>
                  <a:lnTo>
                    <a:pt x="5939" y="22200"/>
                  </a:lnTo>
                  <a:lnTo>
                    <a:pt x="2614" y="27395"/>
                  </a:lnTo>
                  <a:lnTo>
                    <a:pt x="479" y="38815"/>
                  </a:lnTo>
                  <a:lnTo>
                    <a:pt x="0" y="56565"/>
                  </a:lnTo>
                  <a:lnTo>
                    <a:pt x="977" y="58546"/>
                  </a:lnTo>
                  <a:lnTo>
                    <a:pt x="2620" y="59866"/>
                  </a:lnTo>
                  <a:lnTo>
                    <a:pt x="7092" y="62326"/>
                  </a:lnTo>
                  <a:lnTo>
                    <a:pt x="15188" y="68297"/>
                  </a:lnTo>
                  <a:lnTo>
                    <a:pt x="23871" y="70507"/>
                  </a:lnTo>
                  <a:lnTo>
                    <a:pt x="38663" y="71315"/>
                  </a:lnTo>
                  <a:lnTo>
                    <a:pt x="40643" y="70363"/>
                  </a:lnTo>
                  <a:lnTo>
                    <a:pt x="41962" y="68737"/>
                  </a:lnTo>
                  <a:lnTo>
                    <a:pt x="44421" y="64284"/>
                  </a:lnTo>
                  <a:lnTo>
                    <a:pt x="67496" y="38664"/>
                  </a:lnTo>
                  <a:lnTo>
                    <a:pt x="69660" y="32728"/>
                  </a:lnTo>
                  <a:lnTo>
                    <a:pt x="72042" y="14697"/>
                  </a:lnTo>
                  <a:lnTo>
                    <a:pt x="80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12"/>
            <p:cNvSpPr/>
            <p:nvPr/>
          </p:nvSpPr>
          <p:spPr>
            <a:xfrm>
              <a:off x="3161109" y="5304234"/>
              <a:ext cx="241103" cy="98228"/>
            </a:xfrm>
            <a:custGeom>
              <a:avLst/>
              <a:gdLst/>
              <a:ahLst/>
              <a:cxnLst/>
              <a:rect l="0" t="0" r="0" b="0"/>
              <a:pathLst>
                <a:path w="241103" h="98228">
                  <a:moveTo>
                    <a:pt x="241102" y="0"/>
                  </a:moveTo>
                  <a:lnTo>
                    <a:pt x="227800" y="13302"/>
                  </a:lnTo>
                  <a:lnTo>
                    <a:pt x="222622" y="15834"/>
                  </a:lnTo>
                  <a:lnTo>
                    <a:pt x="180991" y="28831"/>
                  </a:lnTo>
                  <a:lnTo>
                    <a:pt x="172714" y="32658"/>
                  </a:lnTo>
                  <a:lnTo>
                    <a:pt x="131130" y="45253"/>
                  </a:lnTo>
                  <a:lnTo>
                    <a:pt x="89834" y="55493"/>
                  </a:lnTo>
                  <a:lnTo>
                    <a:pt x="60594" y="68714"/>
                  </a:lnTo>
                  <a:lnTo>
                    <a:pt x="47830" y="76474"/>
                  </a:lnTo>
                  <a:lnTo>
                    <a:pt x="28888" y="82243"/>
                  </a:lnTo>
                  <a:lnTo>
                    <a:pt x="21769" y="86162"/>
                  </a:lnTo>
                  <a:lnTo>
                    <a:pt x="9114" y="88678"/>
                  </a:lnTo>
                  <a:lnTo>
                    <a:pt x="6076" y="88884"/>
                  </a:lnTo>
                  <a:lnTo>
                    <a:pt x="4051" y="90014"/>
                  </a:lnTo>
                  <a:lnTo>
                    <a:pt x="2700" y="91759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13"/>
            <p:cNvSpPr/>
            <p:nvPr/>
          </p:nvSpPr>
          <p:spPr>
            <a:xfrm>
              <a:off x="3189262" y="5268516"/>
              <a:ext cx="96862" cy="267891"/>
            </a:xfrm>
            <a:custGeom>
              <a:avLst/>
              <a:gdLst/>
              <a:ahLst/>
              <a:cxnLst/>
              <a:rect l="0" t="0" r="0" b="0"/>
              <a:pathLst>
                <a:path w="96862" h="267891">
                  <a:moveTo>
                    <a:pt x="7566" y="0"/>
                  </a:moveTo>
                  <a:lnTo>
                    <a:pt x="7566" y="4739"/>
                  </a:lnTo>
                  <a:lnTo>
                    <a:pt x="8558" y="6136"/>
                  </a:lnTo>
                  <a:lnTo>
                    <a:pt x="10212" y="7067"/>
                  </a:lnTo>
                  <a:lnTo>
                    <a:pt x="12306" y="7688"/>
                  </a:lnTo>
                  <a:lnTo>
                    <a:pt x="13703" y="9094"/>
                  </a:lnTo>
                  <a:lnTo>
                    <a:pt x="18589" y="18479"/>
                  </a:lnTo>
                  <a:lnTo>
                    <a:pt x="23379" y="26072"/>
                  </a:lnTo>
                  <a:lnTo>
                    <a:pt x="37184" y="52555"/>
                  </a:lnTo>
                  <a:lnTo>
                    <a:pt x="53986" y="77188"/>
                  </a:lnTo>
                  <a:lnTo>
                    <a:pt x="70579" y="117940"/>
                  </a:lnTo>
                  <a:lnTo>
                    <a:pt x="90940" y="157866"/>
                  </a:lnTo>
                  <a:lnTo>
                    <a:pt x="96343" y="176316"/>
                  </a:lnTo>
                  <a:lnTo>
                    <a:pt x="96861" y="187485"/>
                  </a:lnTo>
                  <a:lnTo>
                    <a:pt x="84434" y="187520"/>
                  </a:lnTo>
                  <a:lnTo>
                    <a:pt x="78771" y="184876"/>
                  </a:lnTo>
                  <a:lnTo>
                    <a:pt x="72947" y="181385"/>
                  </a:lnTo>
                  <a:lnTo>
                    <a:pt x="61124" y="179144"/>
                  </a:lnTo>
                  <a:lnTo>
                    <a:pt x="40307" y="178626"/>
                  </a:lnTo>
                  <a:lnTo>
                    <a:pt x="34355" y="181253"/>
                  </a:lnTo>
                  <a:lnTo>
                    <a:pt x="28402" y="184737"/>
                  </a:lnTo>
                  <a:lnTo>
                    <a:pt x="22449" y="186285"/>
                  </a:lnTo>
                  <a:lnTo>
                    <a:pt x="20465" y="187689"/>
                  </a:lnTo>
                  <a:lnTo>
                    <a:pt x="19142" y="189618"/>
                  </a:lnTo>
                  <a:lnTo>
                    <a:pt x="18259" y="191896"/>
                  </a:lnTo>
                  <a:lnTo>
                    <a:pt x="16680" y="193415"/>
                  </a:lnTo>
                  <a:lnTo>
                    <a:pt x="12278" y="195102"/>
                  </a:lnTo>
                  <a:lnTo>
                    <a:pt x="10707" y="196545"/>
                  </a:lnTo>
                  <a:lnTo>
                    <a:pt x="0" y="212668"/>
                  </a:lnTo>
                  <a:lnTo>
                    <a:pt x="538" y="214208"/>
                  </a:lnTo>
                  <a:lnTo>
                    <a:pt x="7234" y="222831"/>
                  </a:lnTo>
                  <a:lnTo>
                    <a:pt x="23808" y="223231"/>
                  </a:lnTo>
                  <a:lnTo>
                    <a:pt x="32235" y="217103"/>
                  </a:lnTo>
                  <a:lnTo>
                    <a:pt x="40562" y="214146"/>
                  </a:lnTo>
                  <a:lnTo>
                    <a:pt x="69960" y="187635"/>
                  </a:lnTo>
                  <a:lnTo>
                    <a:pt x="70064" y="195221"/>
                  </a:lnTo>
                  <a:lnTo>
                    <a:pt x="69075" y="195632"/>
                  </a:lnTo>
                  <a:lnTo>
                    <a:pt x="65330" y="196088"/>
                  </a:lnTo>
                  <a:lnTo>
                    <a:pt x="63935" y="197202"/>
                  </a:lnTo>
                  <a:lnTo>
                    <a:pt x="54239" y="214530"/>
                  </a:lnTo>
                  <a:lnTo>
                    <a:pt x="53564" y="217434"/>
                  </a:lnTo>
                  <a:lnTo>
                    <a:pt x="45324" y="232190"/>
                  </a:lnTo>
                  <a:lnTo>
                    <a:pt x="44645" y="235161"/>
                  </a:lnTo>
                  <a:lnTo>
                    <a:pt x="36396" y="250032"/>
                  </a:lnTo>
                  <a:lnTo>
                    <a:pt x="34355" y="26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14"/>
            <p:cNvSpPr/>
            <p:nvPr/>
          </p:nvSpPr>
          <p:spPr>
            <a:xfrm>
              <a:off x="3277195" y="5545336"/>
              <a:ext cx="35720" cy="89297"/>
            </a:xfrm>
            <a:custGeom>
              <a:avLst/>
              <a:gdLst/>
              <a:ahLst/>
              <a:cxnLst/>
              <a:rect l="0" t="0" r="0" b="0"/>
              <a:pathLst>
                <a:path w="35720" h="89297">
                  <a:moveTo>
                    <a:pt x="35719" y="0"/>
                  </a:moveTo>
                  <a:lnTo>
                    <a:pt x="35719" y="4740"/>
                  </a:lnTo>
                  <a:lnTo>
                    <a:pt x="33073" y="9713"/>
                  </a:lnTo>
                  <a:lnTo>
                    <a:pt x="29582" y="15231"/>
                  </a:lnTo>
                  <a:lnTo>
                    <a:pt x="27341" y="26858"/>
                  </a:lnTo>
                  <a:lnTo>
                    <a:pt x="26043" y="33765"/>
                  </a:lnTo>
                  <a:lnTo>
                    <a:pt x="15780" y="61958"/>
                  </a:lnTo>
                  <a:lnTo>
                    <a:pt x="11974" y="68216"/>
                  </a:lnTo>
                  <a:lnTo>
                    <a:pt x="10283" y="74305"/>
                  </a:lnTo>
                  <a:lnTo>
                    <a:pt x="8840" y="76326"/>
                  </a:lnTo>
                  <a:lnTo>
                    <a:pt x="6886" y="77673"/>
                  </a:lnTo>
                  <a:lnTo>
                    <a:pt x="4590" y="78571"/>
                  </a:lnTo>
                  <a:lnTo>
                    <a:pt x="3060" y="80162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15"/>
            <p:cNvSpPr/>
            <p:nvPr/>
          </p:nvSpPr>
          <p:spPr>
            <a:xfrm>
              <a:off x="3205758" y="5572125"/>
              <a:ext cx="151805" cy="71438"/>
            </a:xfrm>
            <a:custGeom>
              <a:avLst/>
              <a:gdLst/>
              <a:ahLst/>
              <a:cxnLst/>
              <a:rect l="0" t="0" r="0" b="0"/>
              <a:pathLst>
                <a:path w="151805" h="71438">
                  <a:moveTo>
                    <a:pt x="151804" y="71437"/>
                  </a:moveTo>
                  <a:lnTo>
                    <a:pt x="151804" y="66697"/>
                  </a:lnTo>
                  <a:lnTo>
                    <a:pt x="150812" y="65300"/>
                  </a:lnTo>
                  <a:lnTo>
                    <a:pt x="149159" y="64370"/>
                  </a:lnTo>
                  <a:lnTo>
                    <a:pt x="147064" y="63749"/>
                  </a:lnTo>
                  <a:lnTo>
                    <a:pt x="145667" y="62342"/>
                  </a:lnTo>
                  <a:lnTo>
                    <a:pt x="144116" y="58135"/>
                  </a:lnTo>
                  <a:lnTo>
                    <a:pt x="142710" y="56616"/>
                  </a:lnTo>
                  <a:lnTo>
                    <a:pt x="130555" y="49237"/>
                  </a:lnTo>
                  <a:lnTo>
                    <a:pt x="110108" y="30678"/>
                  </a:lnTo>
                  <a:lnTo>
                    <a:pt x="82227" y="17303"/>
                  </a:lnTo>
                  <a:lnTo>
                    <a:pt x="78630" y="14511"/>
                  </a:lnTo>
                  <a:lnTo>
                    <a:pt x="69342" y="11410"/>
                  </a:lnTo>
                  <a:lnTo>
                    <a:pt x="48524" y="8263"/>
                  </a:lnTo>
                  <a:lnTo>
                    <a:pt x="37969" y="28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16"/>
            <p:cNvSpPr/>
            <p:nvPr/>
          </p:nvSpPr>
          <p:spPr>
            <a:xfrm>
              <a:off x="3259346" y="5635011"/>
              <a:ext cx="124971" cy="115708"/>
            </a:xfrm>
            <a:custGeom>
              <a:avLst/>
              <a:gdLst/>
              <a:ahLst/>
              <a:cxnLst/>
              <a:rect l="0" t="0" r="0" b="0"/>
              <a:pathLst>
                <a:path w="124971" h="115708">
                  <a:moveTo>
                    <a:pt x="44638" y="26410"/>
                  </a:moveTo>
                  <a:lnTo>
                    <a:pt x="49379" y="26410"/>
                  </a:lnTo>
                  <a:lnTo>
                    <a:pt x="50775" y="27403"/>
                  </a:lnTo>
                  <a:lnTo>
                    <a:pt x="51706" y="29056"/>
                  </a:lnTo>
                  <a:lnTo>
                    <a:pt x="53200" y="34099"/>
                  </a:lnTo>
                  <a:lnTo>
                    <a:pt x="56050" y="34789"/>
                  </a:lnTo>
                  <a:lnTo>
                    <a:pt x="58200" y="34972"/>
                  </a:lnTo>
                  <a:lnTo>
                    <a:pt x="63233" y="37823"/>
                  </a:lnTo>
                  <a:lnTo>
                    <a:pt x="69809" y="42996"/>
                  </a:lnTo>
                  <a:lnTo>
                    <a:pt x="78237" y="44019"/>
                  </a:lnTo>
                  <a:lnTo>
                    <a:pt x="83714" y="44158"/>
                  </a:lnTo>
                  <a:lnTo>
                    <a:pt x="85571" y="45188"/>
                  </a:lnTo>
                  <a:lnTo>
                    <a:pt x="86810" y="46867"/>
                  </a:lnTo>
                  <a:lnTo>
                    <a:pt x="87635" y="48978"/>
                  </a:lnTo>
                  <a:lnTo>
                    <a:pt x="89178" y="50385"/>
                  </a:lnTo>
                  <a:lnTo>
                    <a:pt x="93537" y="51949"/>
                  </a:lnTo>
                  <a:lnTo>
                    <a:pt x="105494" y="53090"/>
                  </a:lnTo>
                  <a:lnTo>
                    <a:pt x="118106" y="42172"/>
                  </a:lnTo>
                  <a:lnTo>
                    <a:pt x="124602" y="35739"/>
                  </a:lnTo>
                  <a:lnTo>
                    <a:pt x="124970" y="22946"/>
                  </a:lnTo>
                  <a:lnTo>
                    <a:pt x="123989" y="21124"/>
                  </a:lnTo>
                  <a:lnTo>
                    <a:pt x="122344" y="19909"/>
                  </a:lnTo>
                  <a:lnTo>
                    <a:pt x="120254" y="19100"/>
                  </a:lnTo>
                  <a:lnTo>
                    <a:pt x="118861" y="17568"/>
                  </a:lnTo>
                  <a:lnTo>
                    <a:pt x="117314" y="13221"/>
                  </a:lnTo>
                  <a:lnTo>
                    <a:pt x="115909" y="11664"/>
                  </a:lnTo>
                  <a:lnTo>
                    <a:pt x="111702" y="9936"/>
                  </a:lnTo>
                  <a:lnTo>
                    <a:pt x="100917" y="7832"/>
                  </a:lnTo>
                  <a:lnTo>
                    <a:pt x="92182" y="2495"/>
                  </a:lnTo>
                  <a:lnTo>
                    <a:pt x="80341" y="189"/>
                  </a:lnTo>
                  <a:lnTo>
                    <a:pt x="77370" y="0"/>
                  </a:lnTo>
                  <a:lnTo>
                    <a:pt x="52782" y="9385"/>
                  </a:lnTo>
                  <a:lnTo>
                    <a:pt x="38121" y="15082"/>
                  </a:lnTo>
                  <a:lnTo>
                    <a:pt x="30828" y="17407"/>
                  </a:lnTo>
                  <a:lnTo>
                    <a:pt x="15014" y="29769"/>
                  </a:lnTo>
                  <a:lnTo>
                    <a:pt x="11628" y="35510"/>
                  </a:lnTo>
                  <a:lnTo>
                    <a:pt x="10725" y="38430"/>
                  </a:lnTo>
                  <a:lnTo>
                    <a:pt x="9131" y="40377"/>
                  </a:lnTo>
                  <a:lnTo>
                    <a:pt x="3139" y="44109"/>
                  </a:lnTo>
                  <a:lnTo>
                    <a:pt x="1389" y="48498"/>
                  </a:lnTo>
                  <a:lnTo>
                    <a:pt x="0" y="91796"/>
                  </a:lnTo>
                  <a:lnTo>
                    <a:pt x="8919" y="115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17"/>
            <p:cNvSpPr/>
            <p:nvPr/>
          </p:nvSpPr>
          <p:spPr>
            <a:xfrm>
              <a:off x="3312914" y="5750841"/>
              <a:ext cx="115977" cy="89140"/>
            </a:xfrm>
            <a:custGeom>
              <a:avLst/>
              <a:gdLst/>
              <a:ahLst/>
              <a:cxnLst/>
              <a:rect l="0" t="0" r="0" b="0"/>
              <a:pathLst>
                <a:path w="115977" h="89140">
                  <a:moveTo>
                    <a:pt x="107156" y="62385"/>
                  </a:moveTo>
                  <a:lnTo>
                    <a:pt x="111897" y="62385"/>
                  </a:lnTo>
                  <a:lnTo>
                    <a:pt x="113293" y="61393"/>
                  </a:lnTo>
                  <a:lnTo>
                    <a:pt x="114224" y="59740"/>
                  </a:lnTo>
                  <a:lnTo>
                    <a:pt x="115841" y="53290"/>
                  </a:lnTo>
                  <a:lnTo>
                    <a:pt x="115976" y="49083"/>
                  </a:lnTo>
                  <a:lnTo>
                    <a:pt x="113391" y="43906"/>
                  </a:lnTo>
                  <a:lnTo>
                    <a:pt x="109927" y="38297"/>
                  </a:lnTo>
                  <a:lnTo>
                    <a:pt x="106985" y="29561"/>
                  </a:lnTo>
                  <a:lnTo>
                    <a:pt x="101262" y="20689"/>
                  </a:lnTo>
                  <a:lnTo>
                    <a:pt x="99576" y="14750"/>
                  </a:lnTo>
                  <a:lnTo>
                    <a:pt x="98134" y="12769"/>
                  </a:lnTo>
                  <a:lnTo>
                    <a:pt x="96181" y="11449"/>
                  </a:lnTo>
                  <a:lnTo>
                    <a:pt x="91364" y="8989"/>
                  </a:lnTo>
                  <a:lnTo>
                    <a:pt x="83074" y="3017"/>
                  </a:lnTo>
                  <a:lnTo>
                    <a:pt x="73166" y="291"/>
                  </a:lnTo>
                  <a:lnTo>
                    <a:pt x="67209" y="0"/>
                  </a:lnTo>
                  <a:lnTo>
                    <a:pt x="65642" y="952"/>
                  </a:lnTo>
                  <a:lnTo>
                    <a:pt x="64597" y="2578"/>
                  </a:lnTo>
                  <a:lnTo>
                    <a:pt x="63901" y="4654"/>
                  </a:lnTo>
                  <a:lnTo>
                    <a:pt x="62444" y="6039"/>
                  </a:lnTo>
                  <a:lnTo>
                    <a:pt x="58180" y="7578"/>
                  </a:lnTo>
                  <a:lnTo>
                    <a:pt x="56646" y="8980"/>
                  </a:lnTo>
                  <a:lnTo>
                    <a:pt x="54942" y="13183"/>
                  </a:lnTo>
                  <a:lnTo>
                    <a:pt x="52855" y="23966"/>
                  </a:lnTo>
                  <a:lnTo>
                    <a:pt x="47521" y="33694"/>
                  </a:lnTo>
                  <a:lnTo>
                    <a:pt x="43731" y="68096"/>
                  </a:lnTo>
                  <a:lnTo>
                    <a:pt x="36970" y="78449"/>
                  </a:lnTo>
                  <a:lnTo>
                    <a:pt x="36089" y="84453"/>
                  </a:lnTo>
                  <a:lnTo>
                    <a:pt x="34974" y="86026"/>
                  </a:lnTo>
                  <a:lnTo>
                    <a:pt x="33238" y="87076"/>
                  </a:lnTo>
                  <a:lnTo>
                    <a:pt x="27166" y="89052"/>
                  </a:lnTo>
                  <a:lnTo>
                    <a:pt x="22160" y="89139"/>
                  </a:lnTo>
                  <a:lnTo>
                    <a:pt x="20726" y="88158"/>
                  </a:lnTo>
                  <a:lnTo>
                    <a:pt x="19771" y="86513"/>
                  </a:lnTo>
                  <a:lnTo>
                    <a:pt x="19134" y="84423"/>
                  </a:lnTo>
                  <a:lnTo>
                    <a:pt x="17717" y="83030"/>
                  </a:lnTo>
                  <a:lnTo>
                    <a:pt x="8839" y="79497"/>
                  </a:lnTo>
                  <a:lnTo>
                    <a:pt x="0" y="71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4"/>
          <p:cNvGrpSpPr/>
          <p:nvPr/>
        </p:nvGrpSpPr>
        <p:grpSpPr>
          <a:xfrm>
            <a:off x="3161109" y="3205758"/>
            <a:ext cx="884040" cy="1830587"/>
            <a:chOff x="3161109" y="3205758"/>
            <a:chExt cx="884040" cy="1830587"/>
          </a:xfrm>
        </p:grpSpPr>
        <p:sp>
          <p:nvSpPr>
            <p:cNvPr id="33" name="SMARTInkShape-518"/>
            <p:cNvSpPr/>
            <p:nvPr/>
          </p:nvSpPr>
          <p:spPr>
            <a:xfrm>
              <a:off x="3348632" y="3205758"/>
              <a:ext cx="17752" cy="223243"/>
            </a:xfrm>
            <a:custGeom>
              <a:avLst/>
              <a:gdLst/>
              <a:ahLst/>
              <a:cxnLst/>
              <a:rect l="0" t="0" r="0" b="0"/>
              <a:pathLst>
                <a:path w="17752" h="223243">
                  <a:moveTo>
                    <a:pt x="0" y="0"/>
                  </a:moveTo>
                  <a:lnTo>
                    <a:pt x="7068" y="29140"/>
                  </a:lnTo>
                  <a:lnTo>
                    <a:pt x="8563" y="72453"/>
                  </a:lnTo>
                  <a:lnTo>
                    <a:pt x="8858" y="113530"/>
                  </a:lnTo>
                  <a:lnTo>
                    <a:pt x="9901" y="134290"/>
                  </a:lnTo>
                  <a:lnTo>
                    <a:pt x="16616" y="158783"/>
                  </a:lnTo>
                  <a:lnTo>
                    <a:pt x="17751" y="188826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19"/>
            <p:cNvSpPr/>
            <p:nvPr/>
          </p:nvSpPr>
          <p:spPr>
            <a:xfrm>
              <a:off x="3161109" y="3589734"/>
              <a:ext cx="205384" cy="80368"/>
            </a:xfrm>
            <a:custGeom>
              <a:avLst/>
              <a:gdLst/>
              <a:ahLst/>
              <a:cxnLst/>
              <a:rect l="0" t="0" r="0" b="0"/>
              <a:pathLst>
                <a:path w="205384" h="80368">
                  <a:moveTo>
                    <a:pt x="205383" y="0"/>
                  </a:moveTo>
                  <a:lnTo>
                    <a:pt x="200642" y="4741"/>
                  </a:lnTo>
                  <a:lnTo>
                    <a:pt x="195669" y="7068"/>
                  </a:lnTo>
                  <a:lnTo>
                    <a:pt x="172610" y="9849"/>
                  </a:lnTo>
                  <a:lnTo>
                    <a:pt x="144735" y="24371"/>
                  </a:lnTo>
                  <a:lnTo>
                    <a:pt x="105111" y="37750"/>
                  </a:lnTo>
                  <a:lnTo>
                    <a:pt x="91337" y="42604"/>
                  </a:lnTo>
                  <a:lnTo>
                    <a:pt x="78326" y="46689"/>
                  </a:lnTo>
                  <a:lnTo>
                    <a:pt x="64549" y="54183"/>
                  </a:lnTo>
                  <a:lnTo>
                    <a:pt x="57462" y="58808"/>
                  </a:lnTo>
                  <a:lnTo>
                    <a:pt x="18427" y="73468"/>
                  </a:lnTo>
                  <a:lnTo>
                    <a:pt x="10806" y="79004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20"/>
            <p:cNvSpPr/>
            <p:nvPr/>
          </p:nvSpPr>
          <p:spPr>
            <a:xfrm>
              <a:off x="3269630" y="3732652"/>
              <a:ext cx="195089" cy="159405"/>
            </a:xfrm>
            <a:custGeom>
              <a:avLst/>
              <a:gdLst/>
              <a:ahLst/>
              <a:cxnLst/>
              <a:rect l="0" t="0" r="0" b="0"/>
              <a:pathLst>
                <a:path w="195089" h="159405">
                  <a:moveTo>
                    <a:pt x="195088" y="53535"/>
                  </a:moveTo>
                  <a:lnTo>
                    <a:pt x="187400" y="45847"/>
                  </a:lnTo>
                  <a:lnTo>
                    <a:pt x="186527" y="40233"/>
                  </a:lnTo>
                  <a:lnTo>
                    <a:pt x="185412" y="38714"/>
                  </a:lnTo>
                  <a:lnTo>
                    <a:pt x="181527" y="37026"/>
                  </a:lnTo>
                  <a:lnTo>
                    <a:pt x="180095" y="35583"/>
                  </a:lnTo>
                  <a:lnTo>
                    <a:pt x="175150" y="26140"/>
                  </a:lnTo>
                  <a:lnTo>
                    <a:pt x="172866" y="23365"/>
                  </a:lnTo>
                  <a:lnTo>
                    <a:pt x="167684" y="20283"/>
                  </a:lnTo>
                  <a:lnTo>
                    <a:pt x="151531" y="13563"/>
                  </a:lnTo>
                  <a:lnTo>
                    <a:pt x="133117" y="2435"/>
                  </a:lnTo>
                  <a:lnTo>
                    <a:pt x="116516" y="102"/>
                  </a:lnTo>
                  <a:lnTo>
                    <a:pt x="110513" y="0"/>
                  </a:lnTo>
                  <a:lnTo>
                    <a:pt x="105244" y="2622"/>
                  </a:lnTo>
                  <a:lnTo>
                    <a:pt x="98518" y="7649"/>
                  </a:lnTo>
                  <a:lnTo>
                    <a:pt x="97598" y="10983"/>
                  </a:lnTo>
                  <a:lnTo>
                    <a:pt x="96905" y="34586"/>
                  </a:lnTo>
                  <a:lnTo>
                    <a:pt x="99527" y="42798"/>
                  </a:lnTo>
                  <a:lnTo>
                    <a:pt x="103008" y="50747"/>
                  </a:lnTo>
                  <a:lnTo>
                    <a:pt x="105959" y="65387"/>
                  </a:lnTo>
                  <a:lnTo>
                    <a:pt x="111684" y="77442"/>
                  </a:lnTo>
                  <a:lnTo>
                    <a:pt x="114813" y="92149"/>
                  </a:lnTo>
                  <a:lnTo>
                    <a:pt x="121611" y="106509"/>
                  </a:lnTo>
                  <a:lnTo>
                    <a:pt x="123248" y="118900"/>
                  </a:lnTo>
                  <a:lnTo>
                    <a:pt x="120826" y="124920"/>
                  </a:lnTo>
                  <a:lnTo>
                    <a:pt x="117435" y="130902"/>
                  </a:lnTo>
                  <a:lnTo>
                    <a:pt x="114533" y="139849"/>
                  </a:lnTo>
                  <a:lnTo>
                    <a:pt x="110338" y="145805"/>
                  </a:lnTo>
                  <a:lnTo>
                    <a:pt x="105167" y="149114"/>
                  </a:lnTo>
                  <a:lnTo>
                    <a:pt x="90827" y="152405"/>
                  </a:lnTo>
                  <a:lnTo>
                    <a:pt x="81955" y="157795"/>
                  </a:lnTo>
                  <a:lnTo>
                    <a:pt x="76015" y="159404"/>
                  </a:lnTo>
                  <a:lnTo>
                    <a:pt x="73042" y="158841"/>
                  </a:lnTo>
                  <a:lnTo>
                    <a:pt x="63125" y="154301"/>
                  </a:lnTo>
                  <a:lnTo>
                    <a:pt x="49053" y="151522"/>
                  </a:lnTo>
                  <a:lnTo>
                    <a:pt x="34906" y="144843"/>
                  </a:lnTo>
                  <a:lnTo>
                    <a:pt x="31745" y="144173"/>
                  </a:lnTo>
                  <a:lnTo>
                    <a:pt x="18291" y="135262"/>
                  </a:lnTo>
                  <a:lnTo>
                    <a:pt x="3240" y="120635"/>
                  </a:lnTo>
                  <a:lnTo>
                    <a:pt x="682" y="115438"/>
                  </a:lnTo>
                  <a:lnTo>
                    <a:pt x="0" y="112663"/>
                  </a:lnTo>
                  <a:lnTo>
                    <a:pt x="537" y="109821"/>
                  </a:lnTo>
                  <a:lnTo>
                    <a:pt x="6818" y="98344"/>
                  </a:lnTo>
                  <a:lnTo>
                    <a:pt x="7233" y="93956"/>
                  </a:lnTo>
                  <a:lnTo>
                    <a:pt x="8336" y="92389"/>
                  </a:lnTo>
                  <a:lnTo>
                    <a:pt x="10063" y="91344"/>
                  </a:lnTo>
                  <a:lnTo>
                    <a:pt x="12207" y="90647"/>
                  </a:lnTo>
                  <a:lnTo>
                    <a:pt x="25644" y="82369"/>
                  </a:lnTo>
                  <a:lnTo>
                    <a:pt x="40336" y="79602"/>
                  </a:lnTo>
                  <a:lnTo>
                    <a:pt x="50238" y="74267"/>
                  </a:lnTo>
                  <a:lnTo>
                    <a:pt x="93813" y="71417"/>
                  </a:lnTo>
                  <a:lnTo>
                    <a:pt x="123651" y="71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21"/>
            <p:cNvSpPr/>
            <p:nvPr/>
          </p:nvSpPr>
          <p:spPr>
            <a:xfrm>
              <a:off x="3393281" y="3858013"/>
              <a:ext cx="169656" cy="124628"/>
            </a:xfrm>
            <a:custGeom>
              <a:avLst/>
              <a:gdLst/>
              <a:ahLst/>
              <a:cxnLst/>
              <a:rect l="0" t="0" r="0" b="0"/>
              <a:pathLst>
                <a:path w="169656" h="124628">
                  <a:moveTo>
                    <a:pt x="160734" y="71049"/>
                  </a:moveTo>
                  <a:lnTo>
                    <a:pt x="165475" y="71049"/>
                  </a:lnTo>
                  <a:lnTo>
                    <a:pt x="166871" y="70057"/>
                  </a:lnTo>
                  <a:lnTo>
                    <a:pt x="167802" y="68404"/>
                  </a:lnTo>
                  <a:lnTo>
                    <a:pt x="169419" y="61955"/>
                  </a:lnTo>
                  <a:lnTo>
                    <a:pt x="169655" y="48849"/>
                  </a:lnTo>
                  <a:lnTo>
                    <a:pt x="167014" y="43654"/>
                  </a:lnTo>
                  <a:lnTo>
                    <a:pt x="163526" y="38037"/>
                  </a:lnTo>
                  <a:lnTo>
                    <a:pt x="161974" y="32234"/>
                  </a:lnTo>
                  <a:lnTo>
                    <a:pt x="160569" y="30290"/>
                  </a:lnTo>
                  <a:lnTo>
                    <a:pt x="158640" y="28994"/>
                  </a:lnTo>
                  <a:lnTo>
                    <a:pt x="156361" y="28129"/>
                  </a:lnTo>
                  <a:lnTo>
                    <a:pt x="135623" y="12493"/>
                  </a:lnTo>
                  <a:lnTo>
                    <a:pt x="125513" y="9712"/>
                  </a:lnTo>
                  <a:lnTo>
                    <a:pt x="118291" y="8070"/>
                  </a:lnTo>
                  <a:lnTo>
                    <a:pt x="96520" y="922"/>
                  </a:lnTo>
                  <a:lnTo>
                    <a:pt x="86697" y="0"/>
                  </a:lnTo>
                  <a:lnTo>
                    <a:pt x="80534" y="2430"/>
                  </a:lnTo>
                  <a:lnTo>
                    <a:pt x="74488" y="5825"/>
                  </a:lnTo>
                  <a:lnTo>
                    <a:pt x="62522" y="8005"/>
                  </a:lnTo>
                  <a:lnTo>
                    <a:pt x="59541" y="8184"/>
                  </a:lnTo>
                  <a:lnTo>
                    <a:pt x="57553" y="9295"/>
                  </a:lnTo>
                  <a:lnTo>
                    <a:pt x="56228" y="11028"/>
                  </a:lnTo>
                  <a:lnTo>
                    <a:pt x="54101" y="16199"/>
                  </a:lnTo>
                  <a:lnTo>
                    <a:pt x="48993" y="21835"/>
                  </a:lnTo>
                  <a:lnTo>
                    <a:pt x="48537" y="23357"/>
                  </a:lnTo>
                  <a:lnTo>
                    <a:pt x="49225" y="24371"/>
                  </a:lnTo>
                  <a:lnTo>
                    <a:pt x="50676" y="25048"/>
                  </a:lnTo>
                  <a:lnTo>
                    <a:pt x="51643" y="26491"/>
                  </a:lnTo>
                  <a:lnTo>
                    <a:pt x="52718" y="30740"/>
                  </a:lnTo>
                  <a:lnTo>
                    <a:pt x="53997" y="32270"/>
                  </a:lnTo>
                  <a:lnTo>
                    <a:pt x="71636" y="42219"/>
                  </a:lnTo>
                  <a:lnTo>
                    <a:pt x="74546" y="42900"/>
                  </a:lnTo>
                  <a:lnTo>
                    <a:pt x="89314" y="51149"/>
                  </a:lnTo>
                  <a:lnTo>
                    <a:pt x="133162" y="53189"/>
                  </a:lnTo>
                  <a:lnTo>
                    <a:pt x="133932" y="53190"/>
                  </a:lnTo>
                  <a:lnTo>
                    <a:pt x="121515" y="53190"/>
                  </a:lnTo>
                  <a:lnTo>
                    <a:pt x="115853" y="55836"/>
                  </a:lnTo>
                  <a:lnTo>
                    <a:pt x="110029" y="59327"/>
                  </a:lnTo>
                  <a:lnTo>
                    <a:pt x="101173" y="62285"/>
                  </a:lnTo>
                  <a:lnTo>
                    <a:pt x="92264" y="68011"/>
                  </a:lnTo>
                  <a:lnTo>
                    <a:pt x="83341" y="71141"/>
                  </a:lnTo>
                  <a:lnTo>
                    <a:pt x="74414" y="76920"/>
                  </a:lnTo>
                  <a:lnTo>
                    <a:pt x="65484" y="80065"/>
                  </a:lnTo>
                  <a:lnTo>
                    <a:pt x="32558" y="102879"/>
                  </a:lnTo>
                  <a:lnTo>
                    <a:pt x="25054" y="105040"/>
                  </a:lnTo>
                  <a:lnTo>
                    <a:pt x="22655" y="106608"/>
                  </a:lnTo>
                  <a:lnTo>
                    <a:pt x="21057" y="108646"/>
                  </a:lnTo>
                  <a:lnTo>
                    <a:pt x="19991" y="110996"/>
                  </a:lnTo>
                  <a:lnTo>
                    <a:pt x="18288" y="112564"/>
                  </a:lnTo>
                  <a:lnTo>
                    <a:pt x="8426" y="117724"/>
                  </a:lnTo>
                  <a:lnTo>
                    <a:pt x="0" y="12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22"/>
            <p:cNvSpPr/>
            <p:nvPr/>
          </p:nvSpPr>
          <p:spPr>
            <a:xfrm>
              <a:off x="3420070" y="4000500"/>
              <a:ext cx="133946" cy="133823"/>
            </a:xfrm>
            <a:custGeom>
              <a:avLst/>
              <a:gdLst/>
              <a:ahLst/>
              <a:cxnLst/>
              <a:rect l="0" t="0" r="0" b="0"/>
              <a:pathLst>
                <a:path w="133946" h="133823">
                  <a:moveTo>
                    <a:pt x="133945" y="0"/>
                  </a:moveTo>
                  <a:lnTo>
                    <a:pt x="121517" y="0"/>
                  </a:lnTo>
                  <a:lnTo>
                    <a:pt x="119707" y="992"/>
                  </a:lnTo>
                  <a:lnTo>
                    <a:pt x="118500" y="2646"/>
                  </a:lnTo>
                  <a:lnTo>
                    <a:pt x="117695" y="4740"/>
                  </a:lnTo>
                  <a:lnTo>
                    <a:pt x="116167" y="6137"/>
                  </a:lnTo>
                  <a:lnTo>
                    <a:pt x="90990" y="15834"/>
                  </a:lnTo>
                  <a:lnTo>
                    <a:pt x="84096" y="17951"/>
                  </a:lnTo>
                  <a:lnTo>
                    <a:pt x="42049" y="47660"/>
                  </a:lnTo>
                  <a:lnTo>
                    <a:pt x="30833" y="59538"/>
                  </a:lnTo>
                  <a:lnTo>
                    <a:pt x="24942" y="71439"/>
                  </a:lnTo>
                  <a:lnTo>
                    <a:pt x="12655" y="86320"/>
                  </a:lnTo>
                  <a:lnTo>
                    <a:pt x="9420" y="96463"/>
                  </a:lnTo>
                  <a:lnTo>
                    <a:pt x="8973" y="110501"/>
                  </a:lnTo>
                  <a:lnTo>
                    <a:pt x="11595" y="116249"/>
                  </a:lnTo>
                  <a:lnTo>
                    <a:pt x="13683" y="119171"/>
                  </a:lnTo>
                  <a:lnTo>
                    <a:pt x="18649" y="122418"/>
                  </a:lnTo>
                  <a:lnTo>
                    <a:pt x="24164" y="124853"/>
                  </a:lnTo>
                  <a:lnTo>
                    <a:pt x="32846" y="130810"/>
                  </a:lnTo>
                  <a:lnTo>
                    <a:pt x="41703" y="133016"/>
                  </a:lnTo>
                  <a:lnTo>
                    <a:pt x="51818" y="133822"/>
                  </a:lnTo>
                  <a:lnTo>
                    <a:pt x="63060" y="126861"/>
                  </a:lnTo>
                  <a:lnTo>
                    <a:pt x="71394" y="125025"/>
                  </a:lnTo>
                  <a:lnTo>
                    <a:pt x="71425" y="120278"/>
                  </a:lnTo>
                  <a:lnTo>
                    <a:pt x="70437" y="118881"/>
                  </a:lnTo>
                  <a:lnTo>
                    <a:pt x="68786" y="117949"/>
                  </a:lnTo>
                  <a:lnTo>
                    <a:pt x="56206" y="115339"/>
                  </a:lnTo>
                  <a:lnTo>
                    <a:pt x="47521" y="110022"/>
                  </a:lnTo>
                  <a:lnTo>
                    <a:pt x="35699" y="107722"/>
                  </a:lnTo>
                  <a:lnTo>
                    <a:pt x="32729" y="107533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23"/>
            <p:cNvSpPr/>
            <p:nvPr/>
          </p:nvSpPr>
          <p:spPr>
            <a:xfrm>
              <a:off x="3518296" y="4205882"/>
              <a:ext cx="8931" cy="53580"/>
            </a:xfrm>
            <a:custGeom>
              <a:avLst/>
              <a:gdLst/>
              <a:ahLst/>
              <a:cxnLst/>
              <a:rect l="0" t="0" r="0" b="0"/>
              <a:pathLst>
                <a:path w="8931" h="53580">
                  <a:moveTo>
                    <a:pt x="0" y="0"/>
                  </a:moveTo>
                  <a:lnTo>
                    <a:pt x="0" y="38739"/>
                  </a:lnTo>
                  <a:lnTo>
                    <a:pt x="2647" y="44668"/>
                  </a:lnTo>
                  <a:lnTo>
                    <a:pt x="8930" y="53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24"/>
            <p:cNvSpPr/>
            <p:nvPr/>
          </p:nvSpPr>
          <p:spPr>
            <a:xfrm>
              <a:off x="3607593" y="4357736"/>
              <a:ext cx="107158" cy="116038"/>
            </a:xfrm>
            <a:custGeom>
              <a:avLst/>
              <a:gdLst/>
              <a:ahLst/>
              <a:cxnLst/>
              <a:rect l="0" t="0" r="0" b="0"/>
              <a:pathLst>
                <a:path w="107158" h="116038">
                  <a:moveTo>
                    <a:pt x="107157" y="116037"/>
                  </a:moveTo>
                  <a:lnTo>
                    <a:pt x="107157" y="103609"/>
                  </a:lnTo>
                  <a:lnTo>
                    <a:pt x="104511" y="97946"/>
                  </a:lnTo>
                  <a:lnTo>
                    <a:pt x="102416" y="95046"/>
                  </a:lnTo>
                  <a:lnTo>
                    <a:pt x="83069" y="50611"/>
                  </a:lnTo>
                  <a:lnTo>
                    <a:pt x="42037" y="6307"/>
                  </a:lnTo>
                  <a:lnTo>
                    <a:pt x="35881" y="2776"/>
                  </a:lnTo>
                  <a:lnTo>
                    <a:pt x="24192" y="788"/>
                  </a:lnTo>
                  <a:lnTo>
                    <a:pt x="5083" y="0"/>
                  </a:lnTo>
                  <a:lnTo>
                    <a:pt x="3389" y="976"/>
                  </a:lnTo>
                  <a:lnTo>
                    <a:pt x="0" y="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25"/>
            <p:cNvSpPr/>
            <p:nvPr/>
          </p:nvSpPr>
          <p:spPr>
            <a:xfrm>
              <a:off x="3509367" y="4473773"/>
              <a:ext cx="133946" cy="52184"/>
            </a:xfrm>
            <a:custGeom>
              <a:avLst/>
              <a:gdLst/>
              <a:ahLst/>
              <a:cxnLst/>
              <a:rect l="0" t="0" r="0" b="0"/>
              <a:pathLst>
                <a:path w="133946" h="52184">
                  <a:moveTo>
                    <a:pt x="133945" y="8930"/>
                  </a:moveTo>
                  <a:lnTo>
                    <a:pt x="133945" y="38741"/>
                  </a:lnTo>
                  <a:lnTo>
                    <a:pt x="132953" y="40711"/>
                  </a:lnTo>
                  <a:lnTo>
                    <a:pt x="131300" y="42023"/>
                  </a:lnTo>
                  <a:lnTo>
                    <a:pt x="126816" y="44474"/>
                  </a:lnTo>
                  <a:lnTo>
                    <a:pt x="118714" y="50440"/>
                  </a:lnTo>
                  <a:lnTo>
                    <a:pt x="112954" y="52183"/>
                  </a:lnTo>
                  <a:lnTo>
                    <a:pt x="110029" y="51656"/>
                  </a:lnTo>
                  <a:lnTo>
                    <a:pt x="98206" y="46327"/>
                  </a:lnTo>
                  <a:lnTo>
                    <a:pt x="86645" y="42500"/>
                  </a:lnTo>
                  <a:lnTo>
                    <a:pt x="73298" y="35082"/>
                  </a:lnTo>
                  <a:lnTo>
                    <a:pt x="69701" y="32318"/>
                  </a:lnTo>
                  <a:lnTo>
                    <a:pt x="60413" y="29247"/>
                  </a:lnTo>
                  <a:lnTo>
                    <a:pt x="50663" y="26889"/>
                  </a:lnTo>
                  <a:lnTo>
                    <a:pt x="9382" y="11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26"/>
            <p:cNvSpPr/>
            <p:nvPr/>
          </p:nvSpPr>
          <p:spPr>
            <a:xfrm>
              <a:off x="3589786" y="4572000"/>
              <a:ext cx="151740" cy="223243"/>
            </a:xfrm>
            <a:custGeom>
              <a:avLst/>
              <a:gdLst/>
              <a:ahLst/>
              <a:cxnLst/>
              <a:rect l="0" t="0" r="0" b="0"/>
              <a:pathLst>
                <a:path w="151740" h="223243">
                  <a:moveTo>
                    <a:pt x="98175" y="0"/>
                  </a:moveTo>
                  <a:lnTo>
                    <a:pt x="93434" y="4740"/>
                  </a:lnTo>
                  <a:lnTo>
                    <a:pt x="88461" y="7067"/>
                  </a:lnTo>
                  <a:lnTo>
                    <a:pt x="74259" y="9676"/>
                  </a:lnTo>
                  <a:lnTo>
                    <a:pt x="33377" y="29911"/>
                  </a:lnTo>
                  <a:lnTo>
                    <a:pt x="10144" y="37600"/>
                  </a:lnTo>
                  <a:lnTo>
                    <a:pt x="0" y="44612"/>
                  </a:lnTo>
                  <a:lnTo>
                    <a:pt x="4704" y="39897"/>
                  </a:lnTo>
                  <a:lnTo>
                    <a:pt x="9669" y="37576"/>
                  </a:lnTo>
                  <a:lnTo>
                    <a:pt x="32721" y="34798"/>
                  </a:lnTo>
                  <a:lnTo>
                    <a:pt x="42621" y="29603"/>
                  </a:lnTo>
                  <a:lnTo>
                    <a:pt x="87220" y="26838"/>
                  </a:lnTo>
                  <a:lnTo>
                    <a:pt x="100751" y="26799"/>
                  </a:lnTo>
                  <a:lnTo>
                    <a:pt x="106927" y="29439"/>
                  </a:lnTo>
                  <a:lnTo>
                    <a:pt x="112978" y="32927"/>
                  </a:lnTo>
                  <a:lnTo>
                    <a:pt x="123189" y="35351"/>
                  </a:lnTo>
                  <a:lnTo>
                    <a:pt x="123781" y="36466"/>
                  </a:lnTo>
                  <a:lnTo>
                    <a:pt x="124808" y="48115"/>
                  </a:lnTo>
                  <a:lnTo>
                    <a:pt x="122249" y="53796"/>
                  </a:lnTo>
                  <a:lnTo>
                    <a:pt x="118797" y="59628"/>
                  </a:lnTo>
                  <a:lnTo>
                    <a:pt x="115860" y="68489"/>
                  </a:lnTo>
                  <a:lnTo>
                    <a:pt x="77328" y="110132"/>
                  </a:lnTo>
                  <a:lnTo>
                    <a:pt x="71381" y="113440"/>
                  </a:lnTo>
                  <a:lnTo>
                    <a:pt x="68406" y="114322"/>
                  </a:lnTo>
                  <a:lnTo>
                    <a:pt x="66423" y="115902"/>
                  </a:lnTo>
                  <a:lnTo>
                    <a:pt x="62639" y="121875"/>
                  </a:lnTo>
                  <a:lnTo>
                    <a:pt x="53464" y="125732"/>
                  </a:lnTo>
                  <a:lnTo>
                    <a:pt x="45001" y="133566"/>
                  </a:lnTo>
                  <a:lnTo>
                    <a:pt x="52320" y="133912"/>
                  </a:lnTo>
                  <a:lnTo>
                    <a:pt x="60417" y="127802"/>
                  </a:lnTo>
                  <a:lnTo>
                    <a:pt x="68687" y="125842"/>
                  </a:lnTo>
                  <a:lnTo>
                    <a:pt x="113058" y="125017"/>
                  </a:lnTo>
                  <a:lnTo>
                    <a:pt x="136870" y="125015"/>
                  </a:lnTo>
                  <a:lnTo>
                    <a:pt x="142823" y="127661"/>
                  </a:lnTo>
                  <a:lnTo>
                    <a:pt x="149989" y="132704"/>
                  </a:lnTo>
                  <a:lnTo>
                    <a:pt x="150969" y="136039"/>
                  </a:lnTo>
                  <a:lnTo>
                    <a:pt x="151739" y="155185"/>
                  </a:lnTo>
                  <a:lnTo>
                    <a:pt x="149101" y="160914"/>
                  </a:lnTo>
                  <a:lnTo>
                    <a:pt x="107098" y="205383"/>
                  </a:lnTo>
                  <a:lnTo>
                    <a:pt x="89245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27"/>
            <p:cNvSpPr/>
            <p:nvPr/>
          </p:nvSpPr>
          <p:spPr>
            <a:xfrm>
              <a:off x="3689626" y="4750716"/>
              <a:ext cx="114385" cy="133824"/>
            </a:xfrm>
            <a:custGeom>
              <a:avLst/>
              <a:gdLst/>
              <a:ahLst/>
              <a:cxnLst/>
              <a:rect l="0" t="0" r="0" b="0"/>
              <a:pathLst>
                <a:path w="114385" h="133824">
                  <a:moveTo>
                    <a:pt x="34053" y="62385"/>
                  </a:moveTo>
                  <a:lnTo>
                    <a:pt x="34053" y="70073"/>
                  </a:lnTo>
                  <a:lnTo>
                    <a:pt x="35046" y="70487"/>
                  </a:lnTo>
                  <a:lnTo>
                    <a:pt x="57969" y="72286"/>
                  </a:lnTo>
                  <a:lnTo>
                    <a:pt x="69793" y="78378"/>
                  </a:lnTo>
                  <a:lnTo>
                    <a:pt x="72763" y="79000"/>
                  </a:lnTo>
                  <a:lnTo>
                    <a:pt x="75734" y="78423"/>
                  </a:lnTo>
                  <a:lnTo>
                    <a:pt x="87633" y="73013"/>
                  </a:lnTo>
                  <a:lnTo>
                    <a:pt x="99538" y="71650"/>
                  </a:lnTo>
                  <a:lnTo>
                    <a:pt x="101522" y="70546"/>
                  </a:lnTo>
                  <a:lnTo>
                    <a:pt x="102845" y="68819"/>
                  </a:lnTo>
                  <a:lnTo>
                    <a:pt x="105307" y="64253"/>
                  </a:lnTo>
                  <a:lnTo>
                    <a:pt x="111280" y="56103"/>
                  </a:lnTo>
                  <a:lnTo>
                    <a:pt x="113490" y="47405"/>
                  </a:lnTo>
                  <a:lnTo>
                    <a:pt x="114384" y="23687"/>
                  </a:lnTo>
                  <a:lnTo>
                    <a:pt x="111759" y="17735"/>
                  </a:lnTo>
                  <a:lnTo>
                    <a:pt x="109670" y="14759"/>
                  </a:lnTo>
                  <a:lnTo>
                    <a:pt x="104702" y="11452"/>
                  </a:lnTo>
                  <a:lnTo>
                    <a:pt x="99187" y="8991"/>
                  </a:lnTo>
                  <a:lnTo>
                    <a:pt x="90504" y="3019"/>
                  </a:lnTo>
                  <a:lnTo>
                    <a:pt x="84609" y="1273"/>
                  </a:lnTo>
                  <a:lnTo>
                    <a:pt x="59103" y="0"/>
                  </a:lnTo>
                  <a:lnTo>
                    <a:pt x="52463" y="2578"/>
                  </a:lnTo>
                  <a:lnTo>
                    <a:pt x="49303" y="4654"/>
                  </a:lnTo>
                  <a:lnTo>
                    <a:pt x="27034" y="10906"/>
                  </a:lnTo>
                  <a:lnTo>
                    <a:pt x="23421" y="13183"/>
                  </a:lnTo>
                  <a:lnTo>
                    <a:pt x="19406" y="18359"/>
                  </a:lnTo>
                  <a:lnTo>
                    <a:pt x="16630" y="23966"/>
                  </a:lnTo>
                  <a:lnTo>
                    <a:pt x="3953" y="43350"/>
                  </a:lnTo>
                  <a:lnTo>
                    <a:pt x="0" y="55202"/>
                  </a:lnTo>
                  <a:lnTo>
                    <a:pt x="1720" y="64484"/>
                  </a:lnTo>
                  <a:lnTo>
                    <a:pt x="16834" y="107640"/>
                  </a:lnTo>
                  <a:lnTo>
                    <a:pt x="23424" y="118218"/>
                  </a:lnTo>
                  <a:lnTo>
                    <a:pt x="42983" y="133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28"/>
            <p:cNvSpPr/>
            <p:nvPr/>
          </p:nvSpPr>
          <p:spPr>
            <a:xfrm>
              <a:off x="3786187" y="4822031"/>
              <a:ext cx="214314" cy="133947"/>
            </a:xfrm>
            <a:custGeom>
              <a:avLst/>
              <a:gdLst/>
              <a:ahLst/>
              <a:cxnLst/>
              <a:rect l="0" t="0" r="0" b="0"/>
              <a:pathLst>
                <a:path w="214314" h="133947">
                  <a:moveTo>
                    <a:pt x="214313" y="0"/>
                  </a:moveTo>
                  <a:lnTo>
                    <a:pt x="201884" y="0"/>
                  </a:lnTo>
                  <a:lnTo>
                    <a:pt x="200074" y="992"/>
                  </a:lnTo>
                  <a:lnTo>
                    <a:pt x="198867" y="2645"/>
                  </a:lnTo>
                  <a:lnTo>
                    <a:pt x="198062" y="4740"/>
                  </a:lnTo>
                  <a:lnTo>
                    <a:pt x="196534" y="6136"/>
                  </a:lnTo>
                  <a:lnTo>
                    <a:pt x="171357" y="18480"/>
                  </a:lnTo>
                  <a:lnTo>
                    <a:pt x="167816" y="21250"/>
                  </a:lnTo>
                  <a:lnTo>
                    <a:pt x="158590" y="24327"/>
                  </a:lnTo>
                  <a:lnTo>
                    <a:pt x="142240" y="28705"/>
                  </a:lnTo>
                  <a:lnTo>
                    <a:pt x="101166" y="47737"/>
                  </a:lnTo>
                  <a:lnTo>
                    <a:pt x="60645" y="79820"/>
                  </a:lnTo>
                  <a:lnTo>
                    <a:pt x="33156" y="101171"/>
                  </a:lnTo>
                  <a:lnTo>
                    <a:pt x="12923" y="122038"/>
                  </a:lnTo>
                  <a:lnTo>
                    <a:pt x="10704" y="127991"/>
                  </a:lnTo>
                  <a:lnTo>
                    <a:pt x="9121" y="129976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29"/>
            <p:cNvSpPr/>
            <p:nvPr/>
          </p:nvSpPr>
          <p:spPr>
            <a:xfrm>
              <a:off x="3839765" y="4893469"/>
              <a:ext cx="205384" cy="142876"/>
            </a:xfrm>
            <a:custGeom>
              <a:avLst/>
              <a:gdLst/>
              <a:ahLst/>
              <a:cxnLst/>
              <a:rect l="0" t="0" r="0" b="0"/>
              <a:pathLst>
                <a:path w="205384" h="142876">
                  <a:moveTo>
                    <a:pt x="205383" y="0"/>
                  </a:moveTo>
                  <a:lnTo>
                    <a:pt x="200643" y="0"/>
                  </a:lnTo>
                  <a:lnTo>
                    <a:pt x="195670" y="2645"/>
                  </a:lnTo>
                  <a:lnTo>
                    <a:pt x="190152" y="6136"/>
                  </a:lnTo>
                  <a:lnTo>
                    <a:pt x="184392" y="7688"/>
                  </a:lnTo>
                  <a:lnTo>
                    <a:pt x="142637" y="35351"/>
                  </a:lnTo>
                  <a:lnTo>
                    <a:pt x="101189" y="56533"/>
                  </a:lnTo>
                  <a:lnTo>
                    <a:pt x="59531" y="86483"/>
                  </a:lnTo>
                  <a:lnTo>
                    <a:pt x="16647" y="12635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30"/>
            <p:cNvSpPr/>
            <p:nvPr/>
          </p:nvSpPr>
          <p:spPr>
            <a:xfrm>
              <a:off x="3527226" y="4393406"/>
              <a:ext cx="53579" cy="116087"/>
            </a:xfrm>
            <a:custGeom>
              <a:avLst/>
              <a:gdLst/>
              <a:ahLst/>
              <a:cxnLst/>
              <a:rect l="0" t="0" r="0" b="0"/>
              <a:pathLst>
                <a:path w="53579" h="116087">
                  <a:moveTo>
                    <a:pt x="35719" y="0"/>
                  </a:moveTo>
                  <a:lnTo>
                    <a:pt x="35719" y="8562"/>
                  </a:lnTo>
                  <a:lnTo>
                    <a:pt x="41856" y="15986"/>
                  </a:lnTo>
                  <a:lnTo>
                    <a:pt x="44281" y="25170"/>
                  </a:lnTo>
                  <a:lnTo>
                    <a:pt x="50713" y="33599"/>
                  </a:lnTo>
                  <a:lnTo>
                    <a:pt x="52730" y="41925"/>
                  </a:lnTo>
                  <a:lnTo>
                    <a:pt x="53578" y="84585"/>
                  </a:lnTo>
                  <a:lnTo>
                    <a:pt x="53578" y="96571"/>
                  </a:lnTo>
                  <a:lnTo>
                    <a:pt x="37069" y="114723"/>
                  </a:lnTo>
                  <a:lnTo>
                    <a:pt x="28149" y="115966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75"/>
          <p:cNvGrpSpPr/>
          <p:nvPr/>
        </p:nvGrpSpPr>
        <p:grpSpPr>
          <a:xfrm>
            <a:off x="5734660" y="3089672"/>
            <a:ext cx="792942" cy="3000375"/>
            <a:chOff x="5734660" y="3089672"/>
            <a:chExt cx="792942" cy="3000375"/>
          </a:xfrm>
        </p:grpSpPr>
        <p:sp>
          <p:nvSpPr>
            <p:cNvPr id="47" name="SMARTInkShape-531"/>
            <p:cNvSpPr/>
            <p:nvPr/>
          </p:nvSpPr>
          <p:spPr>
            <a:xfrm>
              <a:off x="6188273" y="3089672"/>
              <a:ext cx="89298" cy="294680"/>
            </a:xfrm>
            <a:custGeom>
              <a:avLst/>
              <a:gdLst/>
              <a:ahLst/>
              <a:cxnLst/>
              <a:rect l="0" t="0" r="0" b="0"/>
              <a:pathLst>
                <a:path w="89298" h="294680">
                  <a:moveTo>
                    <a:pt x="89297" y="0"/>
                  </a:moveTo>
                  <a:lnTo>
                    <a:pt x="81609" y="0"/>
                  </a:lnTo>
                  <a:lnTo>
                    <a:pt x="81195" y="992"/>
                  </a:lnTo>
                  <a:lnTo>
                    <a:pt x="80735" y="4740"/>
                  </a:lnTo>
                  <a:lnTo>
                    <a:pt x="77884" y="9713"/>
                  </a:lnTo>
                  <a:lnTo>
                    <a:pt x="75736" y="12429"/>
                  </a:lnTo>
                  <a:lnTo>
                    <a:pt x="73348" y="20737"/>
                  </a:lnTo>
                  <a:lnTo>
                    <a:pt x="69358" y="36571"/>
                  </a:lnTo>
                  <a:lnTo>
                    <a:pt x="56042" y="71512"/>
                  </a:lnTo>
                  <a:lnTo>
                    <a:pt x="46773" y="108342"/>
                  </a:lnTo>
                  <a:lnTo>
                    <a:pt x="32630" y="151961"/>
                  </a:lnTo>
                  <a:lnTo>
                    <a:pt x="24912" y="189406"/>
                  </a:lnTo>
                  <a:lnTo>
                    <a:pt x="12651" y="226283"/>
                  </a:lnTo>
                  <a:lnTo>
                    <a:pt x="7019" y="254270"/>
                  </a:lnTo>
                  <a:lnTo>
                    <a:pt x="3120" y="263821"/>
                  </a:lnTo>
                  <a:lnTo>
                    <a:pt x="0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32"/>
            <p:cNvSpPr/>
            <p:nvPr/>
          </p:nvSpPr>
          <p:spPr>
            <a:xfrm>
              <a:off x="5982890" y="3545086"/>
              <a:ext cx="303611" cy="53579"/>
            </a:xfrm>
            <a:custGeom>
              <a:avLst/>
              <a:gdLst/>
              <a:ahLst/>
              <a:cxnLst/>
              <a:rect l="0" t="0" r="0" b="0"/>
              <a:pathLst>
                <a:path w="303611" h="53579">
                  <a:moveTo>
                    <a:pt x="303610" y="0"/>
                  </a:moveTo>
                  <a:lnTo>
                    <a:pt x="298870" y="0"/>
                  </a:lnTo>
                  <a:lnTo>
                    <a:pt x="293896" y="2646"/>
                  </a:lnTo>
                  <a:lnTo>
                    <a:pt x="291181" y="4740"/>
                  </a:lnTo>
                  <a:lnTo>
                    <a:pt x="282872" y="7067"/>
                  </a:lnTo>
                  <a:lnTo>
                    <a:pt x="243910" y="8820"/>
                  </a:lnTo>
                  <a:lnTo>
                    <a:pt x="203605" y="16608"/>
                  </a:lnTo>
                  <a:lnTo>
                    <a:pt x="163176" y="18604"/>
                  </a:lnTo>
                  <a:lnTo>
                    <a:pt x="125498" y="27524"/>
                  </a:lnTo>
                  <a:lnTo>
                    <a:pt x="84652" y="34100"/>
                  </a:lnTo>
                  <a:lnTo>
                    <a:pt x="46487" y="42528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33"/>
            <p:cNvSpPr/>
            <p:nvPr/>
          </p:nvSpPr>
          <p:spPr>
            <a:xfrm>
              <a:off x="6036468" y="3626698"/>
              <a:ext cx="312540" cy="204139"/>
            </a:xfrm>
            <a:custGeom>
              <a:avLst/>
              <a:gdLst/>
              <a:ahLst/>
              <a:cxnLst/>
              <a:rect l="0" t="0" r="0" b="0"/>
              <a:pathLst>
                <a:path w="312540" h="204139">
                  <a:moveTo>
                    <a:pt x="312539" y="34473"/>
                  </a:moveTo>
                  <a:lnTo>
                    <a:pt x="304852" y="34473"/>
                  </a:lnTo>
                  <a:lnTo>
                    <a:pt x="296726" y="28337"/>
                  </a:lnTo>
                  <a:lnTo>
                    <a:pt x="288452" y="25379"/>
                  </a:lnTo>
                  <a:lnTo>
                    <a:pt x="278723" y="19653"/>
                  </a:lnTo>
                  <a:lnTo>
                    <a:pt x="234991" y="9044"/>
                  </a:lnTo>
                  <a:lnTo>
                    <a:pt x="198294" y="5218"/>
                  </a:lnTo>
                  <a:lnTo>
                    <a:pt x="176494" y="670"/>
                  </a:lnTo>
                  <a:lnTo>
                    <a:pt x="140798" y="0"/>
                  </a:lnTo>
                  <a:lnTo>
                    <a:pt x="111388" y="7871"/>
                  </a:lnTo>
                  <a:lnTo>
                    <a:pt x="98475" y="14593"/>
                  </a:lnTo>
                  <a:lnTo>
                    <a:pt x="95416" y="15267"/>
                  </a:lnTo>
                  <a:lnTo>
                    <a:pt x="93376" y="16708"/>
                  </a:lnTo>
                  <a:lnTo>
                    <a:pt x="92017" y="18661"/>
                  </a:lnTo>
                  <a:lnTo>
                    <a:pt x="90506" y="23477"/>
                  </a:lnTo>
                  <a:lnTo>
                    <a:pt x="89835" y="28925"/>
                  </a:lnTo>
                  <a:lnTo>
                    <a:pt x="92182" y="34653"/>
                  </a:lnTo>
                  <a:lnTo>
                    <a:pt x="101773" y="46415"/>
                  </a:lnTo>
                  <a:lnTo>
                    <a:pt x="131542" y="64243"/>
                  </a:lnTo>
                  <a:lnTo>
                    <a:pt x="170524" y="72055"/>
                  </a:lnTo>
                  <a:lnTo>
                    <a:pt x="213605" y="81147"/>
                  </a:lnTo>
                  <a:lnTo>
                    <a:pt x="231962" y="86006"/>
                  </a:lnTo>
                  <a:lnTo>
                    <a:pt x="267722" y="88049"/>
                  </a:lnTo>
                  <a:lnTo>
                    <a:pt x="263101" y="88051"/>
                  </a:lnTo>
                  <a:lnTo>
                    <a:pt x="258156" y="90697"/>
                  </a:lnTo>
                  <a:lnTo>
                    <a:pt x="252650" y="94188"/>
                  </a:lnTo>
                  <a:lnTo>
                    <a:pt x="212213" y="107957"/>
                  </a:lnTo>
                  <a:lnTo>
                    <a:pt x="181055" y="123950"/>
                  </a:lnTo>
                  <a:lnTo>
                    <a:pt x="140845" y="150564"/>
                  </a:lnTo>
                  <a:lnTo>
                    <a:pt x="101085" y="171396"/>
                  </a:lnTo>
                  <a:lnTo>
                    <a:pt x="61709" y="186278"/>
                  </a:lnTo>
                  <a:lnTo>
                    <a:pt x="18573" y="201492"/>
                  </a:lnTo>
                  <a:lnTo>
                    <a:pt x="0" y="20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34"/>
            <p:cNvSpPr/>
            <p:nvPr/>
          </p:nvSpPr>
          <p:spPr>
            <a:xfrm>
              <a:off x="6011245" y="3804046"/>
              <a:ext cx="302031" cy="232173"/>
            </a:xfrm>
            <a:custGeom>
              <a:avLst/>
              <a:gdLst/>
              <a:ahLst/>
              <a:cxnLst/>
              <a:rect l="0" t="0" r="0" b="0"/>
              <a:pathLst>
                <a:path w="302031" h="232173">
                  <a:moveTo>
                    <a:pt x="257395" y="0"/>
                  </a:moveTo>
                  <a:lnTo>
                    <a:pt x="265084" y="0"/>
                  </a:lnTo>
                  <a:lnTo>
                    <a:pt x="273209" y="6138"/>
                  </a:lnTo>
                  <a:lnTo>
                    <a:pt x="278645" y="7689"/>
                  </a:lnTo>
                  <a:lnTo>
                    <a:pt x="280492" y="9095"/>
                  </a:lnTo>
                  <a:lnTo>
                    <a:pt x="282543" y="13303"/>
                  </a:lnTo>
                  <a:lnTo>
                    <a:pt x="284082" y="14822"/>
                  </a:lnTo>
                  <a:lnTo>
                    <a:pt x="296469" y="22201"/>
                  </a:lnTo>
                  <a:lnTo>
                    <a:pt x="299566" y="27396"/>
                  </a:lnTo>
                  <a:lnTo>
                    <a:pt x="301555" y="38816"/>
                  </a:lnTo>
                  <a:lnTo>
                    <a:pt x="302030" y="65488"/>
                  </a:lnTo>
                  <a:lnTo>
                    <a:pt x="299392" y="71440"/>
                  </a:lnTo>
                  <a:lnTo>
                    <a:pt x="297300" y="74415"/>
                  </a:lnTo>
                  <a:lnTo>
                    <a:pt x="284873" y="83345"/>
                  </a:lnTo>
                  <a:lnTo>
                    <a:pt x="244363" y="96078"/>
                  </a:lnTo>
                  <a:lnTo>
                    <a:pt x="211936" y="104675"/>
                  </a:lnTo>
                  <a:lnTo>
                    <a:pt x="167992" y="107822"/>
                  </a:lnTo>
                  <a:lnTo>
                    <a:pt x="129712" y="114160"/>
                  </a:lnTo>
                  <a:lnTo>
                    <a:pt x="88969" y="120447"/>
                  </a:lnTo>
                  <a:lnTo>
                    <a:pt x="45892" y="124415"/>
                  </a:lnTo>
                  <a:lnTo>
                    <a:pt x="3718" y="125006"/>
                  </a:lnTo>
                  <a:lnTo>
                    <a:pt x="1957" y="124017"/>
                  </a:lnTo>
                  <a:lnTo>
                    <a:pt x="782" y="122366"/>
                  </a:lnTo>
                  <a:lnTo>
                    <a:pt x="0" y="120273"/>
                  </a:lnTo>
                  <a:lnTo>
                    <a:pt x="471" y="118877"/>
                  </a:lnTo>
                  <a:lnTo>
                    <a:pt x="1776" y="117947"/>
                  </a:lnTo>
                  <a:lnTo>
                    <a:pt x="8354" y="116638"/>
                  </a:lnTo>
                  <a:lnTo>
                    <a:pt x="19466" y="116195"/>
                  </a:lnTo>
                  <a:lnTo>
                    <a:pt x="59366" y="129392"/>
                  </a:lnTo>
                  <a:lnTo>
                    <a:pt x="85270" y="135992"/>
                  </a:lnTo>
                  <a:lnTo>
                    <a:pt x="89067" y="138287"/>
                  </a:lnTo>
                  <a:lnTo>
                    <a:pt x="99152" y="150997"/>
                  </a:lnTo>
                  <a:lnTo>
                    <a:pt x="103683" y="172071"/>
                  </a:lnTo>
                  <a:lnTo>
                    <a:pt x="105025" y="192426"/>
                  </a:lnTo>
                  <a:lnTo>
                    <a:pt x="102693" y="202270"/>
                  </a:lnTo>
                  <a:lnTo>
                    <a:pt x="93112" y="216675"/>
                  </a:lnTo>
                  <a:lnTo>
                    <a:pt x="78801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35"/>
            <p:cNvSpPr/>
            <p:nvPr/>
          </p:nvSpPr>
          <p:spPr>
            <a:xfrm>
              <a:off x="6107953" y="4009429"/>
              <a:ext cx="249985" cy="125016"/>
            </a:xfrm>
            <a:custGeom>
              <a:avLst/>
              <a:gdLst/>
              <a:ahLst/>
              <a:cxnLst/>
              <a:rect l="0" t="0" r="0" b="0"/>
              <a:pathLst>
                <a:path w="249985" h="125016">
                  <a:moveTo>
                    <a:pt x="249984" y="0"/>
                  </a:moveTo>
                  <a:lnTo>
                    <a:pt x="207074" y="0"/>
                  </a:lnTo>
                  <a:lnTo>
                    <a:pt x="167185" y="993"/>
                  </a:lnTo>
                  <a:lnTo>
                    <a:pt x="124832" y="9095"/>
                  </a:lnTo>
                  <a:lnTo>
                    <a:pt x="81378" y="24089"/>
                  </a:lnTo>
                  <a:lnTo>
                    <a:pt x="38399" y="47636"/>
                  </a:lnTo>
                  <a:lnTo>
                    <a:pt x="9106" y="71439"/>
                  </a:lnTo>
                  <a:lnTo>
                    <a:pt x="4021" y="77391"/>
                  </a:lnTo>
                  <a:lnTo>
                    <a:pt x="1761" y="83344"/>
                  </a:lnTo>
                  <a:lnTo>
                    <a:pt x="0" y="105393"/>
                  </a:lnTo>
                  <a:lnTo>
                    <a:pt x="12386" y="119431"/>
                  </a:lnTo>
                  <a:lnTo>
                    <a:pt x="18047" y="122534"/>
                  </a:lnTo>
                  <a:lnTo>
                    <a:pt x="29457" y="124281"/>
                  </a:lnTo>
                  <a:lnTo>
                    <a:pt x="73324" y="124997"/>
                  </a:lnTo>
                  <a:lnTo>
                    <a:pt x="108435" y="125015"/>
                  </a:lnTo>
                  <a:lnTo>
                    <a:pt x="115305" y="122370"/>
                  </a:lnTo>
                  <a:lnTo>
                    <a:pt x="121666" y="118879"/>
                  </a:lnTo>
                  <a:lnTo>
                    <a:pt x="132092" y="116454"/>
                  </a:lnTo>
                  <a:lnTo>
                    <a:pt x="132694" y="115339"/>
                  </a:lnTo>
                  <a:lnTo>
                    <a:pt x="133364" y="111455"/>
                  </a:lnTo>
                  <a:lnTo>
                    <a:pt x="132549" y="110022"/>
                  </a:lnTo>
                  <a:lnTo>
                    <a:pt x="131015" y="109067"/>
                  </a:lnTo>
                  <a:lnTo>
                    <a:pt x="124114" y="107723"/>
                  </a:lnTo>
                  <a:lnTo>
                    <a:pt x="85798" y="107172"/>
                  </a:lnTo>
                  <a:lnTo>
                    <a:pt x="45082" y="107158"/>
                  </a:lnTo>
                  <a:lnTo>
                    <a:pt x="33901" y="108150"/>
                  </a:lnTo>
                  <a:lnTo>
                    <a:pt x="17812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36"/>
            <p:cNvSpPr/>
            <p:nvPr/>
          </p:nvSpPr>
          <p:spPr>
            <a:xfrm>
              <a:off x="5984332" y="4250531"/>
              <a:ext cx="203942" cy="169665"/>
            </a:xfrm>
            <a:custGeom>
              <a:avLst/>
              <a:gdLst/>
              <a:ahLst/>
              <a:cxnLst/>
              <a:rect l="0" t="0" r="0" b="0"/>
              <a:pathLst>
                <a:path w="203942" h="169665">
                  <a:moveTo>
                    <a:pt x="203941" y="0"/>
                  </a:moveTo>
                  <a:lnTo>
                    <a:pt x="191513" y="0"/>
                  </a:lnTo>
                  <a:lnTo>
                    <a:pt x="185850" y="2645"/>
                  </a:lnTo>
                  <a:lnTo>
                    <a:pt x="182950" y="4740"/>
                  </a:lnTo>
                  <a:lnTo>
                    <a:pt x="141195" y="15834"/>
                  </a:lnTo>
                  <a:lnTo>
                    <a:pt x="123503" y="19906"/>
                  </a:lnTo>
                  <a:lnTo>
                    <a:pt x="105694" y="24750"/>
                  </a:lnTo>
                  <a:lnTo>
                    <a:pt x="87848" y="28831"/>
                  </a:lnTo>
                  <a:lnTo>
                    <a:pt x="46183" y="47744"/>
                  </a:lnTo>
                  <a:lnTo>
                    <a:pt x="19063" y="55456"/>
                  </a:lnTo>
                  <a:lnTo>
                    <a:pt x="9775" y="61115"/>
                  </a:lnTo>
                  <a:lnTo>
                    <a:pt x="0" y="62385"/>
                  </a:lnTo>
                  <a:lnTo>
                    <a:pt x="3726" y="62471"/>
                  </a:lnTo>
                  <a:lnTo>
                    <a:pt x="4980" y="61491"/>
                  </a:lnTo>
                  <a:lnTo>
                    <a:pt x="6372" y="57757"/>
                  </a:lnTo>
                  <a:lnTo>
                    <a:pt x="8729" y="56363"/>
                  </a:lnTo>
                  <a:lnTo>
                    <a:pt x="20534" y="53411"/>
                  </a:lnTo>
                  <a:lnTo>
                    <a:pt x="32741" y="47686"/>
                  </a:lnTo>
                  <a:lnTo>
                    <a:pt x="72446" y="38778"/>
                  </a:lnTo>
                  <a:lnTo>
                    <a:pt x="114613" y="35898"/>
                  </a:lnTo>
                  <a:lnTo>
                    <a:pt x="126537" y="36791"/>
                  </a:lnTo>
                  <a:lnTo>
                    <a:pt x="165575" y="46747"/>
                  </a:lnTo>
                  <a:lnTo>
                    <a:pt x="198816" y="66762"/>
                  </a:lnTo>
                  <a:lnTo>
                    <a:pt x="201663" y="72006"/>
                  </a:lnTo>
                  <a:lnTo>
                    <a:pt x="203491" y="83456"/>
                  </a:lnTo>
                  <a:lnTo>
                    <a:pt x="202649" y="85403"/>
                  </a:lnTo>
                  <a:lnTo>
                    <a:pt x="201095" y="86702"/>
                  </a:lnTo>
                  <a:lnTo>
                    <a:pt x="196723" y="89136"/>
                  </a:lnTo>
                  <a:lnTo>
                    <a:pt x="169386" y="110243"/>
                  </a:lnTo>
                  <a:lnTo>
                    <a:pt x="127633" y="128002"/>
                  </a:lnTo>
                  <a:lnTo>
                    <a:pt x="87214" y="142876"/>
                  </a:lnTo>
                  <a:lnTo>
                    <a:pt x="49258" y="157758"/>
                  </a:lnTo>
                  <a:lnTo>
                    <a:pt x="16418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37"/>
            <p:cNvSpPr/>
            <p:nvPr/>
          </p:nvSpPr>
          <p:spPr>
            <a:xfrm>
              <a:off x="5975890" y="4446984"/>
              <a:ext cx="185058" cy="70153"/>
            </a:xfrm>
            <a:custGeom>
              <a:avLst/>
              <a:gdLst/>
              <a:ahLst/>
              <a:cxnLst/>
              <a:rect l="0" t="0" r="0" b="0"/>
              <a:pathLst>
                <a:path w="185058" h="70153">
                  <a:moveTo>
                    <a:pt x="176664" y="0"/>
                  </a:moveTo>
                  <a:lnTo>
                    <a:pt x="164236" y="0"/>
                  </a:lnTo>
                  <a:lnTo>
                    <a:pt x="120188" y="11024"/>
                  </a:lnTo>
                  <a:lnTo>
                    <a:pt x="76321" y="26973"/>
                  </a:lnTo>
                  <a:lnTo>
                    <a:pt x="34388" y="37597"/>
                  </a:lnTo>
                  <a:lnTo>
                    <a:pt x="18753" y="45205"/>
                  </a:lnTo>
                  <a:lnTo>
                    <a:pt x="0" y="60777"/>
                  </a:lnTo>
                  <a:lnTo>
                    <a:pt x="349" y="61354"/>
                  </a:lnTo>
                  <a:lnTo>
                    <a:pt x="5581" y="63158"/>
                  </a:lnTo>
                  <a:lnTo>
                    <a:pt x="13415" y="68544"/>
                  </a:lnTo>
                  <a:lnTo>
                    <a:pt x="19112" y="70152"/>
                  </a:lnTo>
                  <a:lnTo>
                    <a:pt x="60819" y="63009"/>
                  </a:lnTo>
                  <a:lnTo>
                    <a:pt x="81155" y="60011"/>
                  </a:lnTo>
                  <a:lnTo>
                    <a:pt x="122541" y="51497"/>
                  </a:lnTo>
                  <a:lnTo>
                    <a:pt x="140784" y="46678"/>
                  </a:lnTo>
                  <a:lnTo>
                    <a:pt x="163560" y="43924"/>
                  </a:lnTo>
                  <a:lnTo>
                    <a:pt x="176428" y="37634"/>
                  </a:lnTo>
                  <a:lnTo>
                    <a:pt x="185057" y="35831"/>
                  </a:lnTo>
                  <a:lnTo>
                    <a:pt x="180694" y="31012"/>
                  </a:lnTo>
                  <a:lnTo>
                    <a:pt x="175809" y="28666"/>
                  </a:lnTo>
                  <a:lnTo>
                    <a:pt x="158805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38"/>
            <p:cNvSpPr/>
            <p:nvPr/>
          </p:nvSpPr>
          <p:spPr>
            <a:xfrm>
              <a:off x="6013819" y="4643437"/>
              <a:ext cx="129761" cy="133946"/>
            </a:xfrm>
            <a:custGeom>
              <a:avLst/>
              <a:gdLst/>
              <a:ahLst/>
              <a:cxnLst/>
              <a:rect l="0" t="0" r="0" b="0"/>
              <a:pathLst>
                <a:path w="129761" h="133946">
                  <a:moveTo>
                    <a:pt x="111946" y="0"/>
                  </a:moveTo>
                  <a:lnTo>
                    <a:pt x="111946" y="8562"/>
                  </a:lnTo>
                  <a:lnTo>
                    <a:pt x="107206" y="8821"/>
                  </a:lnTo>
                  <a:lnTo>
                    <a:pt x="102232" y="11527"/>
                  </a:lnTo>
                  <a:lnTo>
                    <a:pt x="96715" y="15045"/>
                  </a:lnTo>
                  <a:lnTo>
                    <a:pt x="85088" y="17304"/>
                  </a:lnTo>
                  <a:lnTo>
                    <a:pt x="64128" y="18779"/>
                  </a:lnTo>
                  <a:lnTo>
                    <a:pt x="47343" y="24913"/>
                  </a:lnTo>
                  <a:lnTo>
                    <a:pt x="42088" y="25538"/>
                  </a:lnTo>
                  <a:lnTo>
                    <a:pt x="33604" y="23588"/>
                  </a:lnTo>
                  <a:lnTo>
                    <a:pt x="26527" y="20405"/>
                  </a:lnTo>
                  <a:lnTo>
                    <a:pt x="6589" y="17959"/>
                  </a:lnTo>
                  <a:lnTo>
                    <a:pt x="0" y="17880"/>
                  </a:lnTo>
                  <a:lnTo>
                    <a:pt x="9286" y="17860"/>
                  </a:lnTo>
                  <a:lnTo>
                    <a:pt x="14395" y="15214"/>
                  </a:lnTo>
                  <a:lnTo>
                    <a:pt x="19972" y="11723"/>
                  </a:lnTo>
                  <a:lnTo>
                    <a:pt x="29683" y="9758"/>
                  </a:lnTo>
                  <a:lnTo>
                    <a:pt x="44687" y="10168"/>
                  </a:lnTo>
                  <a:lnTo>
                    <a:pt x="88000" y="23758"/>
                  </a:lnTo>
                  <a:lnTo>
                    <a:pt x="99118" y="26883"/>
                  </a:lnTo>
                  <a:lnTo>
                    <a:pt x="120822" y="42183"/>
                  </a:lnTo>
                  <a:lnTo>
                    <a:pt x="123816" y="43004"/>
                  </a:lnTo>
                  <a:lnTo>
                    <a:pt x="125812" y="44545"/>
                  </a:lnTo>
                  <a:lnTo>
                    <a:pt x="128031" y="48902"/>
                  </a:lnTo>
                  <a:lnTo>
                    <a:pt x="129760" y="74448"/>
                  </a:lnTo>
                  <a:lnTo>
                    <a:pt x="128783" y="76421"/>
                  </a:lnTo>
                  <a:lnTo>
                    <a:pt x="127139" y="77736"/>
                  </a:lnTo>
                  <a:lnTo>
                    <a:pt x="122667" y="80190"/>
                  </a:lnTo>
                  <a:lnTo>
                    <a:pt x="96040" y="103261"/>
                  </a:lnTo>
                  <a:lnTo>
                    <a:pt x="78084" y="109033"/>
                  </a:lnTo>
                  <a:lnTo>
                    <a:pt x="71100" y="112951"/>
                  </a:lnTo>
                  <a:lnTo>
                    <a:pt x="60597" y="115157"/>
                  </a:lnTo>
                  <a:lnTo>
                    <a:pt x="46351" y="116804"/>
                  </a:lnTo>
                  <a:lnTo>
                    <a:pt x="28980" y="123738"/>
                  </a:lnTo>
                  <a:lnTo>
                    <a:pt x="16771" y="125756"/>
                  </a:lnTo>
                  <a:lnTo>
                    <a:pt x="4790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39"/>
            <p:cNvSpPr/>
            <p:nvPr/>
          </p:nvSpPr>
          <p:spPr>
            <a:xfrm>
              <a:off x="6018766" y="4822031"/>
              <a:ext cx="124446" cy="62509"/>
            </a:xfrm>
            <a:custGeom>
              <a:avLst/>
              <a:gdLst/>
              <a:ahLst/>
              <a:cxnLst/>
              <a:rect l="0" t="0" r="0" b="0"/>
              <a:pathLst>
                <a:path w="124446" h="62509">
                  <a:moveTo>
                    <a:pt x="53421" y="0"/>
                  </a:moveTo>
                  <a:lnTo>
                    <a:pt x="53421" y="4740"/>
                  </a:lnTo>
                  <a:lnTo>
                    <a:pt x="56067" y="9713"/>
                  </a:lnTo>
                  <a:lnTo>
                    <a:pt x="66723" y="22123"/>
                  </a:lnTo>
                  <a:lnTo>
                    <a:pt x="71901" y="24715"/>
                  </a:lnTo>
                  <a:lnTo>
                    <a:pt x="92153" y="26667"/>
                  </a:lnTo>
                  <a:lnTo>
                    <a:pt x="123463" y="26789"/>
                  </a:lnTo>
                  <a:lnTo>
                    <a:pt x="123928" y="25797"/>
                  </a:lnTo>
                  <a:lnTo>
                    <a:pt x="124445" y="22049"/>
                  </a:lnTo>
                  <a:lnTo>
                    <a:pt x="123591" y="20653"/>
                  </a:lnTo>
                  <a:lnTo>
                    <a:pt x="122029" y="19722"/>
                  </a:lnTo>
                  <a:lnTo>
                    <a:pt x="119996" y="19101"/>
                  </a:lnTo>
                  <a:lnTo>
                    <a:pt x="106752" y="10955"/>
                  </a:lnTo>
                  <a:lnTo>
                    <a:pt x="103857" y="10280"/>
                  </a:lnTo>
                  <a:lnTo>
                    <a:pt x="91092" y="3059"/>
                  </a:lnTo>
                  <a:lnTo>
                    <a:pt x="50938" y="53"/>
                  </a:lnTo>
                  <a:lnTo>
                    <a:pt x="33860" y="11"/>
                  </a:lnTo>
                  <a:lnTo>
                    <a:pt x="27199" y="2650"/>
                  </a:lnTo>
                  <a:lnTo>
                    <a:pt x="5829" y="20991"/>
                  </a:lnTo>
                  <a:lnTo>
                    <a:pt x="2504" y="26858"/>
                  </a:lnTo>
                  <a:lnTo>
                    <a:pt x="631" y="38385"/>
                  </a:lnTo>
                  <a:lnTo>
                    <a:pt x="0" y="55317"/>
                  </a:lnTo>
                  <a:lnTo>
                    <a:pt x="939" y="57713"/>
                  </a:lnTo>
                  <a:lnTo>
                    <a:pt x="2558" y="59312"/>
                  </a:lnTo>
                  <a:lnTo>
                    <a:pt x="8773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40"/>
            <p:cNvSpPr/>
            <p:nvPr/>
          </p:nvSpPr>
          <p:spPr>
            <a:xfrm>
              <a:off x="6099249" y="4920258"/>
              <a:ext cx="106884" cy="124980"/>
            </a:xfrm>
            <a:custGeom>
              <a:avLst/>
              <a:gdLst/>
              <a:ahLst/>
              <a:cxnLst/>
              <a:rect l="0" t="0" r="0" b="0"/>
              <a:pathLst>
                <a:path w="106884" h="124980">
                  <a:moveTo>
                    <a:pt x="71165" y="0"/>
                  </a:moveTo>
                  <a:lnTo>
                    <a:pt x="66425" y="0"/>
                  </a:lnTo>
                  <a:lnTo>
                    <a:pt x="61451" y="2645"/>
                  </a:lnTo>
                  <a:lnTo>
                    <a:pt x="55933" y="6136"/>
                  </a:lnTo>
                  <a:lnTo>
                    <a:pt x="20389" y="18943"/>
                  </a:lnTo>
                  <a:lnTo>
                    <a:pt x="2840" y="33118"/>
                  </a:lnTo>
                  <a:lnTo>
                    <a:pt x="1112" y="37208"/>
                  </a:lnTo>
                  <a:lnTo>
                    <a:pt x="0" y="47918"/>
                  </a:lnTo>
                  <a:lnTo>
                    <a:pt x="902" y="49806"/>
                  </a:lnTo>
                  <a:lnTo>
                    <a:pt x="2495" y="51063"/>
                  </a:lnTo>
                  <a:lnTo>
                    <a:pt x="6910" y="53452"/>
                  </a:lnTo>
                  <a:lnTo>
                    <a:pt x="14974" y="59383"/>
                  </a:lnTo>
                  <a:lnTo>
                    <a:pt x="23647" y="62574"/>
                  </a:lnTo>
                  <a:lnTo>
                    <a:pt x="32501" y="68370"/>
                  </a:lnTo>
                  <a:lnTo>
                    <a:pt x="44221" y="71402"/>
                  </a:lnTo>
                  <a:lnTo>
                    <a:pt x="44330" y="76167"/>
                  </a:lnTo>
                  <a:lnTo>
                    <a:pt x="43353" y="77567"/>
                  </a:lnTo>
                  <a:lnTo>
                    <a:pt x="41709" y="78500"/>
                  </a:lnTo>
                  <a:lnTo>
                    <a:pt x="39622" y="79122"/>
                  </a:lnTo>
                  <a:lnTo>
                    <a:pt x="38229" y="80530"/>
                  </a:lnTo>
                  <a:lnTo>
                    <a:pt x="35813" y="87946"/>
                  </a:lnTo>
                  <a:lnTo>
                    <a:pt x="35456" y="102564"/>
                  </a:lnTo>
                  <a:lnTo>
                    <a:pt x="38097" y="107761"/>
                  </a:lnTo>
                  <a:lnTo>
                    <a:pt x="48749" y="120339"/>
                  </a:lnTo>
                  <a:lnTo>
                    <a:pt x="56572" y="122937"/>
                  </a:lnTo>
                  <a:lnTo>
                    <a:pt x="96643" y="124979"/>
                  </a:lnTo>
                  <a:lnTo>
                    <a:pt x="100056" y="123998"/>
                  </a:lnTo>
                  <a:lnTo>
                    <a:pt x="102332" y="122354"/>
                  </a:lnTo>
                  <a:lnTo>
                    <a:pt x="106883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41"/>
            <p:cNvSpPr/>
            <p:nvPr/>
          </p:nvSpPr>
          <p:spPr>
            <a:xfrm>
              <a:off x="6116836" y="5098852"/>
              <a:ext cx="285751" cy="125016"/>
            </a:xfrm>
            <a:custGeom>
              <a:avLst/>
              <a:gdLst/>
              <a:ahLst/>
              <a:cxnLst/>
              <a:rect l="0" t="0" r="0" b="0"/>
              <a:pathLst>
                <a:path w="285751" h="125016">
                  <a:moveTo>
                    <a:pt x="285750" y="0"/>
                  </a:moveTo>
                  <a:lnTo>
                    <a:pt x="285750" y="4739"/>
                  </a:lnTo>
                  <a:lnTo>
                    <a:pt x="283104" y="9713"/>
                  </a:lnTo>
                  <a:lnTo>
                    <a:pt x="279613" y="15231"/>
                  </a:lnTo>
                  <a:lnTo>
                    <a:pt x="278062" y="20989"/>
                  </a:lnTo>
                  <a:lnTo>
                    <a:pt x="272080" y="26857"/>
                  </a:lnTo>
                  <a:lnTo>
                    <a:pt x="228851" y="53579"/>
                  </a:lnTo>
                  <a:lnTo>
                    <a:pt x="185370" y="68791"/>
                  </a:lnTo>
                  <a:lnTo>
                    <a:pt x="142591" y="78218"/>
                  </a:lnTo>
                  <a:lnTo>
                    <a:pt x="98189" y="92383"/>
                  </a:lnTo>
                  <a:lnTo>
                    <a:pt x="56219" y="104524"/>
                  </a:lnTo>
                  <a:lnTo>
                    <a:pt x="36501" y="109022"/>
                  </a:lnTo>
                  <a:lnTo>
                    <a:pt x="9782" y="118110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42"/>
            <p:cNvSpPr/>
            <p:nvPr/>
          </p:nvSpPr>
          <p:spPr>
            <a:xfrm>
              <a:off x="6117003" y="5134570"/>
              <a:ext cx="151222" cy="223244"/>
            </a:xfrm>
            <a:custGeom>
              <a:avLst/>
              <a:gdLst/>
              <a:ahLst/>
              <a:cxnLst/>
              <a:rect l="0" t="0" r="0" b="0"/>
              <a:pathLst>
                <a:path w="151222" h="223244">
                  <a:moveTo>
                    <a:pt x="53411" y="0"/>
                  </a:moveTo>
                  <a:lnTo>
                    <a:pt x="53411" y="7688"/>
                  </a:lnTo>
                  <a:lnTo>
                    <a:pt x="60540" y="21951"/>
                  </a:lnTo>
                  <a:lnTo>
                    <a:pt x="90911" y="59982"/>
                  </a:lnTo>
                  <a:lnTo>
                    <a:pt x="114601" y="102979"/>
                  </a:lnTo>
                  <a:lnTo>
                    <a:pt x="139894" y="142044"/>
                  </a:lnTo>
                  <a:lnTo>
                    <a:pt x="140832" y="145298"/>
                  </a:lnTo>
                  <a:lnTo>
                    <a:pt x="142449" y="147466"/>
                  </a:lnTo>
                  <a:lnTo>
                    <a:pt x="148474" y="151512"/>
                  </a:lnTo>
                  <a:lnTo>
                    <a:pt x="150700" y="156568"/>
                  </a:lnTo>
                  <a:lnTo>
                    <a:pt x="151013" y="155973"/>
                  </a:lnTo>
                  <a:lnTo>
                    <a:pt x="151221" y="154583"/>
                  </a:lnTo>
                  <a:lnTo>
                    <a:pt x="150368" y="153657"/>
                  </a:lnTo>
                  <a:lnTo>
                    <a:pt x="144426" y="151360"/>
                  </a:lnTo>
                  <a:lnTo>
                    <a:pt x="136382" y="145831"/>
                  </a:lnTo>
                  <a:lnTo>
                    <a:pt x="94724" y="128713"/>
                  </a:lnTo>
                  <a:lnTo>
                    <a:pt x="53391" y="125232"/>
                  </a:lnTo>
                  <a:lnTo>
                    <a:pt x="24635" y="126036"/>
                  </a:lnTo>
                  <a:lnTo>
                    <a:pt x="16478" y="129769"/>
                  </a:lnTo>
                  <a:lnTo>
                    <a:pt x="1751" y="141267"/>
                  </a:lnTo>
                  <a:lnTo>
                    <a:pt x="685" y="144807"/>
                  </a:lnTo>
                  <a:lnTo>
                    <a:pt x="0" y="150423"/>
                  </a:lnTo>
                  <a:lnTo>
                    <a:pt x="4623" y="156135"/>
                  </a:lnTo>
                  <a:lnTo>
                    <a:pt x="12214" y="158690"/>
                  </a:lnTo>
                  <a:lnTo>
                    <a:pt x="38207" y="160615"/>
                  </a:lnTo>
                  <a:lnTo>
                    <a:pt x="81559" y="152169"/>
                  </a:lnTo>
                  <a:lnTo>
                    <a:pt x="106830" y="151805"/>
                  </a:lnTo>
                  <a:lnTo>
                    <a:pt x="106942" y="156545"/>
                  </a:lnTo>
                  <a:lnTo>
                    <a:pt x="104323" y="161518"/>
                  </a:lnTo>
                  <a:lnTo>
                    <a:pt x="102235" y="164233"/>
                  </a:lnTo>
                  <a:lnTo>
                    <a:pt x="99915" y="172542"/>
                  </a:lnTo>
                  <a:lnTo>
                    <a:pt x="97892" y="181857"/>
                  </a:lnTo>
                  <a:lnTo>
                    <a:pt x="91154" y="195922"/>
                  </a:lnTo>
                  <a:lnTo>
                    <a:pt x="90480" y="199076"/>
                  </a:lnTo>
                  <a:lnTo>
                    <a:pt x="89037" y="201178"/>
                  </a:lnTo>
                  <a:lnTo>
                    <a:pt x="87083" y="202580"/>
                  </a:lnTo>
                  <a:lnTo>
                    <a:pt x="82267" y="205130"/>
                  </a:lnTo>
                  <a:lnTo>
                    <a:pt x="76819" y="209569"/>
                  </a:lnTo>
                  <a:lnTo>
                    <a:pt x="73736" y="214851"/>
                  </a:lnTo>
                  <a:lnTo>
                    <a:pt x="72914" y="217648"/>
                  </a:lnTo>
                  <a:lnTo>
                    <a:pt x="71374" y="219513"/>
                  </a:lnTo>
                  <a:lnTo>
                    <a:pt x="62340" y="22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43"/>
            <p:cNvSpPr/>
            <p:nvPr/>
          </p:nvSpPr>
          <p:spPr>
            <a:xfrm>
              <a:off x="6197203" y="5366742"/>
              <a:ext cx="62509" cy="89298"/>
            </a:xfrm>
            <a:custGeom>
              <a:avLst/>
              <a:gdLst/>
              <a:ahLst/>
              <a:cxnLst/>
              <a:rect l="0" t="0" r="0" b="0"/>
              <a:pathLst>
                <a:path w="62509" h="89298">
                  <a:moveTo>
                    <a:pt x="62508" y="0"/>
                  </a:moveTo>
                  <a:lnTo>
                    <a:pt x="62508" y="12428"/>
                  </a:lnTo>
                  <a:lnTo>
                    <a:pt x="59862" y="18092"/>
                  </a:lnTo>
                  <a:lnTo>
                    <a:pt x="48268" y="32772"/>
                  </a:lnTo>
                  <a:lnTo>
                    <a:pt x="43737" y="42673"/>
                  </a:lnTo>
                  <a:lnTo>
                    <a:pt x="24672" y="64244"/>
                  </a:lnTo>
                  <a:lnTo>
                    <a:pt x="18241" y="68240"/>
                  </a:lnTo>
                  <a:lnTo>
                    <a:pt x="15138" y="69306"/>
                  </a:lnTo>
                  <a:lnTo>
                    <a:pt x="13068" y="71009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44"/>
            <p:cNvSpPr/>
            <p:nvPr/>
          </p:nvSpPr>
          <p:spPr>
            <a:xfrm>
              <a:off x="6134695" y="5375672"/>
              <a:ext cx="160735" cy="98227"/>
            </a:xfrm>
            <a:custGeom>
              <a:avLst/>
              <a:gdLst/>
              <a:ahLst/>
              <a:cxnLst/>
              <a:rect l="0" t="0" r="0" b="0"/>
              <a:pathLst>
                <a:path w="160735" h="98227">
                  <a:moveTo>
                    <a:pt x="160734" y="98226"/>
                  </a:moveTo>
                  <a:lnTo>
                    <a:pt x="153046" y="98226"/>
                  </a:lnTo>
                  <a:lnTo>
                    <a:pt x="144225" y="90538"/>
                  </a:lnTo>
                  <a:lnTo>
                    <a:pt x="135020" y="76276"/>
                  </a:lnTo>
                  <a:lnTo>
                    <a:pt x="92083" y="42985"/>
                  </a:lnTo>
                  <a:lnTo>
                    <a:pt x="66439" y="23888"/>
                  </a:lnTo>
                  <a:lnTo>
                    <a:pt x="22672" y="42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5"/>
            <p:cNvSpPr/>
            <p:nvPr/>
          </p:nvSpPr>
          <p:spPr>
            <a:xfrm>
              <a:off x="6197203" y="5500688"/>
              <a:ext cx="120883" cy="62386"/>
            </a:xfrm>
            <a:custGeom>
              <a:avLst/>
              <a:gdLst/>
              <a:ahLst/>
              <a:cxnLst/>
              <a:rect l="0" t="0" r="0" b="0"/>
              <a:pathLst>
                <a:path w="120883" h="62386">
                  <a:moveTo>
                    <a:pt x="35718" y="0"/>
                  </a:moveTo>
                  <a:lnTo>
                    <a:pt x="35718" y="13301"/>
                  </a:lnTo>
                  <a:lnTo>
                    <a:pt x="38364" y="18479"/>
                  </a:lnTo>
                  <a:lnTo>
                    <a:pt x="65530" y="47634"/>
                  </a:lnTo>
                  <a:lnTo>
                    <a:pt x="71458" y="50936"/>
                  </a:lnTo>
                  <a:lnTo>
                    <a:pt x="77400" y="53396"/>
                  </a:lnTo>
                  <a:lnTo>
                    <a:pt x="86322" y="59367"/>
                  </a:lnTo>
                  <a:lnTo>
                    <a:pt x="95251" y="61577"/>
                  </a:lnTo>
                  <a:lnTo>
                    <a:pt x="110133" y="62385"/>
                  </a:lnTo>
                  <a:lnTo>
                    <a:pt x="112117" y="61433"/>
                  </a:lnTo>
                  <a:lnTo>
                    <a:pt x="113440" y="59806"/>
                  </a:lnTo>
                  <a:lnTo>
                    <a:pt x="114322" y="57730"/>
                  </a:lnTo>
                  <a:lnTo>
                    <a:pt x="115902" y="56346"/>
                  </a:lnTo>
                  <a:lnTo>
                    <a:pt x="120304" y="54807"/>
                  </a:lnTo>
                  <a:lnTo>
                    <a:pt x="120882" y="53405"/>
                  </a:lnTo>
                  <a:lnTo>
                    <a:pt x="120275" y="51477"/>
                  </a:lnTo>
                  <a:lnTo>
                    <a:pt x="111590" y="40307"/>
                  </a:lnTo>
                  <a:lnTo>
                    <a:pt x="99910" y="29495"/>
                  </a:lnTo>
                  <a:lnTo>
                    <a:pt x="74223" y="12874"/>
                  </a:lnTo>
                  <a:lnTo>
                    <a:pt x="47531" y="9275"/>
                  </a:lnTo>
                  <a:lnTo>
                    <a:pt x="25172" y="8974"/>
                  </a:lnTo>
                  <a:lnTo>
                    <a:pt x="18463" y="11595"/>
                  </a:lnTo>
                  <a:lnTo>
                    <a:pt x="15286" y="13683"/>
                  </a:lnTo>
                  <a:lnTo>
                    <a:pt x="13167" y="16067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6"/>
            <p:cNvSpPr/>
            <p:nvPr/>
          </p:nvSpPr>
          <p:spPr>
            <a:xfrm>
              <a:off x="6188273" y="5635043"/>
              <a:ext cx="151806" cy="44225"/>
            </a:xfrm>
            <a:custGeom>
              <a:avLst/>
              <a:gdLst/>
              <a:ahLst/>
              <a:cxnLst/>
              <a:rect l="0" t="0" r="0" b="0"/>
              <a:pathLst>
                <a:path w="151806" h="44225">
                  <a:moveTo>
                    <a:pt x="151805" y="35308"/>
                  </a:moveTo>
                  <a:lnTo>
                    <a:pt x="147065" y="35308"/>
                  </a:lnTo>
                  <a:lnTo>
                    <a:pt x="145668" y="34316"/>
                  </a:lnTo>
                  <a:lnTo>
                    <a:pt x="144737" y="32663"/>
                  </a:lnTo>
                  <a:lnTo>
                    <a:pt x="143243" y="27620"/>
                  </a:lnTo>
                  <a:lnTo>
                    <a:pt x="130478" y="14059"/>
                  </a:lnTo>
                  <a:lnTo>
                    <a:pt x="124797" y="10981"/>
                  </a:lnTo>
                  <a:lnTo>
                    <a:pt x="86685" y="0"/>
                  </a:lnTo>
                  <a:lnTo>
                    <a:pt x="80529" y="2418"/>
                  </a:lnTo>
                  <a:lnTo>
                    <a:pt x="50604" y="29404"/>
                  </a:lnTo>
                  <a:lnTo>
                    <a:pt x="47296" y="35330"/>
                  </a:lnTo>
                  <a:lnTo>
                    <a:pt x="46413" y="38299"/>
                  </a:lnTo>
                  <a:lnTo>
                    <a:pt x="44833" y="40279"/>
                  </a:lnTo>
                  <a:lnTo>
                    <a:pt x="37115" y="43717"/>
                  </a:lnTo>
                  <a:lnTo>
                    <a:pt x="22453" y="44224"/>
                  </a:lnTo>
                  <a:lnTo>
                    <a:pt x="20922" y="43236"/>
                  </a:lnTo>
                  <a:lnTo>
                    <a:pt x="19902" y="41586"/>
                  </a:lnTo>
                  <a:lnTo>
                    <a:pt x="19221" y="39494"/>
                  </a:lnTo>
                  <a:lnTo>
                    <a:pt x="10971" y="26146"/>
                  </a:lnTo>
                  <a:lnTo>
                    <a:pt x="10290" y="23247"/>
                  </a:lnTo>
                  <a:lnTo>
                    <a:pt x="8845" y="21314"/>
                  </a:lnTo>
                  <a:lnTo>
                    <a:pt x="6889" y="20026"/>
                  </a:lnTo>
                  <a:lnTo>
                    <a:pt x="0" y="17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7"/>
            <p:cNvSpPr/>
            <p:nvPr/>
          </p:nvSpPr>
          <p:spPr>
            <a:xfrm>
              <a:off x="6215062" y="5751132"/>
              <a:ext cx="312540" cy="97814"/>
            </a:xfrm>
            <a:custGeom>
              <a:avLst/>
              <a:gdLst/>
              <a:ahLst/>
              <a:cxnLst/>
              <a:rect l="0" t="0" r="0" b="0"/>
              <a:pathLst>
                <a:path w="312540" h="97814">
                  <a:moveTo>
                    <a:pt x="0" y="88883"/>
                  </a:moveTo>
                  <a:lnTo>
                    <a:pt x="4740" y="88883"/>
                  </a:lnTo>
                  <a:lnTo>
                    <a:pt x="33420" y="76455"/>
                  </a:lnTo>
                  <a:lnTo>
                    <a:pt x="73261" y="51383"/>
                  </a:lnTo>
                  <a:lnTo>
                    <a:pt x="116326" y="35462"/>
                  </a:lnTo>
                  <a:lnTo>
                    <a:pt x="159972" y="17460"/>
                  </a:lnTo>
                  <a:lnTo>
                    <a:pt x="172302" y="12491"/>
                  </a:lnTo>
                  <a:lnTo>
                    <a:pt x="214293" y="1681"/>
                  </a:lnTo>
                  <a:lnTo>
                    <a:pt x="233382" y="0"/>
                  </a:lnTo>
                  <a:lnTo>
                    <a:pt x="248295" y="4450"/>
                  </a:lnTo>
                  <a:lnTo>
                    <a:pt x="263983" y="14842"/>
                  </a:lnTo>
                  <a:lnTo>
                    <a:pt x="273568" y="24501"/>
                  </a:lnTo>
                  <a:lnTo>
                    <a:pt x="297646" y="68206"/>
                  </a:lnTo>
                  <a:lnTo>
                    <a:pt x="305469" y="88120"/>
                  </a:lnTo>
                  <a:lnTo>
                    <a:pt x="312539" y="97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8"/>
            <p:cNvSpPr/>
            <p:nvPr/>
          </p:nvSpPr>
          <p:spPr>
            <a:xfrm>
              <a:off x="6304478" y="5750718"/>
              <a:ext cx="17741" cy="107158"/>
            </a:xfrm>
            <a:custGeom>
              <a:avLst/>
              <a:gdLst/>
              <a:ahLst/>
              <a:cxnLst/>
              <a:rect l="0" t="0" r="0" b="0"/>
              <a:pathLst>
                <a:path w="17741" h="107158">
                  <a:moveTo>
                    <a:pt x="17740" y="0"/>
                  </a:moveTo>
                  <a:lnTo>
                    <a:pt x="10052" y="0"/>
                  </a:lnTo>
                  <a:lnTo>
                    <a:pt x="4438" y="4740"/>
                  </a:lnTo>
                  <a:lnTo>
                    <a:pt x="1906" y="12359"/>
                  </a:lnTo>
                  <a:lnTo>
                    <a:pt x="0" y="55543"/>
                  </a:lnTo>
                  <a:lnTo>
                    <a:pt x="7991" y="98985"/>
                  </a:lnTo>
                  <a:lnTo>
                    <a:pt x="8811" y="10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9"/>
            <p:cNvSpPr/>
            <p:nvPr/>
          </p:nvSpPr>
          <p:spPr>
            <a:xfrm>
              <a:off x="6313444" y="5929312"/>
              <a:ext cx="89143" cy="44572"/>
            </a:xfrm>
            <a:custGeom>
              <a:avLst/>
              <a:gdLst/>
              <a:ahLst/>
              <a:cxnLst/>
              <a:rect l="0" t="0" r="0" b="0"/>
              <a:pathLst>
                <a:path w="89143" h="44572">
                  <a:moveTo>
                    <a:pt x="53423" y="17859"/>
                  </a:moveTo>
                  <a:lnTo>
                    <a:pt x="53423" y="26680"/>
                  </a:lnTo>
                  <a:lnTo>
                    <a:pt x="53423" y="22017"/>
                  </a:lnTo>
                  <a:lnTo>
                    <a:pt x="52431" y="20631"/>
                  </a:lnTo>
                  <a:lnTo>
                    <a:pt x="38192" y="10973"/>
                  </a:lnTo>
                  <a:lnTo>
                    <a:pt x="29507" y="3693"/>
                  </a:lnTo>
                  <a:lnTo>
                    <a:pt x="20650" y="1094"/>
                  </a:lnTo>
                  <a:lnTo>
                    <a:pt x="14714" y="486"/>
                  </a:lnTo>
                  <a:lnTo>
                    <a:pt x="8767" y="2862"/>
                  </a:lnTo>
                  <a:lnTo>
                    <a:pt x="1607" y="7731"/>
                  </a:lnTo>
                  <a:lnTo>
                    <a:pt x="628" y="11042"/>
                  </a:lnTo>
                  <a:lnTo>
                    <a:pt x="0" y="21253"/>
                  </a:lnTo>
                  <a:lnTo>
                    <a:pt x="4631" y="34630"/>
                  </a:lnTo>
                  <a:lnTo>
                    <a:pt x="7004" y="37969"/>
                  </a:lnTo>
                  <a:lnTo>
                    <a:pt x="12287" y="41680"/>
                  </a:lnTo>
                  <a:lnTo>
                    <a:pt x="20840" y="43769"/>
                  </a:lnTo>
                  <a:lnTo>
                    <a:pt x="43294" y="44571"/>
                  </a:lnTo>
                  <a:lnTo>
                    <a:pt x="51567" y="41969"/>
                  </a:lnTo>
                  <a:lnTo>
                    <a:pt x="55162" y="39885"/>
                  </a:lnTo>
                  <a:lnTo>
                    <a:pt x="8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50"/>
            <p:cNvSpPr/>
            <p:nvPr/>
          </p:nvSpPr>
          <p:spPr>
            <a:xfrm>
              <a:off x="6349007" y="5991820"/>
              <a:ext cx="89298" cy="98227"/>
            </a:xfrm>
            <a:custGeom>
              <a:avLst/>
              <a:gdLst/>
              <a:ahLst/>
              <a:cxnLst/>
              <a:rect l="0" t="0" r="0" b="0"/>
              <a:pathLst>
                <a:path w="89298" h="98227">
                  <a:moveTo>
                    <a:pt x="0" y="0"/>
                  </a:moveTo>
                  <a:lnTo>
                    <a:pt x="0" y="8927"/>
                  </a:lnTo>
                  <a:lnTo>
                    <a:pt x="38374" y="8930"/>
                  </a:lnTo>
                  <a:lnTo>
                    <a:pt x="44506" y="11575"/>
                  </a:lnTo>
                  <a:lnTo>
                    <a:pt x="50538" y="15066"/>
                  </a:lnTo>
                  <a:lnTo>
                    <a:pt x="59513" y="18024"/>
                  </a:lnTo>
                  <a:lnTo>
                    <a:pt x="65476" y="22232"/>
                  </a:lnTo>
                  <a:lnTo>
                    <a:pt x="68789" y="30055"/>
                  </a:lnTo>
                  <a:lnTo>
                    <a:pt x="80428" y="73549"/>
                  </a:lnTo>
                  <a:lnTo>
                    <a:pt x="87251" y="88538"/>
                  </a:lnTo>
                  <a:lnTo>
                    <a:pt x="89297" y="9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51"/>
            <p:cNvSpPr/>
            <p:nvPr/>
          </p:nvSpPr>
          <p:spPr>
            <a:xfrm>
              <a:off x="5734660" y="4590392"/>
              <a:ext cx="202341" cy="151273"/>
            </a:xfrm>
            <a:custGeom>
              <a:avLst/>
              <a:gdLst/>
              <a:ahLst/>
              <a:cxnLst/>
              <a:rect l="0" t="0" r="0" b="0"/>
              <a:pathLst>
                <a:path w="202341" h="151273">
                  <a:moveTo>
                    <a:pt x="194652" y="106623"/>
                  </a:moveTo>
                  <a:lnTo>
                    <a:pt x="194652" y="101883"/>
                  </a:lnTo>
                  <a:lnTo>
                    <a:pt x="195644" y="100487"/>
                  </a:lnTo>
                  <a:lnTo>
                    <a:pt x="197298" y="99556"/>
                  </a:lnTo>
                  <a:lnTo>
                    <a:pt x="199392" y="98935"/>
                  </a:lnTo>
                  <a:lnTo>
                    <a:pt x="200789" y="96537"/>
                  </a:lnTo>
                  <a:lnTo>
                    <a:pt x="202340" y="88580"/>
                  </a:lnTo>
                  <a:lnTo>
                    <a:pt x="200384" y="81075"/>
                  </a:lnTo>
                  <a:lnTo>
                    <a:pt x="178652" y="46976"/>
                  </a:lnTo>
                  <a:lnTo>
                    <a:pt x="162682" y="32285"/>
                  </a:lnTo>
                  <a:lnTo>
                    <a:pt x="120959" y="11641"/>
                  </a:lnTo>
                  <a:lnTo>
                    <a:pt x="99215" y="2165"/>
                  </a:lnTo>
                  <a:lnTo>
                    <a:pt x="85070" y="0"/>
                  </a:lnTo>
                  <a:lnTo>
                    <a:pt x="78810" y="2350"/>
                  </a:lnTo>
                  <a:lnTo>
                    <a:pt x="75752" y="4365"/>
                  </a:lnTo>
                  <a:lnTo>
                    <a:pt x="73714" y="6701"/>
                  </a:lnTo>
                  <a:lnTo>
                    <a:pt x="71450" y="11943"/>
                  </a:lnTo>
                  <a:lnTo>
                    <a:pt x="70174" y="25213"/>
                  </a:lnTo>
                  <a:lnTo>
                    <a:pt x="75167" y="36045"/>
                  </a:lnTo>
                  <a:lnTo>
                    <a:pt x="106891" y="76908"/>
                  </a:lnTo>
                  <a:lnTo>
                    <a:pt x="121575" y="89992"/>
                  </a:lnTo>
                  <a:lnTo>
                    <a:pt x="136193" y="97165"/>
                  </a:lnTo>
                  <a:lnTo>
                    <a:pt x="137820" y="99325"/>
                  </a:lnTo>
                  <a:lnTo>
                    <a:pt x="138905" y="101758"/>
                  </a:lnTo>
                  <a:lnTo>
                    <a:pt x="140620" y="103380"/>
                  </a:lnTo>
                  <a:lnTo>
                    <a:pt x="145172" y="105182"/>
                  </a:lnTo>
                  <a:lnTo>
                    <a:pt x="145790" y="104670"/>
                  </a:lnTo>
                  <a:lnTo>
                    <a:pt x="141891" y="98809"/>
                  </a:lnTo>
                  <a:lnTo>
                    <a:pt x="127969" y="91777"/>
                  </a:lnTo>
                  <a:lnTo>
                    <a:pt x="85279" y="81193"/>
                  </a:lnTo>
                  <a:lnTo>
                    <a:pt x="50892" y="79954"/>
                  </a:lnTo>
                  <a:lnTo>
                    <a:pt x="35749" y="84611"/>
                  </a:lnTo>
                  <a:lnTo>
                    <a:pt x="19984" y="95072"/>
                  </a:lnTo>
                  <a:lnTo>
                    <a:pt x="4278" y="109647"/>
                  </a:lnTo>
                  <a:lnTo>
                    <a:pt x="900" y="118219"/>
                  </a:lnTo>
                  <a:lnTo>
                    <a:pt x="0" y="123283"/>
                  </a:lnTo>
                  <a:lnTo>
                    <a:pt x="1645" y="134203"/>
                  </a:lnTo>
                  <a:lnTo>
                    <a:pt x="7129" y="151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2"/>
            <p:cNvSpPr/>
            <p:nvPr/>
          </p:nvSpPr>
          <p:spPr>
            <a:xfrm>
              <a:off x="5768591" y="4804171"/>
              <a:ext cx="107096" cy="98228"/>
            </a:xfrm>
            <a:custGeom>
              <a:avLst/>
              <a:gdLst/>
              <a:ahLst/>
              <a:cxnLst/>
              <a:rect l="0" t="0" r="0" b="0"/>
              <a:pathLst>
                <a:path w="107096" h="98228">
                  <a:moveTo>
                    <a:pt x="26776" y="0"/>
                  </a:moveTo>
                  <a:lnTo>
                    <a:pt x="14347" y="0"/>
                  </a:lnTo>
                  <a:lnTo>
                    <a:pt x="8684" y="2646"/>
                  </a:lnTo>
                  <a:lnTo>
                    <a:pt x="138" y="8821"/>
                  </a:lnTo>
                  <a:lnTo>
                    <a:pt x="0" y="1232"/>
                  </a:lnTo>
                  <a:lnTo>
                    <a:pt x="987" y="822"/>
                  </a:lnTo>
                  <a:lnTo>
                    <a:pt x="34539" y="11"/>
                  </a:lnTo>
                  <a:lnTo>
                    <a:pt x="42794" y="2650"/>
                  </a:lnTo>
                  <a:lnTo>
                    <a:pt x="49770" y="6139"/>
                  </a:lnTo>
                  <a:lnTo>
                    <a:pt x="59276" y="9095"/>
                  </a:lnTo>
                  <a:lnTo>
                    <a:pt x="69628" y="16510"/>
                  </a:lnTo>
                  <a:lnTo>
                    <a:pt x="75633" y="26941"/>
                  </a:lnTo>
                  <a:lnTo>
                    <a:pt x="76215" y="30859"/>
                  </a:lnTo>
                  <a:lnTo>
                    <a:pt x="72251" y="42637"/>
                  </a:lnTo>
                  <a:lnTo>
                    <a:pt x="59068" y="56901"/>
                  </a:lnTo>
                  <a:lnTo>
                    <a:pt x="53365" y="60017"/>
                  </a:lnTo>
                  <a:lnTo>
                    <a:pt x="38656" y="62180"/>
                  </a:lnTo>
                  <a:lnTo>
                    <a:pt x="19241" y="62504"/>
                  </a:lnTo>
                  <a:lnTo>
                    <a:pt x="23000" y="62507"/>
                  </a:lnTo>
                  <a:lnTo>
                    <a:pt x="24259" y="63500"/>
                  </a:lnTo>
                  <a:lnTo>
                    <a:pt x="25657" y="67248"/>
                  </a:lnTo>
                  <a:lnTo>
                    <a:pt x="36862" y="69576"/>
                  </a:lnTo>
                  <a:lnTo>
                    <a:pt x="72385" y="72184"/>
                  </a:lnTo>
                  <a:lnTo>
                    <a:pt x="97921" y="82447"/>
                  </a:lnTo>
                  <a:lnTo>
                    <a:pt x="105321" y="87944"/>
                  </a:lnTo>
                  <a:lnTo>
                    <a:pt x="106334" y="91341"/>
                  </a:lnTo>
                  <a:lnTo>
                    <a:pt x="107095" y="97824"/>
                  </a:lnTo>
                  <a:lnTo>
                    <a:pt x="64336" y="98226"/>
                  </a:lnTo>
                  <a:lnTo>
                    <a:pt x="53565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53"/>
            <p:cNvSpPr/>
            <p:nvPr/>
          </p:nvSpPr>
          <p:spPr>
            <a:xfrm>
              <a:off x="5804296" y="4964906"/>
              <a:ext cx="80369" cy="35720"/>
            </a:xfrm>
            <a:custGeom>
              <a:avLst/>
              <a:gdLst/>
              <a:ahLst/>
              <a:cxnLst/>
              <a:rect l="0" t="0" r="0" b="0"/>
              <a:pathLst>
                <a:path w="80369" h="35720">
                  <a:moveTo>
                    <a:pt x="80368" y="0"/>
                  </a:moveTo>
                  <a:lnTo>
                    <a:pt x="80368" y="4740"/>
                  </a:lnTo>
                  <a:lnTo>
                    <a:pt x="79376" y="6136"/>
                  </a:lnTo>
                  <a:lnTo>
                    <a:pt x="77722" y="7068"/>
                  </a:lnTo>
                  <a:lnTo>
                    <a:pt x="72680" y="8562"/>
                  </a:lnTo>
                  <a:lnTo>
                    <a:pt x="64555" y="14994"/>
                  </a:lnTo>
                  <a:lnTo>
                    <a:pt x="56280" y="18002"/>
                  </a:lnTo>
                  <a:lnTo>
                    <a:pt x="46552" y="23745"/>
                  </a:lnTo>
                  <a:lnTo>
                    <a:pt x="32535" y="26879"/>
                  </a:lnTo>
                  <a:lnTo>
                    <a:pt x="18407" y="33678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54"/>
            <p:cNvSpPr/>
            <p:nvPr/>
          </p:nvSpPr>
          <p:spPr>
            <a:xfrm>
              <a:off x="5973961" y="4938117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55"/>
            <p:cNvSpPr/>
            <p:nvPr/>
          </p:nvSpPr>
          <p:spPr>
            <a:xfrm>
              <a:off x="5848945" y="5063133"/>
              <a:ext cx="125017" cy="35720"/>
            </a:xfrm>
            <a:custGeom>
              <a:avLst/>
              <a:gdLst/>
              <a:ahLst/>
              <a:cxnLst/>
              <a:rect l="0" t="0" r="0" b="0"/>
              <a:pathLst>
                <a:path w="125017" h="35720">
                  <a:moveTo>
                    <a:pt x="125016" y="0"/>
                  </a:moveTo>
                  <a:lnTo>
                    <a:pt x="120276" y="4739"/>
                  </a:lnTo>
                  <a:lnTo>
                    <a:pt x="115302" y="7067"/>
                  </a:lnTo>
                  <a:lnTo>
                    <a:pt x="112587" y="7688"/>
                  </a:lnTo>
                  <a:lnTo>
                    <a:pt x="100107" y="14821"/>
                  </a:lnTo>
                  <a:lnTo>
                    <a:pt x="86106" y="17951"/>
                  </a:lnTo>
                  <a:lnTo>
                    <a:pt x="74240" y="23729"/>
                  </a:lnTo>
                  <a:lnTo>
                    <a:pt x="38180" y="29255"/>
                  </a:lnTo>
                  <a:lnTo>
                    <a:pt x="29867" y="32846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56"/>
            <p:cNvSpPr/>
            <p:nvPr/>
          </p:nvSpPr>
          <p:spPr>
            <a:xfrm>
              <a:off x="5840015" y="5161359"/>
              <a:ext cx="44650" cy="44650"/>
            </a:xfrm>
            <a:custGeom>
              <a:avLst/>
              <a:gdLst/>
              <a:ahLst/>
              <a:cxnLst/>
              <a:rect l="0" t="0" r="0" b="0"/>
              <a:pathLst>
                <a:path w="44650" h="44650">
                  <a:moveTo>
                    <a:pt x="44649" y="0"/>
                  </a:moveTo>
                  <a:lnTo>
                    <a:pt x="36961" y="7688"/>
                  </a:lnTo>
                  <a:lnTo>
                    <a:pt x="28836" y="9676"/>
                  </a:lnTo>
                  <a:lnTo>
                    <a:pt x="14761" y="21326"/>
                  </a:lnTo>
                  <a:lnTo>
                    <a:pt x="11521" y="27008"/>
                  </a:lnTo>
                  <a:lnTo>
                    <a:pt x="9089" y="32839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57"/>
            <p:cNvSpPr/>
            <p:nvPr/>
          </p:nvSpPr>
          <p:spPr>
            <a:xfrm>
              <a:off x="5741789" y="5232829"/>
              <a:ext cx="187524" cy="8899"/>
            </a:xfrm>
            <a:custGeom>
              <a:avLst/>
              <a:gdLst/>
              <a:ahLst/>
              <a:cxnLst/>
              <a:rect l="0" t="0" r="0" b="0"/>
              <a:pathLst>
                <a:path w="187524" h="8899">
                  <a:moveTo>
                    <a:pt x="187523" y="8898"/>
                  </a:moveTo>
                  <a:lnTo>
                    <a:pt x="145656" y="8898"/>
                  </a:lnTo>
                  <a:lnTo>
                    <a:pt x="121743" y="6252"/>
                  </a:lnTo>
                  <a:lnTo>
                    <a:pt x="80864" y="519"/>
                  </a:lnTo>
                  <a:lnTo>
                    <a:pt x="38724" y="0"/>
                  </a:lnTo>
                  <a:lnTo>
                    <a:pt x="0" y="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558"/>
          <p:cNvSpPr/>
          <p:nvPr/>
        </p:nvSpPr>
        <p:spPr>
          <a:xfrm>
            <a:off x="2589743" y="4420281"/>
            <a:ext cx="205236" cy="468115"/>
          </a:xfrm>
          <a:custGeom>
            <a:avLst/>
            <a:gdLst/>
            <a:ahLst/>
            <a:cxnLst/>
            <a:rect l="0" t="0" r="0" b="0"/>
            <a:pathLst>
              <a:path w="205236" h="468115">
                <a:moveTo>
                  <a:pt x="17726" y="17773"/>
                </a:moveTo>
                <a:lnTo>
                  <a:pt x="22466" y="22514"/>
                </a:lnTo>
                <a:lnTo>
                  <a:pt x="24794" y="30133"/>
                </a:lnTo>
                <a:lnTo>
                  <a:pt x="28749" y="45579"/>
                </a:lnTo>
                <a:lnTo>
                  <a:pt x="47344" y="90084"/>
                </a:lnTo>
                <a:lnTo>
                  <a:pt x="68516" y="133975"/>
                </a:lnTo>
                <a:lnTo>
                  <a:pt x="90793" y="178523"/>
                </a:lnTo>
                <a:lnTo>
                  <a:pt x="104772" y="221359"/>
                </a:lnTo>
                <a:lnTo>
                  <a:pt x="125613" y="265392"/>
                </a:lnTo>
                <a:lnTo>
                  <a:pt x="144098" y="307787"/>
                </a:lnTo>
                <a:lnTo>
                  <a:pt x="157304" y="347250"/>
                </a:lnTo>
                <a:lnTo>
                  <a:pt x="169467" y="383708"/>
                </a:lnTo>
                <a:lnTo>
                  <a:pt x="187384" y="427739"/>
                </a:lnTo>
                <a:lnTo>
                  <a:pt x="203485" y="457736"/>
                </a:lnTo>
                <a:lnTo>
                  <a:pt x="204901" y="468114"/>
                </a:lnTo>
                <a:lnTo>
                  <a:pt x="205017" y="467821"/>
                </a:lnTo>
                <a:lnTo>
                  <a:pt x="205235" y="452037"/>
                </a:lnTo>
                <a:lnTo>
                  <a:pt x="196154" y="408145"/>
                </a:lnTo>
                <a:lnTo>
                  <a:pt x="186769" y="367588"/>
                </a:lnTo>
                <a:lnTo>
                  <a:pt x="175361" y="325880"/>
                </a:lnTo>
                <a:lnTo>
                  <a:pt x="166517" y="291186"/>
                </a:lnTo>
                <a:lnTo>
                  <a:pt x="152873" y="255770"/>
                </a:lnTo>
                <a:lnTo>
                  <a:pt x="141003" y="220142"/>
                </a:lnTo>
                <a:lnTo>
                  <a:pt x="120974" y="178684"/>
                </a:lnTo>
                <a:lnTo>
                  <a:pt x="100555" y="135952"/>
                </a:lnTo>
                <a:lnTo>
                  <a:pt x="81933" y="98554"/>
                </a:lnTo>
                <a:lnTo>
                  <a:pt x="59145" y="62504"/>
                </a:lnTo>
                <a:lnTo>
                  <a:pt x="29793" y="22116"/>
                </a:lnTo>
                <a:lnTo>
                  <a:pt x="11953" y="3230"/>
                </a:lnTo>
                <a:lnTo>
                  <a:pt x="7554" y="1387"/>
                </a:lnTo>
                <a:lnTo>
                  <a:pt x="316" y="0"/>
                </a:lnTo>
                <a:lnTo>
                  <a:pt x="0" y="4680"/>
                </a:lnTo>
                <a:lnTo>
                  <a:pt x="15105" y="46192"/>
                </a:lnTo>
                <a:lnTo>
                  <a:pt x="29679" y="89426"/>
                </a:lnTo>
                <a:lnTo>
                  <a:pt x="47684" y="125964"/>
                </a:lnTo>
                <a:lnTo>
                  <a:pt x="64470" y="170371"/>
                </a:lnTo>
                <a:lnTo>
                  <a:pt x="78209" y="205532"/>
                </a:lnTo>
                <a:lnTo>
                  <a:pt x="88563" y="241084"/>
                </a:lnTo>
                <a:lnTo>
                  <a:pt x="105692" y="283914"/>
                </a:lnTo>
                <a:lnTo>
                  <a:pt x="120062" y="321037"/>
                </a:lnTo>
                <a:lnTo>
                  <a:pt x="126576" y="357034"/>
                </a:lnTo>
                <a:lnTo>
                  <a:pt x="140244" y="400960"/>
                </a:lnTo>
                <a:lnTo>
                  <a:pt x="142248" y="420666"/>
                </a:lnTo>
                <a:lnTo>
                  <a:pt x="143404" y="423290"/>
                </a:lnTo>
                <a:lnTo>
                  <a:pt x="145168" y="425040"/>
                </a:lnTo>
                <a:lnTo>
                  <a:pt x="150386" y="427848"/>
                </a:lnTo>
                <a:lnTo>
                  <a:pt x="146550" y="423594"/>
                </a:lnTo>
                <a:lnTo>
                  <a:pt x="144434" y="416089"/>
                </a:lnTo>
                <a:lnTo>
                  <a:pt x="140597" y="400707"/>
                </a:lnTo>
                <a:lnTo>
                  <a:pt x="124694" y="356226"/>
                </a:lnTo>
                <a:lnTo>
                  <a:pt x="112939" y="316470"/>
                </a:lnTo>
                <a:lnTo>
                  <a:pt x="104035" y="282114"/>
                </a:lnTo>
                <a:lnTo>
                  <a:pt x="93130" y="243070"/>
                </a:lnTo>
                <a:lnTo>
                  <a:pt x="89163" y="2142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77"/>
          <p:cNvGrpSpPr/>
          <p:nvPr/>
        </p:nvGrpSpPr>
        <p:grpSpPr>
          <a:xfrm>
            <a:off x="2902148" y="3205758"/>
            <a:ext cx="526853" cy="1455539"/>
            <a:chOff x="2902148" y="3205758"/>
            <a:chExt cx="526853" cy="1455539"/>
          </a:xfrm>
        </p:grpSpPr>
        <p:sp>
          <p:nvSpPr>
            <p:cNvPr id="76" name="SMARTInkShape-559"/>
            <p:cNvSpPr/>
            <p:nvPr/>
          </p:nvSpPr>
          <p:spPr>
            <a:xfrm>
              <a:off x="2991445" y="3205758"/>
              <a:ext cx="35720" cy="160735"/>
            </a:xfrm>
            <a:custGeom>
              <a:avLst/>
              <a:gdLst/>
              <a:ahLst/>
              <a:cxnLst/>
              <a:rect l="0" t="0" r="0" b="0"/>
              <a:pathLst>
                <a:path w="35720" h="160735">
                  <a:moveTo>
                    <a:pt x="26789" y="0"/>
                  </a:moveTo>
                  <a:lnTo>
                    <a:pt x="26789" y="42688"/>
                  </a:lnTo>
                  <a:lnTo>
                    <a:pt x="26789" y="74047"/>
                  </a:lnTo>
                  <a:lnTo>
                    <a:pt x="18023" y="115918"/>
                  </a:lnTo>
                  <a:lnTo>
                    <a:pt x="17892" y="127959"/>
                  </a:lnTo>
                  <a:lnTo>
                    <a:pt x="20520" y="133931"/>
                  </a:lnTo>
                  <a:lnTo>
                    <a:pt x="24003" y="139892"/>
                  </a:lnTo>
                  <a:lnTo>
                    <a:pt x="26779" y="151758"/>
                  </a:lnTo>
                  <a:lnTo>
                    <a:pt x="26789" y="144112"/>
                  </a:lnTo>
                  <a:lnTo>
                    <a:pt x="32926" y="135990"/>
                  </a:lnTo>
                  <a:lnTo>
                    <a:pt x="35351" y="126657"/>
                  </a:lnTo>
                  <a:lnTo>
                    <a:pt x="35718" y="82214"/>
                  </a:lnTo>
                  <a:lnTo>
                    <a:pt x="35719" y="62512"/>
                  </a:lnTo>
                  <a:lnTo>
                    <a:pt x="30978" y="67249"/>
                  </a:lnTo>
                  <a:lnTo>
                    <a:pt x="28651" y="72221"/>
                  </a:lnTo>
                  <a:lnTo>
                    <a:pt x="26042" y="86423"/>
                  </a:lnTo>
                  <a:lnTo>
                    <a:pt x="20725" y="96273"/>
                  </a:lnTo>
                  <a:lnTo>
                    <a:pt x="17716" y="110325"/>
                  </a:lnTo>
                  <a:lnTo>
                    <a:pt x="11974" y="122206"/>
                  </a:lnTo>
                  <a:lnTo>
                    <a:pt x="8840" y="136861"/>
                  </a:lnTo>
                  <a:lnTo>
                    <a:pt x="2040" y="151204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60"/>
            <p:cNvSpPr/>
            <p:nvPr/>
          </p:nvSpPr>
          <p:spPr>
            <a:xfrm>
              <a:off x="2920008" y="3768742"/>
              <a:ext cx="142843" cy="213899"/>
            </a:xfrm>
            <a:custGeom>
              <a:avLst/>
              <a:gdLst/>
              <a:ahLst/>
              <a:cxnLst/>
              <a:rect l="0" t="0" r="0" b="0"/>
              <a:pathLst>
                <a:path w="142843" h="213899">
                  <a:moveTo>
                    <a:pt x="133945" y="133531"/>
                  </a:moveTo>
                  <a:lnTo>
                    <a:pt x="133945" y="112540"/>
                  </a:lnTo>
                  <a:lnTo>
                    <a:pt x="136591" y="106673"/>
                  </a:lnTo>
                  <a:lnTo>
                    <a:pt x="140082" y="100759"/>
                  </a:lnTo>
                  <a:lnTo>
                    <a:pt x="142323" y="88877"/>
                  </a:lnTo>
                  <a:lnTo>
                    <a:pt x="142842" y="68047"/>
                  </a:lnTo>
                  <a:lnTo>
                    <a:pt x="140215" y="62094"/>
                  </a:lnTo>
                  <a:lnTo>
                    <a:pt x="136731" y="56141"/>
                  </a:lnTo>
                  <a:lnTo>
                    <a:pt x="134495" y="44234"/>
                  </a:lnTo>
                  <a:lnTo>
                    <a:pt x="134312" y="41258"/>
                  </a:lnTo>
                  <a:lnTo>
                    <a:pt x="131462" y="35304"/>
                  </a:lnTo>
                  <a:lnTo>
                    <a:pt x="112963" y="14469"/>
                  </a:lnTo>
                  <a:lnTo>
                    <a:pt x="107091" y="11162"/>
                  </a:lnTo>
                  <a:lnTo>
                    <a:pt x="101174" y="8700"/>
                  </a:lnTo>
                  <a:lnTo>
                    <a:pt x="92265" y="2727"/>
                  </a:lnTo>
                  <a:lnTo>
                    <a:pt x="83341" y="517"/>
                  </a:lnTo>
                  <a:lnTo>
                    <a:pt x="77389" y="0"/>
                  </a:lnTo>
                  <a:lnTo>
                    <a:pt x="71437" y="2415"/>
                  </a:lnTo>
                  <a:lnTo>
                    <a:pt x="68460" y="4449"/>
                  </a:lnTo>
                  <a:lnTo>
                    <a:pt x="46510" y="10625"/>
                  </a:lnTo>
                  <a:lnTo>
                    <a:pt x="33110" y="20839"/>
                  </a:lnTo>
                  <a:lnTo>
                    <a:pt x="29598" y="26560"/>
                  </a:lnTo>
                  <a:lnTo>
                    <a:pt x="13535" y="69446"/>
                  </a:lnTo>
                  <a:lnTo>
                    <a:pt x="10294" y="81580"/>
                  </a:lnTo>
                  <a:lnTo>
                    <a:pt x="8965" y="122986"/>
                  </a:lnTo>
                  <a:lnTo>
                    <a:pt x="8930" y="167335"/>
                  </a:lnTo>
                  <a:lnTo>
                    <a:pt x="8929" y="185233"/>
                  </a:lnTo>
                  <a:lnTo>
                    <a:pt x="1861" y="196576"/>
                  </a:lnTo>
                  <a:lnTo>
                    <a:pt x="0" y="21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61"/>
            <p:cNvSpPr/>
            <p:nvPr/>
          </p:nvSpPr>
          <p:spPr>
            <a:xfrm>
              <a:off x="2902148" y="3902274"/>
              <a:ext cx="223240" cy="124645"/>
            </a:xfrm>
            <a:custGeom>
              <a:avLst/>
              <a:gdLst/>
              <a:ahLst/>
              <a:cxnLst/>
              <a:rect l="0" t="0" r="0" b="0"/>
              <a:pathLst>
                <a:path w="223240" h="124645">
                  <a:moveTo>
                    <a:pt x="89297" y="8929"/>
                  </a:moveTo>
                  <a:lnTo>
                    <a:pt x="89297" y="1241"/>
                  </a:lnTo>
                  <a:lnTo>
                    <a:pt x="90290" y="827"/>
                  </a:lnTo>
                  <a:lnTo>
                    <a:pt x="128029" y="0"/>
                  </a:lnTo>
                  <a:lnTo>
                    <a:pt x="133962" y="2645"/>
                  </a:lnTo>
                  <a:lnTo>
                    <a:pt x="139906" y="6136"/>
                  </a:lnTo>
                  <a:lnTo>
                    <a:pt x="151806" y="8377"/>
                  </a:lnTo>
                  <a:lnTo>
                    <a:pt x="158751" y="9676"/>
                  </a:lnTo>
                  <a:lnTo>
                    <a:pt x="186972" y="19938"/>
                  </a:lnTo>
                  <a:lnTo>
                    <a:pt x="217654" y="48003"/>
                  </a:lnTo>
                  <a:lnTo>
                    <a:pt x="220759" y="53746"/>
                  </a:lnTo>
                  <a:lnTo>
                    <a:pt x="223024" y="64384"/>
                  </a:lnTo>
                  <a:lnTo>
                    <a:pt x="223239" y="92305"/>
                  </a:lnTo>
                  <a:lnTo>
                    <a:pt x="222248" y="94279"/>
                  </a:lnTo>
                  <a:lnTo>
                    <a:pt x="220595" y="95594"/>
                  </a:lnTo>
                  <a:lnTo>
                    <a:pt x="216113" y="98048"/>
                  </a:lnTo>
                  <a:lnTo>
                    <a:pt x="198572" y="113017"/>
                  </a:lnTo>
                  <a:lnTo>
                    <a:pt x="189175" y="115681"/>
                  </a:lnTo>
                  <a:lnTo>
                    <a:pt x="183273" y="115965"/>
                  </a:lnTo>
                  <a:lnTo>
                    <a:pt x="178028" y="118678"/>
                  </a:lnTo>
                  <a:lnTo>
                    <a:pt x="172389" y="122199"/>
                  </a:lnTo>
                  <a:lnTo>
                    <a:pt x="160685" y="124459"/>
                  </a:lnTo>
                  <a:lnTo>
                    <a:pt x="157725" y="124644"/>
                  </a:lnTo>
                  <a:lnTo>
                    <a:pt x="151791" y="122204"/>
                  </a:lnTo>
                  <a:lnTo>
                    <a:pt x="145845" y="118805"/>
                  </a:lnTo>
                  <a:lnTo>
                    <a:pt x="133945" y="116622"/>
                  </a:lnTo>
                  <a:lnTo>
                    <a:pt x="122039" y="116191"/>
                  </a:lnTo>
                  <a:lnTo>
                    <a:pt x="116086" y="113486"/>
                  </a:lnTo>
                  <a:lnTo>
                    <a:pt x="113110" y="111376"/>
                  </a:lnTo>
                  <a:lnTo>
                    <a:pt x="91159" y="105066"/>
                  </a:lnTo>
                  <a:lnTo>
                    <a:pt x="84171" y="101266"/>
                  </a:lnTo>
                  <a:lnTo>
                    <a:pt x="48474" y="89211"/>
                  </a:lnTo>
                  <a:lnTo>
                    <a:pt x="35887" y="82407"/>
                  </a:lnTo>
                  <a:lnTo>
                    <a:pt x="20858" y="79643"/>
                  </a:lnTo>
                  <a:lnTo>
                    <a:pt x="10697" y="72713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62"/>
            <p:cNvSpPr/>
            <p:nvPr/>
          </p:nvSpPr>
          <p:spPr>
            <a:xfrm>
              <a:off x="3062883" y="4152304"/>
              <a:ext cx="151805" cy="44650"/>
            </a:xfrm>
            <a:custGeom>
              <a:avLst/>
              <a:gdLst/>
              <a:ahLst/>
              <a:cxnLst/>
              <a:rect l="0" t="0" r="0" b="0"/>
              <a:pathLst>
                <a:path w="151805" h="44650">
                  <a:moveTo>
                    <a:pt x="151804" y="0"/>
                  </a:moveTo>
                  <a:lnTo>
                    <a:pt x="121916" y="0"/>
                  </a:lnTo>
                  <a:lnTo>
                    <a:pt x="93094" y="9095"/>
                  </a:lnTo>
                  <a:lnTo>
                    <a:pt x="80529" y="15834"/>
                  </a:lnTo>
                  <a:lnTo>
                    <a:pt x="65505" y="18585"/>
                  </a:lnTo>
                  <a:lnTo>
                    <a:pt x="53582" y="24875"/>
                  </a:lnTo>
                  <a:lnTo>
                    <a:pt x="50604" y="25513"/>
                  </a:lnTo>
                  <a:lnTo>
                    <a:pt x="32742" y="34366"/>
                  </a:lnTo>
                  <a:lnTo>
                    <a:pt x="20836" y="36445"/>
                  </a:lnTo>
                  <a:lnTo>
                    <a:pt x="10693" y="43372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63"/>
            <p:cNvSpPr/>
            <p:nvPr/>
          </p:nvSpPr>
          <p:spPr>
            <a:xfrm>
              <a:off x="3098714" y="4241604"/>
              <a:ext cx="115941" cy="116084"/>
            </a:xfrm>
            <a:custGeom>
              <a:avLst/>
              <a:gdLst/>
              <a:ahLst/>
              <a:cxnLst/>
              <a:rect l="0" t="0" r="0" b="0"/>
              <a:pathLst>
                <a:path w="115941" h="116084">
                  <a:moveTo>
                    <a:pt x="44536" y="35716"/>
                  </a:moveTo>
                  <a:lnTo>
                    <a:pt x="52224" y="35716"/>
                  </a:lnTo>
                  <a:lnTo>
                    <a:pt x="69965" y="52225"/>
                  </a:lnTo>
                  <a:lnTo>
                    <a:pt x="78185" y="54301"/>
                  </a:lnTo>
                  <a:lnTo>
                    <a:pt x="86476" y="59633"/>
                  </a:lnTo>
                  <a:lnTo>
                    <a:pt x="96386" y="62127"/>
                  </a:lnTo>
                  <a:lnTo>
                    <a:pt x="102342" y="62393"/>
                  </a:lnTo>
                  <a:lnTo>
                    <a:pt x="103909" y="61438"/>
                  </a:lnTo>
                  <a:lnTo>
                    <a:pt x="104954" y="59809"/>
                  </a:lnTo>
                  <a:lnTo>
                    <a:pt x="106631" y="54807"/>
                  </a:lnTo>
                  <a:lnTo>
                    <a:pt x="114695" y="45995"/>
                  </a:lnTo>
                  <a:lnTo>
                    <a:pt x="115861" y="37076"/>
                  </a:lnTo>
                  <a:lnTo>
                    <a:pt x="115940" y="31379"/>
                  </a:lnTo>
                  <a:lnTo>
                    <a:pt x="113313" y="26182"/>
                  </a:lnTo>
                  <a:lnTo>
                    <a:pt x="108282" y="19501"/>
                  </a:lnTo>
                  <a:lnTo>
                    <a:pt x="107410" y="13603"/>
                  </a:lnTo>
                  <a:lnTo>
                    <a:pt x="106296" y="12045"/>
                  </a:lnTo>
                  <a:lnTo>
                    <a:pt x="104561" y="11006"/>
                  </a:lnTo>
                  <a:lnTo>
                    <a:pt x="102412" y="10312"/>
                  </a:lnTo>
                  <a:lnTo>
                    <a:pt x="90803" y="1360"/>
                  </a:lnTo>
                  <a:lnTo>
                    <a:pt x="84924" y="401"/>
                  </a:lnTo>
                  <a:lnTo>
                    <a:pt x="50479" y="0"/>
                  </a:lnTo>
                  <a:lnTo>
                    <a:pt x="44531" y="2644"/>
                  </a:lnTo>
                  <a:lnTo>
                    <a:pt x="38581" y="6135"/>
                  </a:lnTo>
                  <a:lnTo>
                    <a:pt x="32629" y="7686"/>
                  </a:lnTo>
                  <a:lnTo>
                    <a:pt x="30644" y="9092"/>
                  </a:lnTo>
                  <a:lnTo>
                    <a:pt x="29322" y="11021"/>
                  </a:lnTo>
                  <a:lnTo>
                    <a:pt x="28440" y="13299"/>
                  </a:lnTo>
                  <a:lnTo>
                    <a:pt x="26860" y="14819"/>
                  </a:lnTo>
                  <a:lnTo>
                    <a:pt x="17195" y="19903"/>
                  </a:lnTo>
                  <a:lnTo>
                    <a:pt x="14402" y="22197"/>
                  </a:lnTo>
                  <a:lnTo>
                    <a:pt x="11299" y="27393"/>
                  </a:lnTo>
                  <a:lnTo>
                    <a:pt x="9307" y="38812"/>
                  </a:lnTo>
                  <a:lnTo>
                    <a:pt x="8152" y="40757"/>
                  </a:lnTo>
                  <a:lnTo>
                    <a:pt x="6389" y="42054"/>
                  </a:lnTo>
                  <a:lnTo>
                    <a:pt x="4222" y="42918"/>
                  </a:lnTo>
                  <a:lnTo>
                    <a:pt x="2777" y="44486"/>
                  </a:lnTo>
                  <a:lnTo>
                    <a:pt x="1171" y="48874"/>
                  </a:lnTo>
                  <a:lnTo>
                    <a:pt x="0" y="65592"/>
                  </a:lnTo>
                  <a:lnTo>
                    <a:pt x="2583" y="71484"/>
                  </a:lnTo>
                  <a:lnTo>
                    <a:pt x="6046" y="77410"/>
                  </a:lnTo>
                  <a:lnTo>
                    <a:pt x="7586" y="83351"/>
                  </a:lnTo>
                  <a:lnTo>
                    <a:pt x="8989" y="85332"/>
                  </a:lnTo>
                  <a:lnTo>
                    <a:pt x="10916" y="86653"/>
                  </a:lnTo>
                  <a:lnTo>
                    <a:pt x="13193" y="87533"/>
                  </a:lnTo>
                  <a:lnTo>
                    <a:pt x="14711" y="89113"/>
                  </a:lnTo>
                  <a:lnTo>
                    <a:pt x="19793" y="98776"/>
                  </a:lnTo>
                  <a:lnTo>
                    <a:pt x="35606" y="11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64"/>
            <p:cNvSpPr/>
            <p:nvPr/>
          </p:nvSpPr>
          <p:spPr>
            <a:xfrm>
              <a:off x="3170039" y="4370482"/>
              <a:ext cx="196454" cy="112222"/>
            </a:xfrm>
            <a:custGeom>
              <a:avLst/>
              <a:gdLst/>
              <a:ahLst/>
              <a:cxnLst/>
              <a:rect l="0" t="0" r="0" b="0"/>
              <a:pathLst>
                <a:path w="196454" h="112222">
                  <a:moveTo>
                    <a:pt x="0" y="58643"/>
                  </a:moveTo>
                  <a:lnTo>
                    <a:pt x="4740" y="53902"/>
                  </a:lnTo>
                  <a:lnTo>
                    <a:pt x="9714" y="51575"/>
                  </a:lnTo>
                  <a:lnTo>
                    <a:pt x="23916" y="48966"/>
                  </a:lnTo>
                  <a:lnTo>
                    <a:pt x="35739" y="42694"/>
                  </a:lnTo>
                  <a:lnTo>
                    <a:pt x="38709" y="42057"/>
                  </a:lnTo>
                  <a:lnTo>
                    <a:pt x="47629" y="36420"/>
                  </a:lnTo>
                  <a:lnTo>
                    <a:pt x="59532" y="26619"/>
                  </a:lnTo>
                  <a:lnTo>
                    <a:pt x="71437" y="21008"/>
                  </a:lnTo>
                  <a:lnTo>
                    <a:pt x="77390" y="17111"/>
                  </a:lnTo>
                  <a:lnTo>
                    <a:pt x="86320" y="13925"/>
                  </a:lnTo>
                  <a:lnTo>
                    <a:pt x="95250" y="8131"/>
                  </a:lnTo>
                  <a:lnTo>
                    <a:pt x="104179" y="5973"/>
                  </a:lnTo>
                  <a:lnTo>
                    <a:pt x="110133" y="5468"/>
                  </a:lnTo>
                  <a:lnTo>
                    <a:pt x="116086" y="2598"/>
                  </a:lnTo>
                  <a:lnTo>
                    <a:pt x="119063" y="444"/>
                  </a:lnTo>
                  <a:lnTo>
                    <a:pt x="122039" y="0"/>
                  </a:lnTo>
                  <a:lnTo>
                    <a:pt x="125015" y="696"/>
                  </a:lnTo>
                  <a:lnTo>
                    <a:pt x="130968" y="3123"/>
                  </a:lnTo>
                  <a:lnTo>
                    <a:pt x="148828" y="5887"/>
                  </a:lnTo>
                  <a:lnTo>
                    <a:pt x="160550" y="14145"/>
                  </a:lnTo>
                  <a:lnTo>
                    <a:pt x="164952" y="18360"/>
                  </a:lnTo>
                  <a:lnTo>
                    <a:pt x="167570" y="23542"/>
                  </a:lnTo>
                  <a:lnTo>
                    <a:pt x="168268" y="26312"/>
                  </a:lnTo>
                  <a:lnTo>
                    <a:pt x="176548" y="40838"/>
                  </a:lnTo>
                  <a:lnTo>
                    <a:pt x="181060" y="65715"/>
                  </a:lnTo>
                  <a:lnTo>
                    <a:pt x="184650" y="72701"/>
                  </a:lnTo>
                  <a:lnTo>
                    <a:pt x="186956" y="85269"/>
                  </a:lnTo>
                  <a:lnTo>
                    <a:pt x="187411" y="97306"/>
                  </a:lnTo>
                  <a:lnTo>
                    <a:pt x="190119" y="103277"/>
                  </a:lnTo>
                  <a:lnTo>
                    <a:pt x="196453" y="112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65"/>
            <p:cNvSpPr/>
            <p:nvPr/>
          </p:nvSpPr>
          <p:spPr>
            <a:xfrm>
              <a:off x="3178969" y="4348757"/>
              <a:ext cx="62508" cy="98228"/>
            </a:xfrm>
            <a:custGeom>
              <a:avLst/>
              <a:gdLst/>
              <a:ahLst/>
              <a:cxnLst/>
              <a:rect l="0" t="0" r="0" b="0"/>
              <a:pathLst>
                <a:path w="62508" h="98228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6137" y="9095"/>
                  </a:lnTo>
                  <a:lnTo>
                    <a:pt x="11023" y="18480"/>
                  </a:lnTo>
                  <a:lnTo>
                    <a:pt x="21249" y="34629"/>
                  </a:lnTo>
                  <a:lnTo>
                    <a:pt x="28705" y="53043"/>
                  </a:lnTo>
                  <a:lnTo>
                    <a:pt x="49684" y="77371"/>
                  </a:lnTo>
                  <a:lnTo>
                    <a:pt x="55455" y="89293"/>
                  </a:lnTo>
                  <a:lnTo>
                    <a:pt x="62507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66"/>
            <p:cNvSpPr/>
            <p:nvPr/>
          </p:nvSpPr>
          <p:spPr>
            <a:xfrm>
              <a:off x="3232547" y="4527351"/>
              <a:ext cx="196454" cy="71439"/>
            </a:xfrm>
            <a:custGeom>
              <a:avLst/>
              <a:gdLst/>
              <a:ahLst/>
              <a:cxnLst/>
              <a:rect l="0" t="0" r="0" b="0"/>
              <a:pathLst>
                <a:path w="196454" h="71439">
                  <a:moveTo>
                    <a:pt x="196453" y="0"/>
                  </a:moveTo>
                  <a:lnTo>
                    <a:pt x="175104" y="0"/>
                  </a:lnTo>
                  <a:lnTo>
                    <a:pt x="169436" y="2646"/>
                  </a:lnTo>
                  <a:lnTo>
                    <a:pt x="162453" y="7688"/>
                  </a:lnTo>
                  <a:lnTo>
                    <a:pt x="128746" y="18003"/>
                  </a:lnTo>
                  <a:lnTo>
                    <a:pt x="116235" y="24760"/>
                  </a:lnTo>
                  <a:lnTo>
                    <a:pt x="84177" y="35805"/>
                  </a:lnTo>
                  <a:lnTo>
                    <a:pt x="73668" y="41587"/>
                  </a:lnTo>
                  <a:lnTo>
                    <a:pt x="59420" y="44734"/>
                  </a:lnTo>
                  <a:lnTo>
                    <a:pt x="45214" y="51537"/>
                  </a:lnTo>
                  <a:lnTo>
                    <a:pt x="42049" y="52218"/>
                  </a:lnTo>
                  <a:lnTo>
                    <a:pt x="9115" y="70531"/>
                  </a:lnTo>
                  <a:lnTo>
                    <a:pt x="0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67"/>
            <p:cNvSpPr/>
            <p:nvPr/>
          </p:nvSpPr>
          <p:spPr>
            <a:xfrm>
              <a:off x="3259336" y="4509492"/>
              <a:ext cx="89297" cy="151805"/>
            </a:xfrm>
            <a:custGeom>
              <a:avLst/>
              <a:gdLst/>
              <a:ahLst/>
              <a:cxnLst/>
              <a:rect l="0" t="0" r="0" b="0"/>
              <a:pathLst>
                <a:path w="89297" h="151805">
                  <a:moveTo>
                    <a:pt x="0" y="0"/>
                  </a:moveTo>
                  <a:lnTo>
                    <a:pt x="0" y="7688"/>
                  </a:lnTo>
                  <a:lnTo>
                    <a:pt x="14239" y="30225"/>
                  </a:lnTo>
                  <a:lnTo>
                    <a:pt x="16250" y="37576"/>
                  </a:lnTo>
                  <a:lnTo>
                    <a:pt x="22436" y="44151"/>
                  </a:lnTo>
                  <a:lnTo>
                    <a:pt x="30807" y="51373"/>
                  </a:lnTo>
                  <a:lnTo>
                    <a:pt x="56479" y="95396"/>
                  </a:lnTo>
                  <a:lnTo>
                    <a:pt x="84496" y="135938"/>
                  </a:lnTo>
                  <a:lnTo>
                    <a:pt x="89296" y="15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78"/>
          <p:cNvGrpSpPr/>
          <p:nvPr/>
        </p:nvGrpSpPr>
        <p:grpSpPr>
          <a:xfrm>
            <a:off x="6795491" y="3116461"/>
            <a:ext cx="321470" cy="883885"/>
            <a:chOff x="6795491" y="3116461"/>
            <a:chExt cx="321470" cy="883885"/>
          </a:xfrm>
        </p:grpSpPr>
        <p:sp>
          <p:nvSpPr>
            <p:cNvPr id="86" name="SMARTInkShape-568"/>
            <p:cNvSpPr/>
            <p:nvPr/>
          </p:nvSpPr>
          <p:spPr>
            <a:xfrm>
              <a:off x="6983015" y="3116461"/>
              <a:ext cx="25474" cy="241102"/>
            </a:xfrm>
            <a:custGeom>
              <a:avLst/>
              <a:gdLst/>
              <a:ahLst/>
              <a:cxnLst/>
              <a:rect l="0" t="0" r="0" b="0"/>
              <a:pathLst>
                <a:path w="25474" h="241102">
                  <a:moveTo>
                    <a:pt x="0" y="0"/>
                  </a:moveTo>
                  <a:lnTo>
                    <a:pt x="13303" y="0"/>
                  </a:lnTo>
                  <a:lnTo>
                    <a:pt x="18479" y="10583"/>
                  </a:lnTo>
                  <a:lnTo>
                    <a:pt x="25148" y="40234"/>
                  </a:lnTo>
                  <a:lnTo>
                    <a:pt x="25473" y="65200"/>
                  </a:lnTo>
                  <a:lnTo>
                    <a:pt x="18659" y="108307"/>
                  </a:lnTo>
                  <a:lnTo>
                    <a:pt x="17965" y="147216"/>
                  </a:lnTo>
                  <a:lnTo>
                    <a:pt x="10805" y="188095"/>
                  </a:lnTo>
                  <a:lnTo>
                    <a:pt x="8185" y="224126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69"/>
            <p:cNvSpPr/>
            <p:nvPr/>
          </p:nvSpPr>
          <p:spPr>
            <a:xfrm>
              <a:off x="6795491" y="3437929"/>
              <a:ext cx="276822" cy="98228"/>
            </a:xfrm>
            <a:custGeom>
              <a:avLst/>
              <a:gdLst/>
              <a:ahLst/>
              <a:cxnLst/>
              <a:rect l="0" t="0" r="0" b="0"/>
              <a:pathLst>
                <a:path w="276822" h="98228">
                  <a:moveTo>
                    <a:pt x="276821" y="0"/>
                  </a:moveTo>
                  <a:lnTo>
                    <a:pt x="276821" y="4741"/>
                  </a:lnTo>
                  <a:lnTo>
                    <a:pt x="275829" y="6138"/>
                  </a:lnTo>
                  <a:lnTo>
                    <a:pt x="274176" y="7068"/>
                  </a:lnTo>
                  <a:lnTo>
                    <a:pt x="272081" y="7689"/>
                  </a:lnTo>
                  <a:lnTo>
                    <a:pt x="270685" y="9095"/>
                  </a:lnTo>
                  <a:lnTo>
                    <a:pt x="265797" y="18480"/>
                  </a:lnTo>
                  <a:lnTo>
                    <a:pt x="255572" y="29889"/>
                  </a:lnTo>
                  <a:lnTo>
                    <a:pt x="242193" y="38732"/>
                  </a:lnTo>
                  <a:lnTo>
                    <a:pt x="202112" y="54132"/>
                  </a:lnTo>
                  <a:lnTo>
                    <a:pt x="160305" y="67542"/>
                  </a:lnTo>
                  <a:lnTo>
                    <a:pt x="116031" y="75665"/>
                  </a:lnTo>
                  <a:lnTo>
                    <a:pt x="78499" y="82394"/>
                  </a:lnTo>
                  <a:lnTo>
                    <a:pt x="36339" y="88691"/>
                  </a:lnTo>
                  <a:lnTo>
                    <a:pt x="25081" y="90020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70"/>
            <p:cNvSpPr/>
            <p:nvPr/>
          </p:nvSpPr>
          <p:spPr>
            <a:xfrm>
              <a:off x="6893718" y="3493307"/>
              <a:ext cx="178059" cy="203584"/>
            </a:xfrm>
            <a:custGeom>
              <a:avLst/>
              <a:gdLst/>
              <a:ahLst/>
              <a:cxnLst/>
              <a:rect l="0" t="0" r="0" b="0"/>
              <a:pathLst>
                <a:path w="178059" h="203584">
                  <a:moveTo>
                    <a:pt x="116086" y="123216"/>
                  </a:moveTo>
                  <a:lnTo>
                    <a:pt x="129389" y="123216"/>
                  </a:lnTo>
                  <a:lnTo>
                    <a:pt x="142076" y="118476"/>
                  </a:lnTo>
                  <a:lnTo>
                    <a:pt x="153663" y="110787"/>
                  </a:lnTo>
                  <a:lnTo>
                    <a:pt x="157592" y="105125"/>
                  </a:lnTo>
                  <a:lnTo>
                    <a:pt x="160330" y="99300"/>
                  </a:lnTo>
                  <a:lnTo>
                    <a:pt x="164855" y="93405"/>
                  </a:lnTo>
                  <a:lnTo>
                    <a:pt x="167526" y="84831"/>
                  </a:lnTo>
                  <a:lnTo>
                    <a:pt x="169242" y="63158"/>
                  </a:lnTo>
                  <a:lnTo>
                    <a:pt x="166831" y="54190"/>
                  </a:lnTo>
                  <a:lnTo>
                    <a:pt x="148663" y="23395"/>
                  </a:lnTo>
                  <a:lnTo>
                    <a:pt x="111778" y="2251"/>
                  </a:lnTo>
                  <a:lnTo>
                    <a:pt x="104911" y="0"/>
                  </a:lnTo>
                  <a:lnTo>
                    <a:pt x="95906" y="1646"/>
                  </a:lnTo>
                  <a:lnTo>
                    <a:pt x="72018" y="9295"/>
                  </a:lnTo>
                  <a:lnTo>
                    <a:pt x="59646" y="19464"/>
                  </a:lnTo>
                  <a:lnTo>
                    <a:pt x="56276" y="25180"/>
                  </a:lnTo>
                  <a:lnTo>
                    <a:pt x="54111" y="36933"/>
                  </a:lnTo>
                  <a:lnTo>
                    <a:pt x="53736" y="45837"/>
                  </a:lnTo>
                  <a:lnTo>
                    <a:pt x="58365" y="59499"/>
                  </a:lnTo>
                  <a:lnTo>
                    <a:pt x="66022" y="71375"/>
                  </a:lnTo>
                  <a:lnTo>
                    <a:pt x="105590" y="99371"/>
                  </a:lnTo>
                  <a:lnTo>
                    <a:pt x="149214" y="112191"/>
                  </a:lnTo>
                  <a:lnTo>
                    <a:pt x="156607" y="114347"/>
                  </a:lnTo>
                  <a:lnTo>
                    <a:pt x="169437" y="121170"/>
                  </a:lnTo>
                  <a:lnTo>
                    <a:pt x="178058" y="123096"/>
                  </a:lnTo>
                  <a:lnTo>
                    <a:pt x="165277" y="123213"/>
                  </a:lnTo>
                  <a:lnTo>
                    <a:pt x="121084" y="139030"/>
                  </a:lnTo>
                  <a:lnTo>
                    <a:pt x="80312" y="158989"/>
                  </a:lnTo>
                  <a:lnTo>
                    <a:pt x="47290" y="174153"/>
                  </a:lnTo>
                  <a:lnTo>
                    <a:pt x="39869" y="176613"/>
                  </a:lnTo>
                  <a:lnTo>
                    <a:pt x="17929" y="192172"/>
                  </a:lnTo>
                  <a:lnTo>
                    <a:pt x="11937" y="194543"/>
                  </a:lnTo>
                  <a:lnTo>
                    <a:pt x="0" y="20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71"/>
            <p:cNvSpPr/>
            <p:nvPr/>
          </p:nvSpPr>
          <p:spPr>
            <a:xfrm>
              <a:off x="6911577" y="3705820"/>
              <a:ext cx="196051" cy="205348"/>
            </a:xfrm>
            <a:custGeom>
              <a:avLst/>
              <a:gdLst/>
              <a:ahLst/>
              <a:cxnLst/>
              <a:rect l="0" t="0" r="0" b="0"/>
              <a:pathLst>
                <a:path w="196051" h="205348">
                  <a:moveTo>
                    <a:pt x="160735" y="0"/>
                  </a:moveTo>
                  <a:lnTo>
                    <a:pt x="168423" y="0"/>
                  </a:lnTo>
                  <a:lnTo>
                    <a:pt x="174038" y="4741"/>
                  </a:lnTo>
                  <a:lnTo>
                    <a:pt x="176569" y="9714"/>
                  </a:lnTo>
                  <a:lnTo>
                    <a:pt x="177245" y="12429"/>
                  </a:lnTo>
                  <a:lnTo>
                    <a:pt x="185484" y="26858"/>
                  </a:lnTo>
                  <a:lnTo>
                    <a:pt x="186164" y="29812"/>
                  </a:lnTo>
                  <a:lnTo>
                    <a:pt x="194413" y="44655"/>
                  </a:lnTo>
                  <a:lnTo>
                    <a:pt x="196050" y="61296"/>
                  </a:lnTo>
                  <a:lnTo>
                    <a:pt x="193629" y="69576"/>
                  </a:lnTo>
                  <a:lnTo>
                    <a:pt x="190237" y="76563"/>
                  </a:lnTo>
                  <a:lnTo>
                    <a:pt x="187335" y="86075"/>
                  </a:lnTo>
                  <a:lnTo>
                    <a:pt x="175201" y="101171"/>
                  </a:lnTo>
                  <a:lnTo>
                    <a:pt x="169480" y="104496"/>
                  </a:lnTo>
                  <a:lnTo>
                    <a:pt x="157722" y="106631"/>
                  </a:lnTo>
                  <a:lnTo>
                    <a:pt x="148819" y="107001"/>
                  </a:lnTo>
                  <a:lnTo>
                    <a:pt x="109570" y="96126"/>
                  </a:lnTo>
                  <a:lnTo>
                    <a:pt x="102276" y="92332"/>
                  </a:lnTo>
                  <a:lnTo>
                    <a:pt x="89509" y="89897"/>
                  </a:lnTo>
                  <a:lnTo>
                    <a:pt x="86462" y="89697"/>
                  </a:lnTo>
                  <a:lnTo>
                    <a:pt x="84430" y="88571"/>
                  </a:lnTo>
                  <a:lnTo>
                    <a:pt x="83077" y="86829"/>
                  </a:lnTo>
                  <a:lnTo>
                    <a:pt x="80902" y="81644"/>
                  </a:lnTo>
                  <a:lnTo>
                    <a:pt x="80606" y="83580"/>
                  </a:lnTo>
                  <a:lnTo>
                    <a:pt x="80416" y="92908"/>
                  </a:lnTo>
                  <a:lnTo>
                    <a:pt x="83034" y="98509"/>
                  </a:lnTo>
                  <a:lnTo>
                    <a:pt x="86514" y="104305"/>
                  </a:lnTo>
                  <a:lnTo>
                    <a:pt x="89465" y="113147"/>
                  </a:lnTo>
                  <a:lnTo>
                    <a:pt x="103465" y="137109"/>
                  </a:lnTo>
                  <a:lnTo>
                    <a:pt x="115471" y="177994"/>
                  </a:lnTo>
                  <a:lnTo>
                    <a:pt x="115675" y="181170"/>
                  </a:lnTo>
                  <a:lnTo>
                    <a:pt x="113259" y="187346"/>
                  </a:lnTo>
                  <a:lnTo>
                    <a:pt x="111225" y="190382"/>
                  </a:lnTo>
                  <a:lnTo>
                    <a:pt x="108877" y="192405"/>
                  </a:lnTo>
                  <a:lnTo>
                    <a:pt x="103622" y="194654"/>
                  </a:lnTo>
                  <a:lnTo>
                    <a:pt x="101824" y="196246"/>
                  </a:lnTo>
                  <a:lnTo>
                    <a:pt x="99825" y="200661"/>
                  </a:lnTo>
                  <a:lnTo>
                    <a:pt x="97308" y="202235"/>
                  </a:lnTo>
                  <a:lnTo>
                    <a:pt x="78251" y="204968"/>
                  </a:lnTo>
                  <a:lnTo>
                    <a:pt x="54867" y="205347"/>
                  </a:lnTo>
                  <a:lnTo>
                    <a:pt x="46544" y="202721"/>
                  </a:lnTo>
                  <a:lnTo>
                    <a:pt x="39538" y="199239"/>
                  </a:lnTo>
                  <a:lnTo>
                    <a:pt x="30016" y="196286"/>
                  </a:lnTo>
                  <a:lnTo>
                    <a:pt x="20911" y="190561"/>
                  </a:lnTo>
                  <a:lnTo>
                    <a:pt x="11930" y="187431"/>
                  </a:lnTo>
                  <a:lnTo>
                    <a:pt x="1768" y="179954"/>
                  </a:lnTo>
                  <a:lnTo>
                    <a:pt x="786" y="176552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72"/>
            <p:cNvSpPr/>
            <p:nvPr/>
          </p:nvSpPr>
          <p:spPr>
            <a:xfrm>
              <a:off x="6965155" y="3884414"/>
              <a:ext cx="151806" cy="115932"/>
            </a:xfrm>
            <a:custGeom>
              <a:avLst/>
              <a:gdLst/>
              <a:ahLst/>
              <a:cxnLst/>
              <a:rect l="0" t="0" r="0" b="0"/>
              <a:pathLst>
                <a:path w="151806" h="115932">
                  <a:moveTo>
                    <a:pt x="151805" y="0"/>
                  </a:moveTo>
                  <a:lnTo>
                    <a:pt x="147066" y="0"/>
                  </a:lnTo>
                  <a:lnTo>
                    <a:pt x="145669" y="992"/>
                  </a:lnTo>
                  <a:lnTo>
                    <a:pt x="144738" y="2646"/>
                  </a:lnTo>
                  <a:lnTo>
                    <a:pt x="144117" y="4740"/>
                  </a:lnTo>
                  <a:lnTo>
                    <a:pt x="142711" y="6137"/>
                  </a:lnTo>
                  <a:lnTo>
                    <a:pt x="138504" y="7688"/>
                  </a:lnTo>
                  <a:lnTo>
                    <a:pt x="104743" y="9849"/>
                  </a:lnTo>
                  <a:lnTo>
                    <a:pt x="87351" y="15983"/>
                  </a:lnTo>
                  <a:lnTo>
                    <a:pt x="70861" y="19949"/>
                  </a:lnTo>
                  <a:lnTo>
                    <a:pt x="56054" y="27408"/>
                  </a:lnTo>
                  <a:lnTo>
                    <a:pt x="48725" y="32025"/>
                  </a:lnTo>
                  <a:lnTo>
                    <a:pt x="42161" y="34077"/>
                  </a:lnTo>
                  <a:lnTo>
                    <a:pt x="35936" y="40281"/>
                  </a:lnTo>
                  <a:lnTo>
                    <a:pt x="32888" y="44713"/>
                  </a:lnTo>
                  <a:lnTo>
                    <a:pt x="28871" y="47668"/>
                  </a:lnTo>
                  <a:lnTo>
                    <a:pt x="15721" y="52819"/>
                  </a:lnTo>
                  <a:lnTo>
                    <a:pt x="13457" y="55057"/>
                  </a:lnTo>
                  <a:lnTo>
                    <a:pt x="10942" y="60188"/>
                  </a:lnTo>
                  <a:lnTo>
                    <a:pt x="9048" y="80405"/>
                  </a:lnTo>
                  <a:lnTo>
                    <a:pt x="8954" y="92281"/>
                  </a:lnTo>
                  <a:lnTo>
                    <a:pt x="10930" y="95255"/>
                  </a:lnTo>
                  <a:lnTo>
                    <a:pt x="32265" y="112117"/>
                  </a:lnTo>
                  <a:lnTo>
                    <a:pt x="41531" y="114910"/>
                  </a:lnTo>
                  <a:lnTo>
                    <a:pt x="56537" y="115931"/>
                  </a:lnTo>
                  <a:lnTo>
                    <a:pt x="77361" y="108384"/>
                  </a:lnTo>
                  <a:lnTo>
                    <a:pt x="84218" y="102779"/>
                  </a:lnTo>
                  <a:lnTo>
                    <a:pt x="87040" y="97604"/>
                  </a:lnTo>
                  <a:lnTo>
                    <a:pt x="88852" y="86198"/>
                  </a:lnTo>
                  <a:lnTo>
                    <a:pt x="89166" y="72614"/>
                  </a:lnTo>
                  <a:lnTo>
                    <a:pt x="86593" y="64353"/>
                  </a:lnTo>
                  <a:lnTo>
                    <a:pt x="74058" y="47868"/>
                  </a:lnTo>
                  <a:lnTo>
                    <a:pt x="64387" y="38767"/>
                  </a:lnTo>
                  <a:lnTo>
                    <a:pt x="50387" y="30779"/>
                  </a:lnTo>
                  <a:lnTo>
                    <a:pt x="38522" y="27971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79"/>
          <p:cNvGrpSpPr/>
          <p:nvPr/>
        </p:nvGrpSpPr>
        <p:grpSpPr>
          <a:xfrm>
            <a:off x="6938366" y="4045257"/>
            <a:ext cx="517923" cy="919650"/>
            <a:chOff x="6938366" y="4045257"/>
            <a:chExt cx="517923" cy="919650"/>
          </a:xfrm>
        </p:grpSpPr>
        <p:sp>
          <p:nvSpPr>
            <p:cNvPr id="92" name="SMARTInkShape-573"/>
            <p:cNvSpPr/>
            <p:nvPr/>
          </p:nvSpPr>
          <p:spPr>
            <a:xfrm>
              <a:off x="7045523" y="4045257"/>
              <a:ext cx="138670" cy="89142"/>
            </a:xfrm>
            <a:custGeom>
              <a:avLst/>
              <a:gdLst/>
              <a:ahLst/>
              <a:cxnLst/>
              <a:rect l="0" t="0" r="0" b="0"/>
              <a:pathLst>
                <a:path w="138670" h="89142">
                  <a:moveTo>
                    <a:pt x="62507" y="8821"/>
                  </a:moveTo>
                  <a:lnTo>
                    <a:pt x="62507" y="1133"/>
                  </a:lnTo>
                  <a:lnTo>
                    <a:pt x="63500" y="719"/>
                  </a:lnTo>
                  <a:lnTo>
                    <a:pt x="74936" y="0"/>
                  </a:lnTo>
                  <a:lnTo>
                    <a:pt x="80599" y="2585"/>
                  </a:lnTo>
                  <a:lnTo>
                    <a:pt x="92320" y="12330"/>
                  </a:lnTo>
                  <a:lnTo>
                    <a:pt x="109808" y="33818"/>
                  </a:lnTo>
                  <a:lnTo>
                    <a:pt x="119249" y="41759"/>
                  </a:lnTo>
                  <a:lnTo>
                    <a:pt x="129150" y="56394"/>
                  </a:lnTo>
                  <a:lnTo>
                    <a:pt x="135644" y="70731"/>
                  </a:lnTo>
                  <a:lnTo>
                    <a:pt x="138054" y="73906"/>
                  </a:lnTo>
                  <a:lnTo>
                    <a:pt x="138669" y="77016"/>
                  </a:lnTo>
                  <a:lnTo>
                    <a:pt x="138086" y="80081"/>
                  </a:lnTo>
                  <a:lnTo>
                    <a:pt x="134764" y="87389"/>
                  </a:lnTo>
                  <a:lnTo>
                    <a:pt x="133498" y="87989"/>
                  </a:lnTo>
                  <a:lnTo>
                    <a:pt x="112976" y="89141"/>
                  </a:lnTo>
                  <a:lnTo>
                    <a:pt x="69890" y="80808"/>
                  </a:lnTo>
                  <a:lnTo>
                    <a:pt x="50473" y="77775"/>
                  </a:lnTo>
                  <a:lnTo>
                    <a:pt x="16509" y="71895"/>
                  </a:lnTo>
                  <a:lnTo>
                    <a:pt x="0" y="7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74"/>
            <p:cNvSpPr/>
            <p:nvPr/>
          </p:nvSpPr>
          <p:spPr>
            <a:xfrm>
              <a:off x="6938366" y="4179093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17860" y="0"/>
                  </a:moveTo>
                  <a:lnTo>
                    <a:pt x="13121" y="0"/>
                  </a:lnTo>
                  <a:lnTo>
                    <a:pt x="11724" y="993"/>
                  </a:lnTo>
                  <a:lnTo>
                    <a:pt x="10793" y="2646"/>
                  </a:lnTo>
                  <a:lnTo>
                    <a:pt x="10172" y="4741"/>
                  </a:lnTo>
                  <a:lnTo>
                    <a:pt x="8766" y="6137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75"/>
            <p:cNvSpPr/>
            <p:nvPr/>
          </p:nvSpPr>
          <p:spPr>
            <a:xfrm>
              <a:off x="7038122" y="4242167"/>
              <a:ext cx="203855" cy="463779"/>
            </a:xfrm>
            <a:custGeom>
              <a:avLst/>
              <a:gdLst/>
              <a:ahLst/>
              <a:cxnLst/>
              <a:rect l="0" t="0" r="0" b="0"/>
              <a:pathLst>
                <a:path w="203855" h="463779">
                  <a:moveTo>
                    <a:pt x="203854" y="88731"/>
                  </a:moveTo>
                  <a:lnTo>
                    <a:pt x="203854" y="83991"/>
                  </a:lnTo>
                  <a:lnTo>
                    <a:pt x="199115" y="71562"/>
                  </a:lnTo>
                  <a:lnTo>
                    <a:pt x="187632" y="55721"/>
                  </a:lnTo>
                  <a:lnTo>
                    <a:pt x="150024" y="19750"/>
                  </a:lnTo>
                  <a:lnTo>
                    <a:pt x="121470" y="3727"/>
                  </a:lnTo>
                  <a:lnTo>
                    <a:pt x="108778" y="706"/>
                  </a:lnTo>
                  <a:lnTo>
                    <a:pt x="98429" y="0"/>
                  </a:lnTo>
                  <a:lnTo>
                    <a:pt x="89861" y="2332"/>
                  </a:lnTo>
                  <a:lnTo>
                    <a:pt x="76276" y="11913"/>
                  </a:lnTo>
                  <a:lnTo>
                    <a:pt x="72739" y="20194"/>
                  </a:lnTo>
                  <a:lnTo>
                    <a:pt x="71795" y="25180"/>
                  </a:lnTo>
                  <a:lnTo>
                    <a:pt x="73394" y="36013"/>
                  </a:lnTo>
                  <a:lnTo>
                    <a:pt x="82504" y="59136"/>
                  </a:lnTo>
                  <a:lnTo>
                    <a:pt x="111786" y="99655"/>
                  </a:lnTo>
                  <a:lnTo>
                    <a:pt x="139183" y="122531"/>
                  </a:lnTo>
                  <a:lnTo>
                    <a:pt x="143031" y="123598"/>
                  </a:lnTo>
                  <a:lnTo>
                    <a:pt x="146064" y="124071"/>
                  </a:lnTo>
                  <a:lnTo>
                    <a:pt x="144105" y="124282"/>
                  </a:lnTo>
                  <a:lnTo>
                    <a:pt x="139927" y="121730"/>
                  </a:lnTo>
                  <a:lnTo>
                    <a:pt x="96429" y="94945"/>
                  </a:lnTo>
                  <a:lnTo>
                    <a:pt x="84672" y="86532"/>
                  </a:lnTo>
                  <a:lnTo>
                    <a:pt x="65905" y="81795"/>
                  </a:lnTo>
                  <a:lnTo>
                    <a:pt x="34214" y="80064"/>
                  </a:lnTo>
                  <a:lnTo>
                    <a:pt x="18433" y="84620"/>
                  </a:lnTo>
                  <a:lnTo>
                    <a:pt x="14755" y="86982"/>
                  </a:lnTo>
                  <a:lnTo>
                    <a:pt x="10670" y="92253"/>
                  </a:lnTo>
                  <a:lnTo>
                    <a:pt x="1910" y="110851"/>
                  </a:lnTo>
                  <a:lnTo>
                    <a:pt x="0" y="122044"/>
                  </a:lnTo>
                  <a:lnTo>
                    <a:pt x="1796" y="133633"/>
                  </a:lnTo>
                  <a:lnTo>
                    <a:pt x="19502" y="175066"/>
                  </a:lnTo>
                  <a:lnTo>
                    <a:pt x="37183" y="206031"/>
                  </a:lnTo>
                  <a:lnTo>
                    <a:pt x="46101" y="216201"/>
                  </a:lnTo>
                  <a:lnTo>
                    <a:pt x="52051" y="219799"/>
                  </a:lnTo>
                  <a:lnTo>
                    <a:pt x="63955" y="222108"/>
                  </a:lnTo>
                  <a:lnTo>
                    <a:pt x="81815" y="222627"/>
                  </a:lnTo>
                  <a:lnTo>
                    <a:pt x="83799" y="221651"/>
                  </a:lnTo>
                  <a:lnTo>
                    <a:pt x="85123" y="220009"/>
                  </a:lnTo>
                  <a:lnTo>
                    <a:pt x="86005" y="217922"/>
                  </a:lnTo>
                  <a:lnTo>
                    <a:pt x="87584" y="216530"/>
                  </a:lnTo>
                  <a:lnTo>
                    <a:pt x="97249" y="211651"/>
                  </a:lnTo>
                  <a:lnTo>
                    <a:pt x="102897" y="207854"/>
                  </a:lnTo>
                  <a:lnTo>
                    <a:pt x="111653" y="205718"/>
                  </a:lnTo>
                  <a:lnTo>
                    <a:pt x="117566" y="205217"/>
                  </a:lnTo>
                  <a:lnTo>
                    <a:pt x="123502" y="207642"/>
                  </a:lnTo>
                  <a:lnTo>
                    <a:pt x="126473" y="209676"/>
                  </a:lnTo>
                  <a:lnTo>
                    <a:pt x="129775" y="214583"/>
                  </a:lnTo>
                  <a:lnTo>
                    <a:pt x="132235" y="220072"/>
                  </a:lnTo>
                  <a:lnTo>
                    <a:pt x="153362" y="248267"/>
                  </a:lnTo>
                  <a:lnTo>
                    <a:pt x="157474" y="264875"/>
                  </a:lnTo>
                  <a:lnTo>
                    <a:pt x="159053" y="295373"/>
                  </a:lnTo>
                  <a:lnTo>
                    <a:pt x="151200" y="304926"/>
                  </a:lnTo>
                  <a:lnTo>
                    <a:pt x="127762" y="324936"/>
                  </a:lnTo>
                  <a:lnTo>
                    <a:pt x="118910" y="329374"/>
                  </a:lnTo>
                  <a:lnTo>
                    <a:pt x="114855" y="335540"/>
                  </a:lnTo>
                  <a:lnTo>
                    <a:pt x="110390" y="337330"/>
                  </a:lnTo>
                  <a:lnTo>
                    <a:pt x="97190" y="338725"/>
                  </a:lnTo>
                  <a:lnTo>
                    <a:pt x="96843" y="334011"/>
                  </a:lnTo>
                  <a:lnTo>
                    <a:pt x="97787" y="332618"/>
                  </a:lnTo>
                  <a:lnTo>
                    <a:pt x="99408" y="331690"/>
                  </a:lnTo>
                  <a:lnTo>
                    <a:pt x="109139" y="330199"/>
                  </a:lnTo>
                  <a:lnTo>
                    <a:pt x="114795" y="332642"/>
                  </a:lnTo>
                  <a:lnTo>
                    <a:pt x="120617" y="336042"/>
                  </a:lnTo>
                  <a:lnTo>
                    <a:pt x="156756" y="351085"/>
                  </a:lnTo>
                  <a:lnTo>
                    <a:pt x="179566" y="368564"/>
                  </a:lnTo>
                  <a:lnTo>
                    <a:pt x="188831" y="382209"/>
                  </a:lnTo>
                  <a:lnTo>
                    <a:pt x="193118" y="394079"/>
                  </a:lnTo>
                  <a:lnTo>
                    <a:pt x="194766" y="413068"/>
                  </a:lnTo>
                  <a:lnTo>
                    <a:pt x="190136" y="426815"/>
                  </a:lnTo>
                  <a:lnTo>
                    <a:pt x="182481" y="438714"/>
                  </a:lnTo>
                  <a:lnTo>
                    <a:pt x="176827" y="442717"/>
                  </a:lnTo>
                  <a:lnTo>
                    <a:pt x="171006" y="445488"/>
                  </a:lnTo>
                  <a:lnTo>
                    <a:pt x="162151" y="451634"/>
                  </a:lnTo>
                  <a:lnTo>
                    <a:pt x="153243" y="454888"/>
                  </a:lnTo>
                  <a:lnTo>
                    <a:pt x="143109" y="462412"/>
                  </a:lnTo>
                  <a:lnTo>
                    <a:pt x="132416" y="463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76"/>
            <p:cNvSpPr/>
            <p:nvPr/>
          </p:nvSpPr>
          <p:spPr>
            <a:xfrm>
              <a:off x="7224116" y="4723804"/>
              <a:ext cx="44650" cy="26790"/>
            </a:xfrm>
            <a:custGeom>
              <a:avLst/>
              <a:gdLst/>
              <a:ahLst/>
              <a:cxnLst/>
              <a:rect l="0" t="0" r="0" b="0"/>
              <a:pathLst>
                <a:path w="44650" h="26790">
                  <a:moveTo>
                    <a:pt x="44649" y="0"/>
                  </a:moveTo>
                  <a:lnTo>
                    <a:pt x="36961" y="7689"/>
                  </a:lnTo>
                  <a:lnTo>
                    <a:pt x="31347" y="8563"/>
                  </a:lnTo>
                  <a:lnTo>
                    <a:pt x="29828" y="9676"/>
                  </a:lnTo>
                  <a:lnTo>
                    <a:pt x="28140" y="13561"/>
                  </a:lnTo>
                  <a:lnTo>
                    <a:pt x="26698" y="14995"/>
                  </a:lnTo>
                  <a:lnTo>
                    <a:pt x="17254" y="19939"/>
                  </a:lnTo>
                  <a:lnTo>
                    <a:pt x="10574" y="25436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77"/>
            <p:cNvSpPr/>
            <p:nvPr/>
          </p:nvSpPr>
          <p:spPr>
            <a:xfrm>
              <a:off x="7270543" y="4732734"/>
              <a:ext cx="185746" cy="116087"/>
            </a:xfrm>
            <a:custGeom>
              <a:avLst/>
              <a:gdLst/>
              <a:ahLst/>
              <a:cxnLst/>
              <a:rect l="0" t="0" r="0" b="0"/>
              <a:pathLst>
                <a:path w="185746" h="116087">
                  <a:moveTo>
                    <a:pt x="185745" y="0"/>
                  </a:moveTo>
                  <a:lnTo>
                    <a:pt x="181006" y="4740"/>
                  </a:lnTo>
                  <a:lnTo>
                    <a:pt x="176032" y="7068"/>
                  </a:lnTo>
                  <a:lnTo>
                    <a:pt x="173317" y="7688"/>
                  </a:lnTo>
                  <a:lnTo>
                    <a:pt x="143878" y="31198"/>
                  </a:lnTo>
                  <a:lnTo>
                    <a:pt x="99301" y="47971"/>
                  </a:lnTo>
                  <a:lnTo>
                    <a:pt x="57746" y="68481"/>
                  </a:lnTo>
                  <a:lnTo>
                    <a:pt x="13260" y="93515"/>
                  </a:lnTo>
                  <a:lnTo>
                    <a:pt x="0" y="105502"/>
                  </a:lnTo>
                  <a:lnTo>
                    <a:pt x="400" y="107045"/>
                  </a:lnTo>
                  <a:lnTo>
                    <a:pt x="7152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78"/>
            <p:cNvSpPr/>
            <p:nvPr/>
          </p:nvSpPr>
          <p:spPr>
            <a:xfrm>
              <a:off x="7143749" y="4866679"/>
              <a:ext cx="232173" cy="98228"/>
            </a:xfrm>
            <a:custGeom>
              <a:avLst/>
              <a:gdLst/>
              <a:ahLst/>
              <a:cxnLst/>
              <a:rect l="0" t="0" r="0" b="0"/>
              <a:pathLst>
                <a:path w="232173" h="98228">
                  <a:moveTo>
                    <a:pt x="232172" y="0"/>
                  </a:moveTo>
                  <a:lnTo>
                    <a:pt x="206143" y="2646"/>
                  </a:lnTo>
                  <a:lnTo>
                    <a:pt x="175093" y="9095"/>
                  </a:lnTo>
                  <a:lnTo>
                    <a:pt x="161220" y="15834"/>
                  </a:lnTo>
                  <a:lnTo>
                    <a:pt x="158081" y="16509"/>
                  </a:lnTo>
                  <a:lnTo>
                    <a:pt x="155990" y="17952"/>
                  </a:lnTo>
                  <a:lnTo>
                    <a:pt x="154595" y="19906"/>
                  </a:lnTo>
                  <a:lnTo>
                    <a:pt x="153665" y="22200"/>
                  </a:lnTo>
                  <a:lnTo>
                    <a:pt x="154037" y="24723"/>
                  </a:lnTo>
                  <a:lnTo>
                    <a:pt x="157098" y="30171"/>
                  </a:lnTo>
                  <a:lnTo>
                    <a:pt x="181631" y="56566"/>
                  </a:lnTo>
                  <a:lnTo>
                    <a:pt x="190196" y="59867"/>
                  </a:lnTo>
                  <a:lnTo>
                    <a:pt x="199626" y="62327"/>
                  </a:lnTo>
                  <a:lnTo>
                    <a:pt x="213764" y="69345"/>
                  </a:lnTo>
                  <a:lnTo>
                    <a:pt x="223194" y="71427"/>
                  </a:lnTo>
                  <a:lnTo>
                    <a:pt x="184096" y="71438"/>
                  </a:lnTo>
                  <a:lnTo>
                    <a:pt x="158000" y="74083"/>
                  </a:lnTo>
                  <a:lnTo>
                    <a:pt x="113984" y="79816"/>
                  </a:lnTo>
                  <a:lnTo>
                    <a:pt x="72153" y="86432"/>
                  </a:lnTo>
                  <a:lnTo>
                    <a:pt x="33067" y="95182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79"/>
            <p:cNvSpPr/>
            <p:nvPr/>
          </p:nvSpPr>
          <p:spPr>
            <a:xfrm>
              <a:off x="7286624" y="4661296"/>
              <a:ext cx="26790" cy="26791"/>
            </a:xfrm>
            <a:custGeom>
              <a:avLst/>
              <a:gdLst/>
              <a:ahLst/>
              <a:cxnLst/>
              <a:rect l="0" t="0" r="0" b="0"/>
              <a:pathLst>
                <a:path w="26790" h="26791">
                  <a:moveTo>
                    <a:pt x="0" y="26790"/>
                  </a:moveTo>
                  <a:lnTo>
                    <a:pt x="4741" y="26790"/>
                  </a:lnTo>
                  <a:lnTo>
                    <a:pt x="6137" y="25798"/>
                  </a:lnTo>
                  <a:lnTo>
                    <a:pt x="7068" y="24144"/>
                  </a:lnTo>
                  <a:lnTo>
                    <a:pt x="7689" y="22050"/>
                  </a:lnTo>
                  <a:lnTo>
                    <a:pt x="16510" y="10539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580"/>
          <p:cNvSpPr/>
          <p:nvPr/>
        </p:nvSpPr>
        <p:spPr>
          <a:xfrm>
            <a:off x="7349668" y="5081512"/>
            <a:ext cx="463809" cy="525809"/>
          </a:xfrm>
          <a:custGeom>
            <a:avLst/>
            <a:gdLst/>
            <a:ahLst/>
            <a:cxnLst/>
            <a:rect l="0" t="0" r="0" b="0"/>
            <a:pathLst>
              <a:path w="463809" h="525809">
                <a:moveTo>
                  <a:pt x="133409" y="44129"/>
                </a:moveTo>
                <a:lnTo>
                  <a:pt x="116629" y="37061"/>
                </a:lnTo>
                <a:lnTo>
                  <a:pt x="113292" y="36440"/>
                </a:lnTo>
                <a:lnTo>
                  <a:pt x="106940" y="33105"/>
                </a:lnTo>
                <a:lnTo>
                  <a:pt x="67589" y="11304"/>
                </a:lnTo>
                <a:lnTo>
                  <a:pt x="49966" y="3425"/>
                </a:lnTo>
                <a:lnTo>
                  <a:pt x="25028" y="0"/>
                </a:lnTo>
                <a:lnTo>
                  <a:pt x="18102" y="2356"/>
                </a:lnTo>
                <a:lnTo>
                  <a:pt x="5571" y="11954"/>
                </a:lnTo>
                <a:lnTo>
                  <a:pt x="2179" y="17592"/>
                </a:lnTo>
                <a:lnTo>
                  <a:pt x="0" y="29295"/>
                </a:lnTo>
                <a:lnTo>
                  <a:pt x="2349" y="35221"/>
                </a:lnTo>
                <a:lnTo>
                  <a:pt x="20470" y="56036"/>
                </a:lnTo>
                <a:lnTo>
                  <a:pt x="38761" y="64965"/>
                </a:lnTo>
                <a:lnTo>
                  <a:pt x="65472" y="69741"/>
                </a:lnTo>
                <a:lnTo>
                  <a:pt x="107081" y="70763"/>
                </a:lnTo>
                <a:lnTo>
                  <a:pt x="151330" y="68251"/>
                </a:lnTo>
                <a:lnTo>
                  <a:pt x="189789" y="55683"/>
                </a:lnTo>
                <a:lnTo>
                  <a:pt x="233683" y="38144"/>
                </a:lnTo>
                <a:lnTo>
                  <a:pt x="252197" y="30228"/>
                </a:lnTo>
                <a:lnTo>
                  <a:pt x="269258" y="26450"/>
                </a:lnTo>
                <a:lnTo>
                  <a:pt x="281038" y="19487"/>
                </a:lnTo>
                <a:lnTo>
                  <a:pt x="293575" y="8900"/>
                </a:lnTo>
                <a:lnTo>
                  <a:pt x="259588" y="8413"/>
                </a:lnTo>
                <a:lnTo>
                  <a:pt x="220784" y="16098"/>
                </a:lnTo>
                <a:lnTo>
                  <a:pt x="176649" y="29659"/>
                </a:lnTo>
                <a:lnTo>
                  <a:pt x="136786" y="54829"/>
                </a:lnTo>
                <a:lnTo>
                  <a:pt x="95729" y="85894"/>
                </a:lnTo>
                <a:lnTo>
                  <a:pt x="77380" y="112994"/>
                </a:lnTo>
                <a:lnTo>
                  <a:pt x="72822" y="125828"/>
                </a:lnTo>
                <a:lnTo>
                  <a:pt x="71470" y="140655"/>
                </a:lnTo>
                <a:lnTo>
                  <a:pt x="73801" y="149206"/>
                </a:lnTo>
                <a:lnTo>
                  <a:pt x="87158" y="172031"/>
                </a:lnTo>
                <a:lnTo>
                  <a:pt x="122914" y="198790"/>
                </a:lnTo>
                <a:lnTo>
                  <a:pt x="139781" y="203063"/>
                </a:lnTo>
                <a:lnTo>
                  <a:pt x="152606" y="204330"/>
                </a:lnTo>
                <a:lnTo>
                  <a:pt x="189554" y="196287"/>
                </a:lnTo>
                <a:lnTo>
                  <a:pt x="191676" y="195177"/>
                </a:lnTo>
                <a:lnTo>
                  <a:pt x="193089" y="193445"/>
                </a:lnTo>
                <a:lnTo>
                  <a:pt x="194661" y="188874"/>
                </a:lnTo>
                <a:lnTo>
                  <a:pt x="195868" y="170865"/>
                </a:lnTo>
                <a:lnTo>
                  <a:pt x="183485" y="156866"/>
                </a:lnTo>
                <a:lnTo>
                  <a:pt x="177824" y="153765"/>
                </a:lnTo>
                <a:lnTo>
                  <a:pt x="166414" y="152019"/>
                </a:lnTo>
                <a:lnTo>
                  <a:pt x="149520" y="151429"/>
                </a:lnTo>
                <a:lnTo>
                  <a:pt x="142885" y="153995"/>
                </a:lnTo>
                <a:lnTo>
                  <a:pt x="122384" y="166524"/>
                </a:lnTo>
                <a:lnTo>
                  <a:pt x="111710" y="185837"/>
                </a:lnTo>
                <a:lnTo>
                  <a:pt x="108128" y="202423"/>
                </a:lnTo>
                <a:lnTo>
                  <a:pt x="109936" y="211385"/>
                </a:lnTo>
                <a:lnTo>
                  <a:pt x="127651" y="242176"/>
                </a:lnTo>
                <a:lnTo>
                  <a:pt x="157399" y="272415"/>
                </a:lnTo>
                <a:lnTo>
                  <a:pt x="189249" y="290112"/>
                </a:lnTo>
                <a:lnTo>
                  <a:pt x="231020" y="302468"/>
                </a:lnTo>
                <a:lnTo>
                  <a:pt x="234202" y="302674"/>
                </a:lnTo>
                <a:lnTo>
                  <a:pt x="240383" y="305550"/>
                </a:lnTo>
                <a:lnTo>
                  <a:pt x="247696" y="310741"/>
                </a:lnTo>
                <a:lnTo>
                  <a:pt x="254284" y="311767"/>
                </a:lnTo>
                <a:lnTo>
                  <a:pt x="252286" y="311906"/>
                </a:lnTo>
                <a:lnTo>
                  <a:pt x="251356" y="312936"/>
                </a:lnTo>
                <a:lnTo>
                  <a:pt x="249741" y="319698"/>
                </a:lnTo>
                <a:lnTo>
                  <a:pt x="246959" y="320392"/>
                </a:lnTo>
                <a:lnTo>
                  <a:pt x="231748" y="320949"/>
                </a:lnTo>
                <a:lnTo>
                  <a:pt x="230667" y="311835"/>
                </a:lnTo>
                <a:lnTo>
                  <a:pt x="226906" y="299039"/>
                </a:lnTo>
                <a:lnTo>
                  <a:pt x="222529" y="293444"/>
                </a:lnTo>
                <a:lnTo>
                  <a:pt x="204133" y="281821"/>
                </a:lnTo>
                <a:lnTo>
                  <a:pt x="190524" y="277936"/>
                </a:lnTo>
                <a:lnTo>
                  <a:pt x="167598" y="276516"/>
                </a:lnTo>
                <a:lnTo>
                  <a:pt x="160842" y="279041"/>
                </a:lnTo>
                <a:lnTo>
                  <a:pt x="148419" y="288748"/>
                </a:lnTo>
                <a:lnTo>
                  <a:pt x="145041" y="294401"/>
                </a:lnTo>
                <a:lnTo>
                  <a:pt x="142548" y="300220"/>
                </a:lnTo>
                <a:lnTo>
                  <a:pt x="138133" y="306113"/>
                </a:lnTo>
                <a:lnTo>
                  <a:pt x="137550" y="309074"/>
                </a:lnTo>
                <a:lnTo>
                  <a:pt x="138155" y="312040"/>
                </a:lnTo>
                <a:lnTo>
                  <a:pt x="140479" y="317982"/>
                </a:lnTo>
                <a:lnTo>
                  <a:pt x="141513" y="323930"/>
                </a:lnTo>
                <a:lnTo>
                  <a:pt x="142781" y="325912"/>
                </a:lnTo>
                <a:lnTo>
                  <a:pt x="144618" y="327234"/>
                </a:lnTo>
                <a:lnTo>
                  <a:pt x="149306" y="329696"/>
                </a:lnTo>
                <a:lnTo>
                  <a:pt x="157522" y="335667"/>
                </a:lnTo>
                <a:lnTo>
                  <a:pt x="192121" y="346828"/>
                </a:lnTo>
                <a:lnTo>
                  <a:pt x="224410" y="347702"/>
                </a:lnTo>
                <a:lnTo>
                  <a:pt x="231070" y="345076"/>
                </a:lnTo>
                <a:lnTo>
                  <a:pt x="238690" y="340046"/>
                </a:lnTo>
                <a:lnTo>
                  <a:pt x="249372" y="338818"/>
                </a:lnTo>
                <a:lnTo>
                  <a:pt x="237056" y="338808"/>
                </a:lnTo>
                <a:lnTo>
                  <a:pt x="235250" y="339801"/>
                </a:lnTo>
                <a:lnTo>
                  <a:pt x="234045" y="341453"/>
                </a:lnTo>
                <a:lnTo>
                  <a:pt x="233242" y="343548"/>
                </a:lnTo>
                <a:lnTo>
                  <a:pt x="231715" y="344944"/>
                </a:lnTo>
                <a:lnTo>
                  <a:pt x="222134" y="349831"/>
                </a:lnTo>
                <a:lnTo>
                  <a:pt x="201838" y="368696"/>
                </a:lnTo>
                <a:lnTo>
                  <a:pt x="198550" y="374581"/>
                </a:lnTo>
                <a:lnTo>
                  <a:pt x="197672" y="377540"/>
                </a:lnTo>
                <a:lnTo>
                  <a:pt x="196095" y="379512"/>
                </a:lnTo>
                <a:lnTo>
                  <a:pt x="191696" y="381703"/>
                </a:lnTo>
                <a:lnTo>
                  <a:pt x="190127" y="384272"/>
                </a:lnTo>
                <a:lnTo>
                  <a:pt x="188383" y="392418"/>
                </a:lnTo>
                <a:lnTo>
                  <a:pt x="190254" y="400007"/>
                </a:lnTo>
                <a:lnTo>
                  <a:pt x="193400" y="406688"/>
                </a:lnTo>
                <a:lnTo>
                  <a:pt x="200327" y="426815"/>
                </a:lnTo>
                <a:lnTo>
                  <a:pt x="208130" y="435139"/>
                </a:lnTo>
                <a:lnTo>
                  <a:pt x="239022" y="457759"/>
                </a:lnTo>
                <a:lnTo>
                  <a:pt x="283516" y="471354"/>
                </a:lnTo>
                <a:lnTo>
                  <a:pt x="300475" y="472339"/>
                </a:lnTo>
                <a:lnTo>
                  <a:pt x="309526" y="469923"/>
                </a:lnTo>
                <a:lnTo>
                  <a:pt x="316856" y="466535"/>
                </a:lnTo>
                <a:lnTo>
                  <a:pt x="336985" y="463929"/>
                </a:lnTo>
                <a:lnTo>
                  <a:pt x="337588" y="462902"/>
                </a:lnTo>
                <a:lnTo>
                  <a:pt x="338634" y="456145"/>
                </a:lnTo>
                <a:lnTo>
                  <a:pt x="326350" y="442574"/>
                </a:lnTo>
                <a:lnTo>
                  <a:pt x="320695" y="439496"/>
                </a:lnTo>
                <a:lnTo>
                  <a:pt x="283114" y="428721"/>
                </a:lnTo>
                <a:lnTo>
                  <a:pt x="272375" y="429371"/>
                </a:lnTo>
                <a:lnTo>
                  <a:pt x="244637" y="437223"/>
                </a:lnTo>
                <a:lnTo>
                  <a:pt x="228804" y="449358"/>
                </a:lnTo>
                <a:lnTo>
                  <a:pt x="225417" y="455079"/>
                </a:lnTo>
                <a:lnTo>
                  <a:pt x="223509" y="466525"/>
                </a:lnTo>
                <a:lnTo>
                  <a:pt x="222754" y="493225"/>
                </a:lnTo>
                <a:lnTo>
                  <a:pt x="225373" y="499380"/>
                </a:lnTo>
                <a:lnTo>
                  <a:pt x="227461" y="502411"/>
                </a:lnTo>
                <a:lnTo>
                  <a:pt x="251387" y="520369"/>
                </a:lnTo>
                <a:lnTo>
                  <a:pt x="260589" y="523681"/>
                </a:lnTo>
                <a:lnTo>
                  <a:pt x="282665" y="525808"/>
                </a:lnTo>
                <a:lnTo>
                  <a:pt x="300224" y="521437"/>
                </a:lnTo>
                <a:lnTo>
                  <a:pt x="341776" y="502407"/>
                </a:lnTo>
                <a:lnTo>
                  <a:pt x="365583" y="487945"/>
                </a:lnTo>
                <a:lnTo>
                  <a:pt x="380796" y="471963"/>
                </a:lnTo>
                <a:lnTo>
                  <a:pt x="389211" y="461488"/>
                </a:lnTo>
                <a:lnTo>
                  <a:pt x="421389" y="433199"/>
                </a:lnTo>
                <a:lnTo>
                  <a:pt x="451805" y="389551"/>
                </a:lnTo>
                <a:lnTo>
                  <a:pt x="459811" y="378428"/>
                </a:lnTo>
                <a:lnTo>
                  <a:pt x="463808" y="3655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81"/>
          <p:cNvGrpSpPr/>
          <p:nvPr/>
        </p:nvGrpSpPr>
        <p:grpSpPr>
          <a:xfrm>
            <a:off x="3330773" y="4732737"/>
            <a:ext cx="553642" cy="991193"/>
            <a:chOff x="3330773" y="4732737"/>
            <a:chExt cx="553642" cy="991193"/>
          </a:xfrm>
        </p:grpSpPr>
        <p:sp>
          <p:nvSpPr>
            <p:cNvPr id="101" name="SMARTInkShape-581"/>
            <p:cNvSpPr/>
            <p:nvPr/>
          </p:nvSpPr>
          <p:spPr>
            <a:xfrm>
              <a:off x="3455789" y="4982766"/>
              <a:ext cx="151805" cy="125016"/>
            </a:xfrm>
            <a:custGeom>
              <a:avLst/>
              <a:gdLst/>
              <a:ahLst/>
              <a:cxnLst/>
              <a:rect l="0" t="0" r="0" b="0"/>
              <a:pathLst>
                <a:path w="151805" h="125016">
                  <a:moveTo>
                    <a:pt x="151804" y="0"/>
                  </a:moveTo>
                  <a:lnTo>
                    <a:pt x="151804" y="7688"/>
                  </a:lnTo>
                  <a:lnTo>
                    <a:pt x="129732" y="28193"/>
                  </a:lnTo>
                  <a:lnTo>
                    <a:pt x="86567" y="60854"/>
                  </a:lnTo>
                  <a:lnTo>
                    <a:pt x="44223" y="91761"/>
                  </a:lnTo>
                  <a:lnTo>
                    <a:pt x="21955" y="111265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82"/>
            <p:cNvSpPr/>
            <p:nvPr/>
          </p:nvSpPr>
          <p:spPr>
            <a:xfrm>
              <a:off x="3500437" y="5054203"/>
              <a:ext cx="80368" cy="107157"/>
            </a:xfrm>
            <a:custGeom>
              <a:avLst/>
              <a:gdLst/>
              <a:ahLst/>
              <a:cxnLst/>
              <a:rect l="0" t="0" r="0" b="0"/>
              <a:pathLst>
                <a:path w="80368" h="107157">
                  <a:moveTo>
                    <a:pt x="0" y="0"/>
                  </a:moveTo>
                  <a:lnTo>
                    <a:pt x="0" y="7688"/>
                  </a:lnTo>
                  <a:lnTo>
                    <a:pt x="993" y="8102"/>
                  </a:lnTo>
                  <a:lnTo>
                    <a:pt x="4741" y="8562"/>
                  </a:lnTo>
                  <a:lnTo>
                    <a:pt x="6137" y="9676"/>
                  </a:lnTo>
                  <a:lnTo>
                    <a:pt x="32824" y="49802"/>
                  </a:lnTo>
                  <a:lnTo>
                    <a:pt x="65485" y="91896"/>
                  </a:lnTo>
                  <a:lnTo>
                    <a:pt x="80367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83"/>
            <p:cNvSpPr/>
            <p:nvPr/>
          </p:nvSpPr>
          <p:spPr>
            <a:xfrm>
              <a:off x="3518296" y="5107781"/>
              <a:ext cx="187525" cy="133947"/>
            </a:xfrm>
            <a:custGeom>
              <a:avLst/>
              <a:gdLst/>
              <a:ahLst/>
              <a:cxnLst/>
              <a:rect l="0" t="0" r="0" b="0"/>
              <a:pathLst>
                <a:path w="187525" h="133947">
                  <a:moveTo>
                    <a:pt x="187524" y="0"/>
                  </a:moveTo>
                  <a:lnTo>
                    <a:pt x="178962" y="0"/>
                  </a:lnTo>
                  <a:lnTo>
                    <a:pt x="144285" y="15834"/>
                  </a:lnTo>
                  <a:lnTo>
                    <a:pt x="137549" y="17951"/>
                  </a:lnTo>
                  <a:lnTo>
                    <a:pt x="97454" y="44701"/>
                  </a:lnTo>
                  <a:lnTo>
                    <a:pt x="55653" y="71438"/>
                  </a:lnTo>
                  <a:lnTo>
                    <a:pt x="21766" y="99010"/>
                  </a:lnTo>
                  <a:lnTo>
                    <a:pt x="2989" y="124300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84"/>
            <p:cNvSpPr/>
            <p:nvPr/>
          </p:nvSpPr>
          <p:spPr>
            <a:xfrm>
              <a:off x="3571889" y="5188271"/>
              <a:ext cx="116073" cy="142237"/>
            </a:xfrm>
            <a:custGeom>
              <a:avLst/>
              <a:gdLst/>
              <a:ahLst/>
              <a:cxnLst/>
              <a:rect l="0" t="0" r="0" b="0"/>
              <a:pathLst>
                <a:path w="116073" h="142237">
                  <a:moveTo>
                    <a:pt x="116072" y="44526"/>
                  </a:moveTo>
                  <a:lnTo>
                    <a:pt x="116072" y="36838"/>
                  </a:lnTo>
                  <a:lnTo>
                    <a:pt x="115079" y="36424"/>
                  </a:lnTo>
                  <a:lnTo>
                    <a:pt x="111331" y="35964"/>
                  </a:lnTo>
                  <a:lnTo>
                    <a:pt x="109935" y="34849"/>
                  </a:lnTo>
                  <a:lnTo>
                    <a:pt x="100238" y="17519"/>
                  </a:lnTo>
                  <a:lnTo>
                    <a:pt x="99562" y="14615"/>
                  </a:lnTo>
                  <a:lnTo>
                    <a:pt x="98120" y="12679"/>
                  </a:lnTo>
                  <a:lnTo>
                    <a:pt x="96167" y="11388"/>
                  </a:lnTo>
                  <a:lnTo>
                    <a:pt x="91350" y="8962"/>
                  </a:lnTo>
                  <a:lnTo>
                    <a:pt x="83060" y="3009"/>
                  </a:lnTo>
                  <a:lnTo>
                    <a:pt x="74320" y="806"/>
                  </a:lnTo>
                  <a:lnTo>
                    <a:pt x="54766" y="0"/>
                  </a:lnTo>
                  <a:lnTo>
                    <a:pt x="46491" y="2578"/>
                  </a:lnTo>
                  <a:lnTo>
                    <a:pt x="39506" y="6038"/>
                  </a:lnTo>
                  <a:lnTo>
                    <a:pt x="29996" y="8979"/>
                  </a:lnTo>
                  <a:lnTo>
                    <a:pt x="5949" y="29766"/>
                  </a:lnTo>
                  <a:lnTo>
                    <a:pt x="2636" y="38297"/>
                  </a:lnTo>
                  <a:lnTo>
                    <a:pt x="32" y="81871"/>
                  </a:lnTo>
                  <a:lnTo>
                    <a:pt x="0" y="91751"/>
                  </a:lnTo>
                  <a:lnTo>
                    <a:pt x="7675" y="112923"/>
                  </a:lnTo>
                  <a:lnTo>
                    <a:pt x="29874" y="136875"/>
                  </a:lnTo>
                  <a:lnTo>
                    <a:pt x="35759" y="140140"/>
                  </a:lnTo>
                  <a:lnTo>
                    <a:pt x="47621" y="142236"/>
                  </a:lnTo>
                  <a:lnTo>
                    <a:pt x="53568" y="139877"/>
                  </a:lnTo>
                  <a:lnTo>
                    <a:pt x="59519" y="136513"/>
                  </a:lnTo>
                  <a:lnTo>
                    <a:pt x="65471" y="135018"/>
                  </a:lnTo>
                  <a:lnTo>
                    <a:pt x="67456" y="133628"/>
                  </a:lnTo>
                  <a:lnTo>
                    <a:pt x="68778" y="131708"/>
                  </a:lnTo>
                  <a:lnTo>
                    <a:pt x="71240" y="126930"/>
                  </a:lnTo>
                  <a:lnTo>
                    <a:pt x="77212" y="118661"/>
                  </a:lnTo>
                  <a:lnTo>
                    <a:pt x="80414" y="109928"/>
                  </a:lnTo>
                  <a:lnTo>
                    <a:pt x="86214" y="101056"/>
                  </a:lnTo>
                  <a:lnTo>
                    <a:pt x="88373" y="92144"/>
                  </a:lnTo>
                  <a:lnTo>
                    <a:pt x="89282" y="6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85"/>
            <p:cNvSpPr/>
            <p:nvPr/>
          </p:nvSpPr>
          <p:spPr>
            <a:xfrm>
              <a:off x="3616559" y="5339953"/>
              <a:ext cx="133906" cy="205384"/>
            </a:xfrm>
            <a:custGeom>
              <a:avLst/>
              <a:gdLst/>
              <a:ahLst/>
              <a:cxnLst/>
              <a:rect l="0" t="0" r="0" b="0"/>
              <a:pathLst>
                <a:path w="133906" h="205384">
                  <a:moveTo>
                    <a:pt x="62472" y="0"/>
                  </a:moveTo>
                  <a:lnTo>
                    <a:pt x="62472" y="4740"/>
                  </a:lnTo>
                  <a:lnTo>
                    <a:pt x="61480" y="6136"/>
                  </a:lnTo>
                  <a:lnTo>
                    <a:pt x="59826" y="7068"/>
                  </a:lnTo>
                  <a:lnTo>
                    <a:pt x="57731" y="7688"/>
                  </a:lnTo>
                  <a:lnTo>
                    <a:pt x="56335" y="9094"/>
                  </a:lnTo>
                  <a:lnTo>
                    <a:pt x="51449" y="18479"/>
                  </a:lnTo>
                  <a:lnTo>
                    <a:pt x="39376" y="32824"/>
                  </a:lnTo>
                  <a:lnTo>
                    <a:pt x="33767" y="44664"/>
                  </a:lnTo>
                  <a:lnTo>
                    <a:pt x="31429" y="47636"/>
                  </a:lnTo>
                  <a:lnTo>
                    <a:pt x="26186" y="50937"/>
                  </a:lnTo>
                  <a:lnTo>
                    <a:pt x="20548" y="53396"/>
                  </a:lnTo>
                  <a:lnTo>
                    <a:pt x="10624" y="61112"/>
                  </a:lnTo>
                  <a:lnTo>
                    <a:pt x="0" y="62505"/>
                  </a:lnTo>
                  <a:lnTo>
                    <a:pt x="4715" y="62508"/>
                  </a:lnTo>
                  <a:lnTo>
                    <a:pt x="6108" y="61515"/>
                  </a:lnTo>
                  <a:lnTo>
                    <a:pt x="7036" y="59862"/>
                  </a:lnTo>
                  <a:lnTo>
                    <a:pt x="7655" y="57768"/>
                  </a:lnTo>
                  <a:lnTo>
                    <a:pt x="13268" y="50079"/>
                  </a:lnTo>
                  <a:lnTo>
                    <a:pt x="18445" y="47062"/>
                  </a:lnTo>
                  <a:lnTo>
                    <a:pt x="24053" y="44729"/>
                  </a:lnTo>
                  <a:lnTo>
                    <a:pt x="32788" y="38830"/>
                  </a:lnTo>
                  <a:lnTo>
                    <a:pt x="41660" y="36640"/>
                  </a:lnTo>
                  <a:lnTo>
                    <a:pt x="56522" y="35840"/>
                  </a:lnTo>
                  <a:lnTo>
                    <a:pt x="62473" y="33127"/>
                  </a:lnTo>
                  <a:lnTo>
                    <a:pt x="68426" y="29606"/>
                  </a:lnTo>
                  <a:lnTo>
                    <a:pt x="74379" y="28041"/>
                  </a:lnTo>
                  <a:lnTo>
                    <a:pt x="77355" y="28616"/>
                  </a:lnTo>
                  <a:lnTo>
                    <a:pt x="89261" y="34021"/>
                  </a:lnTo>
                  <a:lnTo>
                    <a:pt x="105356" y="35618"/>
                  </a:lnTo>
                  <a:lnTo>
                    <a:pt x="105944" y="36644"/>
                  </a:lnTo>
                  <a:lnTo>
                    <a:pt x="106598" y="40430"/>
                  </a:lnTo>
                  <a:lnTo>
                    <a:pt x="107764" y="41836"/>
                  </a:lnTo>
                  <a:lnTo>
                    <a:pt x="111706" y="43398"/>
                  </a:lnTo>
                  <a:lnTo>
                    <a:pt x="113154" y="44807"/>
                  </a:lnTo>
                  <a:lnTo>
                    <a:pt x="114763" y="49018"/>
                  </a:lnTo>
                  <a:lnTo>
                    <a:pt x="114200" y="51530"/>
                  </a:lnTo>
                  <a:lnTo>
                    <a:pt x="108813" y="62691"/>
                  </a:lnTo>
                  <a:lnTo>
                    <a:pt x="108249" y="65607"/>
                  </a:lnTo>
                  <a:lnTo>
                    <a:pt x="93847" y="92276"/>
                  </a:lnTo>
                  <a:lnTo>
                    <a:pt x="68390" y="119062"/>
                  </a:lnTo>
                  <a:lnTo>
                    <a:pt x="62456" y="122370"/>
                  </a:lnTo>
                  <a:lnTo>
                    <a:pt x="59485" y="123252"/>
                  </a:lnTo>
                  <a:lnTo>
                    <a:pt x="57504" y="124832"/>
                  </a:lnTo>
                  <a:lnTo>
                    <a:pt x="46009" y="141220"/>
                  </a:lnTo>
                  <a:lnTo>
                    <a:pt x="42587" y="142140"/>
                  </a:lnTo>
                  <a:lnTo>
                    <a:pt x="40286" y="142384"/>
                  </a:lnTo>
                  <a:lnTo>
                    <a:pt x="38752" y="143540"/>
                  </a:lnTo>
                  <a:lnTo>
                    <a:pt x="37047" y="147470"/>
                  </a:lnTo>
                  <a:lnTo>
                    <a:pt x="36592" y="147923"/>
                  </a:lnTo>
                  <a:lnTo>
                    <a:pt x="36289" y="147233"/>
                  </a:lnTo>
                  <a:lnTo>
                    <a:pt x="35803" y="143736"/>
                  </a:lnTo>
                  <a:lnTo>
                    <a:pt x="38382" y="143257"/>
                  </a:lnTo>
                  <a:lnTo>
                    <a:pt x="40459" y="143129"/>
                  </a:lnTo>
                  <a:lnTo>
                    <a:pt x="41844" y="142052"/>
                  </a:lnTo>
                  <a:lnTo>
                    <a:pt x="43382" y="138210"/>
                  </a:lnTo>
                  <a:lnTo>
                    <a:pt x="44785" y="136788"/>
                  </a:lnTo>
                  <a:lnTo>
                    <a:pt x="48989" y="135209"/>
                  </a:lnTo>
                  <a:lnTo>
                    <a:pt x="56933" y="134319"/>
                  </a:lnTo>
                  <a:lnTo>
                    <a:pt x="58780" y="133203"/>
                  </a:lnTo>
                  <a:lnTo>
                    <a:pt x="60010" y="131466"/>
                  </a:lnTo>
                  <a:lnTo>
                    <a:pt x="60831" y="129315"/>
                  </a:lnTo>
                  <a:lnTo>
                    <a:pt x="62370" y="127882"/>
                  </a:lnTo>
                  <a:lnTo>
                    <a:pt x="71970" y="122936"/>
                  </a:lnTo>
                  <a:lnTo>
                    <a:pt x="77607" y="119130"/>
                  </a:lnTo>
                  <a:lnTo>
                    <a:pt x="86360" y="115996"/>
                  </a:lnTo>
                  <a:lnTo>
                    <a:pt x="95237" y="110217"/>
                  </a:lnTo>
                  <a:lnTo>
                    <a:pt x="104151" y="108063"/>
                  </a:lnTo>
                  <a:lnTo>
                    <a:pt x="133866" y="107156"/>
                  </a:lnTo>
                  <a:lnTo>
                    <a:pt x="133905" y="114844"/>
                  </a:lnTo>
                  <a:lnTo>
                    <a:pt x="127772" y="122969"/>
                  </a:lnTo>
                  <a:lnTo>
                    <a:pt x="126221" y="128406"/>
                  </a:lnTo>
                  <a:lnTo>
                    <a:pt x="124815" y="130252"/>
                  </a:lnTo>
                  <a:lnTo>
                    <a:pt x="120607" y="132304"/>
                  </a:lnTo>
                  <a:lnTo>
                    <a:pt x="119088" y="134835"/>
                  </a:lnTo>
                  <a:lnTo>
                    <a:pt x="115958" y="145894"/>
                  </a:lnTo>
                  <a:lnTo>
                    <a:pt x="114004" y="147864"/>
                  </a:lnTo>
                  <a:lnTo>
                    <a:pt x="103739" y="155767"/>
                  </a:lnTo>
                  <a:lnTo>
                    <a:pt x="95094" y="164003"/>
                  </a:lnTo>
                  <a:lnTo>
                    <a:pt x="91854" y="169794"/>
                  </a:lnTo>
                  <a:lnTo>
                    <a:pt x="89421" y="175675"/>
                  </a:lnTo>
                  <a:lnTo>
                    <a:pt x="62472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86"/>
            <p:cNvSpPr/>
            <p:nvPr/>
          </p:nvSpPr>
          <p:spPr>
            <a:xfrm>
              <a:off x="3716029" y="5518560"/>
              <a:ext cx="168386" cy="205370"/>
            </a:xfrm>
            <a:custGeom>
              <a:avLst/>
              <a:gdLst/>
              <a:ahLst/>
              <a:cxnLst/>
              <a:rect l="0" t="0" r="0" b="0"/>
              <a:pathLst>
                <a:path w="168386" h="205370">
                  <a:moveTo>
                    <a:pt x="25510" y="35706"/>
                  </a:moveTo>
                  <a:lnTo>
                    <a:pt x="25510" y="40445"/>
                  </a:lnTo>
                  <a:lnTo>
                    <a:pt x="26502" y="41842"/>
                  </a:lnTo>
                  <a:lnTo>
                    <a:pt x="28156" y="42773"/>
                  </a:lnTo>
                  <a:lnTo>
                    <a:pt x="37939" y="44267"/>
                  </a:lnTo>
                  <a:lnTo>
                    <a:pt x="39749" y="45381"/>
                  </a:lnTo>
                  <a:lnTo>
                    <a:pt x="40956" y="47118"/>
                  </a:lnTo>
                  <a:lnTo>
                    <a:pt x="41760" y="49266"/>
                  </a:lnTo>
                  <a:lnTo>
                    <a:pt x="43288" y="50700"/>
                  </a:lnTo>
                  <a:lnTo>
                    <a:pt x="47633" y="52291"/>
                  </a:lnTo>
                  <a:lnTo>
                    <a:pt x="86287" y="53565"/>
                  </a:lnTo>
                  <a:lnTo>
                    <a:pt x="94805" y="47428"/>
                  </a:lnTo>
                  <a:lnTo>
                    <a:pt x="100295" y="45877"/>
                  </a:lnTo>
                  <a:lnTo>
                    <a:pt x="102156" y="44470"/>
                  </a:lnTo>
                  <a:lnTo>
                    <a:pt x="105387" y="37056"/>
                  </a:lnTo>
                  <a:lnTo>
                    <a:pt x="105864" y="19490"/>
                  </a:lnTo>
                  <a:lnTo>
                    <a:pt x="99738" y="11042"/>
                  </a:lnTo>
                  <a:lnTo>
                    <a:pt x="98187" y="5561"/>
                  </a:lnTo>
                  <a:lnTo>
                    <a:pt x="96782" y="3703"/>
                  </a:lnTo>
                  <a:lnTo>
                    <a:pt x="92574" y="1638"/>
                  </a:lnTo>
                  <a:lnTo>
                    <a:pt x="62062" y="0"/>
                  </a:lnTo>
                  <a:lnTo>
                    <a:pt x="53992" y="2638"/>
                  </a:lnTo>
                  <a:lnTo>
                    <a:pt x="22534" y="24657"/>
                  </a:lnTo>
                  <a:lnTo>
                    <a:pt x="12624" y="38795"/>
                  </a:lnTo>
                  <a:lnTo>
                    <a:pt x="9861" y="47332"/>
                  </a:lnTo>
                  <a:lnTo>
                    <a:pt x="6949" y="67627"/>
                  </a:lnTo>
                  <a:lnTo>
                    <a:pt x="1600" y="78126"/>
                  </a:lnTo>
                  <a:lnTo>
                    <a:pt x="0" y="87963"/>
                  </a:lnTo>
                  <a:lnTo>
                    <a:pt x="1935" y="96303"/>
                  </a:lnTo>
                  <a:lnTo>
                    <a:pt x="5111" y="103317"/>
                  </a:lnTo>
                  <a:lnTo>
                    <a:pt x="10148" y="132021"/>
                  </a:lnTo>
                  <a:lnTo>
                    <a:pt x="20944" y="146967"/>
                  </a:lnTo>
                  <a:lnTo>
                    <a:pt x="32798" y="159056"/>
                  </a:lnTo>
                  <a:lnTo>
                    <a:pt x="36356" y="159981"/>
                  </a:lnTo>
                  <a:lnTo>
                    <a:pt x="47699" y="160678"/>
                  </a:lnTo>
                  <a:lnTo>
                    <a:pt x="49233" y="159700"/>
                  </a:lnTo>
                  <a:lnTo>
                    <a:pt x="50255" y="158055"/>
                  </a:lnTo>
                  <a:lnTo>
                    <a:pt x="50936" y="155968"/>
                  </a:lnTo>
                  <a:lnTo>
                    <a:pt x="52382" y="154575"/>
                  </a:lnTo>
                  <a:lnTo>
                    <a:pt x="56636" y="153029"/>
                  </a:lnTo>
                  <a:lnTo>
                    <a:pt x="58167" y="151624"/>
                  </a:lnTo>
                  <a:lnTo>
                    <a:pt x="59868" y="147418"/>
                  </a:lnTo>
                  <a:lnTo>
                    <a:pt x="61313" y="145899"/>
                  </a:lnTo>
                  <a:lnTo>
                    <a:pt x="77444" y="135292"/>
                  </a:lnTo>
                  <a:lnTo>
                    <a:pt x="95584" y="117432"/>
                  </a:lnTo>
                  <a:lnTo>
                    <a:pt x="104516" y="116192"/>
                  </a:lnTo>
                  <a:lnTo>
                    <a:pt x="112737" y="122233"/>
                  </a:lnTo>
                  <a:lnTo>
                    <a:pt x="118186" y="123771"/>
                  </a:lnTo>
                  <a:lnTo>
                    <a:pt x="120036" y="125173"/>
                  </a:lnTo>
                  <a:lnTo>
                    <a:pt x="123632" y="130896"/>
                  </a:lnTo>
                  <a:lnTo>
                    <a:pt x="133233" y="135979"/>
                  </a:lnTo>
                  <a:lnTo>
                    <a:pt x="136021" y="138273"/>
                  </a:lnTo>
                  <a:lnTo>
                    <a:pt x="139118" y="143468"/>
                  </a:lnTo>
                  <a:lnTo>
                    <a:pt x="141487" y="149084"/>
                  </a:lnTo>
                  <a:lnTo>
                    <a:pt x="147406" y="157825"/>
                  </a:lnTo>
                  <a:lnTo>
                    <a:pt x="168385" y="20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87"/>
            <p:cNvSpPr/>
            <p:nvPr/>
          </p:nvSpPr>
          <p:spPr>
            <a:xfrm>
              <a:off x="3330773" y="4732737"/>
              <a:ext cx="89298" cy="223241"/>
            </a:xfrm>
            <a:custGeom>
              <a:avLst/>
              <a:gdLst/>
              <a:ahLst/>
              <a:cxnLst/>
              <a:rect l="0" t="0" r="0" b="0"/>
              <a:pathLst>
                <a:path w="89298" h="223241">
                  <a:moveTo>
                    <a:pt x="80367" y="223240"/>
                  </a:moveTo>
                  <a:lnTo>
                    <a:pt x="80367" y="184507"/>
                  </a:lnTo>
                  <a:lnTo>
                    <a:pt x="77722" y="178574"/>
                  </a:lnTo>
                  <a:lnTo>
                    <a:pt x="75627" y="175604"/>
                  </a:lnTo>
                  <a:lnTo>
                    <a:pt x="72679" y="161941"/>
                  </a:lnTo>
                  <a:lnTo>
                    <a:pt x="70518" y="136172"/>
                  </a:lnTo>
                  <a:lnTo>
                    <a:pt x="63759" y="114380"/>
                  </a:lnTo>
                  <a:lnTo>
                    <a:pt x="61763" y="95316"/>
                  </a:lnTo>
                  <a:lnTo>
                    <a:pt x="55489" y="78320"/>
                  </a:lnTo>
                  <a:lnTo>
                    <a:pt x="53435" y="68542"/>
                  </a:lnTo>
                  <a:lnTo>
                    <a:pt x="46679" y="54180"/>
                  </a:lnTo>
                  <a:lnTo>
                    <a:pt x="46002" y="51002"/>
                  </a:lnTo>
                  <a:lnTo>
                    <a:pt x="37079" y="32775"/>
                  </a:lnTo>
                  <a:lnTo>
                    <a:pt x="36122" y="23820"/>
                  </a:lnTo>
                  <a:lnTo>
                    <a:pt x="34996" y="21832"/>
                  </a:lnTo>
                  <a:lnTo>
                    <a:pt x="33252" y="20507"/>
                  </a:lnTo>
                  <a:lnTo>
                    <a:pt x="31098" y="19624"/>
                  </a:lnTo>
                  <a:lnTo>
                    <a:pt x="29662" y="18042"/>
                  </a:lnTo>
                  <a:lnTo>
                    <a:pt x="27168" y="10323"/>
                  </a:lnTo>
                  <a:lnTo>
                    <a:pt x="26822" y="16739"/>
                  </a:lnTo>
                  <a:lnTo>
                    <a:pt x="26793" y="25447"/>
                  </a:lnTo>
                  <a:lnTo>
                    <a:pt x="19101" y="34357"/>
                  </a:lnTo>
                  <a:lnTo>
                    <a:pt x="18228" y="40054"/>
                  </a:lnTo>
                  <a:lnTo>
                    <a:pt x="17892" y="59620"/>
                  </a:lnTo>
                  <a:lnTo>
                    <a:pt x="9760" y="85670"/>
                  </a:lnTo>
                  <a:lnTo>
                    <a:pt x="9039" y="101115"/>
                  </a:lnTo>
                  <a:lnTo>
                    <a:pt x="6333" y="107116"/>
                  </a:lnTo>
                  <a:lnTo>
                    <a:pt x="1251" y="114312"/>
                  </a:lnTo>
                  <a:lnTo>
                    <a:pt x="371" y="120299"/>
                  </a:lnTo>
                  <a:lnTo>
                    <a:pt x="2811" y="125564"/>
                  </a:lnTo>
                  <a:lnTo>
                    <a:pt x="8899" y="133899"/>
                  </a:lnTo>
                  <a:lnTo>
                    <a:pt x="8930" y="91852"/>
                  </a:lnTo>
                  <a:lnTo>
                    <a:pt x="7938" y="77374"/>
                  </a:lnTo>
                  <a:lnTo>
                    <a:pt x="1242" y="59919"/>
                  </a:lnTo>
                  <a:lnTo>
                    <a:pt x="14" y="18025"/>
                  </a:lnTo>
                  <a:lnTo>
                    <a:pt x="0" y="120"/>
                  </a:lnTo>
                  <a:lnTo>
                    <a:pt x="20991" y="0"/>
                  </a:lnTo>
                  <a:lnTo>
                    <a:pt x="26858" y="2644"/>
                  </a:lnTo>
                  <a:lnTo>
                    <a:pt x="32773" y="6135"/>
                  </a:lnTo>
                  <a:lnTo>
                    <a:pt x="41681" y="9092"/>
                  </a:lnTo>
                  <a:lnTo>
                    <a:pt x="51597" y="14819"/>
                  </a:lnTo>
                  <a:lnTo>
                    <a:pt x="65669" y="17949"/>
                  </a:lnTo>
                  <a:lnTo>
                    <a:pt x="79816" y="24747"/>
                  </a:lnTo>
                  <a:lnTo>
                    <a:pt x="82976" y="25426"/>
                  </a:lnTo>
                  <a:lnTo>
                    <a:pt x="85083" y="26872"/>
                  </a:lnTo>
                  <a:lnTo>
                    <a:pt x="89297" y="3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82"/>
          <p:cNvGrpSpPr/>
          <p:nvPr/>
        </p:nvGrpSpPr>
        <p:grpSpPr>
          <a:xfrm>
            <a:off x="2211516" y="4495783"/>
            <a:ext cx="670996" cy="1101759"/>
            <a:chOff x="2211516" y="4495783"/>
            <a:chExt cx="670996" cy="1101759"/>
          </a:xfrm>
        </p:grpSpPr>
        <p:sp>
          <p:nvSpPr>
            <p:cNvPr id="109" name="SMARTInkShape-588"/>
            <p:cNvSpPr/>
            <p:nvPr/>
          </p:nvSpPr>
          <p:spPr>
            <a:xfrm>
              <a:off x="2211516" y="4495783"/>
              <a:ext cx="295913" cy="183374"/>
            </a:xfrm>
            <a:custGeom>
              <a:avLst/>
              <a:gdLst/>
              <a:ahLst/>
              <a:cxnLst/>
              <a:rect l="0" t="0" r="0" b="0"/>
              <a:pathLst>
                <a:path w="295913" h="183374">
                  <a:moveTo>
                    <a:pt x="136992" y="138724"/>
                  </a:moveTo>
                  <a:lnTo>
                    <a:pt x="153773" y="119297"/>
                  </a:lnTo>
                  <a:lnTo>
                    <a:pt x="166544" y="92003"/>
                  </a:lnTo>
                  <a:lnTo>
                    <a:pt x="171492" y="64085"/>
                  </a:lnTo>
                  <a:lnTo>
                    <a:pt x="171357" y="41533"/>
                  </a:lnTo>
                  <a:lnTo>
                    <a:pt x="167810" y="31698"/>
                  </a:lnTo>
                  <a:lnTo>
                    <a:pt x="151705" y="11005"/>
                  </a:lnTo>
                  <a:lnTo>
                    <a:pt x="143200" y="7546"/>
                  </a:lnTo>
                  <a:lnTo>
                    <a:pt x="107676" y="0"/>
                  </a:lnTo>
                  <a:lnTo>
                    <a:pt x="69759" y="6186"/>
                  </a:lnTo>
                  <a:lnTo>
                    <a:pt x="43649" y="19417"/>
                  </a:lnTo>
                  <a:lnTo>
                    <a:pt x="13492" y="41075"/>
                  </a:lnTo>
                  <a:lnTo>
                    <a:pt x="1401" y="61174"/>
                  </a:lnTo>
                  <a:lnTo>
                    <a:pt x="0" y="74823"/>
                  </a:lnTo>
                  <a:lnTo>
                    <a:pt x="1016" y="81240"/>
                  </a:lnTo>
                  <a:lnTo>
                    <a:pt x="3677" y="86511"/>
                  </a:lnTo>
                  <a:lnTo>
                    <a:pt x="11926" y="95014"/>
                  </a:lnTo>
                  <a:lnTo>
                    <a:pt x="24852" y="99454"/>
                  </a:lnTo>
                  <a:lnTo>
                    <a:pt x="39527" y="100435"/>
                  </a:lnTo>
                  <a:lnTo>
                    <a:pt x="80697" y="95109"/>
                  </a:lnTo>
                  <a:lnTo>
                    <a:pt x="118596" y="87152"/>
                  </a:lnTo>
                  <a:lnTo>
                    <a:pt x="154745" y="76025"/>
                  </a:lnTo>
                  <a:lnTo>
                    <a:pt x="190549" y="64272"/>
                  </a:lnTo>
                  <a:lnTo>
                    <a:pt x="232570" y="49423"/>
                  </a:lnTo>
                  <a:lnTo>
                    <a:pt x="268058" y="31567"/>
                  </a:lnTo>
                  <a:lnTo>
                    <a:pt x="285441" y="17678"/>
                  </a:lnTo>
                  <a:lnTo>
                    <a:pt x="295912" y="14232"/>
                  </a:lnTo>
                  <a:lnTo>
                    <a:pt x="295525" y="14057"/>
                  </a:lnTo>
                  <a:lnTo>
                    <a:pt x="292448" y="13864"/>
                  </a:lnTo>
                  <a:lnTo>
                    <a:pt x="287773" y="16424"/>
                  </a:lnTo>
                  <a:lnTo>
                    <a:pt x="282388" y="19877"/>
                  </a:lnTo>
                  <a:lnTo>
                    <a:pt x="241844" y="34960"/>
                  </a:lnTo>
                  <a:lnTo>
                    <a:pt x="199196" y="49483"/>
                  </a:lnTo>
                  <a:lnTo>
                    <a:pt x="182498" y="56397"/>
                  </a:lnTo>
                  <a:lnTo>
                    <a:pt x="144662" y="77955"/>
                  </a:lnTo>
                  <a:lnTo>
                    <a:pt x="103753" y="100980"/>
                  </a:lnTo>
                  <a:lnTo>
                    <a:pt x="59746" y="131412"/>
                  </a:lnTo>
                  <a:lnTo>
                    <a:pt x="46525" y="146039"/>
                  </a:lnTo>
                  <a:lnTo>
                    <a:pt x="32000" y="174264"/>
                  </a:lnTo>
                  <a:lnTo>
                    <a:pt x="29835" y="18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89"/>
            <p:cNvSpPr/>
            <p:nvPr/>
          </p:nvSpPr>
          <p:spPr>
            <a:xfrm>
              <a:off x="2286047" y="4688119"/>
              <a:ext cx="124969" cy="151772"/>
            </a:xfrm>
            <a:custGeom>
              <a:avLst/>
              <a:gdLst/>
              <a:ahLst/>
              <a:cxnLst/>
              <a:rect l="0" t="0" r="0" b="0"/>
              <a:pathLst>
                <a:path w="124969" h="151772">
                  <a:moveTo>
                    <a:pt x="124968" y="17826"/>
                  </a:moveTo>
                  <a:lnTo>
                    <a:pt x="124968" y="9264"/>
                  </a:lnTo>
                  <a:lnTo>
                    <a:pt x="120228" y="4265"/>
                  </a:lnTo>
                  <a:lnTo>
                    <a:pt x="115255" y="1877"/>
                  </a:lnTo>
                  <a:lnTo>
                    <a:pt x="91204" y="41"/>
                  </a:lnTo>
                  <a:lnTo>
                    <a:pt x="81519" y="0"/>
                  </a:lnTo>
                  <a:lnTo>
                    <a:pt x="73246" y="2628"/>
                  </a:lnTo>
                  <a:lnTo>
                    <a:pt x="29204" y="26825"/>
                  </a:lnTo>
                  <a:lnTo>
                    <a:pt x="6050" y="47596"/>
                  </a:lnTo>
                  <a:lnTo>
                    <a:pt x="2663" y="56193"/>
                  </a:lnTo>
                  <a:lnTo>
                    <a:pt x="0" y="78829"/>
                  </a:lnTo>
                  <a:lnTo>
                    <a:pt x="9448" y="84628"/>
                  </a:lnTo>
                  <a:lnTo>
                    <a:pt x="20074" y="87890"/>
                  </a:lnTo>
                  <a:lnTo>
                    <a:pt x="23289" y="87356"/>
                  </a:lnTo>
                  <a:lnTo>
                    <a:pt x="33546" y="82856"/>
                  </a:lnTo>
                  <a:lnTo>
                    <a:pt x="58645" y="79563"/>
                  </a:lnTo>
                  <a:lnTo>
                    <a:pt x="71224" y="70664"/>
                  </a:lnTo>
                  <a:lnTo>
                    <a:pt x="77270" y="66114"/>
                  </a:lnTo>
                  <a:lnTo>
                    <a:pt x="83264" y="64092"/>
                  </a:lnTo>
                  <a:lnTo>
                    <a:pt x="85259" y="62560"/>
                  </a:lnTo>
                  <a:lnTo>
                    <a:pt x="89204" y="53666"/>
                  </a:lnTo>
                  <a:lnTo>
                    <a:pt x="89236" y="58322"/>
                  </a:lnTo>
                  <a:lnTo>
                    <a:pt x="88248" y="59706"/>
                  </a:lnTo>
                  <a:lnTo>
                    <a:pt x="84505" y="61244"/>
                  </a:lnTo>
                  <a:lnTo>
                    <a:pt x="83110" y="62646"/>
                  </a:lnTo>
                  <a:lnTo>
                    <a:pt x="78226" y="72026"/>
                  </a:lnTo>
                  <a:lnTo>
                    <a:pt x="41614" y="110103"/>
                  </a:lnTo>
                  <a:lnTo>
                    <a:pt x="38313" y="118700"/>
                  </a:lnTo>
                  <a:lnTo>
                    <a:pt x="37432" y="123771"/>
                  </a:lnTo>
                  <a:lnTo>
                    <a:pt x="35853" y="127151"/>
                  </a:lnTo>
                  <a:lnTo>
                    <a:pt x="33808" y="129404"/>
                  </a:lnTo>
                  <a:lnTo>
                    <a:pt x="31453" y="130907"/>
                  </a:lnTo>
                  <a:lnTo>
                    <a:pt x="29883" y="132901"/>
                  </a:lnTo>
                  <a:lnTo>
                    <a:pt x="28138" y="137762"/>
                  </a:lnTo>
                  <a:lnTo>
                    <a:pt x="26742" y="151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90"/>
            <p:cNvSpPr/>
            <p:nvPr/>
          </p:nvSpPr>
          <p:spPr>
            <a:xfrm>
              <a:off x="2340114" y="4759939"/>
              <a:ext cx="222429" cy="178179"/>
            </a:xfrm>
            <a:custGeom>
              <a:avLst/>
              <a:gdLst/>
              <a:ahLst/>
              <a:cxnLst/>
              <a:rect l="0" t="0" r="0" b="0"/>
              <a:pathLst>
                <a:path w="222429" h="178179">
                  <a:moveTo>
                    <a:pt x="124480" y="115670"/>
                  </a:moveTo>
                  <a:lnTo>
                    <a:pt x="124480" y="110930"/>
                  </a:lnTo>
                  <a:lnTo>
                    <a:pt x="127126" y="105957"/>
                  </a:lnTo>
                  <a:lnTo>
                    <a:pt x="132168" y="99420"/>
                  </a:lnTo>
                  <a:lnTo>
                    <a:pt x="133041" y="93547"/>
                  </a:lnTo>
                  <a:lnTo>
                    <a:pt x="132172" y="91992"/>
                  </a:lnTo>
                  <a:lnTo>
                    <a:pt x="130600" y="90955"/>
                  </a:lnTo>
                  <a:lnTo>
                    <a:pt x="128560" y="90264"/>
                  </a:lnTo>
                  <a:lnTo>
                    <a:pt x="115303" y="81995"/>
                  </a:lnTo>
                  <a:lnTo>
                    <a:pt x="82633" y="80031"/>
                  </a:lnTo>
                  <a:lnTo>
                    <a:pt x="66991" y="80967"/>
                  </a:lnTo>
                  <a:lnTo>
                    <a:pt x="25004" y="96202"/>
                  </a:lnTo>
                  <a:lnTo>
                    <a:pt x="14859" y="102074"/>
                  </a:lnTo>
                  <a:lnTo>
                    <a:pt x="5569" y="110098"/>
                  </a:lnTo>
                  <a:lnTo>
                    <a:pt x="2177" y="115839"/>
                  </a:lnTo>
                  <a:lnTo>
                    <a:pt x="0" y="127610"/>
                  </a:lnTo>
                  <a:lnTo>
                    <a:pt x="813" y="129583"/>
                  </a:lnTo>
                  <a:lnTo>
                    <a:pt x="2348" y="130898"/>
                  </a:lnTo>
                  <a:lnTo>
                    <a:pt x="6699" y="133352"/>
                  </a:lnTo>
                  <a:lnTo>
                    <a:pt x="14727" y="139320"/>
                  </a:lnTo>
                  <a:lnTo>
                    <a:pt x="20468" y="141064"/>
                  </a:lnTo>
                  <a:lnTo>
                    <a:pt x="28974" y="139193"/>
                  </a:lnTo>
                  <a:lnTo>
                    <a:pt x="44919" y="135208"/>
                  </a:lnTo>
                  <a:lnTo>
                    <a:pt x="62211" y="131381"/>
                  </a:lnTo>
                  <a:lnTo>
                    <a:pt x="100357" y="115481"/>
                  </a:lnTo>
                  <a:lnTo>
                    <a:pt x="115743" y="108641"/>
                  </a:lnTo>
                  <a:lnTo>
                    <a:pt x="160036" y="73431"/>
                  </a:lnTo>
                  <a:lnTo>
                    <a:pt x="183979" y="54851"/>
                  </a:lnTo>
                  <a:lnTo>
                    <a:pt x="215594" y="10239"/>
                  </a:lnTo>
                  <a:lnTo>
                    <a:pt x="222428" y="0"/>
                  </a:lnTo>
                  <a:lnTo>
                    <a:pt x="217884" y="4448"/>
                  </a:lnTo>
                  <a:lnTo>
                    <a:pt x="212956" y="6706"/>
                  </a:lnTo>
                  <a:lnTo>
                    <a:pt x="210253" y="7309"/>
                  </a:lnTo>
                  <a:lnTo>
                    <a:pt x="204604" y="13269"/>
                  </a:lnTo>
                  <a:lnTo>
                    <a:pt x="192892" y="28525"/>
                  </a:lnTo>
                  <a:lnTo>
                    <a:pt x="149900" y="63805"/>
                  </a:lnTo>
                  <a:lnTo>
                    <a:pt x="106451" y="106924"/>
                  </a:lnTo>
                  <a:lnTo>
                    <a:pt x="87515" y="130589"/>
                  </a:lnTo>
                  <a:lnTo>
                    <a:pt x="57041" y="173862"/>
                  </a:lnTo>
                  <a:lnTo>
                    <a:pt x="53042" y="1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91"/>
            <p:cNvSpPr/>
            <p:nvPr/>
          </p:nvSpPr>
          <p:spPr>
            <a:xfrm>
              <a:off x="2450870" y="5045688"/>
              <a:ext cx="431642" cy="551854"/>
            </a:xfrm>
            <a:custGeom>
              <a:avLst/>
              <a:gdLst/>
              <a:ahLst/>
              <a:cxnLst/>
              <a:rect l="0" t="0" r="0" b="0"/>
              <a:pathLst>
                <a:path w="431642" h="551854">
                  <a:moveTo>
                    <a:pt x="120880" y="115671"/>
                  </a:moveTo>
                  <a:lnTo>
                    <a:pt x="125620" y="115671"/>
                  </a:lnTo>
                  <a:lnTo>
                    <a:pt x="127017" y="114679"/>
                  </a:lnTo>
                  <a:lnTo>
                    <a:pt x="127948" y="113025"/>
                  </a:lnTo>
                  <a:lnTo>
                    <a:pt x="129442" y="103243"/>
                  </a:lnTo>
                  <a:lnTo>
                    <a:pt x="129777" y="78171"/>
                  </a:lnTo>
                  <a:lnTo>
                    <a:pt x="127149" y="71554"/>
                  </a:lnTo>
                  <a:lnTo>
                    <a:pt x="108818" y="50218"/>
                  </a:lnTo>
                  <a:lnTo>
                    <a:pt x="102951" y="46894"/>
                  </a:lnTo>
                  <a:lnTo>
                    <a:pt x="97037" y="44423"/>
                  </a:lnTo>
                  <a:lnTo>
                    <a:pt x="91100" y="40019"/>
                  </a:lnTo>
                  <a:lnTo>
                    <a:pt x="82509" y="37399"/>
                  </a:lnTo>
                  <a:lnTo>
                    <a:pt x="77440" y="36701"/>
                  </a:lnTo>
                  <a:lnTo>
                    <a:pt x="69162" y="38571"/>
                  </a:lnTo>
                  <a:lnTo>
                    <a:pt x="61183" y="41717"/>
                  </a:lnTo>
                  <a:lnTo>
                    <a:pt x="46527" y="44480"/>
                  </a:lnTo>
                  <a:lnTo>
                    <a:pt x="35459" y="51142"/>
                  </a:lnTo>
                  <a:lnTo>
                    <a:pt x="10782" y="74036"/>
                  </a:lnTo>
                  <a:lnTo>
                    <a:pt x="7455" y="79969"/>
                  </a:lnTo>
                  <a:lnTo>
                    <a:pt x="0" y="100975"/>
                  </a:lnTo>
                  <a:lnTo>
                    <a:pt x="3966" y="113540"/>
                  </a:lnTo>
                  <a:lnTo>
                    <a:pt x="9289" y="119780"/>
                  </a:lnTo>
                  <a:lnTo>
                    <a:pt x="17044" y="122457"/>
                  </a:lnTo>
                  <a:lnTo>
                    <a:pt x="47901" y="124475"/>
                  </a:lnTo>
                  <a:lnTo>
                    <a:pt x="87051" y="116901"/>
                  </a:lnTo>
                  <a:lnTo>
                    <a:pt x="101215" y="110926"/>
                  </a:lnTo>
                  <a:lnTo>
                    <a:pt x="145648" y="89250"/>
                  </a:lnTo>
                  <a:lnTo>
                    <a:pt x="183210" y="68409"/>
                  </a:lnTo>
                  <a:lnTo>
                    <a:pt x="227247" y="27090"/>
                  </a:lnTo>
                  <a:lnTo>
                    <a:pt x="244086" y="10321"/>
                  </a:lnTo>
                  <a:lnTo>
                    <a:pt x="245091" y="6672"/>
                  </a:lnTo>
                  <a:lnTo>
                    <a:pt x="245737" y="985"/>
                  </a:lnTo>
                  <a:lnTo>
                    <a:pt x="244797" y="519"/>
                  </a:lnTo>
                  <a:lnTo>
                    <a:pt x="241108" y="0"/>
                  </a:lnTo>
                  <a:lnTo>
                    <a:pt x="236161" y="2415"/>
                  </a:lnTo>
                  <a:lnTo>
                    <a:pt x="233452" y="4449"/>
                  </a:lnTo>
                  <a:lnTo>
                    <a:pt x="193884" y="20838"/>
                  </a:lnTo>
                  <a:lnTo>
                    <a:pt x="152547" y="42273"/>
                  </a:lnTo>
                  <a:lnTo>
                    <a:pt x="109794" y="73358"/>
                  </a:lnTo>
                  <a:lnTo>
                    <a:pt x="79316" y="96123"/>
                  </a:lnTo>
                  <a:lnTo>
                    <a:pt x="59170" y="124770"/>
                  </a:lnTo>
                  <a:lnTo>
                    <a:pt x="44586" y="154389"/>
                  </a:lnTo>
                  <a:lnTo>
                    <a:pt x="40672" y="194304"/>
                  </a:lnTo>
                  <a:lnTo>
                    <a:pt x="43229" y="202875"/>
                  </a:lnTo>
                  <a:lnTo>
                    <a:pt x="52893" y="215923"/>
                  </a:lnTo>
                  <a:lnTo>
                    <a:pt x="57696" y="221201"/>
                  </a:lnTo>
                  <a:lnTo>
                    <a:pt x="68324" y="227066"/>
                  </a:lnTo>
                  <a:lnTo>
                    <a:pt x="109033" y="243911"/>
                  </a:lnTo>
                  <a:lnTo>
                    <a:pt x="132798" y="248490"/>
                  </a:lnTo>
                  <a:lnTo>
                    <a:pt x="144698" y="249116"/>
                  </a:lnTo>
                  <a:lnTo>
                    <a:pt x="153955" y="246747"/>
                  </a:lnTo>
                  <a:lnTo>
                    <a:pt x="162369" y="243381"/>
                  </a:lnTo>
                  <a:lnTo>
                    <a:pt x="177270" y="240493"/>
                  </a:lnTo>
                  <a:lnTo>
                    <a:pt x="188410" y="233794"/>
                  </a:lnTo>
                  <a:lnTo>
                    <a:pt x="194880" y="228363"/>
                  </a:lnTo>
                  <a:lnTo>
                    <a:pt x="198417" y="222642"/>
                  </a:lnTo>
                  <a:lnTo>
                    <a:pt x="200688" y="210884"/>
                  </a:lnTo>
                  <a:lnTo>
                    <a:pt x="201081" y="201981"/>
                  </a:lnTo>
                  <a:lnTo>
                    <a:pt x="198527" y="196034"/>
                  </a:lnTo>
                  <a:lnTo>
                    <a:pt x="196458" y="193059"/>
                  </a:lnTo>
                  <a:lnTo>
                    <a:pt x="191512" y="189753"/>
                  </a:lnTo>
                  <a:lnTo>
                    <a:pt x="185014" y="188284"/>
                  </a:lnTo>
                  <a:lnTo>
                    <a:pt x="144797" y="187122"/>
                  </a:lnTo>
                  <a:lnTo>
                    <a:pt x="131053" y="191853"/>
                  </a:lnTo>
                  <a:lnTo>
                    <a:pt x="112506" y="202554"/>
                  </a:lnTo>
                  <a:lnTo>
                    <a:pt x="109344" y="203359"/>
                  </a:lnTo>
                  <a:lnTo>
                    <a:pt x="103185" y="209545"/>
                  </a:lnTo>
                  <a:lnTo>
                    <a:pt x="87821" y="231375"/>
                  </a:lnTo>
                  <a:lnTo>
                    <a:pt x="85512" y="246590"/>
                  </a:lnTo>
                  <a:lnTo>
                    <a:pt x="85317" y="252570"/>
                  </a:lnTo>
                  <a:lnTo>
                    <a:pt x="89948" y="266256"/>
                  </a:lnTo>
                  <a:lnTo>
                    <a:pt x="103259" y="284783"/>
                  </a:lnTo>
                  <a:lnTo>
                    <a:pt x="110072" y="291042"/>
                  </a:lnTo>
                  <a:lnTo>
                    <a:pt x="119714" y="297132"/>
                  </a:lnTo>
                  <a:lnTo>
                    <a:pt x="163840" y="315466"/>
                  </a:lnTo>
                  <a:lnTo>
                    <a:pt x="180482" y="326087"/>
                  </a:lnTo>
                  <a:lnTo>
                    <a:pt x="199203" y="331860"/>
                  </a:lnTo>
                  <a:lnTo>
                    <a:pt x="206292" y="335778"/>
                  </a:lnTo>
                  <a:lnTo>
                    <a:pt x="212749" y="337520"/>
                  </a:lnTo>
                  <a:lnTo>
                    <a:pt x="214869" y="338977"/>
                  </a:lnTo>
                  <a:lnTo>
                    <a:pt x="216281" y="340940"/>
                  </a:lnTo>
                  <a:lnTo>
                    <a:pt x="217223" y="343241"/>
                  </a:lnTo>
                  <a:lnTo>
                    <a:pt x="218843" y="344775"/>
                  </a:lnTo>
                  <a:lnTo>
                    <a:pt x="226630" y="347439"/>
                  </a:lnTo>
                  <a:lnTo>
                    <a:pt x="227411" y="350309"/>
                  </a:lnTo>
                  <a:lnTo>
                    <a:pt x="227619" y="352464"/>
                  </a:lnTo>
                  <a:lnTo>
                    <a:pt x="226766" y="353900"/>
                  </a:lnTo>
                  <a:lnTo>
                    <a:pt x="225205" y="354857"/>
                  </a:lnTo>
                  <a:lnTo>
                    <a:pt x="223172" y="355495"/>
                  </a:lnTo>
                  <a:lnTo>
                    <a:pt x="221817" y="356913"/>
                  </a:lnTo>
                  <a:lnTo>
                    <a:pt x="219464" y="364349"/>
                  </a:lnTo>
                  <a:lnTo>
                    <a:pt x="216619" y="365101"/>
                  </a:lnTo>
                  <a:lnTo>
                    <a:pt x="206709" y="365584"/>
                  </a:lnTo>
                  <a:lnTo>
                    <a:pt x="204888" y="366615"/>
                  </a:lnTo>
                  <a:lnTo>
                    <a:pt x="203675" y="368295"/>
                  </a:lnTo>
                  <a:lnTo>
                    <a:pt x="202865" y="370408"/>
                  </a:lnTo>
                  <a:lnTo>
                    <a:pt x="202326" y="370823"/>
                  </a:lnTo>
                  <a:lnTo>
                    <a:pt x="201967" y="370108"/>
                  </a:lnTo>
                  <a:lnTo>
                    <a:pt x="201260" y="365779"/>
                  </a:lnTo>
                  <a:lnTo>
                    <a:pt x="170204" y="334658"/>
                  </a:lnTo>
                  <a:lnTo>
                    <a:pt x="164960" y="332061"/>
                  </a:lnTo>
                  <a:lnTo>
                    <a:pt x="162173" y="331369"/>
                  </a:lnTo>
                  <a:lnTo>
                    <a:pt x="149578" y="324120"/>
                  </a:lnTo>
                  <a:lnTo>
                    <a:pt x="139919" y="322417"/>
                  </a:lnTo>
                  <a:lnTo>
                    <a:pt x="131657" y="324306"/>
                  </a:lnTo>
                  <a:lnTo>
                    <a:pt x="112113" y="336552"/>
                  </a:lnTo>
                  <a:lnTo>
                    <a:pt x="106069" y="338857"/>
                  </a:lnTo>
                  <a:lnTo>
                    <a:pt x="100076" y="343187"/>
                  </a:lnTo>
                  <a:lnTo>
                    <a:pt x="91124" y="355945"/>
                  </a:lnTo>
                  <a:lnTo>
                    <a:pt x="90128" y="361182"/>
                  </a:lnTo>
                  <a:lnTo>
                    <a:pt x="93373" y="384963"/>
                  </a:lnTo>
                  <a:lnTo>
                    <a:pt x="95597" y="388464"/>
                  </a:lnTo>
                  <a:lnTo>
                    <a:pt x="114145" y="404260"/>
                  </a:lnTo>
                  <a:lnTo>
                    <a:pt x="123178" y="407644"/>
                  </a:lnTo>
                  <a:lnTo>
                    <a:pt x="167149" y="410303"/>
                  </a:lnTo>
                  <a:lnTo>
                    <a:pt x="177033" y="410337"/>
                  </a:lnTo>
                  <a:lnTo>
                    <a:pt x="183209" y="407699"/>
                  </a:lnTo>
                  <a:lnTo>
                    <a:pt x="190518" y="402662"/>
                  </a:lnTo>
                  <a:lnTo>
                    <a:pt x="191518" y="399327"/>
                  </a:lnTo>
                  <a:lnTo>
                    <a:pt x="192304" y="392611"/>
                  </a:lnTo>
                  <a:lnTo>
                    <a:pt x="179887" y="392501"/>
                  </a:lnTo>
                  <a:lnTo>
                    <a:pt x="174225" y="395142"/>
                  </a:lnTo>
                  <a:lnTo>
                    <a:pt x="135730" y="431223"/>
                  </a:lnTo>
                  <a:lnTo>
                    <a:pt x="132441" y="437156"/>
                  </a:lnTo>
                  <a:lnTo>
                    <a:pt x="130330" y="449048"/>
                  </a:lnTo>
                  <a:lnTo>
                    <a:pt x="132686" y="455000"/>
                  </a:lnTo>
                  <a:lnTo>
                    <a:pt x="150814" y="475835"/>
                  </a:lnTo>
                  <a:lnTo>
                    <a:pt x="156673" y="479143"/>
                  </a:lnTo>
                  <a:lnTo>
                    <a:pt x="162585" y="481604"/>
                  </a:lnTo>
                  <a:lnTo>
                    <a:pt x="191106" y="502734"/>
                  </a:lnTo>
                  <a:lnTo>
                    <a:pt x="207723" y="506846"/>
                  </a:lnTo>
                  <a:lnTo>
                    <a:pt x="252230" y="508532"/>
                  </a:lnTo>
                  <a:lnTo>
                    <a:pt x="265081" y="508564"/>
                  </a:lnTo>
                  <a:lnTo>
                    <a:pt x="271951" y="505926"/>
                  </a:lnTo>
                  <a:lnTo>
                    <a:pt x="278312" y="502438"/>
                  </a:lnTo>
                  <a:lnTo>
                    <a:pt x="288737" y="500015"/>
                  </a:lnTo>
                  <a:lnTo>
                    <a:pt x="289339" y="498900"/>
                  </a:lnTo>
                  <a:lnTo>
                    <a:pt x="290385" y="491991"/>
                  </a:lnTo>
                  <a:lnTo>
                    <a:pt x="285757" y="486355"/>
                  </a:lnTo>
                  <a:lnTo>
                    <a:pt x="280809" y="483818"/>
                  </a:lnTo>
                  <a:lnTo>
                    <a:pt x="278101" y="483142"/>
                  </a:lnTo>
                  <a:lnTo>
                    <a:pt x="265633" y="475919"/>
                  </a:lnTo>
                  <a:lnTo>
                    <a:pt x="255991" y="474219"/>
                  </a:lnTo>
                  <a:lnTo>
                    <a:pt x="247736" y="476109"/>
                  </a:lnTo>
                  <a:lnTo>
                    <a:pt x="239768" y="479264"/>
                  </a:lnTo>
                  <a:lnTo>
                    <a:pt x="225118" y="482032"/>
                  </a:lnTo>
                  <a:lnTo>
                    <a:pt x="194357" y="499836"/>
                  </a:lnTo>
                  <a:lnTo>
                    <a:pt x="180814" y="511591"/>
                  </a:lnTo>
                  <a:lnTo>
                    <a:pt x="177283" y="520169"/>
                  </a:lnTo>
                  <a:lnTo>
                    <a:pt x="176342" y="525236"/>
                  </a:lnTo>
                  <a:lnTo>
                    <a:pt x="176705" y="528612"/>
                  </a:lnTo>
                  <a:lnTo>
                    <a:pt x="177941" y="530864"/>
                  </a:lnTo>
                  <a:lnTo>
                    <a:pt x="179756" y="532364"/>
                  </a:lnTo>
                  <a:lnTo>
                    <a:pt x="181774" y="536678"/>
                  </a:lnTo>
                  <a:lnTo>
                    <a:pt x="182312" y="539218"/>
                  </a:lnTo>
                  <a:lnTo>
                    <a:pt x="184655" y="540911"/>
                  </a:lnTo>
                  <a:lnTo>
                    <a:pt x="225341" y="551853"/>
                  </a:lnTo>
                  <a:lnTo>
                    <a:pt x="243003" y="548079"/>
                  </a:lnTo>
                  <a:lnTo>
                    <a:pt x="283386" y="532199"/>
                  </a:lnTo>
                  <a:lnTo>
                    <a:pt x="327659" y="509773"/>
                  </a:lnTo>
                  <a:lnTo>
                    <a:pt x="367535" y="480420"/>
                  </a:lnTo>
                  <a:lnTo>
                    <a:pt x="398878" y="453405"/>
                  </a:lnTo>
                  <a:lnTo>
                    <a:pt x="431641" y="412235"/>
                  </a:lnTo>
                  <a:lnTo>
                    <a:pt x="431242" y="410615"/>
                  </a:lnTo>
                  <a:lnTo>
                    <a:pt x="425575" y="402827"/>
                  </a:lnTo>
                  <a:lnTo>
                    <a:pt x="422326" y="402047"/>
                  </a:lnTo>
                  <a:lnTo>
                    <a:pt x="420070" y="401839"/>
                  </a:lnTo>
                  <a:lnTo>
                    <a:pt x="414918" y="404253"/>
                  </a:lnTo>
                  <a:lnTo>
                    <a:pt x="372481" y="435976"/>
                  </a:lnTo>
                  <a:lnTo>
                    <a:pt x="332134" y="476933"/>
                  </a:lnTo>
                  <a:lnTo>
                    <a:pt x="303619" y="518674"/>
                  </a:lnTo>
                  <a:lnTo>
                    <a:pt x="290544" y="535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7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Oops! </a:t>
            </a:r>
            <a:r>
              <a:rPr lang="en-US" dirty="0" err="1" smtClean="0"/>
              <a:t>Pd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SMARTInkShape-Group34"/>
          <p:cNvGrpSpPr/>
          <p:nvPr/>
        </p:nvGrpSpPr>
        <p:grpSpPr>
          <a:xfrm>
            <a:off x="6027539" y="2922099"/>
            <a:ext cx="1481265" cy="1162603"/>
            <a:chOff x="6027539" y="2922099"/>
            <a:chExt cx="1481265" cy="1162603"/>
          </a:xfrm>
        </p:grpSpPr>
        <p:sp>
          <p:nvSpPr>
            <p:cNvPr id="4" name="SMARTInkShape-234"/>
            <p:cNvSpPr/>
            <p:nvPr/>
          </p:nvSpPr>
          <p:spPr>
            <a:xfrm>
              <a:off x="6331148" y="3920132"/>
              <a:ext cx="26790" cy="44650"/>
            </a:xfrm>
            <a:custGeom>
              <a:avLst/>
              <a:gdLst/>
              <a:ahLst/>
              <a:cxnLst/>
              <a:rect l="0" t="0" r="0" b="0"/>
              <a:pathLst>
                <a:path w="26790" h="44650">
                  <a:moveTo>
                    <a:pt x="26789" y="0"/>
                  </a:moveTo>
                  <a:lnTo>
                    <a:pt x="26789" y="4741"/>
                  </a:lnTo>
                  <a:lnTo>
                    <a:pt x="25796" y="6138"/>
                  </a:lnTo>
                  <a:lnTo>
                    <a:pt x="24144" y="7068"/>
                  </a:lnTo>
                  <a:lnTo>
                    <a:pt x="22049" y="7689"/>
                  </a:lnTo>
                  <a:lnTo>
                    <a:pt x="17075" y="13670"/>
                  </a:lnTo>
                  <a:lnTo>
                    <a:pt x="12550" y="21951"/>
                  </a:lnTo>
                  <a:lnTo>
                    <a:pt x="9012" y="32191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5"/>
            <p:cNvSpPr/>
            <p:nvPr/>
          </p:nvSpPr>
          <p:spPr>
            <a:xfrm>
              <a:off x="6393656" y="3576934"/>
              <a:ext cx="354701" cy="200324"/>
            </a:xfrm>
            <a:custGeom>
              <a:avLst/>
              <a:gdLst/>
              <a:ahLst/>
              <a:cxnLst/>
              <a:rect l="0" t="0" r="0" b="0"/>
              <a:pathLst>
                <a:path w="354701" h="200324">
                  <a:moveTo>
                    <a:pt x="62508" y="12800"/>
                  </a:moveTo>
                  <a:lnTo>
                    <a:pt x="87364" y="371"/>
                  </a:lnTo>
                  <a:lnTo>
                    <a:pt x="101337" y="0"/>
                  </a:lnTo>
                  <a:lnTo>
                    <a:pt x="139299" y="7846"/>
                  </a:lnTo>
                  <a:lnTo>
                    <a:pt x="173345" y="20813"/>
                  </a:lnTo>
                  <a:lnTo>
                    <a:pt x="208568" y="37223"/>
                  </a:lnTo>
                  <a:lnTo>
                    <a:pt x="244140" y="54653"/>
                  </a:lnTo>
                  <a:lnTo>
                    <a:pt x="279815" y="72385"/>
                  </a:lnTo>
                  <a:lnTo>
                    <a:pt x="319305" y="101299"/>
                  </a:lnTo>
                  <a:lnTo>
                    <a:pt x="339790" y="115972"/>
                  </a:lnTo>
                  <a:lnTo>
                    <a:pt x="348794" y="126784"/>
                  </a:lnTo>
                  <a:lnTo>
                    <a:pt x="353457" y="138205"/>
                  </a:lnTo>
                  <a:lnTo>
                    <a:pt x="354700" y="144028"/>
                  </a:lnTo>
                  <a:lnTo>
                    <a:pt x="353436" y="153145"/>
                  </a:lnTo>
                  <a:lnTo>
                    <a:pt x="347146" y="163855"/>
                  </a:lnTo>
                  <a:lnTo>
                    <a:pt x="344540" y="167081"/>
                  </a:lnTo>
                  <a:lnTo>
                    <a:pt x="333706" y="170667"/>
                  </a:lnTo>
                  <a:lnTo>
                    <a:pt x="297758" y="177709"/>
                  </a:lnTo>
                  <a:lnTo>
                    <a:pt x="264062" y="181055"/>
                  </a:lnTo>
                  <a:lnTo>
                    <a:pt x="224202" y="182047"/>
                  </a:lnTo>
                  <a:lnTo>
                    <a:pt x="180974" y="182341"/>
                  </a:lnTo>
                  <a:lnTo>
                    <a:pt x="141485" y="182428"/>
                  </a:lnTo>
                  <a:lnTo>
                    <a:pt x="99909" y="187194"/>
                  </a:lnTo>
                  <a:lnTo>
                    <a:pt x="60910" y="190150"/>
                  </a:lnTo>
                  <a:lnTo>
                    <a:pt x="24222" y="195766"/>
                  </a:lnTo>
                  <a:lnTo>
                    <a:pt x="0" y="200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6"/>
            <p:cNvSpPr/>
            <p:nvPr/>
          </p:nvSpPr>
          <p:spPr>
            <a:xfrm>
              <a:off x="6027539" y="2922099"/>
              <a:ext cx="1481265" cy="1162603"/>
            </a:xfrm>
            <a:custGeom>
              <a:avLst/>
              <a:gdLst/>
              <a:ahLst/>
              <a:cxnLst/>
              <a:rect l="0" t="0" r="0" b="0"/>
              <a:pathLst>
                <a:path w="1481265" h="1162603">
                  <a:moveTo>
                    <a:pt x="0" y="408674"/>
                  </a:moveTo>
                  <a:lnTo>
                    <a:pt x="0" y="413415"/>
                  </a:lnTo>
                  <a:lnTo>
                    <a:pt x="2645" y="418388"/>
                  </a:lnTo>
                  <a:lnTo>
                    <a:pt x="25731" y="455655"/>
                  </a:lnTo>
                  <a:lnTo>
                    <a:pt x="51186" y="498278"/>
                  </a:lnTo>
                  <a:lnTo>
                    <a:pt x="74493" y="538491"/>
                  </a:lnTo>
                  <a:lnTo>
                    <a:pt x="103872" y="572926"/>
                  </a:lnTo>
                  <a:lnTo>
                    <a:pt x="137711" y="613005"/>
                  </a:lnTo>
                  <a:lnTo>
                    <a:pt x="172874" y="651558"/>
                  </a:lnTo>
                  <a:lnTo>
                    <a:pt x="213169" y="692858"/>
                  </a:lnTo>
                  <a:lnTo>
                    <a:pt x="244562" y="721840"/>
                  </a:lnTo>
                  <a:lnTo>
                    <a:pt x="278357" y="751258"/>
                  </a:lnTo>
                  <a:lnTo>
                    <a:pt x="313222" y="780868"/>
                  </a:lnTo>
                  <a:lnTo>
                    <a:pt x="348561" y="810566"/>
                  </a:lnTo>
                  <a:lnTo>
                    <a:pt x="385104" y="840300"/>
                  </a:lnTo>
                  <a:lnTo>
                    <a:pt x="424495" y="870052"/>
                  </a:lnTo>
                  <a:lnTo>
                    <a:pt x="462508" y="897166"/>
                  </a:lnTo>
                  <a:lnTo>
                    <a:pt x="500239" y="923438"/>
                  </a:lnTo>
                  <a:lnTo>
                    <a:pt x="540159" y="951651"/>
                  </a:lnTo>
                  <a:lnTo>
                    <a:pt x="581052" y="978080"/>
                  </a:lnTo>
                  <a:lnTo>
                    <a:pt x="622378" y="1002064"/>
                  </a:lnTo>
                  <a:lnTo>
                    <a:pt x="663897" y="1022645"/>
                  </a:lnTo>
                  <a:lnTo>
                    <a:pt x="705500" y="1041714"/>
                  </a:lnTo>
                  <a:lnTo>
                    <a:pt x="746149" y="1060111"/>
                  </a:lnTo>
                  <a:lnTo>
                    <a:pt x="784058" y="1078210"/>
                  </a:lnTo>
                  <a:lnTo>
                    <a:pt x="823397" y="1096175"/>
                  </a:lnTo>
                  <a:lnTo>
                    <a:pt x="864032" y="1113090"/>
                  </a:lnTo>
                  <a:lnTo>
                    <a:pt x="905243" y="1127221"/>
                  </a:lnTo>
                  <a:lnTo>
                    <a:pt x="946710" y="1137471"/>
                  </a:lnTo>
                  <a:lnTo>
                    <a:pt x="988291" y="1145334"/>
                  </a:lnTo>
                  <a:lnTo>
                    <a:pt x="1029922" y="1152136"/>
                  </a:lnTo>
                  <a:lnTo>
                    <a:pt x="1068931" y="1158466"/>
                  </a:lnTo>
                  <a:lnTo>
                    <a:pt x="1106111" y="1162602"/>
                  </a:lnTo>
                  <a:lnTo>
                    <a:pt x="1142480" y="1161134"/>
                  </a:lnTo>
                  <a:lnTo>
                    <a:pt x="1178488" y="1159819"/>
                  </a:lnTo>
                  <a:lnTo>
                    <a:pt x="1214334" y="1157251"/>
                  </a:lnTo>
                  <a:lnTo>
                    <a:pt x="1250111" y="1149495"/>
                  </a:lnTo>
                  <a:lnTo>
                    <a:pt x="1283209" y="1139433"/>
                  </a:lnTo>
                  <a:lnTo>
                    <a:pt x="1327087" y="1119966"/>
                  </a:lnTo>
                  <a:lnTo>
                    <a:pt x="1365224" y="1095347"/>
                  </a:lnTo>
                  <a:lnTo>
                    <a:pt x="1408926" y="1055621"/>
                  </a:lnTo>
                  <a:lnTo>
                    <a:pt x="1432357" y="1016530"/>
                  </a:lnTo>
                  <a:lnTo>
                    <a:pt x="1445567" y="985419"/>
                  </a:lnTo>
                  <a:lnTo>
                    <a:pt x="1458051" y="951747"/>
                  </a:lnTo>
                  <a:lnTo>
                    <a:pt x="1470216" y="916938"/>
                  </a:lnTo>
                  <a:lnTo>
                    <a:pt x="1476945" y="881624"/>
                  </a:lnTo>
                  <a:lnTo>
                    <a:pt x="1479935" y="844101"/>
                  </a:lnTo>
                  <a:lnTo>
                    <a:pt x="1481264" y="800965"/>
                  </a:lnTo>
                  <a:lnTo>
                    <a:pt x="1479209" y="757982"/>
                  </a:lnTo>
                  <a:lnTo>
                    <a:pt x="1473997" y="715727"/>
                  </a:lnTo>
                  <a:lnTo>
                    <a:pt x="1465065" y="673795"/>
                  </a:lnTo>
                  <a:lnTo>
                    <a:pt x="1454482" y="629363"/>
                  </a:lnTo>
                  <a:lnTo>
                    <a:pt x="1448880" y="606402"/>
                  </a:lnTo>
                  <a:lnTo>
                    <a:pt x="1437366" y="562368"/>
                  </a:lnTo>
                  <a:lnTo>
                    <a:pt x="1423649" y="519647"/>
                  </a:lnTo>
                  <a:lnTo>
                    <a:pt x="1404323" y="477508"/>
                  </a:lnTo>
                  <a:lnTo>
                    <a:pt x="1382506" y="435629"/>
                  </a:lnTo>
                  <a:lnTo>
                    <a:pt x="1358587" y="393865"/>
                  </a:lnTo>
                  <a:lnTo>
                    <a:pt x="1331420" y="352153"/>
                  </a:lnTo>
                  <a:lnTo>
                    <a:pt x="1302810" y="310462"/>
                  </a:lnTo>
                  <a:lnTo>
                    <a:pt x="1272565" y="269774"/>
                  </a:lnTo>
                  <a:lnTo>
                    <a:pt x="1239279" y="231847"/>
                  </a:lnTo>
                  <a:lnTo>
                    <a:pt x="1201996" y="197793"/>
                  </a:lnTo>
                  <a:lnTo>
                    <a:pt x="1162275" y="166121"/>
                  </a:lnTo>
                  <a:lnTo>
                    <a:pt x="1121470" y="135508"/>
                  </a:lnTo>
                  <a:lnTo>
                    <a:pt x="1080185" y="108012"/>
                  </a:lnTo>
                  <a:lnTo>
                    <a:pt x="1037691" y="83555"/>
                  </a:lnTo>
                  <a:lnTo>
                    <a:pt x="1015247" y="72865"/>
                  </a:lnTo>
                  <a:lnTo>
                    <a:pt x="992346" y="62762"/>
                  </a:lnTo>
                  <a:lnTo>
                    <a:pt x="948382" y="43600"/>
                  </a:lnTo>
                  <a:lnTo>
                    <a:pt x="904698" y="27145"/>
                  </a:lnTo>
                  <a:lnTo>
                    <a:pt x="881936" y="21369"/>
                  </a:lnTo>
                  <a:lnTo>
                    <a:pt x="858824" y="16525"/>
                  </a:lnTo>
                  <a:lnTo>
                    <a:pt x="814624" y="8498"/>
                  </a:lnTo>
                  <a:lnTo>
                    <a:pt x="770837" y="2615"/>
                  </a:lnTo>
                  <a:lnTo>
                    <a:pt x="748047" y="1046"/>
                  </a:lnTo>
                  <a:lnTo>
                    <a:pt x="724917" y="0"/>
                  </a:lnTo>
                  <a:lnTo>
                    <a:pt x="680696" y="4130"/>
                  </a:lnTo>
                  <a:lnTo>
                    <a:pt x="636898" y="11588"/>
                  </a:lnTo>
                  <a:lnTo>
                    <a:pt x="614106" y="14966"/>
                  </a:lnTo>
                  <a:lnTo>
                    <a:pt x="590974" y="18210"/>
                  </a:lnTo>
                  <a:lnTo>
                    <a:pt x="567616" y="23349"/>
                  </a:lnTo>
                  <a:lnTo>
                    <a:pt x="544106" y="29752"/>
                  </a:lnTo>
                  <a:lnTo>
                    <a:pt x="520495" y="36997"/>
                  </a:lnTo>
                  <a:lnTo>
                    <a:pt x="497809" y="44803"/>
                  </a:lnTo>
                  <a:lnTo>
                    <a:pt x="454082" y="61415"/>
                  </a:lnTo>
                  <a:lnTo>
                    <a:pt x="411496" y="81366"/>
                  </a:lnTo>
                  <a:lnTo>
                    <a:pt x="369418" y="103461"/>
                  </a:lnTo>
                  <a:lnTo>
                    <a:pt x="327566" y="126511"/>
                  </a:lnTo>
                  <a:lnTo>
                    <a:pt x="285814" y="149985"/>
                  </a:lnTo>
                  <a:lnTo>
                    <a:pt x="245098" y="174639"/>
                  </a:lnTo>
                  <a:lnTo>
                    <a:pt x="207159" y="202133"/>
                  </a:lnTo>
                  <a:lnTo>
                    <a:pt x="173100" y="230888"/>
                  </a:lnTo>
                  <a:lnTo>
                    <a:pt x="141425" y="261197"/>
                  </a:lnTo>
                  <a:lnTo>
                    <a:pt x="110811" y="294512"/>
                  </a:lnTo>
                  <a:lnTo>
                    <a:pt x="83314" y="326516"/>
                  </a:lnTo>
                  <a:lnTo>
                    <a:pt x="59849" y="358269"/>
                  </a:lnTo>
                  <a:lnTo>
                    <a:pt x="42805" y="392225"/>
                  </a:lnTo>
                  <a:lnTo>
                    <a:pt x="31261" y="424515"/>
                  </a:lnTo>
                  <a:lnTo>
                    <a:pt x="21831" y="456394"/>
                  </a:lnTo>
                  <a:lnTo>
                    <a:pt x="11026" y="490406"/>
                  </a:lnTo>
                  <a:lnTo>
                    <a:pt x="7545" y="522721"/>
                  </a:lnTo>
                  <a:lnTo>
                    <a:pt x="11291" y="553619"/>
                  </a:lnTo>
                  <a:lnTo>
                    <a:pt x="30133" y="597914"/>
                  </a:lnTo>
                  <a:lnTo>
                    <a:pt x="55561" y="637606"/>
                  </a:lnTo>
                  <a:lnTo>
                    <a:pt x="88782" y="679353"/>
                  </a:lnTo>
                  <a:lnTo>
                    <a:pt x="128611" y="717299"/>
                  </a:lnTo>
                  <a:lnTo>
                    <a:pt x="164997" y="751693"/>
                  </a:lnTo>
                  <a:lnTo>
                    <a:pt x="205382" y="783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35"/>
          <p:cNvGrpSpPr/>
          <p:nvPr/>
        </p:nvGrpSpPr>
        <p:grpSpPr>
          <a:xfrm>
            <a:off x="5009603" y="3598843"/>
            <a:ext cx="348211" cy="658161"/>
            <a:chOff x="5009603" y="3598843"/>
            <a:chExt cx="348211" cy="658161"/>
          </a:xfrm>
        </p:grpSpPr>
        <p:sp>
          <p:nvSpPr>
            <p:cNvPr id="8" name="SMARTInkShape-237"/>
            <p:cNvSpPr/>
            <p:nvPr/>
          </p:nvSpPr>
          <p:spPr>
            <a:xfrm>
              <a:off x="5009603" y="3598843"/>
              <a:ext cx="348211" cy="258783"/>
            </a:xfrm>
            <a:custGeom>
              <a:avLst/>
              <a:gdLst/>
              <a:ahLst/>
              <a:cxnLst/>
              <a:rect l="0" t="0" r="0" b="0"/>
              <a:pathLst>
                <a:path w="348211" h="258783">
                  <a:moveTo>
                    <a:pt x="133897" y="53399"/>
                  </a:moveTo>
                  <a:lnTo>
                    <a:pt x="129157" y="53399"/>
                  </a:lnTo>
                  <a:lnTo>
                    <a:pt x="127760" y="52407"/>
                  </a:lnTo>
                  <a:lnTo>
                    <a:pt x="126829" y="50753"/>
                  </a:lnTo>
                  <a:lnTo>
                    <a:pt x="124999" y="44578"/>
                  </a:lnTo>
                  <a:lnTo>
                    <a:pt x="124977" y="49242"/>
                  </a:lnTo>
                  <a:lnTo>
                    <a:pt x="122326" y="54197"/>
                  </a:lnTo>
                  <a:lnTo>
                    <a:pt x="120231" y="56908"/>
                  </a:lnTo>
                  <a:lnTo>
                    <a:pt x="117901" y="65211"/>
                  </a:lnTo>
                  <a:lnTo>
                    <a:pt x="113944" y="81042"/>
                  </a:lnTo>
                  <a:lnTo>
                    <a:pt x="108162" y="92474"/>
                  </a:lnTo>
                  <a:lnTo>
                    <a:pt x="83049" y="133983"/>
                  </a:lnTo>
                  <a:lnTo>
                    <a:pt x="51262" y="178356"/>
                  </a:lnTo>
                  <a:lnTo>
                    <a:pt x="19887" y="222885"/>
                  </a:lnTo>
                  <a:lnTo>
                    <a:pt x="2779" y="249053"/>
                  </a:lnTo>
                  <a:lnTo>
                    <a:pt x="117" y="258213"/>
                  </a:lnTo>
                  <a:lnTo>
                    <a:pt x="0" y="253873"/>
                  </a:lnTo>
                  <a:lnTo>
                    <a:pt x="12385" y="225347"/>
                  </a:lnTo>
                  <a:lnTo>
                    <a:pt x="36523" y="186469"/>
                  </a:lnTo>
                  <a:lnTo>
                    <a:pt x="65548" y="148717"/>
                  </a:lnTo>
                  <a:lnTo>
                    <a:pt x="95216" y="106594"/>
                  </a:lnTo>
                  <a:lnTo>
                    <a:pt x="117901" y="64924"/>
                  </a:lnTo>
                  <a:lnTo>
                    <a:pt x="149273" y="22416"/>
                  </a:lnTo>
                  <a:lnTo>
                    <a:pt x="157598" y="13832"/>
                  </a:lnTo>
                  <a:lnTo>
                    <a:pt x="175394" y="1862"/>
                  </a:lnTo>
                  <a:lnTo>
                    <a:pt x="182352" y="426"/>
                  </a:lnTo>
                  <a:lnTo>
                    <a:pt x="190698" y="0"/>
                  </a:lnTo>
                  <a:lnTo>
                    <a:pt x="196513" y="2546"/>
                  </a:lnTo>
                  <a:lnTo>
                    <a:pt x="208332" y="12265"/>
                  </a:lnTo>
                  <a:lnTo>
                    <a:pt x="211628" y="20566"/>
                  </a:lnTo>
                  <a:lnTo>
                    <a:pt x="218484" y="42062"/>
                  </a:lnTo>
                  <a:lnTo>
                    <a:pt x="235210" y="82002"/>
                  </a:lnTo>
                  <a:lnTo>
                    <a:pt x="257065" y="125075"/>
                  </a:lnTo>
                  <a:lnTo>
                    <a:pt x="279935" y="165343"/>
                  </a:lnTo>
                  <a:lnTo>
                    <a:pt x="307970" y="206370"/>
                  </a:lnTo>
                  <a:lnTo>
                    <a:pt x="348210" y="258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8"/>
            <p:cNvSpPr/>
            <p:nvPr/>
          </p:nvSpPr>
          <p:spPr>
            <a:xfrm>
              <a:off x="5125641" y="3634382"/>
              <a:ext cx="26790" cy="622622"/>
            </a:xfrm>
            <a:custGeom>
              <a:avLst/>
              <a:gdLst/>
              <a:ahLst/>
              <a:cxnLst/>
              <a:rect l="0" t="0" r="0" b="0"/>
              <a:pathLst>
                <a:path w="26790" h="622622">
                  <a:moveTo>
                    <a:pt x="0" y="0"/>
                  </a:moveTo>
                  <a:lnTo>
                    <a:pt x="4739" y="36132"/>
                  </a:lnTo>
                  <a:lnTo>
                    <a:pt x="7688" y="73655"/>
                  </a:lnTo>
                  <a:lnTo>
                    <a:pt x="14821" y="116745"/>
                  </a:lnTo>
                  <a:lnTo>
                    <a:pt x="16959" y="155749"/>
                  </a:lnTo>
                  <a:lnTo>
                    <a:pt x="17591" y="193874"/>
                  </a:lnTo>
                  <a:lnTo>
                    <a:pt x="17780" y="236148"/>
                  </a:lnTo>
                  <a:lnTo>
                    <a:pt x="17835" y="280094"/>
                  </a:lnTo>
                  <a:lnTo>
                    <a:pt x="17851" y="324534"/>
                  </a:lnTo>
                  <a:lnTo>
                    <a:pt x="17857" y="369120"/>
                  </a:lnTo>
                  <a:lnTo>
                    <a:pt x="17859" y="412758"/>
                  </a:lnTo>
                  <a:lnTo>
                    <a:pt x="17859" y="452257"/>
                  </a:lnTo>
                  <a:lnTo>
                    <a:pt x="17859" y="493946"/>
                  </a:lnTo>
                  <a:lnTo>
                    <a:pt x="17859" y="530883"/>
                  </a:lnTo>
                  <a:lnTo>
                    <a:pt x="17859" y="570533"/>
                  </a:lnTo>
                  <a:lnTo>
                    <a:pt x="17859" y="612634"/>
                  </a:lnTo>
                  <a:lnTo>
                    <a:pt x="17859" y="622621"/>
                  </a:lnTo>
                  <a:lnTo>
                    <a:pt x="18851" y="622448"/>
                  </a:lnTo>
                  <a:lnTo>
                    <a:pt x="26789" y="616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6"/>
          <p:cNvGrpSpPr/>
          <p:nvPr/>
        </p:nvGrpSpPr>
        <p:grpSpPr>
          <a:xfrm>
            <a:off x="4786312" y="1545395"/>
            <a:ext cx="1768079" cy="1669293"/>
            <a:chOff x="4786312" y="1545395"/>
            <a:chExt cx="1768079" cy="1669293"/>
          </a:xfrm>
        </p:grpSpPr>
        <p:sp>
          <p:nvSpPr>
            <p:cNvPr id="11" name="SMARTInkShape-239"/>
            <p:cNvSpPr/>
            <p:nvPr/>
          </p:nvSpPr>
          <p:spPr>
            <a:xfrm>
              <a:off x="5643562" y="1634133"/>
              <a:ext cx="616150" cy="669727"/>
            </a:xfrm>
            <a:custGeom>
              <a:avLst/>
              <a:gdLst/>
              <a:ahLst/>
              <a:cxnLst/>
              <a:rect l="0" t="0" r="0" b="0"/>
              <a:pathLst>
                <a:path w="616150" h="669727">
                  <a:moveTo>
                    <a:pt x="616149" y="0"/>
                  </a:moveTo>
                  <a:lnTo>
                    <a:pt x="606667" y="0"/>
                  </a:lnTo>
                  <a:lnTo>
                    <a:pt x="599367" y="2646"/>
                  </a:lnTo>
                  <a:lnTo>
                    <a:pt x="557399" y="25731"/>
                  </a:lnTo>
                  <a:lnTo>
                    <a:pt x="514594" y="63544"/>
                  </a:lnTo>
                  <a:lnTo>
                    <a:pt x="474380" y="103172"/>
                  </a:lnTo>
                  <a:lnTo>
                    <a:pt x="442072" y="132765"/>
                  </a:lnTo>
                  <a:lnTo>
                    <a:pt x="402623" y="169865"/>
                  </a:lnTo>
                  <a:lnTo>
                    <a:pt x="364256" y="212277"/>
                  </a:lnTo>
                  <a:lnTo>
                    <a:pt x="323012" y="256263"/>
                  </a:lnTo>
                  <a:lnTo>
                    <a:pt x="279371" y="300715"/>
                  </a:lnTo>
                  <a:lnTo>
                    <a:pt x="239763" y="345305"/>
                  </a:lnTo>
                  <a:lnTo>
                    <a:pt x="212395" y="377703"/>
                  </a:lnTo>
                  <a:lnTo>
                    <a:pt x="184687" y="411946"/>
                  </a:lnTo>
                  <a:lnTo>
                    <a:pt x="159143" y="447009"/>
                  </a:lnTo>
                  <a:lnTo>
                    <a:pt x="131915" y="482436"/>
                  </a:lnTo>
                  <a:lnTo>
                    <a:pt x="104270" y="519018"/>
                  </a:lnTo>
                  <a:lnTo>
                    <a:pt x="78754" y="558427"/>
                  </a:lnTo>
                  <a:lnTo>
                    <a:pt x="48892" y="601739"/>
                  </a:lnTo>
                  <a:lnTo>
                    <a:pt x="21731" y="639510"/>
                  </a:lnTo>
                  <a:lnTo>
                    <a:pt x="0" y="669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0"/>
            <p:cNvSpPr/>
            <p:nvPr/>
          </p:nvSpPr>
          <p:spPr>
            <a:xfrm>
              <a:off x="5348883" y="1857375"/>
              <a:ext cx="866180" cy="285751"/>
            </a:xfrm>
            <a:custGeom>
              <a:avLst/>
              <a:gdLst/>
              <a:ahLst/>
              <a:cxnLst/>
              <a:rect l="0" t="0" r="0" b="0"/>
              <a:pathLst>
                <a:path w="866180" h="285751">
                  <a:moveTo>
                    <a:pt x="0" y="0"/>
                  </a:moveTo>
                  <a:lnTo>
                    <a:pt x="0" y="9481"/>
                  </a:lnTo>
                  <a:lnTo>
                    <a:pt x="2645" y="16781"/>
                  </a:lnTo>
                  <a:lnTo>
                    <a:pt x="17169" y="39033"/>
                  </a:lnTo>
                  <a:lnTo>
                    <a:pt x="42900" y="58750"/>
                  </a:lnTo>
                  <a:lnTo>
                    <a:pt x="75660" y="77159"/>
                  </a:lnTo>
                  <a:lnTo>
                    <a:pt x="106718" y="91840"/>
                  </a:lnTo>
                  <a:lnTo>
                    <a:pt x="142680" y="107294"/>
                  </a:lnTo>
                  <a:lnTo>
                    <a:pt x="178506" y="120777"/>
                  </a:lnTo>
                  <a:lnTo>
                    <a:pt x="219566" y="133384"/>
                  </a:lnTo>
                  <a:lnTo>
                    <a:pt x="263280" y="146595"/>
                  </a:lnTo>
                  <a:lnTo>
                    <a:pt x="305859" y="162388"/>
                  </a:lnTo>
                  <a:lnTo>
                    <a:pt x="327930" y="169774"/>
                  </a:lnTo>
                  <a:lnTo>
                    <a:pt x="350580" y="176682"/>
                  </a:lnTo>
                  <a:lnTo>
                    <a:pt x="373619" y="183273"/>
                  </a:lnTo>
                  <a:lnTo>
                    <a:pt x="396915" y="189650"/>
                  </a:lnTo>
                  <a:lnTo>
                    <a:pt x="420383" y="195887"/>
                  </a:lnTo>
                  <a:lnTo>
                    <a:pt x="443965" y="202029"/>
                  </a:lnTo>
                  <a:lnTo>
                    <a:pt x="467626" y="208107"/>
                  </a:lnTo>
                  <a:lnTo>
                    <a:pt x="491336" y="214144"/>
                  </a:lnTo>
                  <a:lnTo>
                    <a:pt x="515080" y="220154"/>
                  </a:lnTo>
                  <a:lnTo>
                    <a:pt x="538849" y="226144"/>
                  </a:lnTo>
                  <a:lnTo>
                    <a:pt x="562630" y="232122"/>
                  </a:lnTo>
                  <a:lnTo>
                    <a:pt x="586422" y="238092"/>
                  </a:lnTo>
                  <a:lnTo>
                    <a:pt x="610221" y="243064"/>
                  </a:lnTo>
                  <a:lnTo>
                    <a:pt x="634025" y="247371"/>
                  </a:lnTo>
                  <a:lnTo>
                    <a:pt x="657831" y="251234"/>
                  </a:lnTo>
                  <a:lnTo>
                    <a:pt x="681640" y="255794"/>
                  </a:lnTo>
                  <a:lnTo>
                    <a:pt x="705450" y="260818"/>
                  </a:lnTo>
                  <a:lnTo>
                    <a:pt x="729261" y="266152"/>
                  </a:lnTo>
                  <a:lnTo>
                    <a:pt x="755056" y="270700"/>
                  </a:lnTo>
                  <a:lnTo>
                    <a:pt x="782175" y="274725"/>
                  </a:lnTo>
                  <a:lnTo>
                    <a:pt x="810177" y="278400"/>
                  </a:lnTo>
                  <a:lnTo>
                    <a:pt x="86617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1"/>
            <p:cNvSpPr/>
            <p:nvPr/>
          </p:nvSpPr>
          <p:spPr>
            <a:xfrm>
              <a:off x="6397686" y="1705938"/>
              <a:ext cx="156705" cy="26422"/>
            </a:xfrm>
            <a:custGeom>
              <a:avLst/>
              <a:gdLst/>
              <a:ahLst/>
              <a:cxnLst/>
              <a:rect l="0" t="0" r="0" b="0"/>
              <a:pathLst>
                <a:path w="156705" h="26422">
                  <a:moveTo>
                    <a:pt x="13828" y="8562"/>
                  </a:moveTo>
                  <a:lnTo>
                    <a:pt x="6141" y="8562"/>
                  </a:lnTo>
                  <a:lnTo>
                    <a:pt x="527" y="3822"/>
                  </a:lnTo>
                  <a:lnTo>
                    <a:pt x="0" y="2425"/>
                  </a:lnTo>
                  <a:lnTo>
                    <a:pt x="642" y="1494"/>
                  </a:lnTo>
                  <a:lnTo>
                    <a:pt x="2061" y="873"/>
                  </a:lnTo>
                  <a:lnTo>
                    <a:pt x="13540" y="0"/>
                  </a:lnTo>
                  <a:lnTo>
                    <a:pt x="53332" y="6749"/>
                  </a:lnTo>
                  <a:lnTo>
                    <a:pt x="97919" y="12944"/>
                  </a:lnTo>
                  <a:lnTo>
                    <a:pt x="137375" y="23961"/>
                  </a:lnTo>
                  <a:lnTo>
                    <a:pt x="156704" y="26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2"/>
            <p:cNvSpPr/>
            <p:nvPr/>
          </p:nvSpPr>
          <p:spPr>
            <a:xfrm>
              <a:off x="5948413" y="1545395"/>
              <a:ext cx="579189" cy="472176"/>
            </a:xfrm>
            <a:custGeom>
              <a:avLst/>
              <a:gdLst/>
              <a:ahLst/>
              <a:cxnLst/>
              <a:rect l="0" t="0" r="0" b="0"/>
              <a:pathLst>
                <a:path w="579189" h="472176">
                  <a:moveTo>
                    <a:pt x="7688" y="222683"/>
                  </a:moveTo>
                  <a:lnTo>
                    <a:pt x="2948" y="227423"/>
                  </a:lnTo>
                  <a:lnTo>
                    <a:pt x="621" y="232397"/>
                  </a:lnTo>
                  <a:lnTo>
                    <a:pt x="0" y="235112"/>
                  </a:lnTo>
                  <a:lnTo>
                    <a:pt x="9831" y="276514"/>
                  </a:lnTo>
                  <a:lnTo>
                    <a:pt x="14607" y="294195"/>
                  </a:lnTo>
                  <a:lnTo>
                    <a:pt x="23483" y="330033"/>
                  </a:lnTo>
                  <a:lnTo>
                    <a:pt x="40511" y="374427"/>
                  </a:lnTo>
                  <a:lnTo>
                    <a:pt x="48392" y="395416"/>
                  </a:lnTo>
                  <a:lnTo>
                    <a:pt x="56557" y="432659"/>
                  </a:lnTo>
                  <a:lnTo>
                    <a:pt x="67465" y="450434"/>
                  </a:lnTo>
                  <a:lnTo>
                    <a:pt x="75230" y="460380"/>
                  </a:lnTo>
                  <a:lnTo>
                    <a:pt x="78973" y="472175"/>
                  </a:lnTo>
                  <a:lnTo>
                    <a:pt x="79081" y="467814"/>
                  </a:lnTo>
                  <a:lnTo>
                    <a:pt x="81751" y="462930"/>
                  </a:lnTo>
                  <a:lnTo>
                    <a:pt x="83853" y="460238"/>
                  </a:lnTo>
                  <a:lnTo>
                    <a:pt x="86188" y="451956"/>
                  </a:lnTo>
                  <a:lnTo>
                    <a:pt x="86810" y="446969"/>
                  </a:lnTo>
                  <a:lnTo>
                    <a:pt x="79880" y="406125"/>
                  </a:lnTo>
                  <a:lnTo>
                    <a:pt x="79192" y="363399"/>
                  </a:lnTo>
                  <a:lnTo>
                    <a:pt x="80123" y="327927"/>
                  </a:lnTo>
                  <a:lnTo>
                    <a:pt x="87688" y="304972"/>
                  </a:lnTo>
                  <a:lnTo>
                    <a:pt x="88803" y="304331"/>
                  </a:lnTo>
                  <a:lnTo>
                    <a:pt x="95711" y="303219"/>
                  </a:lnTo>
                  <a:lnTo>
                    <a:pt x="96136" y="304155"/>
                  </a:lnTo>
                  <a:lnTo>
                    <a:pt x="97970" y="335824"/>
                  </a:lnTo>
                  <a:lnTo>
                    <a:pt x="104051" y="347705"/>
                  </a:lnTo>
                  <a:lnTo>
                    <a:pt x="104673" y="350679"/>
                  </a:lnTo>
                  <a:lnTo>
                    <a:pt x="110287" y="359606"/>
                  </a:lnTo>
                  <a:lnTo>
                    <a:pt x="126874" y="377464"/>
                  </a:lnTo>
                  <a:lnTo>
                    <a:pt x="132758" y="380772"/>
                  </a:lnTo>
                  <a:lnTo>
                    <a:pt x="144620" y="382895"/>
                  </a:lnTo>
                  <a:lnTo>
                    <a:pt x="158284" y="378522"/>
                  </a:lnTo>
                  <a:lnTo>
                    <a:pt x="173549" y="368156"/>
                  </a:lnTo>
                  <a:lnTo>
                    <a:pt x="202231" y="345031"/>
                  </a:lnTo>
                  <a:lnTo>
                    <a:pt x="208253" y="334607"/>
                  </a:lnTo>
                  <a:lnTo>
                    <a:pt x="212119" y="311746"/>
                  </a:lnTo>
                  <a:lnTo>
                    <a:pt x="213016" y="275035"/>
                  </a:lnTo>
                  <a:lnTo>
                    <a:pt x="210401" y="268109"/>
                  </a:lnTo>
                  <a:lnTo>
                    <a:pt x="188000" y="242320"/>
                  </a:lnTo>
                  <a:lnTo>
                    <a:pt x="184400" y="241332"/>
                  </a:lnTo>
                  <a:lnTo>
                    <a:pt x="182051" y="241069"/>
                  </a:lnTo>
                  <a:lnTo>
                    <a:pt x="180484" y="241886"/>
                  </a:lnTo>
                  <a:lnTo>
                    <a:pt x="179441" y="243422"/>
                  </a:lnTo>
                  <a:lnTo>
                    <a:pt x="178746" y="245439"/>
                  </a:lnTo>
                  <a:lnTo>
                    <a:pt x="170468" y="258654"/>
                  </a:lnTo>
                  <a:lnTo>
                    <a:pt x="169786" y="261547"/>
                  </a:lnTo>
                  <a:lnTo>
                    <a:pt x="162555" y="274310"/>
                  </a:lnTo>
                  <a:lnTo>
                    <a:pt x="159895" y="295860"/>
                  </a:lnTo>
                  <a:lnTo>
                    <a:pt x="164353" y="310401"/>
                  </a:lnTo>
                  <a:lnTo>
                    <a:pt x="174748" y="325963"/>
                  </a:lnTo>
                  <a:lnTo>
                    <a:pt x="198203" y="350640"/>
                  </a:lnTo>
                  <a:lnTo>
                    <a:pt x="204148" y="353967"/>
                  </a:lnTo>
                  <a:lnTo>
                    <a:pt x="207123" y="354854"/>
                  </a:lnTo>
                  <a:lnTo>
                    <a:pt x="215719" y="353194"/>
                  </a:lnTo>
                  <a:lnTo>
                    <a:pt x="237048" y="346438"/>
                  </a:lnTo>
                  <a:lnTo>
                    <a:pt x="259346" y="327677"/>
                  </a:lnTo>
                  <a:lnTo>
                    <a:pt x="278046" y="305019"/>
                  </a:lnTo>
                  <a:lnTo>
                    <a:pt x="287589" y="296980"/>
                  </a:lnTo>
                  <a:lnTo>
                    <a:pt x="315197" y="257946"/>
                  </a:lnTo>
                  <a:lnTo>
                    <a:pt x="344766" y="225068"/>
                  </a:lnTo>
                  <a:lnTo>
                    <a:pt x="345516" y="225265"/>
                  </a:lnTo>
                  <a:lnTo>
                    <a:pt x="346016" y="226389"/>
                  </a:lnTo>
                  <a:lnTo>
                    <a:pt x="346999" y="252513"/>
                  </a:lnTo>
                  <a:lnTo>
                    <a:pt x="338332" y="297037"/>
                  </a:lnTo>
                  <a:lnTo>
                    <a:pt x="338089" y="325092"/>
                  </a:lnTo>
                  <a:lnTo>
                    <a:pt x="339081" y="325682"/>
                  </a:lnTo>
                  <a:lnTo>
                    <a:pt x="340734" y="325084"/>
                  </a:lnTo>
                  <a:lnTo>
                    <a:pt x="345216" y="322765"/>
                  </a:lnTo>
                  <a:lnTo>
                    <a:pt x="350516" y="321734"/>
                  </a:lnTo>
                  <a:lnTo>
                    <a:pt x="352326" y="320467"/>
                  </a:lnTo>
                  <a:lnTo>
                    <a:pt x="353533" y="318630"/>
                  </a:lnTo>
                  <a:lnTo>
                    <a:pt x="355866" y="313943"/>
                  </a:lnTo>
                  <a:lnTo>
                    <a:pt x="361765" y="305727"/>
                  </a:lnTo>
                  <a:lnTo>
                    <a:pt x="363954" y="297008"/>
                  </a:lnTo>
                  <a:lnTo>
                    <a:pt x="364754" y="282203"/>
                  </a:lnTo>
                  <a:lnTo>
                    <a:pt x="367468" y="276256"/>
                  </a:lnTo>
                  <a:lnTo>
                    <a:pt x="370988" y="270306"/>
                  </a:lnTo>
                  <a:lnTo>
                    <a:pt x="373773" y="258557"/>
                  </a:lnTo>
                  <a:lnTo>
                    <a:pt x="373796" y="263188"/>
                  </a:lnTo>
                  <a:lnTo>
                    <a:pt x="374791" y="264569"/>
                  </a:lnTo>
                  <a:lnTo>
                    <a:pt x="378542" y="266104"/>
                  </a:lnTo>
                  <a:lnTo>
                    <a:pt x="379940" y="267505"/>
                  </a:lnTo>
                  <a:lnTo>
                    <a:pt x="381493" y="271708"/>
                  </a:lnTo>
                  <a:lnTo>
                    <a:pt x="382899" y="273226"/>
                  </a:lnTo>
                  <a:lnTo>
                    <a:pt x="400779" y="283151"/>
                  </a:lnTo>
                  <a:lnTo>
                    <a:pt x="407796" y="284788"/>
                  </a:lnTo>
                  <a:lnTo>
                    <a:pt x="417061" y="277467"/>
                  </a:lnTo>
                  <a:lnTo>
                    <a:pt x="417834" y="274151"/>
                  </a:lnTo>
                  <a:lnTo>
                    <a:pt x="419422" y="251374"/>
                  </a:lnTo>
                  <a:lnTo>
                    <a:pt x="434288" y="206848"/>
                  </a:lnTo>
                  <a:lnTo>
                    <a:pt x="437039" y="184071"/>
                  </a:lnTo>
                  <a:lnTo>
                    <a:pt x="443329" y="167063"/>
                  </a:lnTo>
                  <a:lnTo>
                    <a:pt x="445384" y="157283"/>
                  </a:lnTo>
                  <a:lnTo>
                    <a:pt x="460639" y="126498"/>
                  </a:lnTo>
                  <a:lnTo>
                    <a:pt x="471108" y="85492"/>
                  </a:lnTo>
                  <a:lnTo>
                    <a:pt x="471996" y="42866"/>
                  </a:lnTo>
                  <a:lnTo>
                    <a:pt x="472032" y="0"/>
                  </a:lnTo>
                  <a:lnTo>
                    <a:pt x="472032" y="44507"/>
                  </a:lnTo>
                  <a:lnTo>
                    <a:pt x="473024" y="56181"/>
                  </a:lnTo>
                  <a:lnTo>
                    <a:pt x="483055" y="97678"/>
                  </a:lnTo>
                  <a:lnTo>
                    <a:pt x="501651" y="140455"/>
                  </a:lnTo>
                  <a:lnTo>
                    <a:pt x="528229" y="183879"/>
                  </a:lnTo>
                  <a:lnTo>
                    <a:pt x="558346" y="227704"/>
                  </a:lnTo>
                  <a:lnTo>
                    <a:pt x="567281" y="236297"/>
                  </a:lnTo>
                  <a:lnTo>
                    <a:pt x="579188" y="240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3"/>
            <p:cNvSpPr/>
            <p:nvPr/>
          </p:nvSpPr>
          <p:spPr>
            <a:xfrm>
              <a:off x="5786437" y="1982394"/>
              <a:ext cx="125017" cy="115961"/>
            </a:xfrm>
            <a:custGeom>
              <a:avLst/>
              <a:gdLst/>
              <a:ahLst/>
              <a:cxnLst/>
              <a:rect l="0" t="0" r="0" b="0"/>
              <a:pathLst>
                <a:path w="125017" h="115961">
                  <a:moveTo>
                    <a:pt x="0" y="80364"/>
                  </a:moveTo>
                  <a:lnTo>
                    <a:pt x="0" y="67061"/>
                  </a:lnTo>
                  <a:lnTo>
                    <a:pt x="992" y="65542"/>
                  </a:lnTo>
                  <a:lnTo>
                    <a:pt x="2646" y="64530"/>
                  </a:lnTo>
                  <a:lnTo>
                    <a:pt x="4740" y="63855"/>
                  </a:lnTo>
                  <a:lnTo>
                    <a:pt x="20991" y="50194"/>
                  </a:lnTo>
                  <a:lnTo>
                    <a:pt x="38385" y="35662"/>
                  </a:lnTo>
                  <a:lnTo>
                    <a:pt x="62080" y="18038"/>
                  </a:lnTo>
                  <a:lnTo>
                    <a:pt x="66618" y="13637"/>
                  </a:lnTo>
                  <a:lnTo>
                    <a:pt x="69295" y="8374"/>
                  </a:lnTo>
                  <a:lnTo>
                    <a:pt x="71427" y="39"/>
                  </a:lnTo>
                  <a:lnTo>
                    <a:pt x="63749" y="0"/>
                  </a:lnTo>
                  <a:lnTo>
                    <a:pt x="63335" y="991"/>
                  </a:lnTo>
                  <a:lnTo>
                    <a:pt x="62875" y="4738"/>
                  </a:lnTo>
                  <a:lnTo>
                    <a:pt x="60025" y="9711"/>
                  </a:lnTo>
                  <a:lnTo>
                    <a:pt x="21819" y="50601"/>
                  </a:lnTo>
                  <a:lnTo>
                    <a:pt x="11023" y="78502"/>
                  </a:lnTo>
                  <a:lnTo>
                    <a:pt x="9344" y="91902"/>
                  </a:lnTo>
                  <a:lnTo>
                    <a:pt x="11759" y="98060"/>
                  </a:lnTo>
                  <a:lnTo>
                    <a:pt x="13793" y="101091"/>
                  </a:lnTo>
                  <a:lnTo>
                    <a:pt x="16141" y="103111"/>
                  </a:lnTo>
                  <a:lnTo>
                    <a:pt x="35793" y="113984"/>
                  </a:lnTo>
                  <a:lnTo>
                    <a:pt x="61299" y="115960"/>
                  </a:lnTo>
                  <a:lnTo>
                    <a:pt x="100158" y="105054"/>
                  </a:lnTo>
                  <a:lnTo>
                    <a:pt x="114012" y="97601"/>
                  </a:lnTo>
                  <a:lnTo>
                    <a:pt x="125016" y="89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4"/>
            <p:cNvSpPr/>
            <p:nvPr/>
          </p:nvSpPr>
          <p:spPr>
            <a:xfrm>
              <a:off x="5848945" y="1857375"/>
              <a:ext cx="196454" cy="71438"/>
            </a:xfrm>
            <a:custGeom>
              <a:avLst/>
              <a:gdLst/>
              <a:ahLst/>
              <a:cxnLst/>
              <a:rect l="0" t="0" r="0" b="0"/>
              <a:pathLst>
                <a:path w="196454" h="71438">
                  <a:moveTo>
                    <a:pt x="0" y="71437"/>
                  </a:moveTo>
                  <a:lnTo>
                    <a:pt x="0" y="66697"/>
                  </a:lnTo>
                  <a:lnTo>
                    <a:pt x="992" y="65300"/>
                  </a:lnTo>
                  <a:lnTo>
                    <a:pt x="2645" y="64370"/>
                  </a:lnTo>
                  <a:lnTo>
                    <a:pt x="4740" y="63749"/>
                  </a:lnTo>
                  <a:lnTo>
                    <a:pt x="46980" y="41549"/>
                  </a:lnTo>
                  <a:lnTo>
                    <a:pt x="89604" y="29419"/>
                  </a:lnTo>
                  <a:lnTo>
                    <a:pt x="132995" y="20006"/>
                  </a:lnTo>
                  <a:lnTo>
                    <a:pt x="172296" y="9040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5"/>
            <p:cNvSpPr/>
            <p:nvPr/>
          </p:nvSpPr>
          <p:spPr>
            <a:xfrm>
              <a:off x="5831095" y="1714500"/>
              <a:ext cx="116077" cy="258962"/>
            </a:xfrm>
            <a:custGeom>
              <a:avLst/>
              <a:gdLst/>
              <a:ahLst/>
              <a:cxnLst/>
              <a:rect l="0" t="0" r="0" b="0"/>
              <a:pathLst>
                <a:path w="116077" h="258962">
                  <a:moveTo>
                    <a:pt x="8919" y="0"/>
                  </a:moveTo>
                  <a:lnTo>
                    <a:pt x="359" y="0"/>
                  </a:lnTo>
                  <a:lnTo>
                    <a:pt x="0" y="25731"/>
                  </a:lnTo>
                  <a:lnTo>
                    <a:pt x="9086" y="65597"/>
                  </a:lnTo>
                  <a:lnTo>
                    <a:pt x="21240" y="100005"/>
                  </a:lnTo>
                  <a:lnTo>
                    <a:pt x="39359" y="135023"/>
                  </a:lnTo>
                  <a:lnTo>
                    <a:pt x="58840" y="176818"/>
                  </a:lnTo>
                  <a:lnTo>
                    <a:pt x="86552" y="221048"/>
                  </a:lnTo>
                  <a:lnTo>
                    <a:pt x="116076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6"/>
            <p:cNvSpPr/>
            <p:nvPr/>
          </p:nvSpPr>
          <p:spPr>
            <a:xfrm>
              <a:off x="5447109" y="1930222"/>
              <a:ext cx="410767" cy="247183"/>
            </a:xfrm>
            <a:custGeom>
              <a:avLst/>
              <a:gdLst/>
              <a:ahLst/>
              <a:cxnLst/>
              <a:rect l="0" t="0" r="0" b="0"/>
              <a:pathLst>
                <a:path w="410767" h="247183">
                  <a:moveTo>
                    <a:pt x="0" y="96817"/>
                  </a:moveTo>
                  <a:lnTo>
                    <a:pt x="0" y="101557"/>
                  </a:lnTo>
                  <a:lnTo>
                    <a:pt x="992" y="102954"/>
                  </a:lnTo>
                  <a:lnTo>
                    <a:pt x="2646" y="103884"/>
                  </a:lnTo>
                  <a:lnTo>
                    <a:pt x="4740" y="104505"/>
                  </a:lnTo>
                  <a:lnTo>
                    <a:pt x="6136" y="106903"/>
                  </a:lnTo>
                  <a:lnTo>
                    <a:pt x="9094" y="118767"/>
                  </a:lnTo>
                  <a:lnTo>
                    <a:pt x="14822" y="130000"/>
                  </a:lnTo>
                  <a:lnTo>
                    <a:pt x="22482" y="174341"/>
                  </a:lnTo>
                  <a:lnTo>
                    <a:pt x="36335" y="213460"/>
                  </a:lnTo>
                  <a:lnTo>
                    <a:pt x="47746" y="232085"/>
                  </a:lnTo>
                  <a:lnTo>
                    <a:pt x="53632" y="236311"/>
                  </a:lnTo>
                  <a:lnTo>
                    <a:pt x="56591" y="237438"/>
                  </a:lnTo>
                  <a:lnTo>
                    <a:pt x="58563" y="239181"/>
                  </a:lnTo>
                  <a:lnTo>
                    <a:pt x="60755" y="243765"/>
                  </a:lnTo>
                  <a:lnTo>
                    <a:pt x="62331" y="245384"/>
                  </a:lnTo>
                  <a:lnTo>
                    <a:pt x="66729" y="247182"/>
                  </a:lnTo>
                  <a:lnTo>
                    <a:pt x="68299" y="246670"/>
                  </a:lnTo>
                  <a:lnTo>
                    <a:pt x="69345" y="245336"/>
                  </a:lnTo>
                  <a:lnTo>
                    <a:pt x="70507" y="241208"/>
                  </a:lnTo>
                  <a:lnTo>
                    <a:pt x="71024" y="236066"/>
                  </a:lnTo>
                  <a:lnTo>
                    <a:pt x="73899" y="230474"/>
                  </a:lnTo>
                  <a:lnTo>
                    <a:pt x="76056" y="227593"/>
                  </a:lnTo>
                  <a:lnTo>
                    <a:pt x="78451" y="219101"/>
                  </a:lnTo>
                  <a:lnTo>
                    <a:pt x="82445" y="203164"/>
                  </a:lnTo>
                  <a:lnTo>
                    <a:pt x="87943" y="184741"/>
                  </a:lnTo>
                  <a:lnTo>
                    <a:pt x="89262" y="140140"/>
                  </a:lnTo>
                  <a:lnTo>
                    <a:pt x="89297" y="132594"/>
                  </a:lnTo>
                  <a:lnTo>
                    <a:pt x="89297" y="175650"/>
                  </a:lnTo>
                  <a:lnTo>
                    <a:pt x="91942" y="184109"/>
                  </a:lnTo>
                  <a:lnTo>
                    <a:pt x="95433" y="192168"/>
                  </a:lnTo>
                  <a:lnTo>
                    <a:pt x="98391" y="205878"/>
                  </a:lnTo>
                  <a:lnTo>
                    <a:pt x="100320" y="208219"/>
                  </a:lnTo>
                  <a:lnTo>
                    <a:pt x="113385" y="218423"/>
                  </a:lnTo>
                  <a:lnTo>
                    <a:pt x="119185" y="220317"/>
                  </a:lnTo>
                  <a:lnTo>
                    <a:pt x="127717" y="218513"/>
                  </a:lnTo>
                  <a:lnTo>
                    <a:pt x="141029" y="211919"/>
                  </a:lnTo>
                  <a:lnTo>
                    <a:pt x="154417" y="200802"/>
                  </a:lnTo>
                  <a:lnTo>
                    <a:pt x="163603" y="187269"/>
                  </a:lnTo>
                  <a:lnTo>
                    <a:pt x="167868" y="170691"/>
                  </a:lnTo>
                  <a:lnTo>
                    <a:pt x="169132" y="153212"/>
                  </a:lnTo>
                  <a:lnTo>
                    <a:pt x="166781" y="144040"/>
                  </a:lnTo>
                  <a:lnTo>
                    <a:pt x="145739" y="109651"/>
                  </a:lnTo>
                  <a:lnTo>
                    <a:pt x="136889" y="101061"/>
                  </a:lnTo>
                  <a:lnTo>
                    <a:pt x="130954" y="98703"/>
                  </a:lnTo>
                  <a:lnTo>
                    <a:pt x="116608" y="96866"/>
                  </a:lnTo>
                  <a:lnTo>
                    <a:pt x="145902" y="96817"/>
                  </a:lnTo>
                  <a:lnTo>
                    <a:pt x="190403" y="85793"/>
                  </a:lnTo>
                  <a:lnTo>
                    <a:pt x="224430" y="72729"/>
                  </a:lnTo>
                  <a:lnTo>
                    <a:pt x="260510" y="49181"/>
                  </a:lnTo>
                  <a:lnTo>
                    <a:pt x="264611" y="43234"/>
                  </a:lnTo>
                  <a:lnTo>
                    <a:pt x="266919" y="34308"/>
                  </a:lnTo>
                  <a:lnTo>
                    <a:pt x="267243" y="31332"/>
                  </a:lnTo>
                  <a:lnTo>
                    <a:pt x="266467" y="29348"/>
                  </a:lnTo>
                  <a:lnTo>
                    <a:pt x="264957" y="28025"/>
                  </a:lnTo>
                  <a:lnTo>
                    <a:pt x="260146" y="25902"/>
                  </a:lnTo>
                  <a:lnTo>
                    <a:pt x="246636" y="25425"/>
                  </a:lnTo>
                  <a:lnTo>
                    <a:pt x="233261" y="30134"/>
                  </a:lnTo>
                  <a:lnTo>
                    <a:pt x="225049" y="37745"/>
                  </a:lnTo>
                  <a:lnTo>
                    <a:pt x="191406" y="80043"/>
                  </a:lnTo>
                  <a:lnTo>
                    <a:pt x="187135" y="88611"/>
                  </a:lnTo>
                  <a:lnTo>
                    <a:pt x="185036" y="108714"/>
                  </a:lnTo>
                  <a:lnTo>
                    <a:pt x="188403" y="128894"/>
                  </a:lnTo>
                  <a:lnTo>
                    <a:pt x="196514" y="144477"/>
                  </a:lnTo>
                  <a:lnTo>
                    <a:pt x="204086" y="152725"/>
                  </a:lnTo>
                  <a:lnTo>
                    <a:pt x="210760" y="156392"/>
                  </a:lnTo>
                  <a:lnTo>
                    <a:pt x="223129" y="158745"/>
                  </a:lnTo>
                  <a:lnTo>
                    <a:pt x="235126" y="159210"/>
                  </a:lnTo>
                  <a:lnTo>
                    <a:pt x="241091" y="156628"/>
                  </a:lnTo>
                  <a:lnTo>
                    <a:pt x="261937" y="138331"/>
                  </a:lnTo>
                  <a:lnTo>
                    <a:pt x="279466" y="116518"/>
                  </a:lnTo>
                  <a:lnTo>
                    <a:pt x="288910" y="108549"/>
                  </a:lnTo>
                  <a:lnTo>
                    <a:pt x="324556" y="66142"/>
                  </a:lnTo>
                  <a:lnTo>
                    <a:pt x="344037" y="32245"/>
                  </a:lnTo>
                  <a:lnTo>
                    <a:pt x="347424" y="17218"/>
                  </a:lnTo>
                  <a:lnTo>
                    <a:pt x="348244" y="0"/>
                  </a:lnTo>
                  <a:lnTo>
                    <a:pt x="348258" y="33222"/>
                  </a:lnTo>
                  <a:lnTo>
                    <a:pt x="345612" y="41433"/>
                  </a:lnTo>
                  <a:lnTo>
                    <a:pt x="343519" y="45011"/>
                  </a:lnTo>
                  <a:lnTo>
                    <a:pt x="343113" y="49381"/>
                  </a:lnTo>
                  <a:lnTo>
                    <a:pt x="350515" y="81005"/>
                  </a:lnTo>
                  <a:lnTo>
                    <a:pt x="357301" y="95727"/>
                  </a:lnTo>
                  <a:lnTo>
                    <a:pt x="361538" y="100632"/>
                  </a:lnTo>
                  <a:lnTo>
                    <a:pt x="366727" y="103473"/>
                  </a:lnTo>
                  <a:lnTo>
                    <a:pt x="369500" y="104231"/>
                  </a:lnTo>
                  <a:lnTo>
                    <a:pt x="372342" y="103744"/>
                  </a:lnTo>
                  <a:lnTo>
                    <a:pt x="382248" y="97925"/>
                  </a:lnTo>
                  <a:lnTo>
                    <a:pt x="389772" y="83770"/>
                  </a:lnTo>
                  <a:lnTo>
                    <a:pt x="392970" y="73548"/>
                  </a:lnTo>
                  <a:lnTo>
                    <a:pt x="397234" y="67293"/>
                  </a:lnTo>
                  <a:lnTo>
                    <a:pt x="397776" y="63244"/>
                  </a:lnTo>
                  <a:lnTo>
                    <a:pt x="392079" y="20503"/>
                  </a:lnTo>
                  <a:lnTo>
                    <a:pt x="388239" y="13952"/>
                  </a:lnTo>
                  <a:lnTo>
                    <a:pt x="383225" y="10379"/>
                  </a:lnTo>
                  <a:lnTo>
                    <a:pt x="376661" y="8084"/>
                  </a:lnTo>
                  <a:lnTo>
                    <a:pt x="370221" y="2487"/>
                  </a:lnTo>
                  <a:lnTo>
                    <a:pt x="374216" y="6661"/>
                  </a:lnTo>
                  <a:lnTo>
                    <a:pt x="374800" y="12006"/>
                  </a:lnTo>
                  <a:lnTo>
                    <a:pt x="375875" y="13487"/>
                  </a:lnTo>
                  <a:lnTo>
                    <a:pt x="377583" y="14475"/>
                  </a:lnTo>
                  <a:lnTo>
                    <a:pt x="379715" y="15133"/>
                  </a:lnTo>
                  <a:lnTo>
                    <a:pt x="381135" y="16564"/>
                  </a:lnTo>
                  <a:lnTo>
                    <a:pt x="382713" y="20800"/>
                  </a:lnTo>
                  <a:lnTo>
                    <a:pt x="384127" y="22327"/>
                  </a:lnTo>
                  <a:lnTo>
                    <a:pt x="388343" y="24023"/>
                  </a:lnTo>
                  <a:lnTo>
                    <a:pt x="410766" y="253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7"/>
            <p:cNvSpPr/>
            <p:nvPr/>
          </p:nvSpPr>
          <p:spPr>
            <a:xfrm>
              <a:off x="5304445" y="2027459"/>
              <a:ext cx="195551" cy="240682"/>
            </a:xfrm>
            <a:custGeom>
              <a:avLst/>
              <a:gdLst/>
              <a:ahLst/>
              <a:cxnLst/>
              <a:rect l="0" t="0" r="0" b="0"/>
              <a:pathLst>
                <a:path w="195551" h="240682">
                  <a:moveTo>
                    <a:pt x="151594" y="44228"/>
                  </a:moveTo>
                  <a:lnTo>
                    <a:pt x="146854" y="39488"/>
                  </a:lnTo>
                  <a:lnTo>
                    <a:pt x="141880" y="37161"/>
                  </a:lnTo>
                  <a:lnTo>
                    <a:pt x="139165" y="36540"/>
                  </a:lnTo>
                  <a:lnTo>
                    <a:pt x="109353" y="15291"/>
                  </a:lnTo>
                  <a:lnTo>
                    <a:pt x="66466" y="4364"/>
                  </a:lnTo>
                  <a:lnTo>
                    <a:pt x="21971" y="0"/>
                  </a:lnTo>
                  <a:lnTo>
                    <a:pt x="11963" y="2412"/>
                  </a:lnTo>
                  <a:lnTo>
                    <a:pt x="2194" y="7305"/>
                  </a:lnTo>
                  <a:lnTo>
                    <a:pt x="858" y="13266"/>
                  </a:lnTo>
                  <a:lnTo>
                    <a:pt x="0" y="28521"/>
                  </a:lnTo>
                  <a:lnTo>
                    <a:pt x="1914" y="31773"/>
                  </a:lnTo>
                  <a:lnTo>
                    <a:pt x="46517" y="68542"/>
                  </a:lnTo>
                  <a:lnTo>
                    <a:pt x="86704" y="91952"/>
                  </a:lnTo>
                  <a:lnTo>
                    <a:pt x="124334" y="115686"/>
                  </a:lnTo>
                  <a:lnTo>
                    <a:pt x="168628" y="151386"/>
                  </a:lnTo>
                  <a:lnTo>
                    <a:pt x="188362" y="170457"/>
                  </a:lnTo>
                  <a:lnTo>
                    <a:pt x="192739" y="180036"/>
                  </a:lnTo>
                  <a:lnTo>
                    <a:pt x="195550" y="197614"/>
                  </a:lnTo>
                  <a:lnTo>
                    <a:pt x="193288" y="204343"/>
                  </a:lnTo>
                  <a:lnTo>
                    <a:pt x="183752" y="216746"/>
                  </a:lnTo>
                  <a:lnTo>
                    <a:pt x="153997" y="234718"/>
                  </a:lnTo>
                  <a:lnTo>
                    <a:pt x="131637" y="239503"/>
                  </a:lnTo>
                  <a:lnTo>
                    <a:pt x="98016" y="240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8"/>
            <p:cNvSpPr/>
            <p:nvPr/>
          </p:nvSpPr>
          <p:spPr>
            <a:xfrm>
              <a:off x="4795242" y="2196706"/>
              <a:ext cx="589325" cy="785810"/>
            </a:xfrm>
            <a:custGeom>
              <a:avLst/>
              <a:gdLst/>
              <a:ahLst/>
              <a:cxnLst/>
              <a:rect l="0" t="0" r="0" b="0"/>
              <a:pathLst>
                <a:path w="589325" h="785810">
                  <a:moveTo>
                    <a:pt x="0" y="785809"/>
                  </a:moveTo>
                  <a:lnTo>
                    <a:pt x="0" y="769224"/>
                  </a:lnTo>
                  <a:lnTo>
                    <a:pt x="29888" y="738065"/>
                  </a:lnTo>
                  <a:lnTo>
                    <a:pt x="47833" y="725262"/>
                  </a:lnTo>
                  <a:lnTo>
                    <a:pt x="83634" y="687349"/>
                  </a:lnTo>
                  <a:lnTo>
                    <a:pt x="118317" y="656794"/>
                  </a:lnTo>
                  <a:lnTo>
                    <a:pt x="153470" y="615618"/>
                  </a:lnTo>
                  <a:lnTo>
                    <a:pt x="196672" y="578495"/>
                  </a:lnTo>
                  <a:lnTo>
                    <a:pt x="234994" y="535524"/>
                  </a:lnTo>
                  <a:lnTo>
                    <a:pt x="268449" y="497364"/>
                  </a:lnTo>
                  <a:lnTo>
                    <a:pt x="303720" y="456643"/>
                  </a:lnTo>
                  <a:lnTo>
                    <a:pt x="338357" y="413799"/>
                  </a:lnTo>
                  <a:lnTo>
                    <a:pt x="367984" y="372998"/>
                  </a:lnTo>
                  <a:lnTo>
                    <a:pt x="393460" y="338719"/>
                  </a:lnTo>
                  <a:lnTo>
                    <a:pt x="423993" y="296321"/>
                  </a:lnTo>
                  <a:lnTo>
                    <a:pt x="449134" y="253146"/>
                  </a:lnTo>
                  <a:lnTo>
                    <a:pt x="475855" y="214925"/>
                  </a:lnTo>
                  <a:lnTo>
                    <a:pt x="490296" y="195731"/>
                  </a:lnTo>
                  <a:lnTo>
                    <a:pt x="510297" y="153718"/>
                  </a:lnTo>
                  <a:lnTo>
                    <a:pt x="537938" y="113542"/>
                  </a:lnTo>
                  <a:lnTo>
                    <a:pt x="559260" y="69411"/>
                  </a:lnTo>
                  <a:lnTo>
                    <a:pt x="577765" y="29488"/>
                  </a:lnTo>
                  <a:lnTo>
                    <a:pt x="579903" y="15413"/>
                  </a:lnTo>
                  <a:lnTo>
                    <a:pt x="581071" y="13251"/>
                  </a:lnTo>
                  <a:lnTo>
                    <a:pt x="582841" y="11810"/>
                  </a:lnTo>
                  <a:lnTo>
                    <a:pt x="585014" y="10849"/>
                  </a:lnTo>
                  <a:lnTo>
                    <a:pt x="586462" y="9216"/>
                  </a:lnTo>
                  <a:lnTo>
                    <a:pt x="589324" y="121"/>
                  </a:lnTo>
                  <a:lnTo>
                    <a:pt x="580796" y="0"/>
                  </a:lnTo>
                  <a:lnTo>
                    <a:pt x="580430" y="8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9"/>
            <p:cNvSpPr/>
            <p:nvPr/>
          </p:nvSpPr>
          <p:spPr>
            <a:xfrm>
              <a:off x="4786312" y="2982515"/>
              <a:ext cx="8931" cy="232173"/>
            </a:xfrm>
            <a:custGeom>
              <a:avLst/>
              <a:gdLst/>
              <a:ahLst/>
              <a:cxnLst/>
              <a:rect l="0" t="0" r="0" b="0"/>
              <a:pathLst>
                <a:path w="8931" h="232173">
                  <a:moveTo>
                    <a:pt x="8930" y="0"/>
                  </a:moveTo>
                  <a:lnTo>
                    <a:pt x="8930" y="44494"/>
                  </a:lnTo>
                  <a:lnTo>
                    <a:pt x="8930" y="86327"/>
                  </a:lnTo>
                  <a:lnTo>
                    <a:pt x="8930" y="129234"/>
                  </a:lnTo>
                  <a:lnTo>
                    <a:pt x="6284" y="134498"/>
                  </a:lnTo>
                  <a:lnTo>
                    <a:pt x="1242" y="141220"/>
                  </a:lnTo>
                  <a:lnTo>
                    <a:pt x="109" y="150419"/>
                  </a:lnTo>
                  <a:lnTo>
                    <a:pt x="0" y="194428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7"/>
          <p:cNvGrpSpPr/>
          <p:nvPr/>
        </p:nvGrpSpPr>
        <p:grpSpPr>
          <a:xfrm>
            <a:off x="4608255" y="2955726"/>
            <a:ext cx="418991" cy="794743"/>
            <a:chOff x="4608255" y="2955726"/>
            <a:chExt cx="418991" cy="794743"/>
          </a:xfrm>
        </p:grpSpPr>
        <p:sp>
          <p:nvSpPr>
            <p:cNvPr id="23" name="SMARTInkShape-250"/>
            <p:cNvSpPr/>
            <p:nvPr/>
          </p:nvSpPr>
          <p:spPr>
            <a:xfrm>
              <a:off x="4991695" y="2955726"/>
              <a:ext cx="17861" cy="178595"/>
            </a:xfrm>
            <a:custGeom>
              <a:avLst/>
              <a:gdLst/>
              <a:ahLst/>
              <a:cxnLst/>
              <a:rect l="0" t="0" r="0" b="0"/>
              <a:pathLst>
                <a:path w="17861" h="178595">
                  <a:moveTo>
                    <a:pt x="17860" y="0"/>
                  </a:moveTo>
                  <a:lnTo>
                    <a:pt x="17860" y="20992"/>
                  </a:lnTo>
                  <a:lnTo>
                    <a:pt x="15214" y="26858"/>
                  </a:lnTo>
                  <a:lnTo>
                    <a:pt x="11722" y="32773"/>
                  </a:lnTo>
                  <a:lnTo>
                    <a:pt x="9481" y="44655"/>
                  </a:lnTo>
                  <a:lnTo>
                    <a:pt x="8010" y="66662"/>
                  </a:lnTo>
                  <a:lnTo>
                    <a:pt x="834" y="95170"/>
                  </a:lnTo>
                  <a:lnTo>
                    <a:pt x="22" y="136833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1"/>
            <p:cNvSpPr/>
            <p:nvPr/>
          </p:nvSpPr>
          <p:spPr>
            <a:xfrm>
              <a:off x="4884539" y="3652361"/>
              <a:ext cx="142707" cy="98108"/>
            </a:xfrm>
            <a:custGeom>
              <a:avLst/>
              <a:gdLst/>
              <a:ahLst/>
              <a:cxnLst/>
              <a:rect l="0" t="0" r="0" b="0"/>
              <a:pathLst>
                <a:path w="142707" h="98108">
                  <a:moveTo>
                    <a:pt x="0" y="26670"/>
                  </a:moveTo>
                  <a:lnTo>
                    <a:pt x="0" y="13109"/>
                  </a:lnTo>
                  <a:lnTo>
                    <a:pt x="992" y="11676"/>
                  </a:lnTo>
                  <a:lnTo>
                    <a:pt x="2645" y="10721"/>
                  </a:lnTo>
                  <a:lnTo>
                    <a:pt x="4740" y="10084"/>
                  </a:lnTo>
                  <a:lnTo>
                    <a:pt x="18092" y="1911"/>
                  </a:lnTo>
                  <a:lnTo>
                    <a:pt x="51137" y="0"/>
                  </a:lnTo>
                  <a:lnTo>
                    <a:pt x="87505" y="9610"/>
                  </a:lnTo>
                  <a:lnTo>
                    <a:pt x="106626" y="15331"/>
                  </a:lnTo>
                  <a:lnTo>
                    <a:pt x="117834" y="17662"/>
                  </a:lnTo>
                  <a:lnTo>
                    <a:pt x="142706" y="26634"/>
                  </a:lnTo>
                  <a:lnTo>
                    <a:pt x="130431" y="26667"/>
                  </a:lnTo>
                  <a:lnTo>
                    <a:pt x="124777" y="29315"/>
                  </a:lnTo>
                  <a:lnTo>
                    <a:pt x="110101" y="40909"/>
                  </a:lnTo>
                  <a:lnTo>
                    <a:pt x="98219" y="46460"/>
                  </a:lnTo>
                  <a:lnTo>
                    <a:pt x="95245" y="48793"/>
                  </a:lnTo>
                  <a:lnTo>
                    <a:pt x="91941" y="56677"/>
                  </a:lnTo>
                  <a:lnTo>
                    <a:pt x="89301" y="93419"/>
                  </a:lnTo>
                  <a:lnTo>
                    <a:pt x="88307" y="94982"/>
                  </a:lnTo>
                  <a:lnTo>
                    <a:pt x="86652" y="96024"/>
                  </a:lnTo>
                  <a:lnTo>
                    <a:pt x="81609" y="97696"/>
                  </a:lnTo>
                  <a:lnTo>
                    <a:pt x="53578" y="98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2"/>
            <p:cNvSpPr/>
            <p:nvPr/>
          </p:nvSpPr>
          <p:spPr>
            <a:xfrm>
              <a:off x="4750593" y="3536156"/>
              <a:ext cx="88875" cy="151806"/>
            </a:xfrm>
            <a:custGeom>
              <a:avLst/>
              <a:gdLst/>
              <a:ahLst/>
              <a:cxnLst/>
              <a:rect l="0" t="0" r="0" b="0"/>
              <a:pathLst>
                <a:path w="88875" h="151806">
                  <a:moveTo>
                    <a:pt x="71438" y="0"/>
                  </a:moveTo>
                  <a:lnTo>
                    <a:pt x="63750" y="7689"/>
                  </a:lnTo>
                  <a:lnTo>
                    <a:pt x="61761" y="15814"/>
                  </a:lnTo>
                  <a:lnTo>
                    <a:pt x="30729" y="59293"/>
                  </a:lnTo>
                  <a:lnTo>
                    <a:pt x="27957" y="68390"/>
                  </a:lnTo>
                  <a:lnTo>
                    <a:pt x="26835" y="79842"/>
                  </a:lnTo>
                  <a:lnTo>
                    <a:pt x="47782" y="80353"/>
                  </a:lnTo>
                  <a:lnTo>
                    <a:pt x="78241" y="71805"/>
                  </a:lnTo>
                  <a:lnTo>
                    <a:pt x="87869" y="63781"/>
                  </a:lnTo>
                  <a:lnTo>
                    <a:pt x="88345" y="64349"/>
                  </a:lnTo>
                  <a:lnTo>
                    <a:pt x="88874" y="67626"/>
                  </a:lnTo>
                  <a:lnTo>
                    <a:pt x="88023" y="68896"/>
                  </a:lnTo>
                  <a:lnTo>
                    <a:pt x="86463" y="69743"/>
                  </a:lnTo>
                  <a:lnTo>
                    <a:pt x="84431" y="70308"/>
                  </a:lnTo>
                  <a:lnTo>
                    <a:pt x="83077" y="71677"/>
                  </a:lnTo>
                  <a:lnTo>
                    <a:pt x="78257" y="81003"/>
                  </a:lnTo>
                  <a:lnTo>
                    <a:pt x="72484" y="86603"/>
                  </a:lnTo>
                  <a:lnTo>
                    <a:pt x="28799" y="123159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3"/>
            <p:cNvSpPr/>
            <p:nvPr/>
          </p:nvSpPr>
          <p:spPr>
            <a:xfrm>
              <a:off x="4608255" y="3414925"/>
              <a:ext cx="150733" cy="137168"/>
            </a:xfrm>
            <a:custGeom>
              <a:avLst/>
              <a:gdLst/>
              <a:ahLst/>
              <a:cxnLst/>
              <a:rect l="0" t="0" r="0" b="0"/>
              <a:pathLst>
                <a:path w="150733" h="137168">
                  <a:moveTo>
                    <a:pt x="35182" y="5145"/>
                  </a:moveTo>
                  <a:lnTo>
                    <a:pt x="42870" y="5145"/>
                  </a:lnTo>
                  <a:lnTo>
                    <a:pt x="53225" y="405"/>
                  </a:lnTo>
                  <a:lnTo>
                    <a:pt x="57133" y="0"/>
                  </a:lnTo>
                  <a:lnTo>
                    <a:pt x="100966" y="12101"/>
                  </a:lnTo>
                  <a:lnTo>
                    <a:pt x="121892" y="23203"/>
                  </a:lnTo>
                  <a:lnTo>
                    <a:pt x="145163" y="43852"/>
                  </a:lnTo>
                  <a:lnTo>
                    <a:pt x="148555" y="52444"/>
                  </a:lnTo>
                  <a:lnTo>
                    <a:pt x="150732" y="69389"/>
                  </a:lnTo>
                  <a:lnTo>
                    <a:pt x="146369" y="83932"/>
                  </a:lnTo>
                  <a:lnTo>
                    <a:pt x="138792" y="96068"/>
                  </a:lnTo>
                  <a:lnTo>
                    <a:pt x="120214" y="109058"/>
                  </a:lnTo>
                  <a:lnTo>
                    <a:pt x="85671" y="126169"/>
                  </a:lnTo>
                  <a:lnTo>
                    <a:pt x="44106" y="136995"/>
                  </a:lnTo>
                  <a:lnTo>
                    <a:pt x="33195" y="137167"/>
                  </a:lnTo>
                  <a:lnTo>
                    <a:pt x="11718" y="129914"/>
                  </a:lnTo>
                  <a:lnTo>
                    <a:pt x="5572" y="125752"/>
                  </a:lnTo>
                  <a:lnTo>
                    <a:pt x="2178" y="120594"/>
                  </a:lnTo>
                  <a:lnTo>
                    <a:pt x="268" y="112113"/>
                  </a:lnTo>
                  <a:lnTo>
                    <a:pt x="0" y="109199"/>
                  </a:lnTo>
                  <a:lnTo>
                    <a:pt x="2348" y="103316"/>
                  </a:lnTo>
                  <a:lnTo>
                    <a:pt x="5706" y="97394"/>
                  </a:lnTo>
                  <a:lnTo>
                    <a:pt x="8589" y="88482"/>
                  </a:lnTo>
                  <a:lnTo>
                    <a:pt x="12780" y="82532"/>
                  </a:lnTo>
                  <a:lnTo>
                    <a:pt x="17949" y="79227"/>
                  </a:lnTo>
                  <a:lnTo>
                    <a:pt x="45884" y="69049"/>
                  </a:lnTo>
                  <a:lnTo>
                    <a:pt x="49262" y="69576"/>
                  </a:lnTo>
                  <a:lnTo>
                    <a:pt x="60102" y="75464"/>
                  </a:lnTo>
                  <a:lnTo>
                    <a:pt x="74236" y="88913"/>
                  </a:lnTo>
                  <a:lnTo>
                    <a:pt x="77344" y="94631"/>
                  </a:lnTo>
                  <a:lnTo>
                    <a:pt x="78173" y="97545"/>
                  </a:lnTo>
                  <a:lnTo>
                    <a:pt x="79718" y="99487"/>
                  </a:lnTo>
                  <a:lnTo>
                    <a:pt x="85640" y="103213"/>
                  </a:lnTo>
                  <a:lnTo>
                    <a:pt x="88759" y="112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8"/>
          <p:cNvGrpSpPr/>
          <p:nvPr/>
        </p:nvGrpSpPr>
        <p:grpSpPr>
          <a:xfrm>
            <a:off x="4048933" y="2376538"/>
            <a:ext cx="1380318" cy="493761"/>
            <a:chOff x="4048933" y="2376538"/>
            <a:chExt cx="1380318" cy="493761"/>
          </a:xfrm>
        </p:grpSpPr>
        <p:sp>
          <p:nvSpPr>
            <p:cNvPr id="28" name="SMARTInkShape-254"/>
            <p:cNvSpPr/>
            <p:nvPr/>
          </p:nvSpPr>
          <p:spPr>
            <a:xfrm>
              <a:off x="5214938" y="2625973"/>
              <a:ext cx="214313" cy="169020"/>
            </a:xfrm>
            <a:custGeom>
              <a:avLst/>
              <a:gdLst/>
              <a:ahLst/>
              <a:cxnLst/>
              <a:rect l="0" t="0" r="0" b="0"/>
              <a:pathLst>
                <a:path w="214313" h="169020">
                  <a:moveTo>
                    <a:pt x="0" y="133300"/>
                  </a:moveTo>
                  <a:lnTo>
                    <a:pt x="0" y="128560"/>
                  </a:lnTo>
                  <a:lnTo>
                    <a:pt x="991" y="127163"/>
                  </a:lnTo>
                  <a:lnTo>
                    <a:pt x="2645" y="126233"/>
                  </a:lnTo>
                  <a:lnTo>
                    <a:pt x="41107" y="112051"/>
                  </a:lnTo>
                  <a:lnTo>
                    <a:pt x="85029" y="94569"/>
                  </a:lnTo>
                  <a:lnTo>
                    <a:pt x="129612" y="64313"/>
                  </a:lnTo>
                  <a:lnTo>
                    <a:pt x="160449" y="24261"/>
                  </a:lnTo>
                  <a:lnTo>
                    <a:pt x="163520" y="18936"/>
                  </a:lnTo>
                  <a:lnTo>
                    <a:pt x="164576" y="14394"/>
                  </a:lnTo>
                  <a:lnTo>
                    <a:pt x="164287" y="10373"/>
                  </a:lnTo>
                  <a:lnTo>
                    <a:pt x="160942" y="0"/>
                  </a:lnTo>
                  <a:lnTo>
                    <a:pt x="160795" y="4287"/>
                  </a:lnTo>
                  <a:lnTo>
                    <a:pt x="128135" y="47945"/>
                  </a:lnTo>
                  <a:lnTo>
                    <a:pt x="120096" y="65125"/>
                  </a:lnTo>
                  <a:lnTo>
                    <a:pt x="116242" y="107735"/>
                  </a:lnTo>
                  <a:lnTo>
                    <a:pt x="120872" y="122638"/>
                  </a:lnTo>
                  <a:lnTo>
                    <a:pt x="123246" y="126192"/>
                  </a:lnTo>
                  <a:lnTo>
                    <a:pt x="128528" y="130141"/>
                  </a:lnTo>
                  <a:lnTo>
                    <a:pt x="137080" y="132364"/>
                  </a:lnTo>
                  <a:lnTo>
                    <a:pt x="180688" y="135935"/>
                  </a:lnTo>
                  <a:lnTo>
                    <a:pt x="194428" y="143011"/>
                  </a:lnTo>
                  <a:lnTo>
                    <a:pt x="200513" y="148530"/>
                  </a:lnTo>
                  <a:lnTo>
                    <a:pt x="207743" y="161972"/>
                  </a:lnTo>
                  <a:lnTo>
                    <a:pt x="214312" y="169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5"/>
            <p:cNvSpPr/>
            <p:nvPr/>
          </p:nvSpPr>
          <p:spPr>
            <a:xfrm>
              <a:off x="4692319" y="2652278"/>
              <a:ext cx="566854" cy="218021"/>
            </a:xfrm>
            <a:custGeom>
              <a:avLst/>
              <a:gdLst/>
              <a:ahLst/>
              <a:cxnLst/>
              <a:rect l="0" t="0" r="0" b="0"/>
              <a:pathLst>
                <a:path w="566854" h="218021">
                  <a:moveTo>
                    <a:pt x="93993" y="115925"/>
                  </a:moveTo>
                  <a:lnTo>
                    <a:pt x="84512" y="115925"/>
                  </a:lnTo>
                  <a:lnTo>
                    <a:pt x="77212" y="118571"/>
                  </a:lnTo>
                  <a:lnTo>
                    <a:pt x="37132" y="140833"/>
                  </a:lnTo>
                  <a:lnTo>
                    <a:pt x="20480" y="155827"/>
                  </a:lnTo>
                  <a:lnTo>
                    <a:pt x="12373" y="167063"/>
                  </a:lnTo>
                  <a:lnTo>
                    <a:pt x="8108" y="178671"/>
                  </a:lnTo>
                  <a:lnTo>
                    <a:pt x="5221" y="189453"/>
                  </a:lnTo>
                  <a:lnTo>
                    <a:pt x="630" y="197552"/>
                  </a:lnTo>
                  <a:lnTo>
                    <a:pt x="0" y="201101"/>
                  </a:lnTo>
                  <a:lnTo>
                    <a:pt x="574" y="204459"/>
                  </a:lnTo>
                  <a:lnTo>
                    <a:pt x="3856" y="210836"/>
                  </a:lnTo>
                  <a:lnTo>
                    <a:pt x="8623" y="216977"/>
                  </a:lnTo>
                  <a:lnTo>
                    <a:pt x="13267" y="218020"/>
                  </a:lnTo>
                  <a:lnTo>
                    <a:pt x="26365" y="216532"/>
                  </a:lnTo>
                  <a:lnTo>
                    <a:pt x="55214" y="200635"/>
                  </a:lnTo>
                  <a:lnTo>
                    <a:pt x="74676" y="181814"/>
                  </a:lnTo>
                  <a:lnTo>
                    <a:pt x="96581" y="138038"/>
                  </a:lnTo>
                  <a:lnTo>
                    <a:pt x="97458" y="125422"/>
                  </a:lnTo>
                  <a:lnTo>
                    <a:pt x="93137" y="85373"/>
                  </a:lnTo>
                  <a:lnTo>
                    <a:pt x="91437" y="83651"/>
                  </a:lnTo>
                  <a:lnTo>
                    <a:pt x="86323" y="80886"/>
                  </a:lnTo>
                  <a:lnTo>
                    <a:pt x="84320" y="93606"/>
                  </a:lnTo>
                  <a:lnTo>
                    <a:pt x="79000" y="104572"/>
                  </a:lnTo>
                  <a:lnTo>
                    <a:pt x="77407" y="114517"/>
                  </a:lnTo>
                  <a:lnTo>
                    <a:pt x="81252" y="131273"/>
                  </a:lnTo>
                  <a:lnTo>
                    <a:pt x="97158" y="166568"/>
                  </a:lnTo>
                  <a:lnTo>
                    <a:pt x="105652" y="175805"/>
                  </a:lnTo>
                  <a:lnTo>
                    <a:pt x="127275" y="189820"/>
                  </a:lnTo>
                  <a:lnTo>
                    <a:pt x="156792" y="195014"/>
                  </a:lnTo>
                  <a:lnTo>
                    <a:pt x="177534" y="194921"/>
                  </a:lnTo>
                  <a:lnTo>
                    <a:pt x="214686" y="183813"/>
                  </a:lnTo>
                  <a:lnTo>
                    <a:pt x="224694" y="175533"/>
                  </a:lnTo>
                  <a:lnTo>
                    <a:pt x="241402" y="154422"/>
                  </a:lnTo>
                  <a:lnTo>
                    <a:pt x="245220" y="132154"/>
                  </a:lnTo>
                  <a:lnTo>
                    <a:pt x="244420" y="129721"/>
                  </a:lnTo>
                  <a:lnTo>
                    <a:pt x="242895" y="128099"/>
                  </a:lnTo>
                  <a:lnTo>
                    <a:pt x="238554" y="126297"/>
                  </a:lnTo>
                  <a:lnTo>
                    <a:pt x="229533" y="125045"/>
                  </a:lnTo>
                  <a:lnTo>
                    <a:pt x="218930" y="129651"/>
                  </a:lnTo>
                  <a:lnTo>
                    <a:pt x="215980" y="132021"/>
                  </a:lnTo>
                  <a:lnTo>
                    <a:pt x="204460" y="148774"/>
                  </a:lnTo>
                  <a:lnTo>
                    <a:pt x="202621" y="154668"/>
                  </a:lnTo>
                  <a:lnTo>
                    <a:pt x="204450" y="163241"/>
                  </a:lnTo>
                  <a:lnTo>
                    <a:pt x="211057" y="176577"/>
                  </a:lnTo>
                  <a:lnTo>
                    <a:pt x="213707" y="180172"/>
                  </a:lnTo>
                  <a:lnTo>
                    <a:pt x="217459" y="182569"/>
                  </a:lnTo>
                  <a:lnTo>
                    <a:pt x="226919" y="185232"/>
                  </a:lnTo>
                  <a:lnTo>
                    <a:pt x="264699" y="187082"/>
                  </a:lnTo>
                  <a:lnTo>
                    <a:pt x="290755" y="184633"/>
                  </a:lnTo>
                  <a:lnTo>
                    <a:pt x="334144" y="171129"/>
                  </a:lnTo>
                  <a:lnTo>
                    <a:pt x="378590" y="140350"/>
                  </a:lnTo>
                  <a:lnTo>
                    <a:pt x="414915" y="107530"/>
                  </a:lnTo>
                  <a:lnTo>
                    <a:pt x="383678" y="139771"/>
                  </a:lnTo>
                  <a:lnTo>
                    <a:pt x="377875" y="151650"/>
                  </a:lnTo>
                  <a:lnTo>
                    <a:pt x="372209" y="158811"/>
                  </a:lnTo>
                  <a:lnTo>
                    <a:pt x="372736" y="159398"/>
                  </a:lnTo>
                  <a:lnTo>
                    <a:pt x="378218" y="160225"/>
                  </a:lnTo>
                  <a:lnTo>
                    <a:pt x="383365" y="160419"/>
                  </a:lnTo>
                  <a:lnTo>
                    <a:pt x="388960" y="157858"/>
                  </a:lnTo>
                  <a:lnTo>
                    <a:pt x="405376" y="148131"/>
                  </a:lnTo>
                  <a:lnTo>
                    <a:pt x="423847" y="140782"/>
                  </a:lnTo>
                  <a:lnTo>
                    <a:pt x="433156" y="133906"/>
                  </a:lnTo>
                  <a:lnTo>
                    <a:pt x="440996" y="141483"/>
                  </a:lnTo>
                  <a:lnTo>
                    <a:pt x="446620" y="142349"/>
                  </a:lnTo>
                  <a:lnTo>
                    <a:pt x="463209" y="142682"/>
                  </a:lnTo>
                  <a:lnTo>
                    <a:pt x="469094" y="140054"/>
                  </a:lnTo>
                  <a:lnTo>
                    <a:pt x="490067" y="126488"/>
                  </a:lnTo>
                  <a:lnTo>
                    <a:pt x="510467" y="94710"/>
                  </a:lnTo>
                  <a:lnTo>
                    <a:pt x="531533" y="50749"/>
                  </a:lnTo>
                  <a:lnTo>
                    <a:pt x="540473" y="31129"/>
                  </a:lnTo>
                  <a:lnTo>
                    <a:pt x="555691" y="9164"/>
                  </a:lnTo>
                  <a:lnTo>
                    <a:pt x="556573" y="6056"/>
                  </a:lnTo>
                  <a:lnTo>
                    <a:pt x="558153" y="3983"/>
                  </a:lnTo>
                  <a:lnTo>
                    <a:pt x="566853" y="0"/>
                  </a:lnTo>
                  <a:lnTo>
                    <a:pt x="560144" y="16642"/>
                  </a:lnTo>
                  <a:lnTo>
                    <a:pt x="555849" y="54892"/>
                  </a:lnTo>
                  <a:lnTo>
                    <a:pt x="550256" y="92123"/>
                  </a:lnTo>
                  <a:lnTo>
                    <a:pt x="550474" y="134855"/>
                  </a:lnTo>
                  <a:lnTo>
                    <a:pt x="558337" y="15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6"/>
            <p:cNvSpPr/>
            <p:nvPr/>
          </p:nvSpPr>
          <p:spPr>
            <a:xfrm>
              <a:off x="5009555" y="2509275"/>
              <a:ext cx="78937" cy="178562"/>
            </a:xfrm>
            <a:custGeom>
              <a:avLst/>
              <a:gdLst/>
              <a:ahLst/>
              <a:cxnLst/>
              <a:rect l="0" t="0" r="0" b="0"/>
              <a:pathLst>
                <a:path w="78937" h="178562">
                  <a:moveTo>
                    <a:pt x="62508" y="8897"/>
                  </a:moveTo>
                  <a:lnTo>
                    <a:pt x="62508" y="335"/>
                  </a:lnTo>
                  <a:lnTo>
                    <a:pt x="50079" y="0"/>
                  </a:lnTo>
                  <a:lnTo>
                    <a:pt x="48268" y="981"/>
                  </a:lnTo>
                  <a:lnTo>
                    <a:pt x="47062" y="2627"/>
                  </a:lnTo>
                  <a:lnTo>
                    <a:pt x="40384" y="17139"/>
                  </a:lnTo>
                  <a:lnTo>
                    <a:pt x="13650" y="56656"/>
                  </a:lnTo>
                  <a:lnTo>
                    <a:pt x="9551" y="81564"/>
                  </a:lnTo>
                  <a:lnTo>
                    <a:pt x="13853" y="96463"/>
                  </a:lnTo>
                  <a:lnTo>
                    <a:pt x="21371" y="105031"/>
                  </a:lnTo>
                  <a:lnTo>
                    <a:pt x="30333" y="113139"/>
                  </a:lnTo>
                  <a:lnTo>
                    <a:pt x="41949" y="127867"/>
                  </a:lnTo>
                  <a:lnTo>
                    <a:pt x="66578" y="148526"/>
                  </a:lnTo>
                  <a:lnTo>
                    <a:pt x="70989" y="156653"/>
                  </a:lnTo>
                  <a:lnTo>
                    <a:pt x="77147" y="160494"/>
                  </a:lnTo>
                  <a:lnTo>
                    <a:pt x="78936" y="164909"/>
                  </a:lnTo>
                  <a:lnTo>
                    <a:pt x="78421" y="166483"/>
                  </a:lnTo>
                  <a:lnTo>
                    <a:pt x="77085" y="167532"/>
                  </a:lnTo>
                  <a:lnTo>
                    <a:pt x="72955" y="168698"/>
                  </a:lnTo>
                  <a:lnTo>
                    <a:pt x="55434" y="170542"/>
                  </a:lnTo>
                  <a:lnTo>
                    <a:pt x="38473" y="175743"/>
                  </a:lnTo>
                  <a:lnTo>
                    <a:pt x="0" y="17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7"/>
            <p:cNvSpPr/>
            <p:nvPr/>
          </p:nvSpPr>
          <p:spPr>
            <a:xfrm>
              <a:off x="4973999" y="2473523"/>
              <a:ext cx="106994" cy="123240"/>
            </a:xfrm>
            <a:custGeom>
              <a:avLst/>
              <a:gdLst/>
              <a:ahLst/>
              <a:cxnLst/>
              <a:rect l="0" t="0" r="0" b="0"/>
              <a:pathLst>
                <a:path w="106994" h="123240">
                  <a:moveTo>
                    <a:pt x="53415" y="0"/>
                  </a:moveTo>
                  <a:lnTo>
                    <a:pt x="53415" y="4741"/>
                  </a:lnTo>
                  <a:lnTo>
                    <a:pt x="50769" y="9714"/>
                  </a:lnTo>
                  <a:lnTo>
                    <a:pt x="12540" y="50776"/>
                  </a:lnTo>
                  <a:lnTo>
                    <a:pt x="4041" y="66419"/>
                  </a:lnTo>
                  <a:lnTo>
                    <a:pt x="0" y="100717"/>
                  </a:lnTo>
                  <a:lnTo>
                    <a:pt x="2555" y="106941"/>
                  </a:lnTo>
                  <a:lnTo>
                    <a:pt x="12281" y="119020"/>
                  </a:lnTo>
                  <a:lnTo>
                    <a:pt x="20580" y="122351"/>
                  </a:lnTo>
                  <a:lnTo>
                    <a:pt x="25573" y="123239"/>
                  </a:lnTo>
                  <a:lnTo>
                    <a:pt x="33764" y="121581"/>
                  </a:lnTo>
                  <a:lnTo>
                    <a:pt x="77744" y="98137"/>
                  </a:lnTo>
                  <a:lnTo>
                    <a:pt x="85064" y="91242"/>
                  </a:lnTo>
                  <a:lnTo>
                    <a:pt x="102928" y="65317"/>
                  </a:lnTo>
                  <a:lnTo>
                    <a:pt x="106835" y="37883"/>
                  </a:lnTo>
                  <a:lnTo>
                    <a:pt x="106993" y="2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8"/>
            <p:cNvSpPr/>
            <p:nvPr/>
          </p:nvSpPr>
          <p:spPr>
            <a:xfrm>
              <a:off x="4832602" y="2376538"/>
              <a:ext cx="25149" cy="25549"/>
            </a:xfrm>
            <a:custGeom>
              <a:avLst/>
              <a:gdLst/>
              <a:ahLst/>
              <a:cxnLst/>
              <a:rect l="0" t="0" r="0" b="0"/>
              <a:pathLst>
                <a:path w="25149" h="25549">
                  <a:moveTo>
                    <a:pt x="25148" y="7688"/>
                  </a:moveTo>
                  <a:lnTo>
                    <a:pt x="17460" y="7688"/>
                  </a:lnTo>
                  <a:lnTo>
                    <a:pt x="9335" y="1552"/>
                  </a:lnTo>
                  <a:lnTo>
                    <a:pt x="3899" y="0"/>
                  </a:lnTo>
                  <a:lnTo>
                    <a:pt x="2052" y="578"/>
                  </a:lnTo>
                  <a:lnTo>
                    <a:pt x="821" y="1956"/>
                  </a:lnTo>
                  <a:lnTo>
                    <a:pt x="0" y="3867"/>
                  </a:lnTo>
                  <a:lnTo>
                    <a:pt x="444" y="6133"/>
                  </a:lnTo>
                  <a:lnTo>
                    <a:pt x="5812" y="14063"/>
                  </a:lnTo>
                  <a:lnTo>
                    <a:pt x="16218" y="2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9"/>
            <p:cNvSpPr/>
            <p:nvPr/>
          </p:nvSpPr>
          <p:spPr>
            <a:xfrm>
              <a:off x="4366617" y="2474092"/>
              <a:ext cx="508993" cy="231032"/>
            </a:xfrm>
            <a:custGeom>
              <a:avLst/>
              <a:gdLst/>
              <a:ahLst/>
              <a:cxnLst/>
              <a:rect l="0" t="0" r="0" b="0"/>
              <a:pathLst>
                <a:path w="508993" h="231032">
                  <a:moveTo>
                    <a:pt x="0" y="222674"/>
                  </a:moveTo>
                  <a:lnTo>
                    <a:pt x="0" y="214985"/>
                  </a:lnTo>
                  <a:lnTo>
                    <a:pt x="4741" y="209371"/>
                  </a:lnTo>
                  <a:lnTo>
                    <a:pt x="46276" y="182721"/>
                  </a:lnTo>
                  <a:lnTo>
                    <a:pt x="89511" y="154047"/>
                  </a:lnTo>
                  <a:lnTo>
                    <a:pt x="131327" y="124425"/>
                  </a:lnTo>
                  <a:lnTo>
                    <a:pt x="166789" y="88727"/>
                  </a:lnTo>
                  <a:lnTo>
                    <a:pt x="173347" y="76821"/>
                  </a:lnTo>
                  <a:lnTo>
                    <a:pt x="177557" y="53010"/>
                  </a:lnTo>
                  <a:lnTo>
                    <a:pt x="177141" y="41103"/>
                  </a:lnTo>
                  <a:lnTo>
                    <a:pt x="171328" y="24236"/>
                  </a:lnTo>
                  <a:lnTo>
                    <a:pt x="163121" y="9145"/>
                  </a:lnTo>
                  <a:lnTo>
                    <a:pt x="162325" y="5907"/>
                  </a:lnTo>
                  <a:lnTo>
                    <a:pt x="160803" y="3748"/>
                  </a:lnTo>
                  <a:lnTo>
                    <a:pt x="158796" y="2309"/>
                  </a:lnTo>
                  <a:lnTo>
                    <a:pt x="153186" y="0"/>
                  </a:lnTo>
                  <a:lnTo>
                    <a:pt x="147475" y="4340"/>
                  </a:lnTo>
                  <a:lnTo>
                    <a:pt x="139497" y="11910"/>
                  </a:lnTo>
                  <a:lnTo>
                    <a:pt x="136412" y="20191"/>
                  </a:lnTo>
                  <a:lnTo>
                    <a:pt x="134162" y="60332"/>
                  </a:lnTo>
                  <a:lnTo>
                    <a:pt x="134966" y="97630"/>
                  </a:lnTo>
                  <a:lnTo>
                    <a:pt x="141637" y="134745"/>
                  </a:lnTo>
                  <a:lnTo>
                    <a:pt x="152426" y="175560"/>
                  </a:lnTo>
                  <a:lnTo>
                    <a:pt x="169719" y="210882"/>
                  </a:lnTo>
                  <a:lnTo>
                    <a:pt x="174649" y="218425"/>
                  </a:lnTo>
                  <a:lnTo>
                    <a:pt x="176841" y="225085"/>
                  </a:lnTo>
                  <a:lnTo>
                    <a:pt x="178417" y="227258"/>
                  </a:lnTo>
                  <a:lnTo>
                    <a:pt x="180460" y="228706"/>
                  </a:lnTo>
                  <a:lnTo>
                    <a:pt x="186128" y="231031"/>
                  </a:lnTo>
                  <a:lnTo>
                    <a:pt x="186593" y="230230"/>
                  </a:lnTo>
                  <a:lnTo>
                    <a:pt x="187507" y="186647"/>
                  </a:lnTo>
                  <a:lnTo>
                    <a:pt x="188508" y="174912"/>
                  </a:lnTo>
                  <a:lnTo>
                    <a:pt x="195901" y="136014"/>
                  </a:lnTo>
                  <a:lnTo>
                    <a:pt x="196443" y="108397"/>
                  </a:lnTo>
                  <a:lnTo>
                    <a:pt x="196450" y="111864"/>
                  </a:lnTo>
                  <a:lnTo>
                    <a:pt x="199098" y="116540"/>
                  </a:lnTo>
                  <a:lnTo>
                    <a:pt x="201193" y="119175"/>
                  </a:lnTo>
                  <a:lnTo>
                    <a:pt x="206166" y="122104"/>
                  </a:lnTo>
                  <a:lnTo>
                    <a:pt x="211685" y="124398"/>
                  </a:lnTo>
                  <a:lnTo>
                    <a:pt x="217444" y="128724"/>
                  </a:lnTo>
                  <a:lnTo>
                    <a:pt x="229226" y="144731"/>
                  </a:lnTo>
                  <a:lnTo>
                    <a:pt x="257749" y="163411"/>
                  </a:lnTo>
                  <a:lnTo>
                    <a:pt x="279154" y="167973"/>
                  </a:lnTo>
                  <a:lnTo>
                    <a:pt x="287118" y="168596"/>
                  </a:lnTo>
                  <a:lnTo>
                    <a:pt x="301920" y="164207"/>
                  </a:lnTo>
                  <a:lnTo>
                    <a:pt x="317570" y="153835"/>
                  </a:lnTo>
                  <a:lnTo>
                    <a:pt x="327149" y="144179"/>
                  </a:lnTo>
                  <a:lnTo>
                    <a:pt x="351224" y="105216"/>
                  </a:lnTo>
                  <a:lnTo>
                    <a:pt x="352219" y="101704"/>
                  </a:lnTo>
                  <a:lnTo>
                    <a:pt x="351891" y="98371"/>
                  </a:lnTo>
                  <a:lnTo>
                    <a:pt x="349334" y="88939"/>
                  </a:lnTo>
                  <a:lnTo>
                    <a:pt x="348976" y="85892"/>
                  </a:lnTo>
                  <a:lnTo>
                    <a:pt x="347744" y="83861"/>
                  </a:lnTo>
                  <a:lnTo>
                    <a:pt x="345931" y="82507"/>
                  </a:lnTo>
                  <a:lnTo>
                    <a:pt x="341270" y="81002"/>
                  </a:lnTo>
                  <a:lnTo>
                    <a:pt x="335892" y="80333"/>
                  </a:lnTo>
                  <a:lnTo>
                    <a:pt x="334060" y="81147"/>
                  </a:lnTo>
                  <a:lnTo>
                    <a:pt x="332839" y="82682"/>
                  </a:lnTo>
                  <a:lnTo>
                    <a:pt x="330492" y="87033"/>
                  </a:lnTo>
                  <a:lnTo>
                    <a:pt x="326140" y="92274"/>
                  </a:lnTo>
                  <a:lnTo>
                    <a:pt x="323545" y="100557"/>
                  </a:lnTo>
                  <a:lnTo>
                    <a:pt x="321400" y="109860"/>
                  </a:lnTo>
                  <a:lnTo>
                    <a:pt x="317139" y="117303"/>
                  </a:lnTo>
                  <a:lnTo>
                    <a:pt x="316597" y="121668"/>
                  </a:lnTo>
                  <a:lnTo>
                    <a:pt x="321903" y="148354"/>
                  </a:lnTo>
                  <a:lnTo>
                    <a:pt x="328432" y="163060"/>
                  </a:lnTo>
                  <a:lnTo>
                    <a:pt x="333824" y="170712"/>
                  </a:lnTo>
                  <a:lnTo>
                    <a:pt x="352498" y="183710"/>
                  </a:lnTo>
                  <a:lnTo>
                    <a:pt x="369469" y="191836"/>
                  </a:lnTo>
                  <a:lnTo>
                    <a:pt x="381166" y="194085"/>
                  </a:lnTo>
                  <a:lnTo>
                    <a:pt x="390335" y="192439"/>
                  </a:lnTo>
                  <a:lnTo>
                    <a:pt x="412595" y="180548"/>
                  </a:lnTo>
                  <a:lnTo>
                    <a:pt x="420938" y="166360"/>
                  </a:lnTo>
                  <a:lnTo>
                    <a:pt x="426347" y="153071"/>
                  </a:lnTo>
                  <a:lnTo>
                    <a:pt x="431211" y="109049"/>
                  </a:lnTo>
                  <a:lnTo>
                    <a:pt x="434736" y="101728"/>
                  </a:lnTo>
                  <a:lnTo>
                    <a:pt x="438299" y="82871"/>
                  </a:lnTo>
                  <a:lnTo>
                    <a:pt x="442185" y="76865"/>
                  </a:lnTo>
                  <a:lnTo>
                    <a:pt x="508992" y="5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0"/>
            <p:cNvSpPr/>
            <p:nvPr/>
          </p:nvSpPr>
          <p:spPr>
            <a:xfrm>
              <a:off x="4393416" y="2518172"/>
              <a:ext cx="71428" cy="205384"/>
            </a:xfrm>
            <a:custGeom>
              <a:avLst/>
              <a:gdLst/>
              <a:ahLst/>
              <a:cxnLst/>
              <a:rect l="0" t="0" r="0" b="0"/>
              <a:pathLst>
                <a:path w="71428" h="205384">
                  <a:moveTo>
                    <a:pt x="8920" y="0"/>
                  </a:moveTo>
                  <a:lnTo>
                    <a:pt x="358" y="0"/>
                  </a:lnTo>
                  <a:lnTo>
                    <a:pt x="0" y="34293"/>
                  </a:lnTo>
                  <a:lnTo>
                    <a:pt x="12419" y="73337"/>
                  </a:lnTo>
                  <a:lnTo>
                    <a:pt x="26848" y="113690"/>
                  </a:lnTo>
                  <a:lnTo>
                    <a:pt x="41671" y="151673"/>
                  </a:lnTo>
                  <a:lnTo>
                    <a:pt x="53570" y="175333"/>
                  </a:lnTo>
                  <a:lnTo>
                    <a:pt x="67459" y="193047"/>
                  </a:lnTo>
                  <a:lnTo>
                    <a:pt x="71427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1"/>
            <p:cNvSpPr/>
            <p:nvPr/>
          </p:nvSpPr>
          <p:spPr>
            <a:xfrm>
              <a:off x="4048933" y="2665283"/>
              <a:ext cx="326614" cy="119262"/>
            </a:xfrm>
            <a:custGeom>
              <a:avLst/>
              <a:gdLst/>
              <a:ahLst/>
              <a:cxnLst/>
              <a:rect l="0" t="0" r="0" b="0"/>
              <a:pathLst>
                <a:path w="326614" h="119262">
                  <a:moveTo>
                    <a:pt x="5145" y="102920"/>
                  </a:moveTo>
                  <a:lnTo>
                    <a:pt x="0" y="102920"/>
                  </a:lnTo>
                  <a:lnTo>
                    <a:pt x="4272" y="102920"/>
                  </a:lnTo>
                  <a:lnTo>
                    <a:pt x="42355" y="78062"/>
                  </a:lnTo>
                  <a:lnTo>
                    <a:pt x="77869" y="56081"/>
                  </a:lnTo>
                  <a:lnTo>
                    <a:pt x="119427" y="38510"/>
                  </a:lnTo>
                  <a:lnTo>
                    <a:pt x="156594" y="20964"/>
                  </a:lnTo>
                  <a:lnTo>
                    <a:pt x="191838" y="7522"/>
                  </a:lnTo>
                  <a:lnTo>
                    <a:pt x="217122" y="4859"/>
                  </a:lnTo>
                  <a:lnTo>
                    <a:pt x="217900" y="5796"/>
                  </a:lnTo>
                  <a:lnTo>
                    <a:pt x="218765" y="9483"/>
                  </a:lnTo>
                  <a:lnTo>
                    <a:pt x="206968" y="38117"/>
                  </a:lnTo>
                  <a:lnTo>
                    <a:pt x="196521" y="61383"/>
                  </a:lnTo>
                  <a:lnTo>
                    <a:pt x="192769" y="104743"/>
                  </a:lnTo>
                  <a:lnTo>
                    <a:pt x="192713" y="108691"/>
                  </a:lnTo>
                  <a:lnTo>
                    <a:pt x="195334" y="113092"/>
                  </a:lnTo>
                  <a:lnTo>
                    <a:pt x="197422" y="115654"/>
                  </a:lnTo>
                  <a:lnTo>
                    <a:pt x="202388" y="118502"/>
                  </a:lnTo>
                  <a:lnTo>
                    <a:pt x="205101" y="119261"/>
                  </a:lnTo>
                  <a:lnTo>
                    <a:pt x="207902" y="118775"/>
                  </a:lnTo>
                  <a:lnTo>
                    <a:pt x="216585" y="113350"/>
                  </a:lnTo>
                  <a:lnTo>
                    <a:pt x="225441" y="104467"/>
                  </a:lnTo>
                  <a:lnTo>
                    <a:pt x="249224" y="61076"/>
                  </a:lnTo>
                  <a:lnTo>
                    <a:pt x="253413" y="43338"/>
                  </a:lnTo>
                  <a:lnTo>
                    <a:pt x="254654" y="25514"/>
                  </a:lnTo>
                  <a:lnTo>
                    <a:pt x="252298" y="16262"/>
                  </a:lnTo>
                  <a:lnTo>
                    <a:pt x="250281" y="12406"/>
                  </a:lnTo>
                  <a:lnTo>
                    <a:pt x="247944" y="9835"/>
                  </a:lnTo>
                  <a:lnTo>
                    <a:pt x="240907" y="5225"/>
                  </a:lnTo>
                  <a:lnTo>
                    <a:pt x="238380" y="0"/>
                  </a:lnTo>
                  <a:lnTo>
                    <a:pt x="238026" y="573"/>
                  </a:lnTo>
                  <a:lnTo>
                    <a:pt x="237358" y="9193"/>
                  </a:lnTo>
                  <a:lnTo>
                    <a:pt x="239981" y="14300"/>
                  </a:lnTo>
                  <a:lnTo>
                    <a:pt x="258309" y="34499"/>
                  </a:lnTo>
                  <a:lnTo>
                    <a:pt x="276227" y="45381"/>
                  </a:lnTo>
                  <a:lnTo>
                    <a:pt x="303735" y="54139"/>
                  </a:lnTo>
                  <a:lnTo>
                    <a:pt x="326613" y="49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2"/>
            <p:cNvSpPr/>
            <p:nvPr/>
          </p:nvSpPr>
          <p:spPr>
            <a:xfrm>
              <a:off x="4098978" y="2546477"/>
              <a:ext cx="160484" cy="292997"/>
            </a:xfrm>
            <a:custGeom>
              <a:avLst/>
              <a:gdLst/>
              <a:ahLst/>
              <a:cxnLst/>
              <a:rect l="0" t="0" r="0" b="0"/>
              <a:pathLst>
                <a:path w="160484" h="292997">
                  <a:moveTo>
                    <a:pt x="17608" y="168148"/>
                  </a:moveTo>
                  <a:lnTo>
                    <a:pt x="17608" y="180577"/>
                  </a:lnTo>
                  <a:lnTo>
                    <a:pt x="20254" y="186239"/>
                  </a:lnTo>
                  <a:lnTo>
                    <a:pt x="47419" y="229079"/>
                  </a:lnTo>
                  <a:lnTo>
                    <a:pt x="79565" y="272713"/>
                  </a:lnTo>
                  <a:lnTo>
                    <a:pt x="96179" y="291248"/>
                  </a:lnTo>
                  <a:lnTo>
                    <a:pt x="99822" y="292312"/>
                  </a:lnTo>
                  <a:lnTo>
                    <a:pt x="105506" y="292996"/>
                  </a:lnTo>
                  <a:lnTo>
                    <a:pt x="105972" y="292059"/>
                  </a:lnTo>
                  <a:lnTo>
                    <a:pt x="106490" y="288373"/>
                  </a:lnTo>
                  <a:lnTo>
                    <a:pt x="104074" y="283428"/>
                  </a:lnTo>
                  <a:lnTo>
                    <a:pt x="72349" y="242025"/>
                  </a:lnTo>
                  <a:lnTo>
                    <a:pt x="51226" y="203012"/>
                  </a:lnTo>
                  <a:lnTo>
                    <a:pt x="24277" y="165242"/>
                  </a:lnTo>
                  <a:lnTo>
                    <a:pt x="4041" y="121444"/>
                  </a:lnTo>
                  <a:lnTo>
                    <a:pt x="0" y="78905"/>
                  </a:lnTo>
                  <a:lnTo>
                    <a:pt x="853" y="67961"/>
                  </a:lnTo>
                  <a:lnTo>
                    <a:pt x="4539" y="59789"/>
                  </a:lnTo>
                  <a:lnTo>
                    <a:pt x="22119" y="40322"/>
                  </a:lnTo>
                  <a:lnTo>
                    <a:pt x="57430" y="14451"/>
                  </a:lnTo>
                  <a:lnTo>
                    <a:pt x="98515" y="3600"/>
                  </a:lnTo>
                  <a:lnTo>
                    <a:pt x="124924" y="0"/>
                  </a:lnTo>
                  <a:lnTo>
                    <a:pt x="160483" y="7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9"/>
          <p:cNvGrpSpPr/>
          <p:nvPr/>
        </p:nvGrpSpPr>
        <p:grpSpPr>
          <a:xfrm>
            <a:off x="4973993" y="3143262"/>
            <a:ext cx="454847" cy="303441"/>
            <a:chOff x="4973993" y="3143262"/>
            <a:chExt cx="454847" cy="303441"/>
          </a:xfrm>
        </p:grpSpPr>
        <p:sp>
          <p:nvSpPr>
            <p:cNvPr id="38" name="SMARTInkShape-263"/>
            <p:cNvSpPr/>
            <p:nvPr/>
          </p:nvSpPr>
          <p:spPr>
            <a:xfrm>
              <a:off x="5308301" y="3330773"/>
              <a:ext cx="120539" cy="115930"/>
            </a:xfrm>
            <a:custGeom>
              <a:avLst/>
              <a:gdLst/>
              <a:ahLst/>
              <a:cxnLst/>
              <a:rect l="0" t="0" r="0" b="0"/>
              <a:pathLst>
                <a:path w="120539" h="115930">
                  <a:moveTo>
                    <a:pt x="58441" y="35719"/>
                  </a:moveTo>
                  <a:lnTo>
                    <a:pt x="63181" y="35719"/>
                  </a:lnTo>
                  <a:lnTo>
                    <a:pt x="64577" y="34727"/>
                  </a:lnTo>
                  <a:lnTo>
                    <a:pt x="65509" y="33073"/>
                  </a:lnTo>
                  <a:lnTo>
                    <a:pt x="66129" y="30978"/>
                  </a:lnTo>
                  <a:lnTo>
                    <a:pt x="65551" y="29582"/>
                  </a:lnTo>
                  <a:lnTo>
                    <a:pt x="64173" y="28651"/>
                  </a:lnTo>
                  <a:lnTo>
                    <a:pt x="62263" y="28031"/>
                  </a:lnTo>
                  <a:lnTo>
                    <a:pt x="59996" y="28609"/>
                  </a:lnTo>
                  <a:lnTo>
                    <a:pt x="49231" y="34020"/>
                  </a:lnTo>
                  <a:lnTo>
                    <a:pt x="37852" y="37861"/>
                  </a:lnTo>
                  <a:lnTo>
                    <a:pt x="24560" y="45283"/>
                  </a:lnTo>
                  <a:lnTo>
                    <a:pt x="18578" y="50884"/>
                  </a:lnTo>
                  <a:lnTo>
                    <a:pt x="8074" y="69478"/>
                  </a:lnTo>
                  <a:lnTo>
                    <a:pt x="4822" y="83535"/>
                  </a:lnTo>
                  <a:lnTo>
                    <a:pt x="545" y="91036"/>
                  </a:lnTo>
                  <a:lnTo>
                    <a:pt x="0" y="94425"/>
                  </a:lnTo>
                  <a:lnTo>
                    <a:pt x="629" y="97677"/>
                  </a:lnTo>
                  <a:lnTo>
                    <a:pt x="6254" y="106994"/>
                  </a:lnTo>
                  <a:lnTo>
                    <a:pt x="8768" y="110024"/>
                  </a:lnTo>
                  <a:lnTo>
                    <a:pt x="14204" y="113392"/>
                  </a:lnTo>
                  <a:lnTo>
                    <a:pt x="25490" y="115288"/>
                  </a:lnTo>
                  <a:lnTo>
                    <a:pt x="42341" y="115929"/>
                  </a:lnTo>
                  <a:lnTo>
                    <a:pt x="56868" y="111299"/>
                  </a:lnTo>
                  <a:lnTo>
                    <a:pt x="93268" y="91176"/>
                  </a:lnTo>
                  <a:lnTo>
                    <a:pt x="106536" y="64948"/>
                  </a:lnTo>
                  <a:lnTo>
                    <a:pt x="119564" y="25195"/>
                  </a:lnTo>
                  <a:lnTo>
                    <a:pt x="120538" y="15293"/>
                  </a:lnTo>
                  <a:lnTo>
                    <a:pt x="118121" y="9112"/>
                  </a:lnTo>
                  <a:lnTo>
                    <a:pt x="112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4"/>
            <p:cNvSpPr/>
            <p:nvPr/>
          </p:nvSpPr>
          <p:spPr>
            <a:xfrm>
              <a:off x="5161359" y="3348643"/>
              <a:ext cx="89298" cy="53569"/>
            </a:xfrm>
            <a:custGeom>
              <a:avLst/>
              <a:gdLst/>
              <a:ahLst/>
              <a:cxnLst/>
              <a:rect l="0" t="0" r="0" b="0"/>
              <a:pathLst>
                <a:path w="89298" h="53569">
                  <a:moveTo>
                    <a:pt x="0" y="26778"/>
                  </a:moveTo>
                  <a:lnTo>
                    <a:pt x="0" y="18217"/>
                  </a:lnTo>
                  <a:lnTo>
                    <a:pt x="4740" y="17958"/>
                  </a:lnTo>
                  <a:lnTo>
                    <a:pt x="6136" y="16929"/>
                  </a:lnTo>
                  <a:lnTo>
                    <a:pt x="7688" y="13141"/>
                  </a:lnTo>
                  <a:lnTo>
                    <a:pt x="9094" y="11734"/>
                  </a:lnTo>
                  <a:lnTo>
                    <a:pt x="18479" y="6829"/>
                  </a:lnTo>
                  <a:lnTo>
                    <a:pt x="24088" y="3030"/>
                  </a:lnTo>
                  <a:lnTo>
                    <a:pt x="32824" y="890"/>
                  </a:lnTo>
                  <a:lnTo>
                    <a:pt x="73174" y="0"/>
                  </a:lnTo>
                  <a:lnTo>
                    <a:pt x="75571" y="989"/>
                  </a:lnTo>
                  <a:lnTo>
                    <a:pt x="77170" y="2640"/>
                  </a:lnTo>
                  <a:lnTo>
                    <a:pt x="78236" y="4733"/>
                  </a:lnTo>
                  <a:lnTo>
                    <a:pt x="79939" y="6129"/>
                  </a:lnTo>
                  <a:lnTo>
                    <a:pt x="84476" y="7679"/>
                  </a:lnTo>
                  <a:lnTo>
                    <a:pt x="86083" y="9085"/>
                  </a:lnTo>
                  <a:lnTo>
                    <a:pt x="88874" y="16499"/>
                  </a:lnTo>
                  <a:lnTo>
                    <a:pt x="89297" y="48866"/>
                  </a:lnTo>
                  <a:lnTo>
                    <a:pt x="88304" y="50434"/>
                  </a:lnTo>
                  <a:lnTo>
                    <a:pt x="86651" y="51478"/>
                  </a:lnTo>
                  <a:lnTo>
                    <a:pt x="80368" y="5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5"/>
            <p:cNvSpPr/>
            <p:nvPr/>
          </p:nvSpPr>
          <p:spPr>
            <a:xfrm>
              <a:off x="4973993" y="3143262"/>
              <a:ext cx="160578" cy="250020"/>
            </a:xfrm>
            <a:custGeom>
              <a:avLst/>
              <a:gdLst/>
              <a:ahLst/>
              <a:cxnLst/>
              <a:rect l="0" t="0" r="0" b="0"/>
              <a:pathLst>
                <a:path w="160578" h="250020">
                  <a:moveTo>
                    <a:pt x="26632" y="26777"/>
                  </a:moveTo>
                  <a:lnTo>
                    <a:pt x="26632" y="19089"/>
                  </a:lnTo>
                  <a:lnTo>
                    <a:pt x="32768" y="10963"/>
                  </a:lnTo>
                  <a:lnTo>
                    <a:pt x="34320" y="5527"/>
                  </a:lnTo>
                  <a:lnTo>
                    <a:pt x="35726" y="3681"/>
                  </a:lnTo>
                  <a:lnTo>
                    <a:pt x="39934" y="1629"/>
                  </a:lnTo>
                  <a:lnTo>
                    <a:pt x="74267" y="0"/>
                  </a:lnTo>
                  <a:lnTo>
                    <a:pt x="87929" y="4732"/>
                  </a:lnTo>
                  <a:lnTo>
                    <a:pt x="99805" y="12418"/>
                  </a:lnTo>
                  <a:lnTo>
                    <a:pt x="127803" y="47259"/>
                  </a:lnTo>
                  <a:lnTo>
                    <a:pt x="131128" y="56055"/>
                  </a:lnTo>
                  <a:lnTo>
                    <a:pt x="133632" y="90643"/>
                  </a:lnTo>
                  <a:lnTo>
                    <a:pt x="129001" y="105452"/>
                  </a:lnTo>
                  <a:lnTo>
                    <a:pt x="121346" y="117666"/>
                  </a:lnTo>
                  <a:lnTo>
                    <a:pt x="91921" y="147907"/>
                  </a:lnTo>
                  <a:lnTo>
                    <a:pt x="76294" y="156484"/>
                  </a:lnTo>
                  <a:lnTo>
                    <a:pt x="34312" y="168246"/>
                  </a:lnTo>
                  <a:lnTo>
                    <a:pt x="5841" y="169615"/>
                  </a:lnTo>
                  <a:lnTo>
                    <a:pt x="3842" y="168635"/>
                  </a:lnTo>
                  <a:lnTo>
                    <a:pt x="2509" y="166990"/>
                  </a:lnTo>
                  <a:lnTo>
                    <a:pt x="370" y="161960"/>
                  </a:lnTo>
                  <a:lnTo>
                    <a:pt x="0" y="156349"/>
                  </a:lnTo>
                  <a:lnTo>
                    <a:pt x="2558" y="151171"/>
                  </a:lnTo>
                  <a:lnTo>
                    <a:pt x="20837" y="130920"/>
                  </a:lnTo>
                  <a:lnTo>
                    <a:pt x="26702" y="127633"/>
                  </a:lnTo>
                  <a:lnTo>
                    <a:pt x="38228" y="125783"/>
                  </a:lnTo>
                  <a:lnTo>
                    <a:pt x="77390" y="125049"/>
                  </a:lnTo>
                  <a:lnTo>
                    <a:pt x="86563" y="127669"/>
                  </a:lnTo>
                  <a:lnTo>
                    <a:pt x="120953" y="148920"/>
                  </a:lnTo>
                  <a:lnTo>
                    <a:pt x="130536" y="158769"/>
                  </a:lnTo>
                  <a:lnTo>
                    <a:pt x="136642" y="168453"/>
                  </a:lnTo>
                  <a:lnTo>
                    <a:pt x="149547" y="209948"/>
                  </a:lnTo>
                  <a:lnTo>
                    <a:pt x="152363" y="236363"/>
                  </a:lnTo>
                  <a:lnTo>
                    <a:pt x="160577" y="2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266"/>
          <p:cNvSpPr/>
          <p:nvPr/>
        </p:nvSpPr>
        <p:spPr>
          <a:xfrm>
            <a:off x="4268390" y="2902148"/>
            <a:ext cx="17861" cy="357189"/>
          </a:xfrm>
          <a:custGeom>
            <a:avLst/>
            <a:gdLst/>
            <a:ahLst/>
            <a:cxnLst/>
            <a:rect l="0" t="0" r="0" b="0"/>
            <a:pathLst>
              <a:path w="17861" h="357189">
                <a:moveTo>
                  <a:pt x="0" y="0"/>
                </a:moveTo>
                <a:lnTo>
                  <a:pt x="0" y="41867"/>
                </a:lnTo>
                <a:lnTo>
                  <a:pt x="0" y="86444"/>
                </a:lnTo>
                <a:lnTo>
                  <a:pt x="0" y="126791"/>
                </a:lnTo>
                <a:lnTo>
                  <a:pt x="0" y="166321"/>
                </a:lnTo>
                <a:lnTo>
                  <a:pt x="0" y="210063"/>
                </a:lnTo>
                <a:lnTo>
                  <a:pt x="993" y="253925"/>
                </a:lnTo>
                <a:lnTo>
                  <a:pt x="8378" y="295986"/>
                </a:lnTo>
                <a:lnTo>
                  <a:pt x="9849" y="323625"/>
                </a:lnTo>
                <a:lnTo>
                  <a:pt x="16609" y="341805"/>
                </a:lnTo>
                <a:lnTo>
                  <a:pt x="17860" y="3571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41"/>
          <p:cNvGrpSpPr/>
          <p:nvPr/>
        </p:nvGrpSpPr>
        <p:grpSpPr>
          <a:xfrm>
            <a:off x="3321843" y="3938584"/>
            <a:ext cx="928520" cy="704686"/>
            <a:chOff x="3321843" y="3938584"/>
            <a:chExt cx="928520" cy="704686"/>
          </a:xfrm>
        </p:grpSpPr>
        <p:sp>
          <p:nvSpPr>
            <p:cNvPr id="43" name="SMARTInkShape-267"/>
            <p:cNvSpPr/>
            <p:nvPr/>
          </p:nvSpPr>
          <p:spPr>
            <a:xfrm>
              <a:off x="3955973" y="4475015"/>
              <a:ext cx="294390" cy="168255"/>
            </a:xfrm>
            <a:custGeom>
              <a:avLst/>
              <a:gdLst/>
              <a:ahLst/>
              <a:cxnLst/>
              <a:rect l="0" t="0" r="0" b="0"/>
              <a:pathLst>
                <a:path w="294390" h="168255">
                  <a:moveTo>
                    <a:pt x="35597" y="7688"/>
                  </a:moveTo>
                  <a:lnTo>
                    <a:pt x="35597" y="0"/>
                  </a:lnTo>
                  <a:lnTo>
                    <a:pt x="35597" y="12093"/>
                  </a:lnTo>
                  <a:lnTo>
                    <a:pt x="22295" y="50793"/>
                  </a:lnTo>
                  <a:lnTo>
                    <a:pt x="11271" y="69599"/>
                  </a:lnTo>
                  <a:lnTo>
                    <a:pt x="10450" y="72776"/>
                  </a:lnTo>
                  <a:lnTo>
                    <a:pt x="8910" y="74892"/>
                  </a:lnTo>
                  <a:lnTo>
                    <a:pt x="6892" y="76303"/>
                  </a:lnTo>
                  <a:lnTo>
                    <a:pt x="4554" y="77244"/>
                  </a:lnTo>
                  <a:lnTo>
                    <a:pt x="2995" y="78864"/>
                  </a:lnTo>
                  <a:lnTo>
                    <a:pt x="288" y="86649"/>
                  </a:lnTo>
                  <a:lnTo>
                    <a:pt x="0" y="82898"/>
                  </a:lnTo>
                  <a:lnTo>
                    <a:pt x="951" y="81640"/>
                  </a:lnTo>
                  <a:lnTo>
                    <a:pt x="4655" y="80243"/>
                  </a:lnTo>
                  <a:lnTo>
                    <a:pt x="6039" y="78878"/>
                  </a:lnTo>
                  <a:lnTo>
                    <a:pt x="10907" y="69559"/>
                  </a:lnTo>
                  <a:lnTo>
                    <a:pt x="42567" y="32302"/>
                  </a:lnTo>
                  <a:lnTo>
                    <a:pt x="67514" y="19011"/>
                  </a:lnTo>
                  <a:lnTo>
                    <a:pt x="73926" y="13382"/>
                  </a:lnTo>
                  <a:lnTo>
                    <a:pt x="82728" y="10219"/>
                  </a:lnTo>
                  <a:lnTo>
                    <a:pt x="122063" y="7836"/>
                  </a:lnTo>
                  <a:lnTo>
                    <a:pt x="145758" y="14846"/>
                  </a:lnTo>
                  <a:lnTo>
                    <a:pt x="187588" y="32599"/>
                  </a:lnTo>
                  <a:lnTo>
                    <a:pt x="231989" y="57471"/>
                  </a:lnTo>
                  <a:lnTo>
                    <a:pt x="273875" y="76432"/>
                  </a:lnTo>
                  <a:lnTo>
                    <a:pt x="294389" y="79111"/>
                  </a:lnTo>
                  <a:lnTo>
                    <a:pt x="289767" y="74381"/>
                  </a:lnTo>
                  <a:lnTo>
                    <a:pt x="284822" y="72056"/>
                  </a:lnTo>
                  <a:lnTo>
                    <a:pt x="243373" y="70244"/>
                  </a:lnTo>
                  <a:lnTo>
                    <a:pt x="239598" y="70228"/>
                  </a:lnTo>
                  <a:lnTo>
                    <a:pt x="237083" y="73194"/>
                  </a:lnTo>
                  <a:lnTo>
                    <a:pt x="233541" y="90597"/>
                  </a:lnTo>
                  <a:lnTo>
                    <a:pt x="232247" y="120740"/>
                  </a:lnTo>
                  <a:lnTo>
                    <a:pt x="236849" y="138640"/>
                  </a:lnTo>
                  <a:lnTo>
                    <a:pt x="247293" y="155336"/>
                  </a:lnTo>
                  <a:lnTo>
                    <a:pt x="258331" y="167854"/>
                  </a:lnTo>
                  <a:lnTo>
                    <a:pt x="253948" y="168254"/>
                  </a:lnTo>
                  <a:lnTo>
                    <a:pt x="252602" y="167318"/>
                  </a:lnTo>
                  <a:lnTo>
                    <a:pt x="251705" y="165702"/>
                  </a:lnTo>
                  <a:lnTo>
                    <a:pt x="251106" y="163632"/>
                  </a:lnTo>
                  <a:lnTo>
                    <a:pt x="245524" y="155979"/>
                  </a:lnTo>
                  <a:lnTo>
                    <a:pt x="202322" y="126741"/>
                  </a:lnTo>
                  <a:lnTo>
                    <a:pt x="187402" y="11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8"/>
            <p:cNvSpPr/>
            <p:nvPr/>
          </p:nvSpPr>
          <p:spPr>
            <a:xfrm>
              <a:off x="3777257" y="4304109"/>
              <a:ext cx="195919" cy="276821"/>
            </a:xfrm>
            <a:custGeom>
              <a:avLst/>
              <a:gdLst/>
              <a:ahLst/>
              <a:cxnLst/>
              <a:rect l="0" t="0" r="0" b="0"/>
              <a:pathLst>
                <a:path w="195919" h="276821">
                  <a:moveTo>
                    <a:pt x="89297" y="0"/>
                  </a:moveTo>
                  <a:lnTo>
                    <a:pt x="88305" y="22943"/>
                  </a:lnTo>
                  <a:lnTo>
                    <a:pt x="82168" y="38328"/>
                  </a:lnTo>
                  <a:lnTo>
                    <a:pt x="56525" y="82614"/>
                  </a:lnTo>
                  <a:lnTo>
                    <a:pt x="48609" y="94152"/>
                  </a:lnTo>
                  <a:lnTo>
                    <a:pt x="45822" y="103855"/>
                  </a:lnTo>
                  <a:lnTo>
                    <a:pt x="44804" y="119019"/>
                  </a:lnTo>
                  <a:lnTo>
                    <a:pt x="45744" y="121018"/>
                  </a:lnTo>
                  <a:lnTo>
                    <a:pt x="47363" y="122351"/>
                  </a:lnTo>
                  <a:lnTo>
                    <a:pt x="73332" y="132548"/>
                  </a:lnTo>
                  <a:lnTo>
                    <a:pt x="82533" y="130679"/>
                  </a:lnTo>
                  <a:lnTo>
                    <a:pt x="98869" y="126693"/>
                  </a:lnTo>
                  <a:lnTo>
                    <a:pt x="116277" y="122867"/>
                  </a:lnTo>
                  <a:lnTo>
                    <a:pt x="157769" y="104054"/>
                  </a:lnTo>
                  <a:lnTo>
                    <a:pt x="177812" y="96348"/>
                  </a:lnTo>
                  <a:lnTo>
                    <a:pt x="184199" y="92431"/>
                  </a:lnTo>
                  <a:lnTo>
                    <a:pt x="194644" y="89710"/>
                  </a:lnTo>
                  <a:lnTo>
                    <a:pt x="195247" y="90564"/>
                  </a:lnTo>
                  <a:lnTo>
                    <a:pt x="195918" y="94160"/>
                  </a:lnTo>
                  <a:lnTo>
                    <a:pt x="193570" y="99065"/>
                  </a:lnTo>
                  <a:lnTo>
                    <a:pt x="150999" y="143666"/>
                  </a:lnTo>
                  <a:lnTo>
                    <a:pt x="113370" y="178664"/>
                  </a:lnTo>
                  <a:lnTo>
                    <a:pt x="72073" y="214505"/>
                  </a:lnTo>
                  <a:lnTo>
                    <a:pt x="33060" y="246627"/>
                  </a:lnTo>
                  <a:lnTo>
                    <a:pt x="0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9"/>
            <p:cNvSpPr/>
            <p:nvPr/>
          </p:nvSpPr>
          <p:spPr>
            <a:xfrm>
              <a:off x="3609513" y="4205882"/>
              <a:ext cx="194534" cy="133389"/>
            </a:xfrm>
            <a:custGeom>
              <a:avLst/>
              <a:gdLst/>
              <a:ahLst/>
              <a:cxnLst/>
              <a:rect l="0" t="0" r="0" b="0"/>
              <a:pathLst>
                <a:path w="194534" h="133389">
                  <a:moveTo>
                    <a:pt x="69518" y="0"/>
                  </a:moveTo>
                  <a:lnTo>
                    <a:pt x="74259" y="4741"/>
                  </a:lnTo>
                  <a:lnTo>
                    <a:pt x="79232" y="7068"/>
                  </a:lnTo>
                  <a:lnTo>
                    <a:pt x="120703" y="8882"/>
                  </a:lnTo>
                  <a:lnTo>
                    <a:pt x="131363" y="8927"/>
                  </a:lnTo>
                  <a:lnTo>
                    <a:pt x="127089" y="13670"/>
                  </a:lnTo>
                  <a:lnTo>
                    <a:pt x="122225" y="15998"/>
                  </a:lnTo>
                  <a:lnTo>
                    <a:pt x="82092" y="22492"/>
                  </a:lnTo>
                  <a:lnTo>
                    <a:pt x="45764" y="31153"/>
                  </a:lnTo>
                  <a:lnTo>
                    <a:pt x="11166" y="58785"/>
                  </a:lnTo>
                  <a:lnTo>
                    <a:pt x="4558" y="65153"/>
                  </a:lnTo>
                  <a:lnTo>
                    <a:pt x="959" y="73936"/>
                  </a:lnTo>
                  <a:lnTo>
                    <a:pt x="0" y="79057"/>
                  </a:lnTo>
                  <a:lnTo>
                    <a:pt x="1579" y="87391"/>
                  </a:lnTo>
                  <a:lnTo>
                    <a:pt x="10678" y="105568"/>
                  </a:lnTo>
                  <a:lnTo>
                    <a:pt x="18893" y="114058"/>
                  </a:lnTo>
                  <a:lnTo>
                    <a:pt x="37320" y="124415"/>
                  </a:lnTo>
                  <a:lnTo>
                    <a:pt x="58986" y="131122"/>
                  </a:lnTo>
                  <a:lnTo>
                    <a:pt x="88824" y="133388"/>
                  </a:lnTo>
                  <a:lnTo>
                    <a:pt x="122390" y="126707"/>
                  </a:lnTo>
                  <a:lnTo>
                    <a:pt x="155353" y="112941"/>
                  </a:lnTo>
                  <a:lnTo>
                    <a:pt x="164883" y="104436"/>
                  </a:lnTo>
                  <a:lnTo>
                    <a:pt x="188413" y="73014"/>
                  </a:lnTo>
                  <a:lnTo>
                    <a:pt x="192720" y="56140"/>
                  </a:lnTo>
                  <a:lnTo>
                    <a:pt x="194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0"/>
            <p:cNvSpPr/>
            <p:nvPr/>
          </p:nvSpPr>
          <p:spPr>
            <a:xfrm>
              <a:off x="3321843" y="3938584"/>
              <a:ext cx="328436" cy="311413"/>
            </a:xfrm>
            <a:custGeom>
              <a:avLst/>
              <a:gdLst/>
              <a:ahLst/>
              <a:cxnLst/>
              <a:rect l="0" t="0" r="0" b="0"/>
              <a:pathLst>
                <a:path w="328436" h="311413">
                  <a:moveTo>
                    <a:pt x="107157" y="52986"/>
                  </a:moveTo>
                  <a:lnTo>
                    <a:pt x="107157" y="48246"/>
                  </a:lnTo>
                  <a:lnTo>
                    <a:pt x="109803" y="43273"/>
                  </a:lnTo>
                  <a:lnTo>
                    <a:pt x="113294" y="37755"/>
                  </a:lnTo>
                  <a:lnTo>
                    <a:pt x="116251" y="29070"/>
                  </a:lnTo>
                  <a:lnTo>
                    <a:pt x="121978" y="19221"/>
                  </a:lnTo>
                  <a:lnTo>
                    <a:pt x="125108" y="6160"/>
                  </a:lnTo>
                  <a:lnTo>
                    <a:pt x="127062" y="3910"/>
                  </a:lnTo>
                  <a:lnTo>
                    <a:pt x="129357" y="2409"/>
                  </a:lnTo>
                  <a:lnTo>
                    <a:pt x="147298" y="0"/>
                  </a:lnTo>
                  <a:lnTo>
                    <a:pt x="164140" y="576"/>
                  </a:lnTo>
                  <a:lnTo>
                    <a:pt x="182690" y="7582"/>
                  </a:lnTo>
                  <a:lnTo>
                    <a:pt x="223782" y="32834"/>
                  </a:lnTo>
                  <a:lnTo>
                    <a:pt x="267962" y="71720"/>
                  </a:lnTo>
                  <a:lnTo>
                    <a:pt x="304428" y="109472"/>
                  </a:lnTo>
                  <a:lnTo>
                    <a:pt x="325979" y="152276"/>
                  </a:lnTo>
                  <a:lnTo>
                    <a:pt x="328435" y="160946"/>
                  </a:lnTo>
                  <a:lnTo>
                    <a:pt x="326880" y="170752"/>
                  </a:lnTo>
                  <a:lnTo>
                    <a:pt x="320427" y="184783"/>
                  </a:lnTo>
                  <a:lnTo>
                    <a:pt x="314061" y="191930"/>
                  </a:lnTo>
                  <a:lnTo>
                    <a:pt x="304617" y="198413"/>
                  </a:lnTo>
                  <a:lnTo>
                    <a:pt x="288143" y="202901"/>
                  </a:lnTo>
                  <a:lnTo>
                    <a:pt x="245269" y="204625"/>
                  </a:lnTo>
                  <a:lnTo>
                    <a:pt x="200776" y="204777"/>
                  </a:lnTo>
                  <a:lnTo>
                    <a:pt x="159189" y="204791"/>
                  </a:lnTo>
                  <a:lnTo>
                    <a:pt x="156728" y="205783"/>
                  </a:lnTo>
                  <a:lnTo>
                    <a:pt x="155087" y="207437"/>
                  </a:lnTo>
                  <a:lnTo>
                    <a:pt x="153993" y="209531"/>
                  </a:lnTo>
                  <a:lnTo>
                    <a:pt x="154256" y="210927"/>
                  </a:lnTo>
                  <a:lnTo>
                    <a:pt x="155423" y="211858"/>
                  </a:lnTo>
                  <a:lnTo>
                    <a:pt x="157194" y="212479"/>
                  </a:lnTo>
                  <a:lnTo>
                    <a:pt x="164426" y="218093"/>
                  </a:lnTo>
                  <a:lnTo>
                    <a:pt x="188402" y="252967"/>
                  </a:lnTo>
                  <a:lnTo>
                    <a:pt x="202998" y="268344"/>
                  </a:lnTo>
                  <a:lnTo>
                    <a:pt x="220387" y="293395"/>
                  </a:lnTo>
                  <a:lnTo>
                    <a:pt x="222679" y="305857"/>
                  </a:lnTo>
                  <a:lnTo>
                    <a:pt x="221875" y="307887"/>
                  </a:lnTo>
                  <a:lnTo>
                    <a:pt x="220347" y="309240"/>
                  </a:lnTo>
                  <a:lnTo>
                    <a:pt x="218335" y="310142"/>
                  </a:lnTo>
                  <a:lnTo>
                    <a:pt x="206024" y="311412"/>
                  </a:lnTo>
                  <a:lnTo>
                    <a:pt x="167696" y="299471"/>
                  </a:lnTo>
                  <a:lnTo>
                    <a:pt x="124757" y="289505"/>
                  </a:lnTo>
                  <a:lnTo>
                    <a:pt x="80333" y="270847"/>
                  </a:lnTo>
                  <a:lnTo>
                    <a:pt x="40455" y="260208"/>
                  </a:lnTo>
                  <a:lnTo>
                    <a:pt x="30218" y="256541"/>
                  </a:lnTo>
                  <a:lnTo>
                    <a:pt x="9231" y="242995"/>
                  </a:lnTo>
                  <a:lnTo>
                    <a:pt x="1824" y="241000"/>
                  </a:lnTo>
                  <a:lnTo>
                    <a:pt x="1216" y="239845"/>
                  </a:lnTo>
                  <a:lnTo>
                    <a:pt x="0" y="23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42"/>
          <p:cNvGrpSpPr/>
          <p:nvPr/>
        </p:nvGrpSpPr>
        <p:grpSpPr>
          <a:xfrm>
            <a:off x="928687" y="2250281"/>
            <a:ext cx="7090173" cy="1998427"/>
            <a:chOff x="928687" y="2250281"/>
            <a:chExt cx="7090173" cy="1998427"/>
          </a:xfrm>
        </p:grpSpPr>
        <p:sp>
          <p:nvSpPr>
            <p:cNvPr id="48" name="SMARTInkShape-271"/>
            <p:cNvSpPr/>
            <p:nvPr/>
          </p:nvSpPr>
          <p:spPr>
            <a:xfrm>
              <a:off x="2241351" y="3964945"/>
              <a:ext cx="151806" cy="283763"/>
            </a:xfrm>
            <a:custGeom>
              <a:avLst/>
              <a:gdLst/>
              <a:ahLst/>
              <a:cxnLst/>
              <a:rect l="0" t="0" r="0" b="0"/>
              <a:pathLst>
                <a:path w="151806" h="283763">
                  <a:moveTo>
                    <a:pt x="151805" y="53414"/>
                  </a:moveTo>
                  <a:lnTo>
                    <a:pt x="151805" y="40985"/>
                  </a:lnTo>
                  <a:lnTo>
                    <a:pt x="147064" y="27683"/>
                  </a:lnTo>
                  <a:lnTo>
                    <a:pt x="139376" y="15915"/>
                  </a:lnTo>
                  <a:lnTo>
                    <a:pt x="126074" y="6143"/>
                  </a:lnTo>
                  <a:lnTo>
                    <a:pt x="109565" y="1705"/>
                  </a:lnTo>
                  <a:lnTo>
                    <a:pt x="74365" y="0"/>
                  </a:lnTo>
                  <a:lnTo>
                    <a:pt x="56541" y="4625"/>
                  </a:lnTo>
                  <a:lnTo>
                    <a:pt x="39869" y="15077"/>
                  </a:lnTo>
                  <a:lnTo>
                    <a:pt x="33264" y="20831"/>
                  </a:lnTo>
                  <a:lnTo>
                    <a:pt x="29667" y="31987"/>
                  </a:lnTo>
                  <a:lnTo>
                    <a:pt x="29061" y="49844"/>
                  </a:lnTo>
                  <a:lnTo>
                    <a:pt x="35290" y="90390"/>
                  </a:lnTo>
                  <a:lnTo>
                    <a:pt x="54670" y="132266"/>
                  </a:lnTo>
                  <a:lnTo>
                    <a:pt x="72866" y="169201"/>
                  </a:lnTo>
                  <a:lnTo>
                    <a:pt x="87007" y="205159"/>
                  </a:lnTo>
                  <a:lnTo>
                    <a:pt x="102588" y="238280"/>
                  </a:lnTo>
                  <a:lnTo>
                    <a:pt x="106889" y="270025"/>
                  </a:lnTo>
                  <a:lnTo>
                    <a:pt x="104392" y="276355"/>
                  </a:lnTo>
                  <a:lnTo>
                    <a:pt x="102337" y="279432"/>
                  </a:lnTo>
                  <a:lnTo>
                    <a:pt x="99975" y="281483"/>
                  </a:lnTo>
                  <a:lnTo>
                    <a:pt x="94705" y="283762"/>
                  </a:lnTo>
                  <a:lnTo>
                    <a:pt x="86409" y="282130"/>
                  </a:lnTo>
                  <a:lnTo>
                    <a:pt x="44022" y="267085"/>
                  </a:lnTo>
                  <a:lnTo>
                    <a:pt x="33456" y="260496"/>
                  </a:lnTo>
                  <a:lnTo>
                    <a:pt x="4065" y="226293"/>
                  </a:lnTo>
                  <a:lnTo>
                    <a:pt x="0" y="21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2"/>
            <p:cNvSpPr/>
            <p:nvPr/>
          </p:nvSpPr>
          <p:spPr>
            <a:xfrm>
              <a:off x="2027039" y="4036218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3"/>
            <p:cNvSpPr/>
            <p:nvPr/>
          </p:nvSpPr>
          <p:spPr>
            <a:xfrm>
              <a:off x="1964531" y="3804046"/>
              <a:ext cx="98228" cy="151806"/>
            </a:xfrm>
            <a:custGeom>
              <a:avLst/>
              <a:gdLst/>
              <a:ahLst/>
              <a:cxnLst/>
              <a:rect l="0" t="0" r="0" b="0"/>
              <a:pathLst>
                <a:path w="98228" h="151806">
                  <a:moveTo>
                    <a:pt x="98227" y="0"/>
                  </a:moveTo>
                  <a:lnTo>
                    <a:pt x="93486" y="4741"/>
                  </a:lnTo>
                  <a:lnTo>
                    <a:pt x="91159" y="9715"/>
                  </a:lnTo>
                  <a:lnTo>
                    <a:pt x="76027" y="52012"/>
                  </a:lnTo>
                  <a:lnTo>
                    <a:pt x="64223" y="68556"/>
                  </a:lnTo>
                  <a:lnTo>
                    <a:pt x="30004" y="110048"/>
                  </a:lnTo>
                  <a:lnTo>
                    <a:pt x="3975" y="139819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4"/>
            <p:cNvSpPr/>
            <p:nvPr/>
          </p:nvSpPr>
          <p:spPr>
            <a:xfrm>
              <a:off x="1822179" y="3812976"/>
              <a:ext cx="88775" cy="97702"/>
            </a:xfrm>
            <a:custGeom>
              <a:avLst/>
              <a:gdLst/>
              <a:ahLst/>
              <a:cxnLst/>
              <a:rect l="0" t="0" r="0" b="0"/>
              <a:pathLst>
                <a:path w="88775" h="97702">
                  <a:moveTo>
                    <a:pt x="53055" y="0"/>
                  </a:moveTo>
                  <a:lnTo>
                    <a:pt x="48315" y="4741"/>
                  </a:lnTo>
                  <a:lnTo>
                    <a:pt x="43342" y="7068"/>
                  </a:lnTo>
                  <a:lnTo>
                    <a:pt x="40626" y="7689"/>
                  </a:lnTo>
                  <a:lnTo>
                    <a:pt x="32065" y="13302"/>
                  </a:lnTo>
                  <a:lnTo>
                    <a:pt x="5426" y="38732"/>
                  </a:lnTo>
                  <a:lnTo>
                    <a:pt x="2121" y="47311"/>
                  </a:lnTo>
                  <a:lnTo>
                    <a:pt x="0" y="64247"/>
                  </a:lnTo>
                  <a:lnTo>
                    <a:pt x="2355" y="70887"/>
                  </a:lnTo>
                  <a:lnTo>
                    <a:pt x="20482" y="92241"/>
                  </a:lnTo>
                  <a:lnTo>
                    <a:pt x="28987" y="95566"/>
                  </a:lnTo>
                  <a:lnTo>
                    <a:pt x="50616" y="97701"/>
                  </a:lnTo>
                  <a:lnTo>
                    <a:pt x="59578" y="95348"/>
                  </a:lnTo>
                  <a:lnTo>
                    <a:pt x="73416" y="85752"/>
                  </a:lnTo>
                  <a:lnTo>
                    <a:pt x="82680" y="77223"/>
                  </a:lnTo>
                  <a:lnTo>
                    <a:pt x="86066" y="71363"/>
                  </a:lnTo>
                  <a:lnTo>
                    <a:pt x="88239" y="59517"/>
                  </a:lnTo>
                  <a:lnTo>
                    <a:pt x="88774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5"/>
            <p:cNvSpPr/>
            <p:nvPr/>
          </p:nvSpPr>
          <p:spPr>
            <a:xfrm>
              <a:off x="1652929" y="3609437"/>
              <a:ext cx="213376" cy="185681"/>
            </a:xfrm>
            <a:custGeom>
              <a:avLst/>
              <a:gdLst/>
              <a:ahLst/>
              <a:cxnLst/>
              <a:rect l="0" t="0" r="0" b="0"/>
              <a:pathLst>
                <a:path w="213376" h="185681">
                  <a:moveTo>
                    <a:pt x="213375" y="42805"/>
                  </a:moveTo>
                  <a:lnTo>
                    <a:pt x="213375" y="21556"/>
                  </a:lnTo>
                  <a:lnTo>
                    <a:pt x="212383" y="19709"/>
                  </a:lnTo>
                  <a:lnTo>
                    <a:pt x="210730" y="18478"/>
                  </a:lnTo>
                  <a:lnTo>
                    <a:pt x="206247" y="16118"/>
                  </a:lnTo>
                  <a:lnTo>
                    <a:pt x="198144" y="10203"/>
                  </a:lnTo>
                  <a:lnTo>
                    <a:pt x="192385" y="8472"/>
                  </a:lnTo>
                  <a:lnTo>
                    <a:pt x="167923" y="4623"/>
                  </a:lnTo>
                  <a:lnTo>
                    <a:pt x="155471" y="1031"/>
                  </a:lnTo>
                  <a:lnTo>
                    <a:pt x="132719" y="0"/>
                  </a:lnTo>
                  <a:lnTo>
                    <a:pt x="88412" y="7326"/>
                  </a:lnTo>
                  <a:lnTo>
                    <a:pt x="74823" y="11492"/>
                  </a:lnTo>
                  <a:lnTo>
                    <a:pt x="32876" y="40077"/>
                  </a:lnTo>
                  <a:lnTo>
                    <a:pt x="6180" y="72854"/>
                  </a:lnTo>
                  <a:lnTo>
                    <a:pt x="1172" y="90514"/>
                  </a:lnTo>
                  <a:lnTo>
                    <a:pt x="0" y="102374"/>
                  </a:lnTo>
                  <a:lnTo>
                    <a:pt x="4081" y="120207"/>
                  </a:lnTo>
                  <a:lnTo>
                    <a:pt x="20078" y="155915"/>
                  </a:lnTo>
                  <a:lnTo>
                    <a:pt x="52641" y="185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6"/>
            <p:cNvSpPr/>
            <p:nvPr/>
          </p:nvSpPr>
          <p:spPr>
            <a:xfrm>
              <a:off x="2241351" y="3634492"/>
              <a:ext cx="80369" cy="124907"/>
            </a:xfrm>
            <a:custGeom>
              <a:avLst/>
              <a:gdLst/>
              <a:ahLst/>
              <a:cxnLst/>
              <a:rect l="0" t="0" r="0" b="0"/>
              <a:pathLst>
                <a:path w="80369" h="124907">
                  <a:moveTo>
                    <a:pt x="80368" y="8820"/>
                  </a:moveTo>
                  <a:lnTo>
                    <a:pt x="80368" y="4080"/>
                  </a:lnTo>
                  <a:lnTo>
                    <a:pt x="79375" y="2683"/>
                  </a:lnTo>
                  <a:lnTo>
                    <a:pt x="77722" y="1752"/>
                  </a:lnTo>
                  <a:lnTo>
                    <a:pt x="71274" y="136"/>
                  </a:lnTo>
                  <a:lnTo>
                    <a:pt x="67065" y="0"/>
                  </a:lnTo>
                  <a:lnTo>
                    <a:pt x="61888" y="2585"/>
                  </a:lnTo>
                  <a:lnTo>
                    <a:pt x="56279" y="6049"/>
                  </a:lnTo>
                  <a:lnTo>
                    <a:pt x="50480" y="7588"/>
                  </a:lnTo>
                  <a:lnTo>
                    <a:pt x="44594" y="13564"/>
                  </a:lnTo>
                  <a:lnTo>
                    <a:pt x="30751" y="33074"/>
                  </a:lnTo>
                  <a:lnTo>
                    <a:pt x="27311" y="59872"/>
                  </a:lnTo>
                  <a:lnTo>
                    <a:pt x="29667" y="68882"/>
                  </a:lnTo>
                  <a:lnTo>
                    <a:pt x="33030" y="77186"/>
                  </a:lnTo>
                  <a:lnTo>
                    <a:pt x="35365" y="99710"/>
                  </a:lnTo>
                  <a:lnTo>
                    <a:pt x="32916" y="106431"/>
                  </a:lnTo>
                  <a:lnTo>
                    <a:pt x="0" y="12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7"/>
            <p:cNvSpPr/>
            <p:nvPr/>
          </p:nvSpPr>
          <p:spPr>
            <a:xfrm>
              <a:off x="2071687" y="3563220"/>
              <a:ext cx="124851" cy="106882"/>
            </a:xfrm>
            <a:custGeom>
              <a:avLst/>
              <a:gdLst/>
              <a:ahLst/>
              <a:cxnLst/>
              <a:rect l="0" t="0" r="0" b="0"/>
              <a:pathLst>
                <a:path w="124851" h="106882">
                  <a:moveTo>
                    <a:pt x="0" y="8655"/>
                  </a:moveTo>
                  <a:lnTo>
                    <a:pt x="0" y="13395"/>
                  </a:lnTo>
                  <a:lnTo>
                    <a:pt x="2646" y="18369"/>
                  </a:lnTo>
                  <a:lnTo>
                    <a:pt x="4741" y="21084"/>
                  </a:lnTo>
                  <a:lnTo>
                    <a:pt x="9714" y="24101"/>
                  </a:lnTo>
                  <a:lnTo>
                    <a:pt x="15232" y="26433"/>
                  </a:lnTo>
                  <a:lnTo>
                    <a:pt x="47818" y="49410"/>
                  </a:lnTo>
                  <a:lnTo>
                    <a:pt x="59699" y="52150"/>
                  </a:lnTo>
                  <a:lnTo>
                    <a:pt x="81994" y="53152"/>
                  </a:lnTo>
                  <a:lnTo>
                    <a:pt x="96614" y="48518"/>
                  </a:lnTo>
                  <a:lnTo>
                    <a:pt x="112203" y="38063"/>
                  </a:lnTo>
                  <a:lnTo>
                    <a:pt x="118660" y="32308"/>
                  </a:lnTo>
                  <a:lnTo>
                    <a:pt x="122191" y="26443"/>
                  </a:lnTo>
                  <a:lnTo>
                    <a:pt x="124850" y="10415"/>
                  </a:lnTo>
                  <a:lnTo>
                    <a:pt x="120226" y="4436"/>
                  </a:lnTo>
                  <a:lnTo>
                    <a:pt x="115281" y="1819"/>
                  </a:lnTo>
                  <a:lnTo>
                    <a:pt x="100105" y="0"/>
                  </a:lnTo>
                  <a:lnTo>
                    <a:pt x="85113" y="799"/>
                  </a:lnTo>
                  <a:lnTo>
                    <a:pt x="69096" y="6878"/>
                  </a:lnTo>
                  <a:lnTo>
                    <a:pt x="34125" y="29538"/>
                  </a:lnTo>
                  <a:lnTo>
                    <a:pt x="12980" y="58431"/>
                  </a:lnTo>
                  <a:lnTo>
                    <a:pt x="10730" y="64843"/>
                  </a:lnTo>
                  <a:lnTo>
                    <a:pt x="9463" y="78770"/>
                  </a:lnTo>
                  <a:lnTo>
                    <a:pt x="11813" y="87111"/>
                  </a:lnTo>
                  <a:lnTo>
                    <a:pt x="15172" y="94126"/>
                  </a:lnTo>
                  <a:lnTo>
                    <a:pt x="17860" y="106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8"/>
            <p:cNvSpPr/>
            <p:nvPr/>
          </p:nvSpPr>
          <p:spPr>
            <a:xfrm>
              <a:off x="1893094" y="3500437"/>
              <a:ext cx="232172" cy="35720"/>
            </a:xfrm>
            <a:custGeom>
              <a:avLst/>
              <a:gdLst/>
              <a:ahLst/>
              <a:cxnLst/>
              <a:rect l="0" t="0" r="0" b="0"/>
              <a:pathLst>
                <a:path w="232172" h="35720">
                  <a:moveTo>
                    <a:pt x="232171" y="0"/>
                  </a:moveTo>
                  <a:lnTo>
                    <a:pt x="191227" y="0"/>
                  </a:lnTo>
                  <a:lnTo>
                    <a:pt x="151116" y="0"/>
                  </a:lnTo>
                  <a:lnTo>
                    <a:pt x="107065" y="7068"/>
                  </a:lnTo>
                  <a:lnTo>
                    <a:pt x="62496" y="14821"/>
                  </a:lnTo>
                  <a:lnTo>
                    <a:pt x="32078" y="19906"/>
                  </a:lnTo>
                  <a:lnTo>
                    <a:pt x="22194" y="23730"/>
                  </a:lnTo>
                  <a:lnTo>
                    <a:pt x="7458" y="26875"/>
                  </a:lnTo>
                  <a:lnTo>
                    <a:pt x="4972" y="28831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9"/>
            <p:cNvSpPr/>
            <p:nvPr/>
          </p:nvSpPr>
          <p:spPr>
            <a:xfrm>
              <a:off x="1946782" y="3411140"/>
              <a:ext cx="35609" cy="196454"/>
            </a:xfrm>
            <a:custGeom>
              <a:avLst/>
              <a:gdLst/>
              <a:ahLst/>
              <a:cxnLst/>
              <a:rect l="0" t="0" r="0" b="0"/>
              <a:pathLst>
                <a:path w="35609" h="196454">
                  <a:moveTo>
                    <a:pt x="35608" y="0"/>
                  </a:moveTo>
                  <a:lnTo>
                    <a:pt x="35608" y="7689"/>
                  </a:lnTo>
                  <a:lnTo>
                    <a:pt x="22342" y="16806"/>
                  </a:lnTo>
                  <a:lnTo>
                    <a:pt x="15491" y="25991"/>
                  </a:lnTo>
                  <a:lnTo>
                    <a:pt x="11785" y="36687"/>
                  </a:lnTo>
                  <a:lnTo>
                    <a:pt x="8993" y="77448"/>
                  </a:lnTo>
                  <a:lnTo>
                    <a:pt x="1146" y="120803"/>
                  </a:lnTo>
                  <a:lnTo>
                    <a:pt x="0" y="152909"/>
                  </a:lnTo>
                  <a:lnTo>
                    <a:pt x="8454" y="190084"/>
                  </a:lnTo>
                  <a:lnTo>
                    <a:pt x="9568" y="192207"/>
                  </a:lnTo>
                  <a:lnTo>
                    <a:pt x="11303" y="193623"/>
                  </a:lnTo>
                  <a:lnTo>
                    <a:pt x="17749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0"/>
            <p:cNvSpPr/>
            <p:nvPr/>
          </p:nvSpPr>
          <p:spPr>
            <a:xfrm>
              <a:off x="1572866" y="3134320"/>
              <a:ext cx="334976" cy="357188"/>
            </a:xfrm>
            <a:custGeom>
              <a:avLst/>
              <a:gdLst/>
              <a:ahLst/>
              <a:cxnLst/>
              <a:rect l="0" t="0" r="0" b="0"/>
              <a:pathLst>
                <a:path w="334976" h="357188">
                  <a:moveTo>
                    <a:pt x="7689" y="0"/>
                  </a:moveTo>
                  <a:lnTo>
                    <a:pt x="0" y="0"/>
                  </a:lnTo>
                  <a:lnTo>
                    <a:pt x="6556" y="7688"/>
                  </a:lnTo>
                  <a:lnTo>
                    <a:pt x="26967" y="25548"/>
                  </a:lnTo>
                  <a:lnTo>
                    <a:pt x="64037" y="54253"/>
                  </a:lnTo>
                  <a:lnTo>
                    <a:pt x="102273" y="77524"/>
                  </a:lnTo>
                  <a:lnTo>
                    <a:pt x="140914" y="101230"/>
                  </a:lnTo>
                  <a:lnTo>
                    <a:pt x="179856" y="125021"/>
                  </a:lnTo>
                  <a:lnTo>
                    <a:pt x="220732" y="148829"/>
                  </a:lnTo>
                  <a:lnTo>
                    <a:pt x="257469" y="171649"/>
                  </a:lnTo>
                  <a:lnTo>
                    <a:pt x="296035" y="189385"/>
                  </a:lnTo>
                  <a:lnTo>
                    <a:pt x="334907" y="212135"/>
                  </a:lnTo>
                  <a:lnTo>
                    <a:pt x="334975" y="212861"/>
                  </a:lnTo>
                  <a:lnTo>
                    <a:pt x="334028" y="213345"/>
                  </a:lnTo>
                  <a:lnTo>
                    <a:pt x="290455" y="214288"/>
                  </a:lnTo>
                  <a:lnTo>
                    <a:pt x="265765" y="216951"/>
                  </a:lnTo>
                  <a:lnTo>
                    <a:pt x="228022" y="229543"/>
                  </a:lnTo>
                  <a:lnTo>
                    <a:pt x="194637" y="238525"/>
                  </a:lnTo>
                  <a:lnTo>
                    <a:pt x="170899" y="242984"/>
                  </a:lnTo>
                  <a:lnTo>
                    <a:pt x="153943" y="250589"/>
                  </a:lnTo>
                  <a:lnTo>
                    <a:pt x="139325" y="262048"/>
                  </a:lnTo>
                  <a:lnTo>
                    <a:pt x="135647" y="267940"/>
                  </a:lnTo>
                  <a:lnTo>
                    <a:pt x="134666" y="270900"/>
                  </a:lnTo>
                  <a:lnTo>
                    <a:pt x="135004" y="273866"/>
                  </a:lnTo>
                  <a:lnTo>
                    <a:pt x="138026" y="279807"/>
                  </a:lnTo>
                  <a:lnTo>
                    <a:pt x="140221" y="281788"/>
                  </a:lnTo>
                  <a:lnTo>
                    <a:pt x="145305" y="283989"/>
                  </a:lnTo>
                  <a:lnTo>
                    <a:pt x="146066" y="285569"/>
                  </a:lnTo>
                  <a:lnTo>
                    <a:pt x="145581" y="287613"/>
                  </a:lnTo>
                  <a:lnTo>
                    <a:pt x="144265" y="289969"/>
                  </a:lnTo>
                  <a:lnTo>
                    <a:pt x="147357" y="290547"/>
                  </a:lnTo>
                  <a:lnTo>
                    <a:pt x="186840" y="286578"/>
                  </a:lnTo>
                  <a:lnTo>
                    <a:pt x="228358" y="276146"/>
                  </a:lnTo>
                  <a:lnTo>
                    <a:pt x="272452" y="255945"/>
                  </a:lnTo>
                  <a:lnTo>
                    <a:pt x="299035" y="235146"/>
                  </a:lnTo>
                  <a:lnTo>
                    <a:pt x="310761" y="223765"/>
                  </a:lnTo>
                  <a:lnTo>
                    <a:pt x="311139" y="228138"/>
                  </a:lnTo>
                  <a:lnTo>
                    <a:pt x="308582" y="233025"/>
                  </a:lnTo>
                  <a:lnTo>
                    <a:pt x="305130" y="238504"/>
                  </a:lnTo>
                  <a:lnTo>
                    <a:pt x="302194" y="247167"/>
                  </a:lnTo>
                  <a:lnTo>
                    <a:pt x="296474" y="257010"/>
                  </a:lnTo>
                  <a:lnTo>
                    <a:pt x="294788" y="266693"/>
                  </a:lnTo>
                  <a:lnTo>
                    <a:pt x="286101" y="277611"/>
                  </a:lnTo>
                  <a:lnTo>
                    <a:pt x="275294" y="288086"/>
                  </a:lnTo>
                  <a:lnTo>
                    <a:pt x="270492" y="296049"/>
                  </a:lnTo>
                  <a:lnTo>
                    <a:pt x="267408" y="316374"/>
                  </a:lnTo>
                  <a:lnTo>
                    <a:pt x="266987" y="327804"/>
                  </a:lnTo>
                  <a:lnTo>
                    <a:pt x="269445" y="336852"/>
                  </a:lnTo>
                  <a:lnTo>
                    <a:pt x="275764" y="347748"/>
                  </a:lnTo>
                  <a:lnTo>
                    <a:pt x="284509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1"/>
            <p:cNvSpPr/>
            <p:nvPr/>
          </p:nvSpPr>
          <p:spPr>
            <a:xfrm>
              <a:off x="1625203" y="3053953"/>
              <a:ext cx="196454" cy="250032"/>
            </a:xfrm>
            <a:custGeom>
              <a:avLst/>
              <a:gdLst/>
              <a:ahLst/>
              <a:cxnLst/>
              <a:rect l="0" t="0" r="0" b="0"/>
              <a:pathLst>
                <a:path w="196454" h="250032">
                  <a:moveTo>
                    <a:pt x="196453" y="0"/>
                  </a:moveTo>
                  <a:lnTo>
                    <a:pt x="196453" y="12429"/>
                  </a:lnTo>
                  <a:lnTo>
                    <a:pt x="193807" y="18091"/>
                  </a:lnTo>
                  <a:lnTo>
                    <a:pt x="191713" y="20991"/>
                  </a:lnTo>
                  <a:lnTo>
                    <a:pt x="186366" y="39902"/>
                  </a:lnTo>
                  <a:lnTo>
                    <a:pt x="151389" y="83083"/>
                  </a:lnTo>
                  <a:lnTo>
                    <a:pt x="116049" y="124470"/>
                  </a:lnTo>
                  <a:lnTo>
                    <a:pt x="77718" y="167754"/>
                  </a:lnTo>
                  <a:lnTo>
                    <a:pt x="43491" y="199178"/>
                  </a:lnTo>
                  <a:lnTo>
                    <a:pt x="25091" y="220547"/>
                  </a:lnTo>
                  <a:lnTo>
                    <a:pt x="16112" y="227997"/>
                  </a:lnTo>
                  <a:lnTo>
                    <a:pt x="10066" y="236778"/>
                  </a:lnTo>
                  <a:lnTo>
                    <a:pt x="3423" y="240813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2"/>
            <p:cNvSpPr/>
            <p:nvPr/>
          </p:nvSpPr>
          <p:spPr>
            <a:xfrm>
              <a:off x="5322094" y="3519906"/>
              <a:ext cx="98227" cy="158993"/>
            </a:xfrm>
            <a:custGeom>
              <a:avLst/>
              <a:gdLst/>
              <a:ahLst/>
              <a:cxnLst/>
              <a:rect l="0" t="0" r="0" b="0"/>
              <a:pathLst>
                <a:path w="98227" h="158993">
                  <a:moveTo>
                    <a:pt x="98226" y="16250"/>
                  </a:moveTo>
                  <a:lnTo>
                    <a:pt x="93486" y="16250"/>
                  </a:lnTo>
                  <a:lnTo>
                    <a:pt x="88512" y="13604"/>
                  </a:lnTo>
                  <a:lnTo>
                    <a:pt x="72496" y="3821"/>
                  </a:lnTo>
                  <a:lnTo>
                    <a:pt x="60726" y="0"/>
                  </a:lnTo>
                  <a:lnTo>
                    <a:pt x="57351" y="455"/>
                  </a:lnTo>
                  <a:lnTo>
                    <a:pt x="35765" y="9477"/>
                  </a:lnTo>
                  <a:lnTo>
                    <a:pt x="32773" y="11735"/>
                  </a:lnTo>
                  <a:lnTo>
                    <a:pt x="29449" y="19535"/>
                  </a:lnTo>
                  <a:lnTo>
                    <a:pt x="28561" y="24393"/>
                  </a:lnTo>
                  <a:lnTo>
                    <a:pt x="30222" y="35083"/>
                  </a:lnTo>
                  <a:lnTo>
                    <a:pt x="47825" y="75838"/>
                  </a:lnTo>
                  <a:lnTo>
                    <a:pt x="68472" y="116464"/>
                  </a:lnTo>
                  <a:lnTo>
                    <a:pt x="76401" y="129177"/>
                  </a:lnTo>
                  <a:lnTo>
                    <a:pt x="79844" y="147035"/>
                  </a:lnTo>
                  <a:lnTo>
                    <a:pt x="77488" y="151437"/>
                  </a:lnTo>
                  <a:lnTo>
                    <a:pt x="75472" y="154000"/>
                  </a:lnTo>
                  <a:lnTo>
                    <a:pt x="70585" y="156847"/>
                  </a:lnTo>
                  <a:lnTo>
                    <a:pt x="59609" y="158450"/>
                  </a:lnTo>
                  <a:lnTo>
                    <a:pt x="38123" y="158992"/>
                  </a:lnTo>
                  <a:lnTo>
                    <a:pt x="29181" y="156420"/>
                  </a:lnTo>
                  <a:lnTo>
                    <a:pt x="20906" y="152962"/>
                  </a:lnTo>
                  <a:lnTo>
                    <a:pt x="0" y="150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83"/>
            <p:cNvSpPr/>
            <p:nvPr/>
          </p:nvSpPr>
          <p:spPr>
            <a:xfrm>
              <a:off x="5143500" y="3473648"/>
              <a:ext cx="151649" cy="107157"/>
            </a:xfrm>
            <a:custGeom>
              <a:avLst/>
              <a:gdLst/>
              <a:ahLst/>
              <a:cxnLst/>
              <a:rect l="0" t="0" r="0" b="0"/>
              <a:pathLst>
                <a:path w="151649" h="107157">
                  <a:moveTo>
                    <a:pt x="0" y="0"/>
                  </a:moveTo>
                  <a:lnTo>
                    <a:pt x="4740" y="0"/>
                  </a:lnTo>
                  <a:lnTo>
                    <a:pt x="9713" y="2646"/>
                  </a:lnTo>
                  <a:lnTo>
                    <a:pt x="50604" y="40689"/>
                  </a:lnTo>
                  <a:lnTo>
                    <a:pt x="62508" y="46512"/>
                  </a:lnTo>
                  <a:lnTo>
                    <a:pt x="79154" y="56923"/>
                  </a:lnTo>
                  <a:lnTo>
                    <a:pt x="91032" y="60853"/>
                  </a:lnTo>
                  <a:lnTo>
                    <a:pt x="127592" y="62464"/>
                  </a:lnTo>
                  <a:lnTo>
                    <a:pt x="133767" y="59843"/>
                  </a:lnTo>
                  <a:lnTo>
                    <a:pt x="150030" y="46257"/>
                  </a:lnTo>
                  <a:lnTo>
                    <a:pt x="151016" y="42717"/>
                  </a:lnTo>
                  <a:lnTo>
                    <a:pt x="151648" y="32361"/>
                  </a:lnTo>
                  <a:lnTo>
                    <a:pt x="149090" y="26620"/>
                  </a:lnTo>
                  <a:lnTo>
                    <a:pt x="139362" y="14850"/>
                  </a:lnTo>
                  <a:lnTo>
                    <a:pt x="133707" y="11561"/>
                  </a:lnTo>
                  <a:lnTo>
                    <a:pt x="122299" y="9710"/>
                  </a:lnTo>
                  <a:lnTo>
                    <a:pt x="83184" y="8975"/>
                  </a:lnTo>
                  <a:lnTo>
                    <a:pt x="48792" y="18027"/>
                  </a:lnTo>
                  <a:lnTo>
                    <a:pt x="32896" y="30180"/>
                  </a:lnTo>
                  <a:lnTo>
                    <a:pt x="23858" y="38819"/>
                  </a:lnTo>
                  <a:lnTo>
                    <a:pt x="20525" y="47349"/>
                  </a:lnTo>
                  <a:lnTo>
                    <a:pt x="18386" y="64254"/>
                  </a:lnTo>
                  <a:lnTo>
                    <a:pt x="26984" y="94350"/>
                  </a:lnTo>
                  <a:lnTo>
                    <a:pt x="35719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4"/>
            <p:cNvSpPr/>
            <p:nvPr/>
          </p:nvSpPr>
          <p:spPr>
            <a:xfrm>
              <a:off x="4964906" y="3420070"/>
              <a:ext cx="196454" cy="44649"/>
            </a:xfrm>
            <a:custGeom>
              <a:avLst/>
              <a:gdLst/>
              <a:ahLst/>
              <a:cxnLst/>
              <a:rect l="0" t="0" r="0" b="0"/>
              <a:pathLst>
                <a:path w="196454" h="44649">
                  <a:moveTo>
                    <a:pt x="196453" y="0"/>
                  </a:moveTo>
                  <a:lnTo>
                    <a:pt x="154213" y="0"/>
                  </a:lnTo>
                  <a:lnTo>
                    <a:pt x="122295" y="2646"/>
                  </a:lnTo>
                  <a:lnTo>
                    <a:pt x="78266" y="11024"/>
                  </a:lnTo>
                  <a:lnTo>
                    <a:pt x="58247" y="18480"/>
                  </a:lnTo>
                  <a:lnTo>
                    <a:pt x="33172" y="31832"/>
                  </a:lnTo>
                  <a:lnTo>
                    <a:pt x="21845" y="35559"/>
                  </a:lnTo>
                  <a:lnTo>
                    <a:pt x="10826" y="43255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5"/>
            <p:cNvSpPr/>
            <p:nvPr/>
          </p:nvSpPr>
          <p:spPr>
            <a:xfrm>
              <a:off x="5045273" y="3375421"/>
              <a:ext cx="53580" cy="133947"/>
            </a:xfrm>
            <a:custGeom>
              <a:avLst/>
              <a:gdLst/>
              <a:ahLst/>
              <a:cxnLst/>
              <a:rect l="0" t="0" r="0" b="0"/>
              <a:pathLst>
                <a:path w="53580" h="133947">
                  <a:moveTo>
                    <a:pt x="0" y="0"/>
                  </a:moveTo>
                  <a:lnTo>
                    <a:pt x="2646" y="17652"/>
                  </a:lnTo>
                  <a:lnTo>
                    <a:pt x="7688" y="58278"/>
                  </a:lnTo>
                  <a:lnTo>
                    <a:pt x="11023" y="73196"/>
                  </a:lnTo>
                  <a:lnTo>
                    <a:pt x="28706" y="115349"/>
                  </a:lnTo>
                  <a:lnTo>
                    <a:pt x="42997" y="132139"/>
                  </a:lnTo>
                  <a:lnTo>
                    <a:pt x="46560" y="133143"/>
                  </a:lnTo>
                  <a:lnTo>
                    <a:pt x="53579" y="13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6"/>
            <p:cNvSpPr/>
            <p:nvPr/>
          </p:nvSpPr>
          <p:spPr>
            <a:xfrm>
              <a:off x="4707187" y="3214687"/>
              <a:ext cx="266650" cy="232173"/>
            </a:xfrm>
            <a:custGeom>
              <a:avLst/>
              <a:gdLst/>
              <a:ahLst/>
              <a:cxnLst/>
              <a:rect l="0" t="0" r="0" b="0"/>
              <a:pathLst>
                <a:path w="266650" h="232173">
                  <a:moveTo>
                    <a:pt x="7688" y="0"/>
                  </a:moveTo>
                  <a:lnTo>
                    <a:pt x="0" y="0"/>
                  </a:lnTo>
                  <a:lnTo>
                    <a:pt x="6555" y="0"/>
                  </a:lnTo>
                  <a:lnTo>
                    <a:pt x="47808" y="23916"/>
                  </a:lnTo>
                  <a:lnTo>
                    <a:pt x="91234" y="41681"/>
                  </a:lnTo>
                  <a:lnTo>
                    <a:pt x="133123" y="56556"/>
                  </a:lnTo>
                  <a:lnTo>
                    <a:pt x="170339" y="68792"/>
                  </a:lnTo>
                  <a:lnTo>
                    <a:pt x="185148" y="71254"/>
                  </a:lnTo>
                  <a:lnTo>
                    <a:pt x="212656" y="82393"/>
                  </a:lnTo>
                  <a:lnTo>
                    <a:pt x="221453" y="88893"/>
                  </a:lnTo>
                  <a:lnTo>
                    <a:pt x="217097" y="89177"/>
                  </a:lnTo>
                  <a:lnTo>
                    <a:pt x="212215" y="91890"/>
                  </a:lnTo>
                  <a:lnTo>
                    <a:pt x="209523" y="94002"/>
                  </a:lnTo>
                  <a:lnTo>
                    <a:pt x="201241" y="96349"/>
                  </a:lnTo>
                  <a:lnTo>
                    <a:pt x="191938" y="98384"/>
                  </a:lnTo>
                  <a:lnTo>
                    <a:pt x="148300" y="122121"/>
                  </a:lnTo>
                  <a:lnTo>
                    <a:pt x="130212" y="136933"/>
                  </a:lnTo>
                  <a:lnTo>
                    <a:pt x="126636" y="142880"/>
                  </a:lnTo>
                  <a:lnTo>
                    <a:pt x="123943" y="158971"/>
                  </a:lnTo>
                  <a:lnTo>
                    <a:pt x="133305" y="164953"/>
                  </a:lnTo>
                  <a:lnTo>
                    <a:pt x="143905" y="168269"/>
                  </a:lnTo>
                  <a:lnTo>
                    <a:pt x="186486" y="169610"/>
                  </a:lnTo>
                  <a:lnTo>
                    <a:pt x="198279" y="168648"/>
                  </a:lnTo>
                  <a:lnTo>
                    <a:pt x="227965" y="157232"/>
                  </a:lnTo>
                  <a:lnTo>
                    <a:pt x="237219" y="148926"/>
                  </a:lnTo>
                  <a:lnTo>
                    <a:pt x="253403" y="128789"/>
                  </a:lnTo>
                  <a:lnTo>
                    <a:pt x="259513" y="116243"/>
                  </a:lnTo>
                  <a:lnTo>
                    <a:pt x="265239" y="108952"/>
                  </a:lnTo>
                  <a:lnTo>
                    <a:pt x="266370" y="102367"/>
                  </a:lnTo>
                  <a:lnTo>
                    <a:pt x="266525" y="104366"/>
                  </a:lnTo>
                  <a:lnTo>
                    <a:pt x="265574" y="105296"/>
                  </a:lnTo>
                  <a:lnTo>
                    <a:pt x="261871" y="106330"/>
                  </a:lnTo>
                  <a:lnTo>
                    <a:pt x="260487" y="107597"/>
                  </a:lnTo>
                  <a:lnTo>
                    <a:pt x="255619" y="116762"/>
                  </a:lnTo>
                  <a:lnTo>
                    <a:pt x="251825" y="122340"/>
                  </a:lnTo>
                  <a:lnTo>
                    <a:pt x="250139" y="128126"/>
                  </a:lnTo>
                  <a:lnTo>
                    <a:pt x="248813" y="172581"/>
                  </a:lnTo>
                  <a:lnTo>
                    <a:pt x="249788" y="184640"/>
                  </a:lnTo>
                  <a:lnTo>
                    <a:pt x="256893" y="210430"/>
                  </a:lnTo>
                  <a:lnTo>
                    <a:pt x="257352" y="216886"/>
                  </a:lnTo>
                  <a:lnTo>
                    <a:pt x="260202" y="223063"/>
                  </a:lnTo>
                  <a:lnTo>
                    <a:pt x="266649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7"/>
            <p:cNvSpPr/>
            <p:nvPr/>
          </p:nvSpPr>
          <p:spPr>
            <a:xfrm>
              <a:off x="4741664" y="3161109"/>
              <a:ext cx="98226" cy="160735"/>
            </a:xfrm>
            <a:custGeom>
              <a:avLst/>
              <a:gdLst/>
              <a:ahLst/>
              <a:cxnLst/>
              <a:rect l="0" t="0" r="0" b="0"/>
              <a:pathLst>
                <a:path w="98226" h="160735">
                  <a:moveTo>
                    <a:pt x="98225" y="0"/>
                  </a:moveTo>
                  <a:lnTo>
                    <a:pt x="98225" y="4741"/>
                  </a:lnTo>
                  <a:lnTo>
                    <a:pt x="95581" y="9714"/>
                  </a:lnTo>
                  <a:lnTo>
                    <a:pt x="92090" y="15231"/>
                  </a:lnTo>
                  <a:lnTo>
                    <a:pt x="82412" y="38910"/>
                  </a:lnTo>
                  <a:lnTo>
                    <a:pt x="75130" y="50776"/>
                  </a:lnTo>
                  <a:lnTo>
                    <a:pt x="69521" y="69414"/>
                  </a:lnTo>
                  <a:lnTo>
                    <a:pt x="38673" y="112841"/>
                  </a:lnTo>
                  <a:lnTo>
                    <a:pt x="21826" y="130945"/>
                  </a:lnTo>
                  <a:lnTo>
                    <a:pt x="15997" y="142870"/>
                  </a:lnTo>
                  <a:lnTo>
                    <a:pt x="13641" y="145848"/>
                  </a:lnTo>
                  <a:lnTo>
                    <a:pt x="8378" y="149158"/>
                  </a:lnTo>
                  <a:lnTo>
                    <a:pt x="5585" y="150040"/>
                  </a:lnTo>
                  <a:lnTo>
                    <a:pt x="3723" y="151621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8"/>
            <p:cNvSpPr/>
            <p:nvPr/>
          </p:nvSpPr>
          <p:spPr>
            <a:xfrm>
              <a:off x="7045523" y="3402211"/>
              <a:ext cx="156950" cy="205383"/>
            </a:xfrm>
            <a:custGeom>
              <a:avLst/>
              <a:gdLst/>
              <a:ahLst/>
              <a:cxnLst/>
              <a:rect l="0" t="0" r="0" b="0"/>
              <a:pathLst>
                <a:path w="156950" h="205383">
                  <a:moveTo>
                    <a:pt x="151804" y="0"/>
                  </a:moveTo>
                  <a:lnTo>
                    <a:pt x="156949" y="0"/>
                  </a:lnTo>
                  <a:lnTo>
                    <a:pt x="154753" y="0"/>
                  </a:lnTo>
                  <a:lnTo>
                    <a:pt x="153770" y="992"/>
                  </a:lnTo>
                  <a:lnTo>
                    <a:pt x="150402" y="8121"/>
                  </a:lnTo>
                  <a:lnTo>
                    <a:pt x="118227" y="48586"/>
                  </a:lnTo>
                  <a:lnTo>
                    <a:pt x="82790" y="89353"/>
                  </a:lnTo>
                  <a:lnTo>
                    <a:pt x="47244" y="130971"/>
                  </a:lnTo>
                  <a:lnTo>
                    <a:pt x="30867" y="155774"/>
                  </a:lnTo>
                  <a:lnTo>
                    <a:pt x="15027" y="187495"/>
                  </a:lnTo>
                  <a:lnTo>
                    <a:pt x="0" y="20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9"/>
            <p:cNvSpPr/>
            <p:nvPr/>
          </p:nvSpPr>
          <p:spPr>
            <a:xfrm>
              <a:off x="6920507" y="3321843"/>
              <a:ext cx="142876" cy="241103"/>
            </a:xfrm>
            <a:custGeom>
              <a:avLst/>
              <a:gdLst/>
              <a:ahLst/>
              <a:cxnLst/>
              <a:rect l="0" t="0" r="0" b="0"/>
              <a:pathLst>
                <a:path w="142876" h="241103">
                  <a:moveTo>
                    <a:pt x="142875" y="0"/>
                  </a:moveTo>
                  <a:lnTo>
                    <a:pt x="138136" y="4741"/>
                  </a:lnTo>
                  <a:lnTo>
                    <a:pt x="135808" y="9714"/>
                  </a:lnTo>
                  <a:lnTo>
                    <a:pt x="127062" y="31045"/>
                  </a:lnTo>
                  <a:lnTo>
                    <a:pt x="113257" y="53831"/>
                  </a:lnTo>
                  <a:lnTo>
                    <a:pt x="69509" y="95265"/>
                  </a:lnTo>
                  <a:lnTo>
                    <a:pt x="48817" y="117855"/>
                  </a:lnTo>
                  <a:lnTo>
                    <a:pt x="27730" y="158322"/>
                  </a:lnTo>
                  <a:lnTo>
                    <a:pt x="6009" y="202265"/>
                  </a:lnTo>
                  <a:lnTo>
                    <a:pt x="1188" y="219062"/>
                  </a:lnTo>
                  <a:lnTo>
                    <a:pt x="0" y="24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0"/>
            <p:cNvSpPr/>
            <p:nvPr/>
          </p:nvSpPr>
          <p:spPr>
            <a:xfrm>
              <a:off x="6708868" y="3357973"/>
              <a:ext cx="131127" cy="124606"/>
            </a:xfrm>
            <a:custGeom>
              <a:avLst/>
              <a:gdLst/>
              <a:ahLst/>
              <a:cxnLst/>
              <a:rect l="0" t="0" r="0" b="0"/>
              <a:pathLst>
                <a:path w="131127" h="124606">
                  <a:moveTo>
                    <a:pt x="50905" y="44238"/>
                  </a:moveTo>
                  <a:lnTo>
                    <a:pt x="94377" y="44238"/>
                  </a:lnTo>
                  <a:lnTo>
                    <a:pt x="111284" y="44238"/>
                  </a:lnTo>
                  <a:lnTo>
                    <a:pt x="120121" y="37109"/>
                  </a:lnTo>
                  <a:lnTo>
                    <a:pt x="129608" y="27987"/>
                  </a:lnTo>
                  <a:lnTo>
                    <a:pt x="130532" y="24448"/>
                  </a:lnTo>
                  <a:lnTo>
                    <a:pt x="131126" y="14091"/>
                  </a:lnTo>
                  <a:lnTo>
                    <a:pt x="130183" y="12233"/>
                  </a:lnTo>
                  <a:lnTo>
                    <a:pt x="128562" y="10995"/>
                  </a:lnTo>
                  <a:lnTo>
                    <a:pt x="124114" y="8628"/>
                  </a:lnTo>
                  <a:lnTo>
                    <a:pt x="118831" y="4268"/>
                  </a:lnTo>
                  <a:lnTo>
                    <a:pt x="110529" y="1669"/>
                  </a:lnTo>
                  <a:lnTo>
                    <a:pt x="93772" y="0"/>
                  </a:lnTo>
                  <a:lnTo>
                    <a:pt x="73778" y="6800"/>
                  </a:lnTo>
                  <a:lnTo>
                    <a:pt x="53365" y="17697"/>
                  </a:lnTo>
                  <a:lnTo>
                    <a:pt x="22525" y="38299"/>
                  </a:lnTo>
                  <a:lnTo>
                    <a:pt x="18448" y="46890"/>
                  </a:lnTo>
                  <a:lnTo>
                    <a:pt x="17360" y="51959"/>
                  </a:lnTo>
                  <a:lnTo>
                    <a:pt x="10861" y="60237"/>
                  </a:lnTo>
                  <a:lnTo>
                    <a:pt x="6350" y="63834"/>
                  </a:lnTo>
                  <a:lnTo>
                    <a:pt x="1337" y="73121"/>
                  </a:lnTo>
                  <a:lnTo>
                    <a:pt x="0" y="78377"/>
                  </a:lnTo>
                  <a:lnTo>
                    <a:pt x="1094" y="82872"/>
                  </a:lnTo>
                  <a:lnTo>
                    <a:pt x="26950" y="109604"/>
                  </a:lnTo>
                  <a:lnTo>
                    <a:pt x="40720" y="118617"/>
                  </a:lnTo>
                  <a:lnTo>
                    <a:pt x="57369" y="122830"/>
                  </a:lnTo>
                  <a:lnTo>
                    <a:pt x="101857" y="124536"/>
                  </a:lnTo>
                  <a:lnTo>
                    <a:pt x="113412" y="12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91"/>
            <p:cNvSpPr/>
            <p:nvPr/>
          </p:nvSpPr>
          <p:spPr>
            <a:xfrm>
              <a:off x="6447760" y="3223617"/>
              <a:ext cx="256673" cy="196454"/>
            </a:xfrm>
            <a:custGeom>
              <a:avLst/>
              <a:gdLst/>
              <a:ahLst/>
              <a:cxnLst/>
              <a:rect l="0" t="0" r="0" b="0"/>
              <a:pathLst>
                <a:path w="256673" h="196454">
                  <a:moveTo>
                    <a:pt x="106630" y="0"/>
                  </a:moveTo>
                  <a:lnTo>
                    <a:pt x="101891" y="4740"/>
                  </a:lnTo>
                  <a:lnTo>
                    <a:pt x="99563" y="9714"/>
                  </a:lnTo>
                  <a:lnTo>
                    <a:pt x="90817" y="31044"/>
                  </a:lnTo>
                  <a:lnTo>
                    <a:pt x="85381" y="42240"/>
                  </a:lnTo>
                  <a:lnTo>
                    <a:pt x="77012" y="51185"/>
                  </a:lnTo>
                  <a:lnTo>
                    <a:pt x="67669" y="59460"/>
                  </a:lnTo>
                  <a:lnTo>
                    <a:pt x="30138" y="103080"/>
                  </a:lnTo>
                  <a:lnTo>
                    <a:pt x="11459" y="120951"/>
                  </a:lnTo>
                  <a:lnTo>
                    <a:pt x="5463" y="123209"/>
                  </a:lnTo>
                  <a:lnTo>
                    <a:pt x="3466" y="124803"/>
                  </a:lnTo>
                  <a:lnTo>
                    <a:pt x="657" y="129804"/>
                  </a:lnTo>
                  <a:lnTo>
                    <a:pt x="262" y="129200"/>
                  </a:lnTo>
                  <a:lnTo>
                    <a:pt x="0" y="127805"/>
                  </a:lnTo>
                  <a:lnTo>
                    <a:pt x="817" y="126875"/>
                  </a:lnTo>
                  <a:lnTo>
                    <a:pt x="6707" y="124574"/>
                  </a:lnTo>
                  <a:lnTo>
                    <a:pt x="20478" y="112659"/>
                  </a:lnTo>
                  <a:lnTo>
                    <a:pt x="37861" y="91100"/>
                  </a:lnTo>
                  <a:lnTo>
                    <a:pt x="77021" y="56137"/>
                  </a:lnTo>
                  <a:lnTo>
                    <a:pt x="118546" y="30089"/>
                  </a:lnTo>
                  <a:lnTo>
                    <a:pt x="139705" y="20569"/>
                  </a:lnTo>
                  <a:lnTo>
                    <a:pt x="170719" y="18018"/>
                  </a:lnTo>
                  <a:lnTo>
                    <a:pt x="185371" y="22647"/>
                  </a:lnTo>
                  <a:lnTo>
                    <a:pt x="188890" y="26012"/>
                  </a:lnTo>
                  <a:lnTo>
                    <a:pt x="192799" y="35043"/>
                  </a:lnTo>
                  <a:lnTo>
                    <a:pt x="195652" y="60974"/>
                  </a:lnTo>
                  <a:lnTo>
                    <a:pt x="194880" y="82637"/>
                  </a:lnTo>
                  <a:lnTo>
                    <a:pt x="176136" y="124400"/>
                  </a:lnTo>
                  <a:lnTo>
                    <a:pt x="170521" y="132060"/>
                  </a:lnTo>
                  <a:lnTo>
                    <a:pt x="169259" y="141468"/>
                  </a:lnTo>
                  <a:lnTo>
                    <a:pt x="169149" y="130323"/>
                  </a:lnTo>
                  <a:lnTo>
                    <a:pt x="171789" y="124729"/>
                  </a:lnTo>
                  <a:lnTo>
                    <a:pt x="175277" y="118935"/>
                  </a:lnTo>
                  <a:lnTo>
                    <a:pt x="176827" y="113053"/>
                  </a:lnTo>
                  <a:lnTo>
                    <a:pt x="182808" y="107131"/>
                  </a:lnTo>
                  <a:lnTo>
                    <a:pt x="191088" y="100200"/>
                  </a:lnTo>
                  <a:lnTo>
                    <a:pt x="216691" y="68829"/>
                  </a:lnTo>
                  <a:lnTo>
                    <a:pt x="222684" y="65317"/>
                  </a:lnTo>
                  <a:lnTo>
                    <a:pt x="234616" y="63063"/>
                  </a:lnTo>
                  <a:lnTo>
                    <a:pt x="252481" y="62556"/>
                  </a:lnTo>
                  <a:lnTo>
                    <a:pt x="254466" y="63532"/>
                  </a:lnTo>
                  <a:lnTo>
                    <a:pt x="255790" y="65175"/>
                  </a:lnTo>
                  <a:lnTo>
                    <a:pt x="256672" y="67263"/>
                  </a:lnTo>
                  <a:lnTo>
                    <a:pt x="248489" y="109742"/>
                  </a:lnTo>
                  <a:lnTo>
                    <a:pt x="240274" y="135704"/>
                  </a:lnTo>
                  <a:lnTo>
                    <a:pt x="235482" y="146633"/>
                  </a:lnTo>
                  <a:lnTo>
                    <a:pt x="231666" y="189321"/>
                  </a:lnTo>
                  <a:lnTo>
                    <a:pt x="231645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2"/>
            <p:cNvSpPr/>
            <p:nvPr/>
          </p:nvSpPr>
          <p:spPr>
            <a:xfrm>
              <a:off x="6286500" y="3098638"/>
              <a:ext cx="214313" cy="186088"/>
            </a:xfrm>
            <a:custGeom>
              <a:avLst/>
              <a:gdLst/>
              <a:ahLst/>
              <a:cxnLst/>
              <a:rect l="0" t="0" r="0" b="0"/>
              <a:pathLst>
                <a:path w="214313" h="186088">
                  <a:moveTo>
                    <a:pt x="214312" y="26752"/>
                  </a:moveTo>
                  <a:lnTo>
                    <a:pt x="201884" y="26752"/>
                  </a:lnTo>
                  <a:lnTo>
                    <a:pt x="196221" y="24106"/>
                  </a:lnTo>
                  <a:lnTo>
                    <a:pt x="180547" y="12513"/>
                  </a:lnTo>
                  <a:lnTo>
                    <a:pt x="142340" y="3074"/>
                  </a:lnTo>
                  <a:lnTo>
                    <a:pt x="100972" y="373"/>
                  </a:lnTo>
                  <a:lnTo>
                    <a:pt x="57318" y="0"/>
                  </a:lnTo>
                  <a:lnTo>
                    <a:pt x="33885" y="963"/>
                  </a:lnTo>
                  <a:lnTo>
                    <a:pt x="25643" y="4707"/>
                  </a:lnTo>
                  <a:lnTo>
                    <a:pt x="23048" y="7094"/>
                  </a:lnTo>
                  <a:lnTo>
                    <a:pt x="20165" y="12394"/>
                  </a:lnTo>
                  <a:lnTo>
                    <a:pt x="20388" y="15195"/>
                  </a:lnTo>
                  <a:lnTo>
                    <a:pt x="30490" y="34516"/>
                  </a:lnTo>
                  <a:lnTo>
                    <a:pt x="38686" y="42770"/>
                  </a:lnTo>
                  <a:lnTo>
                    <a:pt x="81411" y="72024"/>
                  </a:lnTo>
                  <a:lnTo>
                    <a:pt x="124160" y="100256"/>
                  </a:lnTo>
                  <a:lnTo>
                    <a:pt x="157254" y="123254"/>
                  </a:lnTo>
                  <a:lnTo>
                    <a:pt x="181003" y="153091"/>
                  </a:lnTo>
                  <a:lnTo>
                    <a:pt x="182184" y="156619"/>
                  </a:lnTo>
                  <a:lnTo>
                    <a:pt x="181978" y="159963"/>
                  </a:lnTo>
                  <a:lnTo>
                    <a:pt x="179107" y="166324"/>
                  </a:lnTo>
                  <a:lnTo>
                    <a:pt x="174521" y="172459"/>
                  </a:lnTo>
                  <a:lnTo>
                    <a:pt x="166531" y="175847"/>
                  </a:lnTo>
                  <a:lnTo>
                    <a:pt x="123068" y="186087"/>
                  </a:lnTo>
                  <a:lnTo>
                    <a:pt x="78954" y="179675"/>
                  </a:lnTo>
                  <a:lnTo>
                    <a:pt x="45247" y="168990"/>
                  </a:lnTo>
                  <a:lnTo>
                    <a:pt x="11628" y="151712"/>
                  </a:lnTo>
                  <a:lnTo>
                    <a:pt x="0" y="14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3"/>
            <p:cNvSpPr/>
            <p:nvPr/>
          </p:nvSpPr>
          <p:spPr>
            <a:xfrm>
              <a:off x="7956351" y="2250281"/>
              <a:ext cx="62509" cy="1473399"/>
            </a:xfrm>
            <a:custGeom>
              <a:avLst/>
              <a:gdLst/>
              <a:ahLst/>
              <a:cxnLst/>
              <a:rect l="0" t="0" r="0" b="0"/>
              <a:pathLst>
                <a:path w="62509" h="1473399">
                  <a:moveTo>
                    <a:pt x="62508" y="0"/>
                  </a:moveTo>
                  <a:lnTo>
                    <a:pt x="62508" y="12429"/>
                  </a:lnTo>
                  <a:lnTo>
                    <a:pt x="54130" y="56477"/>
                  </a:lnTo>
                  <a:lnTo>
                    <a:pt x="53687" y="94610"/>
                  </a:lnTo>
                  <a:lnTo>
                    <a:pt x="53610" y="133425"/>
                  </a:lnTo>
                  <a:lnTo>
                    <a:pt x="53588" y="176345"/>
                  </a:lnTo>
                  <a:lnTo>
                    <a:pt x="53581" y="220481"/>
                  </a:lnTo>
                  <a:lnTo>
                    <a:pt x="53579" y="252773"/>
                  </a:lnTo>
                  <a:lnTo>
                    <a:pt x="53578" y="287961"/>
                  </a:lnTo>
                  <a:lnTo>
                    <a:pt x="53578" y="326751"/>
                  </a:lnTo>
                  <a:lnTo>
                    <a:pt x="53578" y="367142"/>
                  </a:lnTo>
                  <a:lnTo>
                    <a:pt x="53578" y="408245"/>
                  </a:lnTo>
                  <a:lnTo>
                    <a:pt x="53578" y="449664"/>
                  </a:lnTo>
                  <a:lnTo>
                    <a:pt x="53578" y="493869"/>
                  </a:lnTo>
                  <a:lnTo>
                    <a:pt x="53578" y="516769"/>
                  </a:lnTo>
                  <a:lnTo>
                    <a:pt x="54570" y="539974"/>
                  </a:lnTo>
                  <a:lnTo>
                    <a:pt x="56224" y="563381"/>
                  </a:lnTo>
                  <a:lnTo>
                    <a:pt x="58319" y="586923"/>
                  </a:lnTo>
                  <a:lnTo>
                    <a:pt x="59715" y="610556"/>
                  </a:lnTo>
                  <a:lnTo>
                    <a:pt x="60646" y="634248"/>
                  </a:lnTo>
                  <a:lnTo>
                    <a:pt x="61267" y="657980"/>
                  </a:lnTo>
                  <a:lnTo>
                    <a:pt x="61680" y="681740"/>
                  </a:lnTo>
                  <a:lnTo>
                    <a:pt x="61956" y="705516"/>
                  </a:lnTo>
                  <a:lnTo>
                    <a:pt x="62140" y="729305"/>
                  </a:lnTo>
                  <a:lnTo>
                    <a:pt x="62263" y="754094"/>
                  </a:lnTo>
                  <a:lnTo>
                    <a:pt x="62345" y="779550"/>
                  </a:lnTo>
                  <a:lnTo>
                    <a:pt x="62399" y="805450"/>
                  </a:lnTo>
                  <a:lnTo>
                    <a:pt x="61443" y="831647"/>
                  </a:lnTo>
                  <a:lnTo>
                    <a:pt x="59814" y="858040"/>
                  </a:lnTo>
                  <a:lnTo>
                    <a:pt x="57736" y="884566"/>
                  </a:lnTo>
                  <a:lnTo>
                    <a:pt x="56350" y="911180"/>
                  </a:lnTo>
                  <a:lnTo>
                    <a:pt x="55426" y="937852"/>
                  </a:lnTo>
                  <a:lnTo>
                    <a:pt x="54810" y="964563"/>
                  </a:lnTo>
                  <a:lnTo>
                    <a:pt x="53407" y="991300"/>
                  </a:lnTo>
                  <a:lnTo>
                    <a:pt x="51480" y="1018054"/>
                  </a:lnTo>
                  <a:lnTo>
                    <a:pt x="49203" y="1044820"/>
                  </a:lnTo>
                  <a:lnTo>
                    <a:pt x="46692" y="1072586"/>
                  </a:lnTo>
                  <a:lnTo>
                    <a:pt x="44027" y="1101018"/>
                  </a:lnTo>
                  <a:lnTo>
                    <a:pt x="41258" y="1129895"/>
                  </a:lnTo>
                  <a:lnTo>
                    <a:pt x="38419" y="1159068"/>
                  </a:lnTo>
                  <a:lnTo>
                    <a:pt x="35534" y="1188439"/>
                  </a:lnTo>
                  <a:lnTo>
                    <a:pt x="32620" y="1217941"/>
                  </a:lnTo>
                  <a:lnTo>
                    <a:pt x="29683" y="1247531"/>
                  </a:lnTo>
                  <a:lnTo>
                    <a:pt x="26735" y="1277180"/>
                  </a:lnTo>
                  <a:lnTo>
                    <a:pt x="23777" y="1306867"/>
                  </a:lnTo>
                  <a:lnTo>
                    <a:pt x="20812" y="1333605"/>
                  </a:lnTo>
                  <a:lnTo>
                    <a:pt x="17844" y="1358374"/>
                  </a:lnTo>
                  <a:lnTo>
                    <a:pt x="11900" y="1402433"/>
                  </a:lnTo>
                  <a:lnTo>
                    <a:pt x="5951" y="1438551"/>
                  </a:lnTo>
                  <a:lnTo>
                    <a:pt x="0" y="147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4"/>
            <p:cNvSpPr/>
            <p:nvPr/>
          </p:nvSpPr>
          <p:spPr>
            <a:xfrm>
              <a:off x="928687" y="2830744"/>
              <a:ext cx="7009805" cy="205340"/>
            </a:xfrm>
            <a:custGeom>
              <a:avLst/>
              <a:gdLst/>
              <a:ahLst/>
              <a:cxnLst/>
              <a:rect l="0" t="0" r="0" b="0"/>
              <a:pathLst>
                <a:path w="7009805" h="205340">
                  <a:moveTo>
                    <a:pt x="0" y="89264"/>
                  </a:moveTo>
                  <a:lnTo>
                    <a:pt x="4741" y="84523"/>
                  </a:lnTo>
                  <a:lnTo>
                    <a:pt x="9714" y="82195"/>
                  </a:lnTo>
                  <a:lnTo>
                    <a:pt x="46981" y="75702"/>
                  </a:lnTo>
                  <a:lnTo>
                    <a:pt x="81610" y="72678"/>
                  </a:lnTo>
                  <a:lnTo>
                    <a:pt x="123289" y="71781"/>
                  </a:lnTo>
                  <a:lnTo>
                    <a:pt x="167058" y="71516"/>
                  </a:lnTo>
                  <a:lnTo>
                    <a:pt x="201910" y="71454"/>
                  </a:lnTo>
                  <a:lnTo>
                    <a:pt x="240550" y="70434"/>
                  </a:lnTo>
                  <a:lnTo>
                    <a:pt x="280875" y="66674"/>
                  </a:lnTo>
                  <a:lnTo>
                    <a:pt x="324594" y="64341"/>
                  </a:lnTo>
                  <a:lnTo>
                    <a:pt x="347365" y="63719"/>
                  </a:lnTo>
                  <a:lnTo>
                    <a:pt x="391187" y="60382"/>
                  </a:lnTo>
                  <a:lnTo>
                    <a:pt x="435798" y="55591"/>
                  </a:lnTo>
                  <a:lnTo>
                    <a:pt x="460197" y="52925"/>
                  </a:lnTo>
                  <a:lnTo>
                    <a:pt x="485392" y="50155"/>
                  </a:lnTo>
                  <a:lnTo>
                    <a:pt x="511118" y="47316"/>
                  </a:lnTo>
                  <a:lnTo>
                    <a:pt x="537199" y="44431"/>
                  </a:lnTo>
                  <a:lnTo>
                    <a:pt x="563515" y="41516"/>
                  </a:lnTo>
                  <a:lnTo>
                    <a:pt x="589990" y="39572"/>
                  </a:lnTo>
                  <a:lnTo>
                    <a:pt x="616569" y="38276"/>
                  </a:lnTo>
                  <a:lnTo>
                    <a:pt x="643218" y="37413"/>
                  </a:lnTo>
                  <a:lnTo>
                    <a:pt x="669914" y="35845"/>
                  </a:lnTo>
                  <a:lnTo>
                    <a:pt x="696641" y="33807"/>
                  </a:lnTo>
                  <a:lnTo>
                    <a:pt x="723388" y="31457"/>
                  </a:lnTo>
                  <a:lnTo>
                    <a:pt x="751142" y="28898"/>
                  </a:lnTo>
                  <a:lnTo>
                    <a:pt x="779566" y="26199"/>
                  </a:lnTo>
                  <a:lnTo>
                    <a:pt x="808437" y="23408"/>
                  </a:lnTo>
                  <a:lnTo>
                    <a:pt x="837607" y="21548"/>
                  </a:lnTo>
                  <a:lnTo>
                    <a:pt x="866975" y="20307"/>
                  </a:lnTo>
                  <a:lnTo>
                    <a:pt x="896476" y="19480"/>
                  </a:lnTo>
                  <a:lnTo>
                    <a:pt x="926065" y="17936"/>
                  </a:lnTo>
                  <a:lnTo>
                    <a:pt x="955713" y="15915"/>
                  </a:lnTo>
                  <a:lnTo>
                    <a:pt x="985399" y="13576"/>
                  </a:lnTo>
                  <a:lnTo>
                    <a:pt x="1016105" y="12016"/>
                  </a:lnTo>
                  <a:lnTo>
                    <a:pt x="1047489" y="10976"/>
                  </a:lnTo>
                  <a:lnTo>
                    <a:pt x="1079326" y="10283"/>
                  </a:lnTo>
                  <a:lnTo>
                    <a:pt x="1110473" y="9821"/>
                  </a:lnTo>
                  <a:lnTo>
                    <a:pt x="1141159" y="9512"/>
                  </a:lnTo>
                  <a:lnTo>
                    <a:pt x="1171538" y="9307"/>
                  </a:lnTo>
                  <a:lnTo>
                    <a:pt x="1201713" y="8178"/>
                  </a:lnTo>
                  <a:lnTo>
                    <a:pt x="1231752" y="6433"/>
                  </a:lnTo>
                  <a:lnTo>
                    <a:pt x="1261699" y="4278"/>
                  </a:lnTo>
                  <a:lnTo>
                    <a:pt x="1292578" y="2841"/>
                  </a:lnTo>
                  <a:lnTo>
                    <a:pt x="1324078" y="1883"/>
                  </a:lnTo>
                  <a:lnTo>
                    <a:pt x="1355992" y="1244"/>
                  </a:lnTo>
                  <a:lnTo>
                    <a:pt x="1388182" y="818"/>
                  </a:lnTo>
                  <a:lnTo>
                    <a:pt x="1420557" y="535"/>
                  </a:lnTo>
                  <a:lnTo>
                    <a:pt x="1453053" y="345"/>
                  </a:lnTo>
                  <a:lnTo>
                    <a:pt x="1484640" y="219"/>
                  </a:lnTo>
                  <a:lnTo>
                    <a:pt x="1515620" y="135"/>
                  </a:lnTo>
                  <a:lnTo>
                    <a:pt x="1546194" y="79"/>
                  </a:lnTo>
                  <a:lnTo>
                    <a:pt x="1578484" y="42"/>
                  </a:lnTo>
                  <a:lnTo>
                    <a:pt x="1611916" y="17"/>
                  </a:lnTo>
                  <a:lnTo>
                    <a:pt x="1646111" y="0"/>
                  </a:lnTo>
                  <a:lnTo>
                    <a:pt x="1679821" y="981"/>
                  </a:lnTo>
                  <a:lnTo>
                    <a:pt x="1713209" y="2627"/>
                  </a:lnTo>
                  <a:lnTo>
                    <a:pt x="1746382" y="4717"/>
                  </a:lnTo>
                  <a:lnTo>
                    <a:pt x="1779411" y="6110"/>
                  </a:lnTo>
                  <a:lnTo>
                    <a:pt x="1812344" y="7039"/>
                  </a:lnTo>
                  <a:lnTo>
                    <a:pt x="1845214" y="7658"/>
                  </a:lnTo>
                  <a:lnTo>
                    <a:pt x="1879033" y="9063"/>
                  </a:lnTo>
                  <a:lnTo>
                    <a:pt x="1913486" y="10992"/>
                  </a:lnTo>
                  <a:lnTo>
                    <a:pt x="1948361" y="13270"/>
                  </a:lnTo>
                  <a:lnTo>
                    <a:pt x="1982524" y="14789"/>
                  </a:lnTo>
                  <a:lnTo>
                    <a:pt x="2016214" y="15801"/>
                  </a:lnTo>
                  <a:lnTo>
                    <a:pt x="2049589" y="16476"/>
                  </a:lnTo>
                  <a:lnTo>
                    <a:pt x="2083744" y="17918"/>
                  </a:lnTo>
                  <a:lnTo>
                    <a:pt x="2118420" y="19872"/>
                  </a:lnTo>
                  <a:lnTo>
                    <a:pt x="2153445" y="22167"/>
                  </a:lnTo>
                  <a:lnTo>
                    <a:pt x="2187708" y="24689"/>
                  </a:lnTo>
                  <a:lnTo>
                    <a:pt x="2221464" y="27362"/>
                  </a:lnTo>
                  <a:lnTo>
                    <a:pt x="2254882" y="30137"/>
                  </a:lnTo>
                  <a:lnTo>
                    <a:pt x="2289068" y="32979"/>
                  </a:lnTo>
                  <a:lnTo>
                    <a:pt x="2323764" y="35865"/>
                  </a:lnTo>
                  <a:lnTo>
                    <a:pt x="2358801" y="38782"/>
                  </a:lnTo>
                  <a:lnTo>
                    <a:pt x="2394066" y="41718"/>
                  </a:lnTo>
                  <a:lnTo>
                    <a:pt x="2429481" y="44669"/>
                  </a:lnTo>
                  <a:lnTo>
                    <a:pt x="2464998" y="47627"/>
                  </a:lnTo>
                  <a:lnTo>
                    <a:pt x="2499590" y="50592"/>
                  </a:lnTo>
                  <a:lnTo>
                    <a:pt x="2533565" y="53561"/>
                  </a:lnTo>
                  <a:lnTo>
                    <a:pt x="2567129" y="56532"/>
                  </a:lnTo>
                  <a:lnTo>
                    <a:pt x="2601412" y="59505"/>
                  </a:lnTo>
                  <a:lnTo>
                    <a:pt x="2636173" y="62479"/>
                  </a:lnTo>
                  <a:lnTo>
                    <a:pt x="2671253" y="65454"/>
                  </a:lnTo>
                  <a:lnTo>
                    <a:pt x="2706547" y="69422"/>
                  </a:lnTo>
                  <a:lnTo>
                    <a:pt x="2741982" y="74052"/>
                  </a:lnTo>
                  <a:lnTo>
                    <a:pt x="2777512" y="79122"/>
                  </a:lnTo>
                  <a:lnTo>
                    <a:pt x="2812112" y="83495"/>
                  </a:lnTo>
                  <a:lnTo>
                    <a:pt x="2846093" y="87402"/>
                  </a:lnTo>
                  <a:lnTo>
                    <a:pt x="2879661" y="90999"/>
                  </a:lnTo>
                  <a:lnTo>
                    <a:pt x="2913946" y="95382"/>
                  </a:lnTo>
                  <a:lnTo>
                    <a:pt x="2948709" y="100287"/>
                  </a:lnTo>
                  <a:lnTo>
                    <a:pt x="2983790" y="105543"/>
                  </a:lnTo>
                  <a:lnTo>
                    <a:pt x="3019084" y="110038"/>
                  </a:lnTo>
                  <a:lnTo>
                    <a:pt x="3054519" y="114028"/>
                  </a:lnTo>
                  <a:lnTo>
                    <a:pt x="3090049" y="117679"/>
                  </a:lnTo>
                  <a:lnTo>
                    <a:pt x="3125643" y="121106"/>
                  </a:lnTo>
                  <a:lnTo>
                    <a:pt x="3161277" y="124382"/>
                  </a:lnTo>
                  <a:lnTo>
                    <a:pt x="3196940" y="127559"/>
                  </a:lnTo>
                  <a:lnTo>
                    <a:pt x="3232621" y="131661"/>
                  </a:lnTo>
                  <a:lnTo>
                    <a:pt x="3268316" y="136380"/>
                  </a:lnTo>
                  <a:lnTo>
                    <a:pt x="3304018" y="141511"/>
                  </a:lnTo>
                  <a:lnTo>
                    <a:pt x="3338734" y="145923"/>
                  </a:lnTo>
                  <a:lnTo>
                    <a:pt x="3372791" y="149857"/>
                  </a:lnTo>
                  <a:lnTo>
                    <a:pt x="3406410" y="153472"/>
                  </a:lnTo>
                  <a:lnTo>
                    <a:pt x="3440729" y="156874"/>
                  </a:lnTo>
                  <a:lnTo>
                    <a:pt x="3475515" y="160134"/>
                  </a:lnTo>
                  <a:lnTo>
                    <a:pt x="3510611" y="163300"/>
                  </a:lnTo>
                  <a:lnTo>
                    <a:pt x="3544924" y="167394"/>
                  </a:lnTo>
                  <a:lnTo>
                    <a:pt x="3578712" y="172108"/>
                  </a:lnTo>
                  <a:lnTo>
                    <a:pt x="3612152" y="177235"/>
                  </a:lnTo>
                  <a:lnTo>
                    <a:pt x="3645359" y="181646"/>
                  </a:lnTo>
                  <a:lnTo>
                    <a:pt x="3678410" y="185579"/>
                  </a:lnTo>
                  <a:lnTo>
                    <a:pt x="3711360" y="189192"/>
                  </a:lnTo>
                  <a:lnTo>
                    <a:pt x="3745232" y="191602"/>
                  </a:lnTo>
                  <a:lnTo>
                    <a:pt x="3779720" y="193207"/>
                  </a:lnTo>
                  <a:lnTo>
                    <a:pt x="3814618" y="194279"/>
                  </a:lnTo>
                  <a:lnTo>
                    <a:pt x="3847806" y="195984"/>
                  </a:lnTo>
                  <a:lnTo>
                    <a:pt x="3879852" y="198114"/>
                  </a:lnTo>
                  <a:lnTo>
                    <a:pt x="3911139" y="200526"/>
                  </a:lnTo>
                  <a:lnTo>
                    <a:pt x="3942910" y="202134"/>
                  </a:lnTo>
                  <a:lnTo>
                    <a:pt x="3975006" y="203206"/>
                  </a:lnTo>
                  <a:lnTo>
                    <a:pt x="4007317" y="203920"/>
                  </a:lnTo>
                  <a:lnTo>
                    <a:pt x="4039771" y="204397"/>
                  </a:lnTo>
                  <a:lnTo>
                    <a:pt x="4072321" y="204714"/>
                  </a:lnTo>
                  <a:lnTo>
                    <a:pt x="4104936" y="204926"/>
                  </a:lnTo>
                  <a:lnTo>
                    <a:pt x="4136600" y="205067"/>
                  </a:lnTo>
                  <a:lnTo>
                    <a:pt x="4167633" y="205161"/>
                  </a:lnTo>
                  <a:lnTo>
                    <a:pt x="4198242" y="205224"/>
                  </a:lnTo>
                  <a:lnTo>
                    <a:pt x="4228570" y="205266"/>
                  </a:lnTo>
                  <a:lnTo>
                    <a:pt x="4258711" y="205294"/>
                  </a:lnTo>
                  <a:lnTo>
                    <a:pt x="4288726" y="205313"/>
                  </a:lnTo>
                  <a:lnTo>
                    <a:pt x="4318659" y="205325"/>
                  </a:lnTo>
                  <a:lnTo>
                    <a:pt x="4348535" y="205333"/>
                  </a:lnTo>
                  <a:lnTo>
                    <a:pt x="4378375" y="205339"/>
                  </a:lnTo>
                  <a:lnTo>
                    <a:pt x="4408189" y="204350"/>
                  </a:lnTo>
                  <a:lnTo>
                    <a:pt x="4437989" y="202699"/>
                  </a:lnTo>
                  <a:lnTo>
                    <a:pt x="4467776" y="200606"/>
                  </a:lnTo>
                  <a:lnTo>
                    <a:pt x="4497557" y="199210"/>
                  </a:lnTo>
                  <a:lnTo>
                    <a:pt x="4527332" y="198280"/>
                  </a:lnTo>
                  <a:lnTo>
                    <a:pt x="4557105" y="197660"/>
                  </a:lnTo>
                  <a:lnTo>
                    <a:pt x="4585882" y="196254"/>
                  </a:lnTo>
                  <a:lnTo>
                    <a:pt x="4613998" y="194325"/>
                  </a:lnTo>
                  <a:lnTo>
                    <a:pt x="4641670" y="192047"/>
                  </a:lnTo>
                  <a:lnTo>
                    <a:pt x="4669049" y="189536"/>
                  </a:lnTo>
                  <a:lnTo>
                    <a:pt x="4696231" y="186870"/>
                  </a:lnTo>
                  <a:lnTo>
                    <a:pt x="4723281" y="184100"/>
                  </a:lnTo>
                  <a:lnTo>
                    <a:pt x="4751237" y="181261"/>
                  </a:lnTo>
                  <a:lnTo>
                    <a:pt x="4779797" y="178377"/>
                  </a:lnTo>
                  <a:lnTo>
                    <a:pt x="4808757" y="175461"/>
                  </a:lnTo>
                  <a:lnTo>
                    <a:pt x="4836995" y="172526"/>
                  </a:lnTo>
                  <a:lnTo>
                    <a:pt x="4864749" y="169576"/>
                  </a:lnTo>
                  <a:lnTo>
                    <a:pt x="4892181" y="166618"/>
                  </a:lnTo>
                  <a:lnTo>
                    <a:pt x="4920392" y="163654"/>
                  </a:lnTo>
                  <a:lnTo>
                    <a:pt x="4949121" y="160685"/>
                  </a:lnTo>
                  <a:lnTo>
                    <a:pt x="4978195" y="157714"/>
                  </a:lnTo>
                  <a:lnTo>
                    <a:pt x="5006508" y="154741"/>
                  </a:lnTo>
                  <a:lnTo>
                    <a:pt x="5034312" y="151767"/>
                  </a:lnTo>
                  <a:lnTo>
                    <a:pt x="5061780" y="148791"/>
                  </a:lnTo>
                  <a:lnTo>
                    <a:pt x="5090011" y="145816"/>
                  </a:lnTo>
                  <a:lnTo>
                    <a:pt x="5118756" y="142840"/>
                  </a:lnTo>
                  <a:lnTo>
                    <a:pt x="5147840" y="139864"/>
                  </a:lnTo>
                  <a:lnTo>
                    <a:pt x="5176159" y="136888"/>
                  </a:lnTo>
                  <a:lnTo>
                    <a:pt x="5203968" y="133912"/>
                  </a:lnTo>
                  <a:lnTo>
                    <a:pt x="5231436" y="130935"/>
                  </a:lnTo>
                  <a:lnTo>
                    <a:pt x="5258679" y="127959"/>
                  </a:lnTo>
                  <a:lnTo>
                    <a:pt x="5285771" y="124982"/>
                  </a:lnTo>
                  <a:lnTo>
                    <a:pt x="5312761" y="122006"/>
                  </a:lnTo>
                  <a:lnTo>
                    <a:pt x="5340677" y="119029"/>
                  </a:lnTo>
                  <a:lnTo>
                    <a:pt x="5369209" y="116053"/>
                  </a:lnTo>
                  <a:lnTo>
                    <a:pt x="5398153" y="113076"/>
                  </a:lnTo>
                  <a:lnTo>
                    <a:pt x="5426378" y="111092"/>
                  </a:lnTo>
                  <a:lnTo>
                    <a:pt x="5454125" y="109769"/>
                  </a:lnTo>
                  <a:lnTo>
                    <a:pt x="5481552" y="108887"/>
                  </a:lnTo>
                  <a:lnTo>
                    <a:pt x="5508767" y="107307"/>
                  </a:lnTo>
                  <a:lnTo>
                    <a:pt x="5535839" y="105261"/>
                  </a:lnTo>
                  <a:lnTo>
                    <a:pt x="5562816" y="102905"/>
                  </a:lnTo>
                  <a:lnTo>
                    <a:pt x="5589732" y="101335"/>
                  </a:lnTo>
                  <a:lnTo>
                    <a:pt x="5616606" y="100287"/>
                  </a:lnTo>
                  <a:lnTo>
                    <a:pt x="5643451" y="99589"/>
                  </a:lnTo>
                  <a:lnTo>
                    <a:pt x="5669285" y="98132"/>
                  </a:lnTo>
                  <a:lnTo>
                    <a:pt x="5694445" y="96168"/>
                  </a:lnTo>
                  <a:lnTo>
                    <a:pt x="5719156" y="93867"/>
                  </a:lnTo>
                  <a:lnTo>
                    <a:pt x="5744561" y="91340"/>
                  </a:lnTo>
                  <a:lnTo>
                    <a:pt x="5770426" y="88664"/>
                  </a:lnTo>
                  <a:lnTo>
                    <a:pt x="5796599" y="85887"/>
                  </a:lnTo>
                  <a:lnTo>
                    <a:pt x="5821985" y="84036"/>
                  </a:lnTo>
                  <a:lnTo>
                    <a:pt x="5846847" y="82802"/>
                  </a:lnTo>
                  <a:lnTo>
                    <a:pt x="5871359" y="81979"/>
                  </a:lnTo>
                  <a:lnTo>
                    <a:pt x="5895638" y="80439"/>
                  </a:lnTo>
                  <a:lnTo>
                    <a:pt x="5919761" y="78420"/>
                  </a:lnTo>
                  <a:lnTo>
                    <a:pt x="5943781" y="76081"/>
                  </a:lnTo>
                  <a:lnTo>
                    <a:pt x="5967732" y="74522"/>
                  </a:lnTo>
                  <a:lnTo>
                    <a:pt x="5991636" y="73483"/>
                  </a:lnTo>
                  <a:lnTo>
                    <a:pt x="6015510" y="72790"/>
                  </a:lnTo>
                  <a:lnTo>
                    <a:pt x="6039363" y="72328"/>
                  </a:lnTo>
                  <a:lnTo>
                    <a:pt x="6063203" y="72020"/>
                  </a:lnTo>
                  <a:lnTo>
                    <a:pt x="6087034" y="71814"/>
                  </a:lnTo>
                  <a:lnTo>
                    <a:pt x="6110859" y="71678"/>
                  </a:lnTo>
                  <a:lnTo>
                    <a:pt x="6134680" y="71587"/>
                  </a:lnTo>
                  <a:lnTo>
                    <a:pt x="6158498" y="71526"/>
                  </a:lnTo>
                  <a:lnTo>
                    <a:pt x="6182314" y="71486"/>
                  </a:lnTo>
                  <a:lnTo>
                    <a:pt x="6206129" y="71458"/>
                  </a:lnTo>
                  <a:lnTo>
                    <a:pt x="6229943" y="71441"/>
                  </a:lnTo>
                  <a:lnTo>
                    <a:pt x="6253756" y="72420"/>
                  </a:lnTo>
                  <a:lnTo>
                    <a:pt x="6277569" y="74066"/>
                  </a:lnTo>
                  <a:lnTo>
                    <a:pt x="6301383" y="76155"/>
                  </a:lnTo>
                  <a:lnTo>
                    <a:pt x="6324204" y="77548"/>
                  </a:lnTo>
                  <a:lnTo>
                    <a:pt x="6368081" y="79095"/>
                  </a:lnTo>
                  <a:lnTo>
                    <a:pt x="6390496" y="79509"/>
                  </a:lnTo>
                  <a:lnTo>
                    <a:pt x="6413378" y="79784"/>
                  </a:lnTo>
                  <a:lnTo>
                    <a:pt x="6436570" y="79967"/>
                  </a:lnTo>
                  <a:lnTo>
                    <a:pt x="6480859" y="80171"/>
                  </a:lnTo>
                  <a:lnTo>
                    <a:pt x="6522703" y="81254"/>
                  </a:lnTo>
                  <a:lnTo>
                    <a:pt x="6561143" y="85043"/>
                  </a:lnTo>
                  <a:lnTo>
                    <a:pt x="6600718" y="87388"/>
                  </a:lnTo>
                  <a:lnTo>
                    <a:pt x="6640465" y="88430"/>
                  </a:lnTo>
                  <a:lnTo>
                    <a:pt x="6677974" y="88893"/>
                  </a:lnTo>
                  <a:lnTo>
                    <a:pt x="6711843" y="89099"/>
                  </a:lnTo>
                  <a:lnTo>
                    <a:pt x="6744424" y="89190"/>
                  </a:lnTo>
                  <a:lnTo>
                    <a:pt x="6778749" y="89231"/>
                  </a:lnTo>
                  <a:lnTo>
                    <a:pt x="6811203" y="86604"/>
                  </a:lnTo>
                  <a:lnTo>
                    <a:pt x="6842162" y="83120"/>
                  </a:lnTo>
                  <a:lnTo>
                    <a:pt x="6886491" y="80167"/>
                  </a:lnTo>
                  <a:lnTo>
                    <a:pt x="6925202" y="73449"/>
                  </a:lnTo>
                  <a:lnTo>
                    <a:pt x="6968546" y="64937"/>
                  </a:lnTo>
                  <a:lnTo>
                    <a:pt x="6990304" y="60558"/>
                  </a:lnTo>
                  <a:lnTo>
                    <a:pt x="7009804" y="53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5"/>
            <p:cNvSpPr/>
            <p:nvPr/>
          </p:nvSpPr>
          <p:spPr>
            <a:xfrm>
              <a:off x="946547" y="2428875"/>
              <a:ext cx="44649" cy="901899"/>
            </a:xfrm>
            <a:custGeom>
              <a:avLst/>
              <a:gdLst/>
              <a:ahLst/>
              <a:cxnLst/>
              <a:rect l="0" t="0" r="0" b="0"/>
              <a:pathLst>
                <a:path w="44649" h="901899">
                  <a:moveTo>
                    <a:pt x="44648" y="0"/>
                  </a:moveTo>
                  <a:lnTo>
                    <a:pt x="44648" y="33183"/>
                  </a:lnTo>
                  <a:lnTo>
                    <a:pt x="39908" y="77521"/>
                  </a:lnTo>
                  <a:lnTo>
                    <a:pt x="37580" y="109860"/>
                  </a:lnTo>
                  <a:lnTo>
                    <a:pt x="36546" y="144077"/>
                  </a:lnTo>
                  <a:lnTo>
                    <a:pt x="36086" y="179128"/>
                  </a:lnTo>
                  <a:lnTo>
                    <a:pt x="35882" y="217195"/>
                  </a:lnTo>
                  <a:lnTo>
                    <a:pt x="35791" y="257266"/>
                  </a:lnTo>
                  <a:lnTo>
                    <a:pt x="35751" y="298226"/>
                  </a:lnTo>
                  <a:lnTo>
                    <a:pt x="35733" y="342227"/>
                  </a:lnTo>
                  <a:lnTo>
                    <a:pt x="35728" y="365073"/>
                  </a:lnTo>
                  <a:lnTo>
                    <a:pt x="35723" y="408979"/>
                  </a:lnTo>
                  <a:lnTo>
                    <a:pt x="34728" y="452635"/>
                  </a:lnTo>
                  <a:lnTo>
                    <a:pt x="33074" y="475390"/>
                  </a:lnTo>
                  <a:lnTo>
                    <a:pt x="30979" y="498497"/>
                  </a:lnTo>
                  <a:lnTo>
                    <a:pt x="28651" y="542692"/>
                  </a:lnTo>
                  <a:lnTo>
                    <a:pt x="26624" y="586478"/>
                  </a:lnTo>
                  <a:lnTo>
                    <a:pt x="24695" y="609266"/>
                  </a:lnTo>
                  <a:lnTo>
                    <a:pt x="19905" y="653769"/>
                  </a:lnTo>
                  <a:lnTo>
                    <a:pt x="14469" y="693392"/>
                  </a:lnTo>
                  <a:lnTo>
                    <a:pt x="11392" y="730846"/>
                  </a:lnTo>
                  <a:lnTo>
                    <a:pt x="9032" y="766344"/>
                  </a:lnTo>
                  <a:lnTo>
                    <a:pt x="4675" y="798657"/>
                  </a:lnTo>
                  <a:lnTo>
                    <a:pt x="1385" y="835259"/>
                  </a:lnTo>
                  <a:lnTo>
                    <a:pt x="182" y="878203"/>
                  </a:lnTo>
                  <a:lnTo>
                    <a:pt x="0" y="901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4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163"/>
          <p:cNvSpPr/>
          <p:nvPr/>
        </p:nvSpPr>
        <p:spPr>
          <a:xfrm>
            <a:off x="1143000" y="2589609"/>
            <a:ext cx="49270" cy="1205509"/>
          </a:xfrm>
          <a:custGeom>
            <a:avLst/>
            <a:gdLst/>
            <a:ahLst/>
            <a:cxnLst/>
            <a:rect l="0" t="0" r="0" b="0"/>
            <a:pathLst>
              <a:path w="49270" h="1205509">
                <a:moveTo>
                  <a:pt x="17859" y="0"/>
                </a:moveTo>
                <a:lnTo>
                  <a:pt x="17859" y="39217"/>
                </a:lnTo>
                <a:lnTo>
                  <a:pt x="17859" y="76869"/>
                </a:lnTo>
                <a:lnTo>
                  <a:pt x="17859" y="110860"/>
                </a:lnTo>
                <a:lnTo>
                  <a:pt x="17859" y="146067"/>
                </a:lnTo>
                <a:lnTo>
                  <a:pt x="22600" y="186375"/>
                </a:lnTo>
                <a:lnTo>
                  <a:pt x="25548" y="229737"/>
                </a:lnTo>
                <a:lnTo>
                  <a:pt x="28883" y="261847"/>
                </a:lnTo>
                <a:lnTo>
                  <a:pt x="32681" y="295963"/>
                </a:lnTo>
                <a:lnTo>
                  <a:pt x="34369" y="330969"/>
                </a:lnTo>
                <a:lnTo>
                  <a:pt x="37764" y="366371"/>
                </a:lnTo>
                <a:lnTo>
                  <a:pt x="41589" y="402941"/>
                </a:lnTo>
                <a:lnTo>
                  <a:pt x="43289" y="442345"/>
                </a:lnTo>
                <a:lnTo>
                  <a:pt x="44044" y="483010"/>
                </a:lnTo>
                <a:lnTo>
                  <a:pt x="45372" y="524233"/>
                </a:lnTo>
                <a:lnTo>
                  <a:pt x="49269" y="565706"/>
                </a:lnTo>
                <a:lnTo>
                  <a:pt x="49017" y="607290"/>
                </a:lnTo>
                <a:lnTo>
                  <a:pt x="46590" y="648923"/>
                </a:lnTo>
                <a:lnTo>
                  <a:pt x="45511" y="690577"/>
                </a:lnTo>
                <a:lnTo>
                  <a:pt x="45032" y="732241"/>
                </a:lnTo>
                <a:lnTo>
                  <a:pt x="43827" y="772917"/>
                </a:lnTo>
                <a:lnTo>
                  <a:pt x="39984" y="810839"/>
                </a:lnTo>
                <a:lnTo>
                  <a:pt x="34968" y="850183"/>
                </a:lnTo>
                <a:lnTo>
                  <a:pt x="29432" y="888836"/>
                </a:lnTo>
                <a:lnTo>
                  <a:pt x="23664" y="922551"/>
                </a:lnTo>
                <a:lnTo>
                  <a:pt x="20439" y="956718"/>
                </a:lnTo>
                <a:lnTo>
                  <a:pt x="18014" y="990755"/>
                </a:lnTo>
                <a:lnTo>
                  <a:pt x="13629" y="1022419"/>
                </a:lnTo>
                <a:lnTo>
                  <a:pt x="10322" y="1063396"/>
                </a:lnTo>
                <a:lnTo>
                  <a:pt x="4602" y="1105413"/>
                </a:lnTo>
                <a:lnTo>
                  <a:pt x="1363" y="1139801"/>
                </a:lnTo>
                <a:lnTo>
                  <a:pt x="404" y="1178322"/>
                </a:lnTo>
                <a:lnTo>
                  <a:pt x="0" y="12055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23"/>
          <p:cNvGrpSpPr/>
          <p:nvPr/>
        </p:nvGrpSpPr>
        <p:grpSpPr>
          <a:xfrm>
            <a:off x="884039" y="2411015"/>
            <a:ext cx="7090172" cy="1973462"/>
            <a:chOff x="884039" y="2411015"/>
            <a:chExt cx="7090172" cy="1973462"/>
          </a:xfrm>
        </p:grpSpPr>
        <p:sp>
          <p:nvSpPr>
            <p:cNvPr id="5" name="SMARTInkShape-164"/>
            <p:cNvSpPr/>
            <p:nvPr/>
          </p:nvSpPr>
          <p:spPr>
            <a:xfrm>
              <a:off x="884039" y="3947757"/>
              <a:ext cx="514780" cy="401001"/>
            </a:xfrm>
            <a:custGeom>
              <a:avLst/>
              <a:gdLst/>
              <a:ahLst/>
              <a:cxnLst/>
              <a:rect l="0" t="0" r="0" b="0"/>
              <a:pathLst>
                <a:path w="514780" h="401001">
                  <a:moveTo>
                    <a:pt x="0" y="61672"/>
                  </a:moveTo>
                  <a:lnTo>
                    <a:pt x="4740" y="61672"/>
                  </a:lnTo>
                  <a:lnTo>
                    <a:pt x="9714" y="56381"/>
                  </a:lnTo>
                  <a:lnTo>
                    <a:pt x="16223" y="48406"/>
                  </a:lnTo>
                  <a:lnTo>
                    <a:pt x="46981" y="27379"/>
                  </a:lnTo>
                  <a:lnTo>
                    <a:pt x="81610" y="15352"/>
                  </a:lnTo>
                  <a:lnTo>
                    <a:pt x="111677" y="8674"/>
                  </a:lnTo>
                  <a:lnTo>
                    <a:pt x="144884" y="3391"/>
                  </a:lnTo>
                  <a:lnTo>
                    <a:pt x="179487" y="1043"/>
                  </a:lnTo>
                  <a:lnTo>
                    <a:pt x="217355" y="0"/>
                  </a:lnTo>
                  <a:lnTo>
                    <a:pt x="256344" y="528"/>
                  </a:lnTo>
                  <a:lnTo>
                    <a:pt x="293517" y="4070"/>
                  </a:lnTo>
                  <a:lnTo>
                    <a:pt x="332528" y="11597"/>
                  </a:lnTo>
                  <a:lnTo>
                    <a:pt x="371032" y="21558"/>
                  </a:lnTo>
                  <a:lnTo>
                    <a:pt x="404682" y="32599"/>
                  </a:lnTo>
                  <a:lnTo>
                    <a:pt x="436174" y="44121"/>
                  </a:lnTo>
                  <a:lnTo>
                    <a:pt x="476502" y="61764"/>
                  </a:lnTo>
                  <a:lnTo>
                    <a:pt x="495545" y="74611"/>
                  </a:lnTo>
                  <a:lnTo>
                    <a:pt x="507315" y="90243"/>
                  </a:lnTo>
                  <a:lnTo>
                    <a:pt x="514779" y="111038"/>
                  </a:lnTo>
                  <a:lnTo>
                    <a:pt x="513842" y="117403"/>
                  </a:lnTo>
                  <a:lnTo>
                    <a:pt x="507510" y="129767"/>
                  </a:lnTo>
                  <a:lnTo>
                    <a:pt x="488048" y="147884"/>
                  </a:lnTo>
                  <a:lnTo>
                    <a:pt x="458689" y="165820"/>
                  </a:lnTo>
                  <a:lnTo>
                    <a:pt x="415374" y="178961"/>
                  </a:lnTo>
                  <a:lnTo>
                    <a:pt x="382056" y="188546"/>
                  </a:lnTo>
                  <a:lnTo>
                    <a:pt x="347404" y="198428"/>
                  </a:lnTo>
                  <a:lnTo>
                    <a:pt x="312160" y="206127"/>
                  </a:lnTo>
                  <a:lnTo>
                    <a:pt x="276652" y="212857"/>
                  </a:lnTo>
                  <a:lnTo>
                    <a:pt x="243011" y="218163"/>
                  </a:lnTo>
                  <a:lnTo>
                    <a:pt x="201759" y="222142"/>
                  </a:lnTo>
                  <a:lnTo>
                    <a:pt x="157557" y="229226"/>
                  </a:lnTo>
                  <a:lnTo>
                    <a:pt x="138047" y="231058"/>
                  </a:lnTo>
                  <a:lnTo>
                    <a:pt x="140068" y="231213"/>
                  </a:lnTo>
                  <a:lnTo>
                    <a:pt x="164578" y="224252"/>
                  </a:lnTo>
                  <a:lnTo>
                    <a:pt x="193954" y="225600"/>
                  </a:lnTo>
                  <a:lnTo>
                    <a:pt x="234077" y="232283"/>
                  </a:lnTo>
                  <a:lnTo>
                    <a:pt x="263777" y="238702"/>
                  </a:lnTo>
                  <a:lnTo>
                    <a:pt x="296820" y="248170"/>
                  </a:lnTo>
                  <a:lnTo>
                    <a:pt x="328704" y="258993"/>
                  </a:lnTo>
                  <a:lnTo>
                    <a:pt x="359411" y="270417"/>
                  </a:lnTo>
                  <a:lnTo>
                    <a:pt x="402605" y="288005"/>
                  </a:lnTo>
                  <a:lnTo>
                    <a:pt x="434144" y="306776"/>
                  </a:lnTo>
                  <a:lnTo>
                    <a:pt x="449599" y="322412"/>
                  </a:lnTo>
                  <a:lnTo>
                    <a:pt x="457790" y="336638"/>
                  </a:lnTo>
                  <a:lnTo>
                    <a:pt x="459975" y="343209"/>
                  </a:lnTo>
                  <a:lnTo>
                    <a:pt x="459447" y="349575"/>
                  </a:lnTo>
                  <a:lnTo>
                    <a:pt x="453568" y="361939"/>
                  </a:lnTo>
                  <a:lnTo>
                    <a:pt x="441695" y="371403"/>
                  </a:lnTo>
                  <a:lnTo>
                    <a:pt x="412985" y="382309"/>
                  </a:lnTo>
                  <a:lnTo>
                    <a:pt x="373059" y="391825"/>
                  </a:lnTo>
                  <a:lnTo>
                    <a:pt x="342413" y="396922"/>
                  </a:lnTo>
                  <a:lnTo>
                    <a:pt x="305642" y="399188"/>
                  </a:lnTo>
                  <a:lnTo>
                    <a:pt x="266148" y="400195"/>
                  </a:lnTo>
                  <a:lnTo>
                    <a:pt x="226437" y="400642"/>
                  </a:lnTo>
                  <a:lnTo>
                    <a:pt x="188943" y="400842"/>
                  </a:lnTo>
                  <a:lnTo>
                    <a:pt x="155081" y="400929"/>
                  </a:lnTo>
                  <a:lnTo>
                    <a:pt x="110773" y="400980"/>
                  </a:lnTo>
                  <a:lnTo>
                    <a:pt x="71437" y="40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5"/>
            <p:cNvSpPr/>
            <p:nvPr/>
          </p:nvSpPr>
          <p:spPr>
            <a:xfrm>
              <a:off x="968540" y="3982640"/>
              <a:ext cx="85164" cy="401837"/>
            </a:xfrm>
            <a:custGeom>
              <a:avLst/>
              <a:gdLst/>
              <a:ahLst/>
              <a:cxnLst/>
              <a:rect l="0" t="0" r="0" b="0"/>
              <a:pathLst>
                <a:path w="85164" h="401837">
                  <a:moveTo>
                    <a:pt x="85163" y="0"/>
                  </a:moveTo>
                  <a:lnTo>
                    <a:pt x="80423" y="4741"/>
                  </a:lnTo>
                  <a:lnTo>
                    <a:pt x="78095" y="12360"/>
                  </a:lnTo>
                  <a:lnTo>
                    <a:pt x="69349" y="48261"/>
                  </a:lnTo>
                  <a:lnTo>
                    <a:pt x="61075" y="86178"/>
                  </a:lnTo>
                  <a:lnTo>
                    <a:pt x="52339" y="127840"/>
                  </a:lnTo>
                  <a:lnTo>
                    <a:pt x="43467" y="167745"/>
                  </a:lnTo>
                  <a:lnTo>
                    <a:pt x="37527" y="199569"/>
                  </a:lnTo>
                  <a:lnTo>
                    <a:pt x="31580" y="230911"/>
                  </a:lnTo>
                  <a:lnTo>
                    <a:pt x="22654" y="273801"/>
                  </a:lnTo>
                  <a:lnTo>
                    <a:pt x="13725" y="311644"/>
                  </a:lnTo>
                  <a:lnTo>
                    <a:pt x="6560" y="355247"/>
                  </a:lnTo>
                  <a:lnTo>
                    <a:pt x="2934" y="368893"/>
                  </a:lnTo>
                  <a:lnTo>
                    <a:pt x="578" y="373921"/>
                  </a:lnTo>
                  <a:lnTo>
                    <a:pt x="0" y="378265"/>
                  </a:lnTo>
                  <a:lnTo>
                    <a:pt x="4796" y="401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6"/>
            <p:cNvSpPr/>
            <p:nvPr/>
          </p:nvSpPr>
          <p:spPr>
            <a:xfrm>
              <a:off x="7592906" y="3875639"/>
              <a:ext cx="296059" cy="428471"/>
            </a:xfrm>
            <a:custGeom>
              <a:avLst/>
              <a:gdLst/>
              <a:ahLst/>
              <a:cxnLst/>
              <a:rect l="0" t="0" r="0" b="0"/>
              <a:pathLst>
                <a:path w="296059" h="428471">
                  <a:moveTo>
                    <a:pt x="265218" y="89142"/>
                  </a:moveTo>
                  <a:lnTo>
                    <a:pt x="281031" y="72337"/>
                  </a:lnTo>
                  <a:lnTo>
                    <a:pt x="296058" y="49208"/>
                  </a:lnTo>
                  <a:lnTo>
                    <a:pt x="295700" y="47636"/>
                  </a:lnTo>
                  <a:lnTo>
                    <a:pt x="275055" y="32248"/>
                  </a:lnTo>
                  <a:lnTo>
                    <a:pt x="237373" y="17660"/>
                  </a:lnTo>
                  <a:lnTo>
                    <a:pt x="197762" y="5789"/>
                  </a:lnTo>
                  <a:lnTo>
                    <a:pt x="158690" y="1606"/>
                  </a:lnTo>
                  <a:lnTo>
                    <a:pt x="120436" y="367"/>
                  </a:lnTo>
                  <a:lnTo>
                    <a:pt x="83964" y="0"/>
                  </a:lnTo>
                  <a:lnTo>
                    <a:pt x="48024" y="4632"/>
                  </a:lnTo>
                  <a:lnTo>
                    <a:pt x="29450" y="12225"/>
                  </a:lnTo>
                  <a:lnTo>
                    <a:pt x="15573" y="22215"/>
                  </a:lnTo>
                  <a:lnTo>
                    <a:pt x="6099" y="33269"/>
                  </a:lnTo>
                  <a:lnTo>
                    <a:pt x="4167" y="38995"/>
                  </a:lnTo>
                  <a:lnTo>
                    <a:pt x="4667" y="50649"/>
                  </a:lnTo>
                  <a:lnTo>
                    <a:pt x="10527" y="73106"/>
                  </a:lnTo>
                  <a:lnTo>
                    <a:pt x="32767" y="98612"/>
                  </a:lnTo>
                  <a:lnTo>
                    <a:pt x="64492" y="125021"/>
                  </a:lnTo>
                  <a:lnTo>
                    <a:pt x="108510" y="156438"/>
                  </a:lnTo>
                  <a:lnTo>
                    <a:pt x="139347" y="176598"/>
                  </a:lnTo>
                  <a:lnTo>
                    <a:pt x="181952" y="202037"/>
                  </a:lnTo>
                  <a:lnTo>
                    <a:pt x="219711" y="219496"/>
                  </a:lnTo>
                  <a:lnTo>
                    <a:pt x="263745" y="236505"/>
                  </a:lnTo>
                  <a:lnTo>
                    <a:pt x="269525" y="238973"/>
                  </a:lnTo>
                  <a:lnTo>
                    <a:pt x="271066" y="238639"/>
                  </a:lnTo>
                  <a:lnTo>
                    <a:pt x="272093" y="237424"/>
                  </a:lnTo>
                  <a:lnTo>
                    <a:pt x="272777" y="235622"/>
                  </a:lnTo>
                  <a:lnTo>
                    <a:pt x="272243" y="233428"/>
                  </a:lnTo>
                  <a:lnTo>
                    <a:pt x="269002" y="228345"/>
                  </a:lnTo>
                  <a:lnTo>
                    <a:pt x="233930" y="211420"/>
                  </a:lnTo>
                  <a:lnTo>
                    <a:pt x="189916" y="194545"/>
                  </a:lnTo>
                  <a:lnTo>
                    <a:pt x="154822" y="180014"/>
                  </a:lnTo>
                  <a:lnTo>
                    <a:pt x="119289" y="172621"/>
                  </a:lnTo>
                  <a:lnTo>
                    <a:pt x="78885" y="165691"/>
                  </a:lnTo>
                  <a:lnTo>
                    <a:pt x="44975" y="166834"/>
                  </a:lnTo>
                  <a:lnTo>
                    <a:pt x="20816" y="173458"/>
                  </a:lnTo>
                  <a:lnTo>
                    <a:pt x="10083" y="181516"/>
                  </a:lnTo>
                  <a:lnTo>
                    <a:pt x="5831" y="186444"/>
                  </a:lnTo>
                  <a:lnTo>
                    <a:pt x="1107" y="199856"/>
                  </a:lnTo>
                  <a:lnTo>
                    <a:pt x="0" y="215739"/>
                  </a:lnTo>
                  <a:lnTo>
                    <a:pt x="2815" y="232720"/>
                  </a:lnTo>
                  <a:lnTo>
                    <a:pt x="27957" y="275996"/>
                  </a:lnTo>
                  <a:lnTo>
                    <a:pt x="59871" y="316926"/>
                  </a:lnTo>
                  <a:lnTo>
                    <a:pt x="99313" y="359481"/>
                  </a:lnTo>
                  <a:lnTo>
                    <a:pt x="135584" y="395681"/>
                  </a:lnTo>
                  <a:lnTo>
                    <a:pt x="175921" y="428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7"/>
            <p:cNvSpPr/>
            <p:nvPr/>
          </p:nvSpPr>
          <p:spPr>
            <a:xfrm>
              <a:off x="7733109" y="2411015"/>
              <a:ext cx="178594" cy="1419822"/>
            </a:xfrm>
            <a:custGeom>
              <a:avLst/>
              <a:gdLst/>
              <a:ahLst/>
              <a:cxnLst/>
              <a:rect l="0" t="0" r="0" b="0"/>
              <a:pathLst>
                <a:path w="178594" h="1419822">
                  <a:moveTo>
                    <a:pt x="178593" y="0"/>
                  </a:moveTo>
                  <a:lnTo>
                    <a:pt x="178593" y="36209"/>
                  </a:lnTo>
                  <a:lnTo>
                    <a:pt x="178593" y="76275"/>
                  </a:lnTo>
                  <a:lnTo>
                    <a:pt x="178593" y="115425"/>
                  </a:lnTo>
                  <a:lnTo>
                    <a:pt x="178593" y="158444"/>
                  </a:lnTo>
                  <a:lnTo>
                    <a:pt x="173854" y="202610"/>
                  </a:lnTo>
                  <a:lnTo>
                    <a:pt x="171526" y="234909"/>
                  </a:lnTo>
                  <a:lnTo>
                    <a:pt x="169499" y="270100"/>
                  </a:lnTo>
                  <a:lnTo>
                    <a:pt x="165292" y="308891"/>
                  </a:lnTo>
                  <a:lnTo>
                    <a:pt x="160114" y="349283"/>
                  </a:lnTo>
                  <a:lnTo>
                    <a:pt x="154506" y="390386"/>
                  </a:lnTo>
                  <a:lnTo>
                    <a:pt x="148705" y="431804"/>
                  </a:lnTo>
                  <a:lnTo>
                    <a:pt x="142820" y="476010"/>
                  </a:lnTo>
                  <a:lnTo>
                    <a:pt x="139862" y="498910"/>
                  </a:lnTo>
                  <a:lnTo>
                    <a:pt x="136898" y="522115"/>
                  </a:lnTo>
                  <a:lnTo>
                    <a:pt x="133929" y="545522"/>
                  </a:lnTo>
                  <a:lnTo>
                    <a:pt x="130959" y="569064"/>
                  </a:lnTo>
                  <a:lnTo>
                    <a:pt x="127986" y="593689"/>
                  </a:lnTo>
                  <a:lnTo>
                    <a:pt x="125011" y="619035"/>
                  </a:lnTo>
                  <a:lnTo>
                    <a:pt x="122036" y="644862"/>
                  </a:lnTo>
                  <a:lnTo>
                    <a:pt x="118068" y="671010"/>
                  </a:lnTo>
                  <a:lnTo>
                    <a:pt x="113439" y="697371"/>
                  </a:lnTo>
                  <a:lnTo>
                    <a:pt x="108367" y="723876"/>
                  </a:lnTo>
                  <a:lnTo>
                    <a:pt x="103003" y="750474"/>
                  </a:lnTo>
                  <a:lnTo>
                    <a:pt x="97442" y="777137"/>
                  </a:lnTo>
                  <a:lnTo>
                    <a:pt x="91750" y="803842"/>
                  </a:lnTo>
                  <a:lnTo>
                    <a:pt x="86963" y="831566"/>
                  </a:lnTo>
                  <a:lnTo>
                    <a:pt x="82781" y="859971"/>
                  </a:lnTo>
                  <a:lnTo>
                    <a:pt x="78999" y="888830"/>
                  </a:lnTo>
                  <a:lnTo>
                    <a:pt x="73502" y="916999"/>
                  </a:lnTo>
                  <a:lnTo>
                    <a:pt x="66861" y="944708"/>
                  </a:lnTo>
                  <a:lnTo>
                    <a:pt x="59456" y="972110"/>
                  </a:lnTo>
                  <a:lnTo>
                    <a:pt x="53528" y="1000300"/>
                  </a:lnTo>
                  <a:lnTo>
                    <a:pt x="48583" y="1029015"/>
                  </a:lnTo>
                  <a:lnTo>
                    <a:pt x="44296" y="1058081"/>
                  </a:lnTo>
                  <a:lnTo>
                    <a:pt x="39452" y="1088371"/>
                  </a:lnTo>
                  <a:lnTo>
                    <a:pt x="34239" y="1119480"/>
                  </a:lnTo>
                  <a:lnTo>
                    <a:pt x="28779" y="1151132"/>
                  </a:lnTo>
                  <a:lnTo>
                    <a:pt x="24147" y="1182156"/>
                  </a:lnTo>
                  <a:lnTo>
                    <a:pt x="20067" y="1212760"/>
                  </a:lnTo>
                  <a:lnTo>
                    <a:pt x="16354" y="1243086"/>
                  </a:lnTo>
                  <a:lnTo>
                    <a:pt x="13879" y="1271239"/>
                  </a:lnTo>
                  <a:lnTo>
                    <a:pt x="12229" y="1297946"/>
                  </a:lnTo>
                  <a:lnTo>
                    <a:pt x="11130" y="1323688"/>
                  </a:lnTo>
                  <a:lnTo>
                    <a:pt x="7262" y="1365520"/>
                  </a:lnTo>
                  <a:lnTo>
                    <a:pt x="0" y="1419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8"/>
            <p:cNvSpPr/>
            <p:nvPr/>
          </p:nvSpPr>
          <p:spPr>
            <a:xfrm>
              <a:off x="1205508" y="3062883"/>
              <a:ext cx="6768703" cy="187524"/>
            </a:xfrm>
            <a:custGeom>
              <a:avLst/>
              <a:gdLst/>
              <a:ahLst/>
              <a:cxnLst/>
              <a:rect l="0" t="0" r="0" b="0"/>
              <a:pathLst>
                <a:path w="6768703" h="187524">
                  <a:moveTo>
                    <a:pt x="0" y="160734"/>
                  </a:moveTo>
                  <a:lnTo>
                    <a:pt x="40721" y="160734"/>
                  </a:lnTo>
                  <a:lnTo>
                    <a:pt x="84591" y="161726"/>
                  </a:lnTo>
                  <a:lnTo>
                    <a:pt x="123792" y="167802"/>
                  </a:lnTo>
                  <a:lnTo>
                    <a:pt x="165233" y="169296"/>
                  </a:lnTo>
                  <a:lnTo>
                    <a:pt x="204621" y="169554"/>
                  </a:lnTo>
                  <a:lnTo>
                    <a:pt x="247711" y="169631"/>
                  </a:lnTo>
                  <a:lnTo>
                    <a:pt x="291897" y="169654"/>
                  </a:lnTo>
                  <a:lnTo>
                    <a:pt x="336409" y="169661"/>
                  </a:lnTo>
                  <a:lnTo>
                    <a:pt x="368788" y="169663"/>
                  </a:lnTo>
                  <a:lnTo>
                    <a:pt x="402031" y="169663"/>
                  </a:lnTo>
                  <a:lnTo>
                    <a:pt x="433342" y="169664"/>
                  </a:lnTo>
                  <a:lnTo>
                    <a:pt x="466440" y="169664"/>
                  </a:lnTo>
                  <a:lnTo>
                    <a:pt x="501986" y="169664"/>
                  </a:lnTo>
                  <a:lnTo>
                    <a:pt x="540936" y="169664"/>
                  </a:lnTo>
                  <a:lnTo>
                    <a:pt x="578752" y="169664"/>
                  </a:lnTo>
                  <a:lnTo>
                    <a:pt x="615403" y="169664"/>
                  </a:lnTo>
                  <a:lnTo>
                    <a:pt x="651535" y="169664"/>
                  </a:lnTo>
                  <a:lnTo>
                    <a:pt x="690084" y="172310"/>
                  </a:lnTo>
                  <a:lnTo>
                    <a:pt x="730368" y="175801"/>
                  </a:lnTo>
                  <a:lnTo>
                    <a:pt x="771423" y="177352"/>
                  </a:lnTo>
                  <a:lnTo>
                    <a:pt x="812821" y="178042"/>
                  </a:lnTo>
                  <a:lnTo>
                    <a:pt x="855363" y="178348"/>
                  </a:lnTo>
                  <a:lnTo>
                    <a:pt x="877820" y="178430"/>
                  </a:lnTo>
                  <a:lnTo>
                    <a:pt x="900729" y="178484"/>
                  </a:lnTo>
                  <a:lnTo>
                    <a:pt x="944704" y="178545"/>
                  </a:lnTo>
                  <a:lnTo>
                    <a:pt x="988391" y="178572"/>
                  </a:lnTo>
                  <a:lnTo>
                    <a:pt x="1011154" y="178579"/>
                  </a:lnTo>
                  <a:lnTo>
                    <a:pt x="1034267" y="178584"/>
                  </a:lnTo>
                  <a:lnTo>
                    <a:pt x="1078468" y="181235"/>
                  </a:lnTo>
                  <a:lnTo>
                    <a:pt x="1122257" y="184728"/>
                  </a:lnTo>
                  <a:lnTo>
                    <a:pt x="1145046" y="185660"/>
                  </a:lnTo>
                  <a:lnTo>
                    <a:pt x="1168176" y="186281"/>
                  </a:lnTo>
                  <a:lnTo>
                    <a:pt x="1191534" y="186695"/>
                  </a:lnTo>
                  <a:lnTo>
                    <a:pt x="1215043" y="186971"/>
                  </a:lnTo>
                  <a:lnTo>
                    <a:pt x="1238654" y="187155"/>
                  </a:lnTo>
                  <a:lnTo>
                    <a:pt x="1262332" y="187278"/>
                  </a:lnTo>
                  <a:lnTo>
                    <a:pt x="1286054" y="187360"/>
                  </a:lnTo>
                  <a:lnTo>
                    <a:pt x="1309807" y="187414"/>
                  </a:lnTo>
                  <a:lnTo>
                    <a:pt x="1334572" y="187450"/>
                  </a:lnTo>
                  <a:lnTo>
                    <a:pt x="1360011" y="187475"/>
                  </a:lnTo>
                  <a:lnTo>
                    <a:pt x="1385901" y="187491"/>
                  </a:lnTo>
                  <a:lnTo>
                    <a:pt x="1411098" y="187502"/>
                  </a:lnTo>
                  <a:lnTo>
                    <a:pt x="1435833" y="187509"/>
                  </a:lnTo>
                  <a:lnTo>
                    <a:pt x="1460261" y="187513"/>
                  </a:lnTo>
                  <a:lnTo>
                    <a:pt x="1485476" y="187516"/>
                  </a:lnTo>
                  <a:lnTo>
                    <a:pt x="1511216" y="187519"/>
                  </a:lnTo>
                  <a:lnTo>
                    <a:pt x="1537305" y="187520"/>
                  </a:lnTo>
                  <a:lnTo>
                    <a:pt x="1562635" y="187521"/>
                  </a:lnTo>
                  <a:lnTo>
                    <a:pt x="1587460" y="187522"/>
                  </a:lnTo>
                  <a:lnTo>
                    <a:pt x="1611947" y="187523"/>
                  </a:lnTo>
                  <a:lnTo>
                    <a:pt x="1637202" y="187523"/>
                  </a:lnTo>
                  <a:lnTo>
                    <a:pt x="1662967" y="187523"/>
                  </a:lnTo>
                  <a:lnTo>
                    <a:pt x="1689075" y="187523"/>
                  </a:lnTo>
                  <a:lnTo>
                    <a:pt x="1715409" y="187523"/>
                  </a:lnTo>
                  <a:lnTo>
                    <a:pt x="1741895" y="187523"/>
                  </a:lnTo>
                  <a:lnTo>
                    <a:pt x="1768482" y="187523"/>
                  </a:lnTo>
                  <a:lnTo>
                    <a:pt x="1795137" y="187523"/>
                  </a:lnTo>
                  <a:lnTo>
                    <a:pt x="1821836" y="187523"/>
                  </a:lnTo>
                  <a:lnTo>
                    <a:pt x="1848565" y="187523"/>
                  </a:lnTo>
                  <a:lnTo>
                    <a:pt x="1874322" y="187523"/>
                  </a:lnTo>
                  <a:lnTo>
                    <a:pt x="1899431" y="187523"/>
                  </a:lnTo>
                  <a:lnTo>
                    <a:pt x="1924107" y="187523"/>
                  </a:lnTo>
                  <a:lnTo>
                    <a:pt x="1950480" y="187523"/>
                  </a:lnTo>
                  <a:lnTo>
                    <a:pt x="1977984" y="187523"/>
                  </a:lnTo>
                  <a:lnTo>
                    <a:pt x="2006242" y="187523"/>
                  </a:lnTo>
                  <a:lnTo>
                    <a:pt x="2034010" y="186531"/>
                  </a:lnTo>
                  <a:lnTo>
                    <a:pt x="2061452" y="184877"/>
                  </a:lnTo>
                  <a:lnTo>
                    <a:pt x="2088676" y="182782"/>
                  </a:lnTo>
                  <a:lnTo>
                    <a:pt x="2115755" y="181386"/>
                  </a:lnTo>
                  <a:lnTo>
                    <a:pt x="2142738" y="180455"/>
                  </a:lnTo>
                  <a:lnTo>
                    <a:pt x="2169656" y="179835"/>
                  </a:lnTo>
                  <a:lnTo>
                    <a:pt x="2196531" y="179421"/>
                  </a:lnTo>
                  <a:lnTo>
                    <a:pt x="2223377" y="179145"/>
                  </a:lnTo>
                  <a:lnTo>
                    <a:pt x="2250204" y="178961"/>
                  </a:lnTo>
                  <a:lnTo>
                    <a:pt x="2277019" y="178839"/>
                  </a:lnTo>
                  <a:lnTo>
                    <a:pt x="2303825" y="178757"/>
                  </a:lnTo>
                  <a:lnTo>
                    <a:pt x="2330625" y="178703"/>
                  </a:lnTo>
                  <a:lnTo>
                    <a:pt x="2358414" y="178666"/>
                  </a:lnTo>
                  <a:lnTo>
                    <a:pt x="2386862" y="178642"/>
                  </a:lnTo>
                  <a:lnTo>
                    <a:pt x="2415749" y="178626"/>
                  </a:lnTo>
                  <a:lnTo>
                    <a:pt x="2443937" y="177622"/>
                  </a:lnTo>
                  <a:lnTo>
                    <a:pt x="2471658" y="175962"/>
                  </a:lnTo>
                  <a:lnTo>
                    <a:pt x="2499069" y="173862"/>
                  </a:lnTo>
                  <a:lnTo>
                    <a:pt x="2527265" y="172463"/>
                  </a:lnTo>
                  <a:lnTo>
                    <a:pt x="2555983" y="171530"/>
                  </a:lnTo>
                  <a:lnTo>
                    <a:pt x="2585051" y="170908"/>
                  </a:lnTo>
                  <a:lnTo>
                    <a:pt x="2614352" y="170493"/>
                  </a:lnTo>
                  <a:lnTo>
                    <a:pt x="2643807" y="170217"/>
                  </a:lnTo>
                  <a:lnTo>
                    <a:pt x="2673366" y="170032"/>
                  </a:lnTo>
                  <a:lnTo>
                    <a:pt x="2702002" y="169910"/>
                  </a:lnTo>
                  <a:lnTo>
                    <a:pt x="2730022" y="169828"/>
                  </a:lnTo>
                  <a:lnTo>
                    <a:pt x="2757632" y="169773"/>
                  </a:lnTo>
                  <a:lnTo>
                    <a:pt x="2785960" y="169737"/>
                  </a:lnTo>
                  <a:lnTo>
                    <a:pt x="2814768" y="169712"/>
                  </a:lnTo>
                  <a:lnTo>
                    <a:pt x="2843894" y="169696"/>
                  </a:lnTo>
                  <a:lnTo>
                    <a:pt x="2873234" y="169685"/>
                  </a:lnTo>
                  <a:lnTo>
                    <a:pt x="2902716" y="169678"/>
                  </a:lnTo>
                  <a:lnTo>
                    <a:pt x="2932293" y="169673"/>
                  </a:lnTo>
                  <a:lnTo>
                    <a:pt x="2961931" y="168678"/>
                  </a:lnTo>
                  <a:lnTo>
                    <a:pt x="2991613" y="167022"/>
                  </a:lnTo>
                  <a:lnTo>
                    <a:pt x="3021323" y="164926"/>
                  </a:lnTo>
                  <a:lnTo>
                    <a:pt x="3052043" y="163529"/>
                  </a:lnTo>
                  <a:lnTo>
                    <a:pt x="3083438" y="162597"/>
                  </a:lnTo>
                  <a:lnTo>
                    <a:pt x="3115281" y="161976"/>
                  </a:lnTo>
                  <a:lnTo>
                    <a:pt x="3146432" y="161562"/>
                  </a:lnTo>
                  <a:lnTo>
                    <a:pt x="3177121" y="161286"/>
                  </a:lnTo>
                  <a:lnTo>
                    <a:pt x="3207503" y="161102"/>
                  </a:lnTo>
                  <a:lnTo>
                    <a:pt x="3238672" y="160980"/>
                  </a:lnTo>
                  <a:lnTo>
                    <a:pt x="3270364" y="160898"/>
                  </a:lnTo>
                  <a:lnTo>
                    <a:pt x="3302406" y="160843"/>
                  </a:lnTo>
                  <a:lnTo>
                    <a:pt x="3334682" y="160807"/>
                  </a:lnTo>
                  <a:lnTo>
                    <a:pt x="3367114" y="160782"/>
                  </a:lnTo>
                  <a:lnTo>
                    <a:pt x="3399649" y="160767"/>
                  </a:lnTo>
                  <a:lnTo>
                    <a:pt x="3431261" y="159763"/>
                  </a:lnTo>
                  <a:lnTo>
                    <a:pt x="3462257" y="158103"/>
                  </a:lnTo>
                  <a:lnTo>
                    <a:pt x="3492843" y="156003"/>
                  </a:lnTo>
                  <a:lnTo>
                    <a:pt x="3524148" y="154604"/>
                  </a:lnTo>
                  <a:lnTo>
                    <a:pt x="3555932" y="153670"/>
                  </a:lnTo>
                  <a:lnTo>
                    <a:pt x="3588035" y="153048"/>
                  </a:lnTo>
                  <a:lnTo>
                    <a:pt x="3620351" y="152634"/>
                  </a:lnTo>
                  <a:lnTo>
                    <a:pt x="3652811" y="152357"/>
                  </a:lnTo>
                  <a:lnTo>
                    <a:pt x="3685362" y="152173"/>
                  </a:lnTo>
                  <a:lnTo>
                    <a:pt x="3717978" y="152050"/>
                  </a:lnTo>
                  <a:lnTo>
                    <a:pt x="3750636" y="151968"/>
                  </a:lnTo>
                  <a:lnTo>
                    <a:pt x="3783322" y="151914"/>
                  </a:lnTo>
                  <a:lnTo>
                    <a:pt x="3815035" y="150885"/>
                  </a:lnTo>
                  <a:lnTo>
                    <a:pt x="3846099" y="149207"/>
                  </a:lnTo>
                  <a:lnTo>
                    <a:pt x="3876729" y="147096"/>
                  </a:lnTo>
                  <a:lnTo>
                    <a:pt x="3908064" y="145689"/>
                  </a:lnTo>
                  <a:lnTo>
                    <a:pt x="3939868" y="144751"/>
                  </a:lnTo>
                  <a:lnTo>
                    <a:pt x="3971985" y="144126"/>
                  </a:lnTo>
                  <a:lnTo>
                    <a:pt x="4005301" y="142716"/>
                  </a:lnTo>
                  <a:lnTo>
                    <a:pt x="4039420" y="140785"/>
                  </a:lnTo>
                  <a:lnTo>
                    <a:pt x="4074072" y="138505"/>
                  </a:lnTo>
                  <a:lnTo>
                    <a:pt x="4108086" y="136985"/>
                  </a:lnTo>
                  <a:lnTo>
                    <a:pt x="4141677" y="135971"/>
                  </a:lnTo>
                  <a:lnTo>
                    <a:pt x="4174986" y="135296"/>
                  </a:lnTo>
                  <a:lnTo>
                    <a:pt x="4208105" y="133853"/>
                  </a:lnTo>
                  <a:lnTo>
                    <a:pt x="4241098" y="131900"/>
                  </a:lnTo>
                  <a:lnTo>
                    <a:pt x="4274008" y="129605"/>
                  </a:lnTo>
                  <a:lnTo>
                    <a:pt x="4307854" y="128075"/>
                  </a:lnTo>
                  <a:lnTo>
                    <a:pt x="4342324" y="127055"/>
                  </a:lnTo>
                  <a:lnTo>
                    <a:pt x="4377211" y="126375"/>
                  </a:lnTo>
                  <a:lnTo>
                    <a:pt x="4411382" y="124930"/>
                  </a:lnTo>
                  <a:lnTo>
                    <a:pt x="4445077" y="122974"/>
                  </a:lnTo>
                  <a:lnTo>
                    <a:pt x="4478455" y="120678"/>
                  </a:lnTo>
                  <a:lnTo>
                    <a:pt x="4511621" y="118155"/>
                  </a:lnTo>
                  <a:lnTo>
                    <a:pt x="4544645" y="115481"/>
                  </a:lnTo>
                  <a:lnTo>
                    <a:pt x="4577576" y="112706"/>
                  </a:lnTo>
                  <a:lnTo>
                    <a:pt x="4610444" y="109864"/>
                  </a:lnTo>
                  <a:lnTo>
                    <a:pt x="4643269" y="106977"/>
                  </a:lnTo>
                  <a:lnTo>
                    <a:pt x="4676068" y="104060"/>
                  </a:lnTo>
                  <a:lnTo>
                    <a:pt x="4708847" y="102115"/>
                  </a:lnTo>
                  <a:lnTo>
                    <a:pt x="4741614" y="100819"/>
                  </a:lnTo>
                  <a:lnTo>
                    <a:pt x="4774373" y="99955"/>
                  </a:lnTo>
                  <a:lnTo>
                    <a:pt x="4807126" y="98387"/>
                  </a:lnTo>
                  <a:lnTo>
                    <a:pt x="4839875" y="96348"/>
                  </a:lnTo>
                  <a:lnTo>
                    <a:pt x="4872622" y="93998"/>
                  </a:lnTo>
                  <a:lnTo>
                    <a:pt x="4905367" y="91438"/>
                  </a:lnTo>
                  <a:lnTo>
                    <a:pt x="4938112" y="88740"/>
                  </a:lnTo>
                  <a:lnTo>
                    <a:pt x="4970856" y="85949"/>
                  </a:lnTo>
                  <a:lnTo>
                    <a:pt x="5003599" y="84088"/>
                  </a:lnTo>
                  <a:lnTo>
                    <a:pt x="5036342" y="82848"/>
                  </a:lnTo>
                  <a:lnTo>
                    <a:pt x="5069085" y="82021"/>
                  </a:lnTo>
                  <a:lnTo>
                    <a:pt x="5100835" y="80477"/>
                  </a:lnTo>
                  <a:lnTo>
                    <a:pt x="5131924" y="78456"/>
                  </a:lnTo>
                  <a:lnTo>
                    <a:pt x="5162572" y="76116"/>
                  </a:lnTo>
                  <a:lnTo>
                    <a:pt x="5193917" y="74557"/>
                  </a:lnTo>
                  <a:lnTo>
                    <a:pt x="5225729" y="73516"/>
                  </a:lnTo>
                  <a:lnTo>
                    <a:pt x="5257851" y="72823"/>
                  </a:lnTo>
                  <a:lnTo>
                    <a:pt x="5289187" y="71369"/>
                  </a:lnTo>
                  <a:lnTo>
                    <a:pt x="5320000" y="69407"/>
                  </a:lnTo>
                  <a:lnTo>
                    <a:pt x="5350463" y="67107"/>
                  </a:lnTo>
                  <a:lnTo>
                    <a:pt x="5380694" y="64582"/>
                  </a:lnTo>
                  <a:lnTo>
                    <a:pt x="5410770" y="61906"/>
                  </a:lnTo>
                  <a:lnTo>
                    <a:pt x="5440742" y="59130"/>
                  </a:lnTo>
                  <a:lnTo>
                    <a:pt x="5470646" y="57279"/>
                  </a:lnTo>
                  <a:lnTo>
                    <a:pt x="5500503" y="56045"/>
                  </a:lnTo>
                  <a:lnTo>
                    <a:pt x="5530330" y="55223"/>
                  </a:lnTo>
                  <a:lnTo>
                    <a:pt x="5559144" y="54675"/>
                  </a:lnTo>
                  <a:lnTo>
                    <a:pt x="5587283" y="54309"/>
                  </a:lnTo>
                  <a:lnTo>
                    <a:pt x="5614973" y="54066"/>
                  </a:lnTo>
                  <a:lnTo>
                    <a:pt x="5642362" y="52911"/>
                  </a:lnTo>
                  <a:lnTo>
                    <a:pt x="5669551" y="51149"/>
                  </a:lnTo>
                  <a:lnTo>
                    <a:pt x="5696606" y="48982"/>
                  </a:lnTo>
                  <a:lnTo>
                    <a:pt x="5723573" y="47537"/>
                  </a:lnTo>
                  <a:lnTo>
                    <a:pt x="5750481" y="46574"/>
                  </a:lnTo>
                  <a:lnTo>
                    <a:pt x="5777349" y="45932"/>
                  </a:lnTo>
                  <a:lnTo>
                    <a:pt x="5804190" y="45504"/>
                  </a:lnTo>
                  <a:lnTo>
                    <a:pt x="5831015" y="45219"/>
                  </a:lnTo>
                  <a:lnTo>
                    <a:pt x="5857828" y="45029"/>
                  </a:lnTo>
                  <a:lnTo>
                    <a:pt x="5883641" y="44902"/>
                  </a:lnTo>
                  <a:lnTo>
                    <a:pt x="5908786" y="44817"/>
                  </a:lnTo>
                  <a:lnTo>
                    <a:pt x="5933488" y="44761"/>
                  </a:lnTo>
                  <a:lnTo>
                    <a:pt x="5957893" y="44723"/>
                  </a:lnTo>
                  <a:lnTo>
                    <a:pt x="5982100" y="44698"/>
                  </a:lnTo>
                  <a:lnTo>
                    <a:pt x="6006176" y="44681"/>
                  </a:lnTo>
                  <a:lnTo>
                    <a:pt x="6030164" y="44670"/>
                  </a:lnTo>
                  <a:lnTo>
                    <a:pt x="6054093" y="44663"/>
                  </a:lnTo>
                  <a:lnTo>
                    <a:pt x="6077984" y="44658"/>
                  </a:lnTo>
                  <a:lnTo>
                    <a:pt x="6100856" y="43662"/>
                  </a:lnTo>
                  <a:lnTo>
                    <a:pt x="6144791" y="39911"/>
                  </a:lnTo>
                  <a:lnTo>
                    <a:pt x="6167223" y="38513"/>
                  </a:lnTo>
                  <a:lnTo>
                    <a:pt x="6190114" y="37581"/>
                  </a:lnTo>
                  <a:lnTo>
                    <a:pt x="6213313" y="36961"/>
                  </a:lnTo>
                  <a:lnTo>
                    <a:pt x="6257610" y="36270"/>
                  </a:lnTo>
                  <a:lnTo>
                    <a:pt x="6300449" y="35964"/>
                  </a:lnTo>
                  <a:lnTo>
                    <a:pt x="6342640" y="35828"/>
                  </a:lnTo>
                  <a:lnTo>
                    <a:pt x="6381896" y="35767"/>
                  </a:lnTo>
                  <a:lnTo>
                    <a:pt x="6420179" y="35740"/>
                  </a:lnTo>
                  <a:lnTo>
                    <a:pt x="6460346" y="35728"/>
                  </a:lnTo>
                  <a:lnTo>
                    <a:pt x="6496056" y="35723"/>
                  </a:lnTo>
                  <a:lnTo>
                    <a:pt x="6528463" y="35720"/>
                  </a:lnTo>
                  <a:lnTo>
                    <a:pt x="6559403" y="35719"/>
                  </a:lnTo>
                  <a:lnTo>
                    <a:pt x="6589691" y="33073"/>
                  </a:lnTo>
                  <a:lnTo>
                    <a:pt x="6629341" y="28651"/>
                  </a:lnTo>
                  <a:lnTo>
                    <a:pt x="6662588" y="27341"/>
                  </a:lnTo>
                  <a:lnTo>
                    <a:pt x="6704636" y="22157"/>
                  </a:lnTo>
                  <a:lnTo>
                    <a:pt x="67687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69"/>
          <p:cNvSpPr/>
          <p:nvPr/>
        </p:nvSpPr>
        <p:spPr>
          <a:xfrm>
            <a:off x="2411015" y="3018234"/>
            <a:ext cx="17861" cy="410767"/>
          </a:xfrm>
          <a:custGeom>
            <a:avLst/>
            <a:gdLst/>
            <a:ahLst/>
            <a:cxnLst/>
            <a:rect l="0" t="0" r="0" b="0"/>
            <a:pathLst>
              <a:path w="17861" h="410767">
                <a:moveTo>
                  <a:pt x="17860" y="0"/>
                </a:moveTo>
                <a:lnTo>
                  <a:pt x="17860" y="13302"/>
                </a:lnTo>
                <a:lnTo>
                  <a:pt x="15214" y="18480"/>
                </a:lnTo>
                <a:lnTo>
                  <a:pt x="11723" y="24088"/>
                </a:lnTo>
                <a:lnTo>
                  <a:pt x="9482" y="35773"/>
                </a:lnTo>
                <a:lnTo>
                  <a:pt x="7945" y="77556"/>
                </a:lnTo>
                <a:lnTo>
                  <a:pt x="1243" y="104594"/>
                </a:lnTo>
                <a:lnTo>
                  <a:pt x="73" y="146868"/>
                </a:lnTo>
                <a:lnTo>
                  <a:pt x="1014" y="169855"/>
                </a:lnTo>
                <a:lnTo>
                  <a:pt x="7692" y="206780"/>
                </a:lnTo>
                <a:lnTo>
                  <a:pt x="8767" y="247569"/>
                </a:lnTo>
                <a:lnTo>
                  <a:pt x="8921" y="291559"/>
                </a:lnTo>
                <a:lnTo>
                  <a:pt x="14073" y="320632"/>
                </a:lnTo>
                <a:lnTo>
                  <a:pt x="11887" y="335332"/>
                </a:lnTo>
                <a:lnTo>
                  <a:pt x="17730" y="379271"/>
                </a:lnTo>
                <a:lnTo>
                  <a:pt x="17852" y="396130"/>
                </a:lnTo>
                <a:lnTo>
                  <a:pt x="15870" y="399024"/>
                </a:lnTo>
                <a:lnTo>
                  <a:pt x="0" y="4107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25"/>
          <p:cNvGrpSpPr/>
          <p:nvPr/>
        </p:nvGrpSpPr>
        <p:grpSpPr>
          <a:xfrm>
            <a:off x="2196703" y="3598664"/>
            <a:ext cx="598290" cy="1071563"/>
            <a:chOff x="2196703" y="3598664"/>
            <a:chExt cx="598290" cy="1071563"/>
          </a:xfrm>
        </p:grpSpPr>
        <p:sp>
          <p:nvSpPr>
            <p:cNvPr id="12" name="SMARTInkShape-170"/>
            <p:cNvSpPr/>
            <p:nvPr/>
          </p:nvSpPr>
          <p:spPr>
            <a:xfrm>
              <a:off x="2643188" y="4536281"/>
              <a:ext cx="151805" cy="133946"/>
            </a:xfrm>
            <a:custGeom>
              <a:avLst/>
              <a:gdLst/>
              <a:ahLst/>
              <a:cxnLst/>
              <a:rect l="0" t="0" r="0" b="0"/>
              <a:pathLst>
                <a:path w="151805" h="133946">
                  <a:moveTo>
                    <a:pt x="151804" y="0"/>
                  </a:moveTo>
                  <a:lnTo>
                    <a:pt x="142323" y="9481"/>
                  </a:lnTo>
                  <a:lnTo>
                    <a:pt x="132377" y="14136"/>
                  </a:lnTo>
                  <a:lnTo>
                    <a:pt x="122334" y="17196"/>
                  </a:lnTo>
                  <a:lnTo>
                    <a:pt x="107802" y="27245"/>
                  </a:lnTo>
                  <a:lnTo>
                    <a:pt x="66319" y="67638"/>
                  </a:lnTo>
                  <a:lnTo>
                    <a:pt x="24189" y="109755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1"/>
            <p:cNvSpPr/>
            <p:nvPr/>
          </p:nvSpPr>
          <p:spPr>
            <a:xfrm>
              <a:off x="2580680" y="4420195"/>
              <a:ext cx="142876" cy="125017"/>
            </a:xfrm>
            <a:custGeom>
              <a:avLst/>
              <a:gdLst/>
              <a:ahLst/>
              <a:cxnLst/>
              <a:rect l="0" t="0" r="0" b="0"/>
              <a:pathLst>
                <a:path w="142876" h="125017">
                  <a:moveTo>
                    <a:pt x="142875" y="0"/>
                  </a:moveTo>
                  <a:lnTo>
                    <a:pt x="142875" y="7688"/>
                  </a:lnTo>
                  <a:lnTo>
                    <a:pt x="108323" y="43472"/>
                  </a:lnTo>
                  <a:lnTo>
                    <a:pt x="65083" y="73923"/>
                  </a:lnTo>
                  <a:lnTo>
                    <a:pt x="56707" y="83456"/>
                  </a:lnTo>
                  <a:lnTo>
                    <a:pt x="13008" y="113035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2"/>
            <p:cNvSpPr/>
            <p:nvPr/>
          </p:nvSpPr>
          <p:spPr>
            <a:xfrm>
              <a:off x="2482609" y="4366659"/>
              <a:ext cx="115775" cy="107115"/>
            </a:xfrm>
            <a:custGeom>
              <a:avLst/>
              <a:gdLst/>
              <a:ahLst/>
              <a:cxnLst/>
              <a:rect l="0" t="0" r="0" b="0"/>
              <a:pathLst>
                <a:path w="115775" h="107115">
                  <a:moveTo>
                    <a:pt x="35563" y="17817"/>
                  </a:moveTo>
                  <a:lnTo>
                    <a:pt x="35563" y="26379"/>
                  </a:lnTo>
                  <a:lnTo>
                    <a:pt x="48865" y="40040"/>
                  </a:lnTo>
                  <a:lnTo>
                    <a:pt x="54042" y="42577"/>
                  </a:lnTo>
                  <a:lnTo>
                    <a:pt x="81983" y="44488"/>
                  </a:lnTo>
                  <a:lnTo>
                    <a:pt x="91760" y="44571"/>
                  </a:lnTo>
                  <a:lnTo>
                    <a:pt x="97912" y="41945"/>
                  </a:lnTo>
                  <a:lnTo>
                    <a:pt x="114157" y="28355"/>
                  </a:lnTo>
                  <a:lnTo>
                    <a:pt x="115142" y="24816"/>
                  </a:lnTo>
                  <a:lnTo>
                    <a:pt x="115774" y="19200"/>
                  </a:lnTo>
                  <a:lnTo>
                    <a:pt x="109762" y="10962"/>
                  </a:lnTo>
                  <a:lnTo>
                    <a:pt x="108228" y="5510"/>
                  </a:lnTo>
                  <a:lnTo>
                    <a:pt x="105834" y="3659"/>
                  </a:lnTo>
                  <a:lnTo>
                    <a:pt x="93977" y="1054"/>
                  </a:lnTo>
                  <a:lnTo>
                    <a:pt x="60689" y="0"/>
                  </a:lnTo>
                  <a:lnTo>
                    <a:pt x="30514" y="9055"/>
                  </a:lnTo>
                  <a:lnTo>
                    <a:pt x="11829" y="24047"/>
                  </a:lnTo>
                  <a:lnTo>
                    <a:pt x="5832" y="29846"/>
                  </a:lnTo>
                  <a:lnTo>
                    <a:pt x="2505" y="38377"/>
                  </a:lnTo>
                  <a:lnTo>
                    <a:pt x="0" y="65078"/>
                  </a:lnTo>
                  <a:lnTo>
                    <a:pt x="2559" y="71233"/>
                  </a:lnTo>
                  <a:lnTo>
                    <a:pt x="15296" y="89241"/>
                  </a:lnTo>
                  <a:lnTo>
                    <a:pt x="17625" y="95202"/>
                  </a:lnTo>
                  <a:lnTo>
                    <a:pt x="26633" y="1071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3"/>
            <p:cNvSpPr/>
            <p:nvPr/>
          </p:nvSpPr>
          <p:spPr>
            <a:xfrm>
              <a:off x="2330727" y="4170164"/>
              <a:ext cx="187029" cy="214313"/>
            </a:xfrm>
            <a:custGeom>
              <a:avLst/>
              <a:gdLst/>
              <a:ahLst/>
              <a:cxnLst/>
              <a:rect l="0" t="0" r="0" b="0"/>
              <a:pathLst>
                <a:path w="187029" h="214313">
                  <a:moveTo>
                    <a:pt x="53499" y="0"/>
                  </a:moveTo>
                  <a:lnTo>
                    <a:pt x="53499" y="4740"/>
                  </a:lnTo>
                  <a:lnTo>
                    <a:pt x="50854" y="9713"/>
                  </a:lnTo>
                  <a:lnTo>
                    <a:pt x="32509" y="29811"/>
                  </a:lnTo>
                  <a:lnTo>
                    <a:pt x="26642" y="33093"/>
                  </a:lnTo>
                  <a:lnTo>
                    <a:pt x="811" y="44235"/>
                  </a:lnTo>
                  <a:lnTo>
                    <a:pt x="317" y="41818"/>
                  </a:lnTo>
                  <a:lnTo>
                    <a:pt x="0" y="36924"/>
                  </a:lnTo>
                  <a:lnTo>
                    <a:pt x="966" y="36522"/>
                  </a:lnTo>
                  <a:lnTo>
                    <a:pt x="4685" y="36076"/>
                  </a:lnTo>
                  <a:lnTo>
                    <a:pt x="9645" y="33231"/>
                  </a:lnTo>
                  <a:lnTo>
                    <a:pt x="20915" y="23322"/>
                  </a:lnTo>
                  <a:lnTo>
                    <a:pt x="29426" y="20287"/>
                  </a:lnTo>
                  <a:lnTo>
                    <a:pt x="38831" y="17946"/>
                  </a:lnTo>
                  <a:lnTo>
                    <a:pt x="50697" y="12042"/>
                  </a:lnTo>
                  <a:lnTo>
                    <a:pt x="95294" y="9051"/>
                  </a:lnTo>
                  <a:lnTo>
                    <a:pt x="135733" y="8934"/>
                  </a:lnTo>
                  <a:lnTo>
                    <a:pt x="145610" y="9923"/>
                  </a:lnTo>
                  <a:lnTo>
                    <a:pt x="153307" y="13671"/>
                  </a:lnTo>
                  <a:lnTo>
                    <a:pt x="155757" y="16059"/>
                  </a:lnTo>
                  <a:lnTo>
                    <a:pt x="160196" y="23169"/>
                  </a:lnTo>
                  <a:lnTo>
                    <a:pt x="164751" y="25180"/>
                  </a:lnTo>
                  <a:lnTo>
                    <a:pt x="166362" y="26709"/>
                  </a:lnTo>
                  <a:lnTo>
                    <a:pt x="168153" y="31053"/>
                  </a:lnTo>
                  <a:lnTo>
                    <a:pt x="169161" y="39076"/>
                  </a:lnTo>
                  <a:lnTo>
                    <a:pt x="166751" y="44818"/>
                  </a:lnTo>
                  <a:lnTo>
                    <a:pt x="163365" y="50677"/>
                  </a:lnTo>
                  <a:lnTo>
                    <a:pt x="156272" y="70235"/>
                  </a:lnTo>
                  <a:lnTo>
                    <a:pt x="142611" y="88746"/>
                  </a:lnTo>
                  <a:lnTo>
                    <a:pt x="130854" y="101094"/>
                  </a:lnTo>
                  <a:lnTo>
                    <a:pt x="124921" y="104462"/>
                  </a:lnTo>
                  <a:lnTo>
                    <a:pt x="118977" y="106951"/>
                  </a:lnTo>
                  <a:lnTo>
                    <a:pt x="110052" y="112938"/>
                  </a:lnTo>
                  <a:lnTo>
                    <a:pt x="101124" y="115153"/>
                  </a:lnTo>
                  <a:lnTo>
                    <a:pt x="89373" y="116075"/>
                  </a:lnTo>
                  <a:lnTo>
                    <a:pt x="89264" y="111342"/>
                  </a:lnTo>
                  <a:lnTo>
                    <a:pt x="90241" y="109946"/>
                  </a:lnTo>
                  <a:lnTo>
                    <a:pt x="91884" y="109017"/>
                  </a:lnTo>
                  <a:lnTo>
                    <a:pt x="93972" y="108396"/>
                  </a:lnTo>
                  <a:lnTo>
                    <a:pt x="95364" y="106991"/>
                  </a:lnTo>
                  <a:lnTo>
                    <a:pt x="96911" y="102783"/>
                  </a:lnTo>
                  <a:lnTo>
                    <a:pt x="98315" y="101264"/>
                  </a:lnTo>
                  <a:lnTo>
                    <a:pt x="102522" y="99577"/>
                  </a:lnTo>
                  <a:lnTo>
                    <a:pt x="113307" y="97501"/>
                  </a:lnTo>
                  <a:lnTo>
                    <a:pt x="122042" y="92169"/>
                  </a:lnTo>
                  <a:lnTo>
                    <a:pt x="127950" y="90573"/>
                  </a:lnTo>
                  <a:lnTo>
                    <a:pt x="130914" y="91140"/>
                  </a:lnTo>
                  <a:lnTo>
                    <a:pt x="140819" y="95686"/>
                  </a:lnTo>
                  <a:lnTo>
                    <a:pt x="154889" y="98466"/>
                  </a:lnTo>
                  <a:lnTo>
                    <a:pt x="169034" y="105145"/>
                  </a:lnTo>
                  <a:lnTo>
                    <a:pt x="172194" y="105815"/>
                  </a:lnTo>
                  <a:lnTo>
                    <a:pt x="174301" y="107254"/>
                  </a:lnTo>
                  <a:lnTo>
                    <a:pt x="175706" y="109206"/>
                  </a:lnTo>
                  <a:lnTo>
                    <a:pt x="178259" y="114021"/>
                  </a:lnTo>
                  <a:lnTo>
                    <a:pt x="182701" y="119468"/>
                  </a:lnTo>
                  <a:lnTo>
                    <a:pt x="185336" y="127841"/>
                  </a:lnTo>
                  <a:lnTo>
                    <a:pt x="187028" y="144645"/>
                  </a:lnTo>
                  <a:lnTo>
                    <a:pt x="184614" y="151269"/>
                  </a:lnTo>
                  <a:lnTo>
                    <a:pt x="181226" y="157520"/>
                  </a:lnTo>
                  <a:lnTo>
                    <a:pt x="178326" y="166617"/>
                  </a:lnTo>
                  <a:lnTo>
                    <a:pt x="139809" y="208359"/>
                  </a:lnTo>
                  <a:lnTo>
                    <a:pt x="133862" y="211667"/>
                  </a:lnTo>
                  <a:lnTo>
                    <a:pt x="124937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4"/>
            <p:cNvSpPr/>
            <p:nvPr/>
          </p:nvSpPr>
          <p:spPr>
            <a:xfrm>
              <a:off x="2196703" y="3938041"/>
              <a:ext cx="223243" cy="160528"/>
            </a:xfrm>
            <a:custGeom>
              <a:avLst/>
              <a:gdLst/>
              <a:ahLst/>
              <a:cxnLst/>
              <a:rect l="0" t="0" r="0" b="0"/>
              <a:pathLst>
                <a:path w="223243" h="160528">
                  <a:moveTo>
                    <a:pt x="223242" y="98177"/>
                  </a:moveTo>
                  <a:lnTo>
                    <a:pt x="223242" y="85749"/>
                  </a:lnTo>
                  <a:lnTo>
                    <a:pt x="220597" y="80086"/>
                  </a:lnTo>
                  <a:lnTo>
                    <a:pt x="218502" y="77186"/>
                  </a:lnTo>
                  <a:lnTo>
                    <a:pt x="209940" y="51780"/>
                  </a:lnTo>
                  <a:lnTo>
                    <a:pt x="176822" y="16107"/>
                  </a:lnTo>
                  <a:lnTo>
                    <a:pt x="157812" y="4171"/>
                  </a:lnTo>
                  <a:lnTo>
                    <a:pt x="145757" y="1201"/>
                  </a:lnTo>
                  <a:lnTo>
                    <a:pt x="118253" y="0"/>
                  </a:lnTo>
                  <a:lnTo>
                    <a:pt x="111987" y="4706"/>
                  </a:lnTo>
                  <a:lnTo>
                    <a:pt x="109303" y="9671"/>
                  </a:lnTo>
                  <a:lnTo>
                    <a:pt x="107580" y="20943"/>
                  </a:lnTo>
                  <a:lnTo>
                    <a:pt x="116926" y="45404"/>
                  </a:lnTo>
                  <a:lnTo>
                    <a:pt x="121420" y="56863"/>
                  </a:lnTo>
                  <a:lnTo>
                    <a:pt x="134519" y="98198"/>
                  </a:lnTo>
                  <a:lnTo>
                    <a:pt x="139161" y="110093"/>
                  </a:lnTo>
                  <a:lnTo>
                    <a:pt x="142386" y="135110"/>
                  </a:lnTo>
                  <a:lnTo>
                    <a:pt x="140012" y="142043"/>
                  </a:lnTo>
                  <a:lnTo>
                    <a:pt x="136641" y="148431"/>
                  </a:lnTo>
                  <a:lnTo>
                    <a:pt x="135144" y="154577"/>
                  </a:lnTo>
                  <a:lnTo>
                    <a:pt x="133752" y="156613"/>
                  </a:lnTo>
                  <a:lnTo>
                    <a:pt x="131832" y="157970"/>
                  </a:lnTo>
                  <a:lnTo>
                    <a:pt x="127053" y="159479"/>
                  </a:lnTo>
                  <a:lnTo>
                    <a:pt x="108245" y="160527"/>
                  </a:lnTo>
                  <a:lnTo>
                    <a:pt x="100034" y="157969"/>
                  </a:lnTo>
                  <a:lnTo>
                    <a:pt x="56039" y="133826"/>
                  </a:lnTo>
                  <a:lnTo>
                    <a:pt x="28867" y="113385"/>
                  </a:lnTo>
                  <a:lnTo>
                    <a:pt x="4050" y="75437"/>
                  </a:lnTo>
                  <a:lnTo>
                    <a:pt x="0" y="62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5"/>
            <p:cNvSpPr/>
            <p:nvPr/>
          </p:nvSpPr>
          <p:spPr>
            <a:xfrm>
              <a:off x="2527480" y="3929062"/>
              <a:ext cx="106364" cy="169665"/>
            </a:xfrm>
            <a:custGeom>
              <a:avLst/>
              <a:gdLst/>
              <a:ahLst/>
              <a:cxnLst/>
              <a:rect l="0" t="0" r="0" b="0"/>
              <a:pathLst>
                <a:path w="106364" h="169665">
                  <a:moveTo>
                    <a:pt x="17481" y="0"/>
                  </a:moveTo>
                  <a:lnTo>
                    <a:pt x="17481" y="4741"/>
                  </a:lnTo>
                  <a:lnTo>
                    <a:pt x="18473" y="6137"/>
                  </a:lnTo>
                  <a:lnTo>
                    <a:pt x="20127" y="7068"/>
                  </a:lnTo>
                  <a:lnTo>
                    <a:pt x="22221" y="7689"/>
                  </a:lnTo>
                  <a:lnTo>
                    <a:pt x="23618" y="10087"/>
                  </a:lnTo>
                  <a:lnTo>
                    <a:pt x="26043" y="28938"/>
                  </a:lnTo>
                  <a:lnTo>
                    <a:pt x="23601" y="35351"/>
                  </a:lnTo>
                  <a:lnTo>
                    <a:pt x="21561" y="38450"/>
                  </a:lnTo>
                  <a:lnTo>
                    <a:pt x="15372" y="60614"/>
                  </a:lnTo>
                  <a:lnTo>
                    <a:pt x="9898" y="69300"/>
                  </a:lnTo>
                  <a:lnTo>
                    <a:pt x="8950" y="75545"/>
                  </a:lnTo>
                  <a:lnTo>
                    <a:pt x="7825" y="77152"/>
                  </a:lnTo>
                  <a:lnTo>
                    <a:pt x="6083" y="78224"/>
                  </a:lnTo>
                  <a:lnTo>
                    <a:pt x="3929" y="78939"/>
                  </a:lnTo>
                  <a:lnTo>
                    <a:pt x="2493" y="78423"/>
                  </a:lnTo>
                  <a:lnTo>
                    <a:pt x="1536" y="77087"/>
                  </a:lnTo>
                  <a:lnTo>
                    <a:pt x="0" y="72554"/>
                  </a:lnTo>
                  <a:lnTo>
                    <a:pt x="7343" y="63847"/>
                  </a:lnTo>
                  <a:lnTo>
                    <a:pt x="9305" y="55644"/>
                  </a:lnTo>
                  <a:lnTo>
                    <a:pt x="20948" y="41552"/>
                  </a:lnTo>
                  <a:lnTo>
                    <a:pt x="26629" y="38312"/>
                  </a:lnTo>
                  <a:lnTo>
                    <a:pt x="38360" y="36231"/>
                  </a:lnTo>
                  <a:lnTo>
                    <a:pt x="72795" y="35733"/>
                  </a:lnTo>
                  <a:lnTo>
                    <a:pt x="79437" y="38371"/>
                  </a:lnTo>
                  <a:lnTo>
                    <a:pt x="85696" y="41859"/>
                  </a:lnTo>
                  <a:lnTo>
                    <a:pt x="91786" y="43409"/>
                  </a:lnTo>
                  <a:lnTo>
                    <a:pt x="93807" y="44814"/>
                  </a:lnTo>
                  <a:lnTo>
                    <a:pt x="95154" y="46743"/>
                  </a:lnTo>
                  <a:lnTo>
                    <a:pt x="97643" y="51533"/>
                  </a:lnTo>
                  <a:lnTo>
                    <a:pt x="103630" y="59807"/>
                  </a:lnTo>
                  <a:lnTo>
                    <a:pt x="105378" y="65607"/>
                  </a:lnTo>
                  <a:lnTo>
                    <a:pt x="106363" y="79191"/>
                  </a:lnTo>
                  <a:lnTo>
                    <a:pt x="103948" y="87451"/>
                  </a:lnTo>
                  <a:lnTo>
                    <a:pt x="100559" y="95422"/>
                  </a:lnTo>
                  <a:lnTo>
                    <a:pt x="97659" y="110074"/>
                  </a:lnTo>
                  <a:lnTo>
                    <a:pt x="91949" y="122132"/>
                  </a:lnTo>
                  <a:lnTo>
                    <a:pt x="88824" y="136839"/>
                  </a:lnTo>
                  <a:lnTo>
                    <a:pt x="82028" y="151201"/>
                  </a:lnTo>
                  <a:lnTo>
                    <a:pt x="81348" y="154379"/>
                  </a:lnTo>
                  <a:lnTo>
                    <a:pt x="71059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6"/>
            <p:cNvSpPr/>
            <p:nvPr/>
          </p:nvSpPr>
          <p:spPr>
            <a:xfrm>
              <a:off x="2303870" y="3598664"/>
              <a:ext cx="214251" cy="312494"/>
            </a:xfrm>
            <a:custGeom>
              <a:avLst/>
              <a:gdLst/>
              <a:ahLst/>
              <a:cxnLst/>
              <a:rect l="0" t="0" r="0" b="0"/>
              <a:pathLst>
                <a:path w="214251" h="312494">
                  <a:moveTo>
                    <a:pt x="125005" y="0"/>
                  </a:moveTo>
                  <a:lnTo>
                    <a:pt x="116443" y="0"/>
                  </a:lnTo>
                  <a:lnTo>
                    <a:pt x="116184" y="4740"/>
                  </a:lnTo>
                  <a:lnTo>
                    <a:pt x="115156" y="6137"/>
                  </a:lnTo>
                  <a:lnTo>
                    <a:pt x="97988" y="15834"/>
                  </a:lnTo>
                  <a:lnTo>
                    <a:pt x="95087" y="16509"/>
                  </a:lnTo>
                  <a:lnTo>
                    <a:pt x="93154" y="17951"/>
                  </a:lnTo>
                  <a:lnTo>
                    <a:pt x="91864" y="19905"/>
                  </a:lnTo>
                  <a:lnTo>
                    <a:pt x="91005" y="22200"/>
                  </a:lnTo>
                  <a:lnTo>
                    <a:pt x="47665" y="59538"/>
                  </a:lnTo>
                  <a:lnTo>
                    <a:pt x="33072" y="71439"/>
                  </a:lnTo>
                  <a:lnTo>
                    <a:pt x="16116" y="83344"/>
                  </a:lnTo>
                  <a:lnTo>
                    <a:pt x="12117" y="89297"/>
                  </a:lnTo>
                  <a:lnTo>
                    <a:pt x="9348" y="95250"/>
                  </a:lnTo>
                  <a:lnTo>
                    <a:pt x="0" y="107142"/>
                  </a:lnTo>
                  <a:lnTo>
                    <a:pt x="4733" y="107152"/>
                  </a:lnTo>
                  <a:lnTo>
                    <a:pt x="9704" y="104508"/>
                  </a:lnTo>
                  <a:lnTo>
                    <a:pt x="12419" y="102414"/>
                  </a:lnTo>
                  <a:lnTo>
                    <a:pt x="20727" y="100088"/>
                  </a:lnTo>
                  <a:lnTo>
                    <a:pt x="46752" y="95744"/>
                  </a:lnTo>
                  <a:lnTo>
                    <a:pt x="64128" y="90570"/>
                  </a:lnTo>
                  <a:lnTo>
                    <a:pt x="83251" y="88556"/>
                  </a:lnTo>
                  <a:lnTo>
                    <a:pt x="100790" y="81642"/>
                  </a:lnTo>
                  <a:lnTo>
                    <a:pt x="103900" y="82209"/>
                  </a:lnTo>
                  <a:lnTo>
                    <a:pt x="115542" y="88962"/>
                  </a:lnTo>
                  <a:lnTo>
                    <a:pt x="116028" y="96956"/>
                  </a:lnTo>
                  <a:lnTo>
                    <a:pt x="108937" y="111241"/>
                  </a:lnTo>
                  <a:lnTo>
                    <a:pt x="80336" y="153866"/>
                  </a:lnTo>
                  <a:lnTo>
                    <a:pt x="56213" y="194412"/>
                  </a:lnTo>
                  <a:lnTo>
                    <a:pt x="53671" y="220186"/>
                  </a:lnTo>
                  <a:lnTo>
                    <a:pt x="53613" y="226183"/>
                  </a:lnTo>
                  <a:lnTo>
                    <a:pt x="54590" y="228180"/>
                  </a:lnTo>
                  <a:lnTo>
                    <a:pt x="56233" y="229510"/>
                  </a:lnTo>
                  <a:lnTo>
                    <a:pt x="60706" y="230989"/>
                  </a:lnTo>
                  <a:lnTo>
                    <a:pt x="74559" y="232016"/>
                  </a:lnTo>
                  <a:lnTo>
                    <a:pt x="80426" y="229457"/>
                  </a:lnTo>
                  <a:lnTo>
                    <a:pt x="101385" y="217924"/>
                  </a:lnTo>
                  <a:lnTo>
                    <a:pt x="127921" y="207501"/>
                  </a:lnTo>
                  <a:lnTo>
                    <a:pt x="154652" y="184513"/>
                  </a:lnTo>
                  <a:lnTo>
                    <a:pt x="158025" y="178579"/>
                  </a:lnTo>
                  <a:lnTo>
                    <a:pt x="158924" y="175607"/>
                  </a:lnTo>
                  <a:lnTo>
                    <a:pt x="160517" y="173626"/>
                  </a:lnTo>
                  <a:lnTo>
                    <a:pt x="168254" y="170186"/>
                  </a:lnTo>
                  <a:lnTo>
                    <a:pt x="169031" y="167250"/>
                  </a:lnTo>
                  <a:lnTo>
                    <a:pt x="169617" y="161115"/>
                  </a:lnTo>
                  <a:lnTo>
                    <a:pt x="169653" y="181987"/>
                  </a:lnTo>
                  <a:lnTo>
                    <a:pt x="167007" y="187708"/>
                  </a:lnTo>
                  <a:lnTo>
                    <a:pt x="163516" y="193558"/>
                  </a:lnTo>
                  <a:lnTo>
                    <a:pt x="160559" y="202430"/>
                  </a:lnTo>
                  <a:lnTo>
                    <a:pt x="146557" y="221260"/>
                  </a:lnTo>
                  <a:lnTo>
                    <a:pt x="140948" y="239240"/>
                  </a:lnTo>
                  <a:lnTo>
                    <a:pt x="128721" y="256731"/>
                  </a:lnTo>
                  <a:lnTo>
                    <a:pt x="125222" y="285184"/>
                  </a:lnTo>
                  <a:lnTo>
                    <a:pt x="125150" y="288349"/>
                  </a:lnTo>
                  <a:lnTo>
                    <a:pt x="127715" y="294512"/>
                  </a:lnTo>
                  <a:lnTo>
                    <a:pt x="137446" y="306553"/>
                  </a:lnTo>
                  <a:lnTo>
                    <a:pt x="145748" y="309878"/>
                  </a:lnTo>
                  <a:lnTo>
                    <a:pt x="189143" y="312493"/>
                  </a:lnTo>
                  <a:lnTo>
                    <a:pt x="208501" y="307785"/>
                  </a:lnTo>
                  <a:lnTo>
                    <a:pt x="212419" y="304409"/>
                  </a:lnTo>
                  <a:lnTo>
                    <a:pt x="214039" y="300173"/>
                  </a:lnTo>
                  <a:lnTo>
                    <a:pt x="214250" y="283859"/>
                  </a:lnTo>
                  <a:lnTo>
                    <a:pt x="211633" y="277303"/>
                  </a:lnTo>
                  <a:lnTo>
                    <a:pt x="187513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6"/>
          <p:cNvGrpSpPr/>
          <p:nvPr/>
        </p:nvGrpSpPr>
        <p:grpSpPr>
          <a:xfrm>
            <a:off x="3848695" y="4215546"/>
            <a:ext cx="935810" cy="427892"/>
            <a:chOff x="3848695" y="4215546"/>
            <a:chExt cx="935810" cy="427892"/>
          </a:xfrm>
        </p:grpSpPr>
        <p:sp>
          <p:nvSpPr>
            <p:cNvPr id="20" name="SMARTInkShape-177"/>
            <p:cNvSpPr/>
            <p:nvPr/>
          </p:nvSpPr>
          <p:spPr>
            <a:xfrm>
              <a:off x="4689959" y="4411409"/>
              <a:ext cx="94546" cy="142718"/>
            </a:xfrm>
            <a:custGeom>
              <a:avLst/>
              <a:gdLst/>
              <a:ahLst/>
              <a:cxnLst/>
              <a:rect l="0" t="0" r="0" b="0"/>
              <a:pathLst>
                <a:path w="94546" h="142718">
                  <a:moveTo>
                    <a:pt x="69564" y="26645"/>
                  </a:moveTo>
                  <a:lnTo>
                    <a:pt x="69564" y="21905"/>
                  </a:lnTo>
                  <a:lnTo>
                    <a:pt x="68572" y="20508"/>
                  </a:lnTo>
                  <a:lnTo>
                    <a:pt x="66918" y="19578"/>
                  </a:lnTo>
                  <a:lnTo>
                    <a:pt x="64824" y="18957"/>
                  </a:lnTo>
                  <a:lnTo>
                    <a:pt x="51473" y="8166"/>
                  </a:lnTo>
                  <a:lnTo>
                    <a:pt x="45648" y="3549"/>
                  </a:lnTo>
                  <a:lnTo>
                    <a:pt x="39753" y="1498"/>
                  </a:lnTo>
                  <a:lnTo>
                    <a:pt x="14247" y="0"/>
                  </a:lnTo>
                  <a:lnTo>
                    <a:pt x="7607" y="2566"/>
                  </a:lnTo>
                  <a:lnTo>
                    <a:pt x="0" y="7557"/>
                  </a:lnTo>
                  <a:lnTo>
                    <a:pt x="1605" y="13532"/>
                  </a:lnTo>
                  <a:lnTo>
                    <a:pt x="14460" y="39177"/>
                  </a:lnTo>
                  <a:lnTo>
                    <a:pt x="46140" y="73333"/>
                  </a:lnTo>
                  <a:lnTo>
                    <a:pt x="62735" y="86010"/>
                  </a:lnTo>
                  <a:lnTo>
                    <a:pt x="92284" y="129722"/>
                  </a:lnTo>
                  <a:lnTo>
                    <a:pt x="94545" y="136287"/>
                  </a:lnTo>
                  <a:lnTo>
                    <a:pt x="94155" y="138436"/>
                  </a:lnTo>
                  <a:lnTo>
                    <a:pt x="92903" y="139868"/>
                  </a:lnTo>
                  <a:lnTo>
                    <a:pt x="88867" y="141458"/>
                  </a:lnTo>
                  <a:lnTo>
                    <a:pt x="49078" y="142717"/>
                  </a:lnTo>
                  <a:lnTo>
                    <a:pt x="42930" y="140079"/>
                  </a:lnTo>
                  <a:lnTo>
                    <a:pt x="17752" y="117660"/>
                  </a:lnTo>
                  <a:lnTo>
                    <a:pt x="16771" y="114060"/>
                  </a:lnTo>
                  <a:lnTo>
                    <a:pt x="15986" y="107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8"/>
            <p:cNvSpPr/>
            <p:nvPr/>
          </p:nvSpPr>
          <p:spPr>
            <a:xfrm>
              <a:off x="4545211" y="4411690"/>
              <a:ext cx="116086" cy="147517"/>
            </a:xfrm>
            <a:custGeom>
              <a:avLst/>
              <a:gdLst/>
              <a:ahLst/>
              <a:cxnLst/>
              <a:rect l="0" t="0" r="0" b="0"/>
              <a:pathLst>
                <a:path w="116086" h="147517">
                  <a:moveTo>
                    <a:pt x="0" y="124591"/>
                  </a:moveTo>
                  <a:lnTo>
                    <a:pt x="4740" y="124591"/>
                  </a:lnTo>
                  <a:lnTo>
                    <a:pt x="6136" y="125583"/>
                  </a:lnTo>
                  <a:lnTo>
                    <a:pt x="7067" y="127236"/>
                  </a:lnTo>
                  <a:lnTo>
                    <a:pt x="8684" y="133685"/>
                  </a:lnTo>
                  <a:lnTo>
                    <a:pt x="8928" y="147516"/>
                  </a:lnTo>
                  <a:lnTo>
                    <a:pt x="8928" y="142706"/>
                  </a:lnTo>
                  <a:lnTo>
                    <a:pt x="13670" y="137785"/>
                  </a:lnTo>
                  <a:lnTo>
                    <a:pt x="15997" y="130125"/>
                  </a:lnTo>
                  <a:lnTo>
                    <a:pt x="17827" y="87233"/>
                  </a:lnTo>
                  <a:lnTo>
                    <a:pt x="18845" y="67124"/>
                  </a:lnTo>
                  <a:lnTo>
                    <a:pt x="25961" y="38374"/>
                  </a:lnTo>
                  <a:lnTo>
                    <a:pt x="27535" y="23529"/>
                  </a:lnTo>
                  <a:lnTo>
                    <a:pt x="31420" y="15844"/>
                  </a:lnTo>
                  <a:lnTo>
                    <a:pt x="33846" y="13398"/>
                  </a:lnTo>
                  <a:lnTo>
                    <a:pt x="53642" y="1724"/>
                  </a:lnTo>
                  <a:lnTo>
                    <a:pt x="65497" y="0"/>
                  </a:lnTo>
                  <a:lnTo>
                    <a:pt x="116085" y="85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9"/>
            <p:cNvSpPr/>
            <p:nvPr/>
          </p:nvSpPr>
          <p:spPr>
            <a:xfrm>
              <a:off x="4348757" y="4375546"/>
              <a:ext cx="142721" cy="267892"/>
            </a:xfrm>
            <a:custGeom>
              <a:avLst/>
              <a:gdLst/>
              <a:ahLst/>
              <a:cxnLst/>
              <a:rect l="0" t="0" r="0" b="0"/>
              <a:pathLst>
                <a:path w="142721" h="267892">
                  <a:moveTo>
                    <a:pt x="0" y="0"/>
                  </a:moveTo>
                  <a:lnTo>
                    <a:pt x="0" y="20118"/>
                  </a:lnTo>
                  <a:lnTo>
                    <a:pt x="11025" y="62713"/>
                  </a:lnTo>
                  <a:lnTo>
                    <a:pt x="26973" y="95599"/>
                  </a:lnTo>
                  <a:lnTo>
                    <a:pt x="32825" y="102021"/>
                  </a:lnTo>
                  <a:lnTo>
                    <a:pt x="53583" y="113925"/>
                  </a:lnTo>
                  <a:lnTo>
                    <a:pt x="56557" y="114645"/>
                  </a:lnTo>
                  <a:lnTo>
                    <a:pt x="65155" y="112800"/>
                  </a:lnTo>
                  <a:lnTo>
                    <a:pt x="78506" y="106184"/>
                  </a:lnTo>
                  <a:lnTo>
                    <a:pt x="121773" y="74404"/>
                  </a:lnTo>
                  <a:lnTo>
                    <a:pt x="138884" y="56554"/>
                  </a:lnTo>
                  <a:lnTo>
                    <a:pt x="142720" y="45172"/>
                  </a:lnTo>
                  <a:lnTo>
                    <a:pt x="130433" y="57124"/>
                  </a:lnTo>
                  <a:lnTo>
                    <a:pt x="127424" y="62761"/>
                  </a:lnTo>
                  <a:lnTo>
                    <a:pt x="109879" y="102554"/>
                  </a:lnTo>
                  <a:lnTo>
                    <a:pt x="92251" y="146049"/>
                  </a:lnTo>
                  <a:lnTo>
                    <a:pt x="82345" y="169613"/>
                  </a:lnTo>
                  <a:lnTo>
                    <a:pt x="60772" y="206748"/>
                  </a:lnTo>
                  <a:lnTo>
                    <a:pt x="46792" y="247759"/>
                  </a:lnTo>
                  <a:lnTo>
                    <a:pt x="44649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0"/>
            <p:cNvSpPr/>
            <p:nvPr/>
          </p:nvSpPr>
          <p:spPr>
            <a:xfrm>
              <a:off x="4152982" y="4277320"/>
              <a:ext cx="151128" cy="169138"/>
            </a:xfrm>
            <a:custGeom>
              <a:avLst/>
              <a:gdLst/>
              <a:ahLst/>
              <a:cxnLst/>
              <a:rect l="0" t="0" r="0" b="0"/>
              <a:pathLst>
                <a:path w="151128" h="169138">
                  <a:moveTo>
                    <a:pt x="151127" y="0"/>
                  </a:moveTo>
                  <a:lnTo>
                    <a:pt x="143439" y="0"/>
                  </a:lnTo>
                  <a:lnTo>
                    <a:pt x="137825" y="4740"/>
                  </a:lnTo>
                  <a:lnTo>
                    <a:pt x="130001" y="7067"/>
                  </a:lnTo>
                  <a:lnTo>
                    <a:pt x="114440" y="11024"/>
                  </a:lnTo>
                  <a:lnTo>
                    <a:pt x="103072" y="16806"/>
                  </a:lnTo>
                  <a:lnTo>
                    <a:pt x="61805" y="46797"/>
                  </a:lnTo>
                  <a:lnTo>
                    <a:pt x="20157" y="86446"/>
                  </a:lnTo>
                  <a:lnTo>
                    <a:pt x="7039" y="104217"/>
                  </a:lnTo>
                  <a:lnTo>
                    <a:pt x="1609" y="122050"/>
                  </a:lnTo>
                  <a:lnTo>
                    <a:pt x="0" y="135161"/>
                  </a:lnTo>
                  <a:lnTo>
                    <a:pt x="2269" y="142093"/>
                  </a:lnTo>
                  <a:lnTo>
                    <a:pt x="4264" y="145330"/>
                  </a:lnTo>
                  <a:lnTo>
                    <a:pt x="28019" y="163665"/>
                  </a:lnTo>
                  <a:lnTo>
                    <a:pt x="37212" y="166998"/>
                  </a:lnTo>
                  <a:lnTo>
                    <a:pt x="64023" y="169137"/>
                  </a:lnTo>
                  <a:lnTo>
                    <a:pt x="103172" y="161930"/>
                  </a:lnTo>
                  <a:lnTo>
                    <a:pt x="108243" y="159547"/>
                  </a:lnTo>
                  <a:lnTo>
                    <a:pt x="126763" y="140722"/>
                  </a:lnTo>
                  <a:lnTo>
                    <a:pt x="130377" y="134311"/>
                  </a:lnTo>
                  <a:lnTo>
                    <a:pt x="138032" y="111982"/>
                  </a:lnTo>
                  <a:lnTo>
                    <a:pt x="133512" y="70181"/>
                  </a:lnTo>
                  <a:lnTo>
                    <a:pt x="124712" y="28414"/>
                  </a:lnTo>
                  <a:lnTo>
                    <a:pt x="121859" y="19905"/>
                  </a:lnTo>
                  <a:lnTo>
                    <a:pt x="115408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1"/>
            <p:cNvSpPr/>
            <p:nvPr/>
          </p:nvSpPr>
          <p:spPr>
            <a:xfrm>
              <a:off x="3848695" y="4215546"/>
              <a:ext cx="267320" cy="266909"/>
            </a:xfrm>
            <a:custGeom>
              <a:avLst/>
              <a:gdLst/>
              <a:ahLst/>
              <a:cxnLst/>
              <a:rect l="0" t="0" r="0" b="0"/>
              <a:pathLst>
                <a:path w="267320" h="266909">
                  <a:moveTo>
                    <a:pt x="0" y="34985"/>
                  </a:moveTo>
                  <a:lnTo>
                    <a:pt x="0" y="30244"/>
                  </a:lnTo>
                  <a:lnTo>
                    <a:pt x="2646" y="25272"/>
                  </a:lnTo>
                  <a:lnTo>
                    <a:pt x="4741" y="22556"/>
                  </a:lnTo>
                  <a:lnTo>
                    <a:pt x="9714" y="19539"/>
                  </a:lnTo>
                  <a:lnTo>
                    <a:pt x="15232" y="17206"/>
                  </a:lnTo>
                  <a:lnTo>
                    <a:pt x="33765" y="2981"/>
                  </a:lnTo>
                  <a:lnTo>
                    <a:pt x="57014" y="0"/>
                  </a:lnTo>
                  <a:lnTo>
                    <a:pt x="98679" y="355"/>
                  </a:lnTo>
                  <a:lnTo>
                    <a:pt x="142935" y="6968"/>
                  </a:lnTo>
                  <a:lnTo>
                    <a:pt x="180463" y="17748"/>
                  </a:lnTo>
                  <a:lnTo>
                    <a:pt x="196292" y="24348"/>
                  </a:lnTo>
                  <a:lnTo>
                    <a:pt x="234504" y="55464"/>
                  </a:lnTo>
                  <a:lnTo>
                    <a:pt x="238169" y="61616"/>
                  </a:lnTo>
                  <a:lnTo>
                    <a:pt x="239147" y="64645"/>
                  </a:lnTo>
                  <a:lnTo>
                    <a:pt x="238806" y="67657"/>
                  </a:lnTo>
                  <a:lnTo>
                    <a:pt x="235782" y="73649"/>
                  </a:lnTo>
                  <a:lnTo>
                    <a:pt x="228501" y="82601"/>
                  </a:lnTo>
                  <a:lnTo>
                    <a:pt x="215319" y="91537"/>
                  </a:lnTo>
                  <a:lnTo>
                    <a:pt x="171917" y="101710"/>
                  </a:lnTo>
                  <a:lnTo>
                    <a:pt x="130238" y="105492"/>
                  </a:lnTo>
                  <a:lnTo>
                    <a:pt x="114655" y="106239"/>
                  </a:lnTo>
                  <a:lnTo>
                    <a:pt x="124019" y="107391"/>
                  </a:lnTo>
                  <a:lnTo>
                    <a:pt x="168092" y="127158"/>
                  </a:lnTo>
                  <a:lnTo>
                    <a:pt x="189703" y="140348"/>
                  </a:lnTo>
                  <a:lnTo>
                    <a:pt x="212313" y="153185"/>
                  </a:lnTo>
                  <a:lnTo>
                    <a:pt x="242823" y="181115"/>
                  </a:lnTo>
                  <a:lnTo>
                    <a:pt x="261380" y="210638"/>
                  </a:lnTo>
                  <a:lnTo>
                    <a:pt x="265962" y="223732"/>
                  </a:lnTo>
                  <a:lnTo>
                    <a:pt x="267319" y="238636"/>
                  </a:lnTo>
                  <a:lnTo>
                    <a:pt x="264991" y="247204"/>
                  </a:lnTo>
                  <a:lnTo>
                    <a:pt x="262981" y="250879"/>
                  </a:lnTo>
                  <a:lnTo>
                    <a:pt x="250671" y="260790"/>
                  </a:lnTo>
                  <a:lnTo>
                    <a:pt x="234456" y="265270"/>
                  </a:lnTo>
                  <a:lnTo>
                    <a:pt x="195578" y="266908"/>
                  </a:lnTo>
                  <a:lnTo>
                    <a:pt x="151689" y="266132"/>
                  </a:lnTo>
                  <a:lnTo>
                    <a:pt x="107141" y="254724"/>
                  </a:lnTo>
                  <a:lnTo>
                    <a:pt x="65152" y="240299"/>
                  </a:lnTo>
                  <a:lnTo>
                    <a:pt x="45432" y="228772"/>
                  </a:lnTo>
                  <a:lnTo>
                    <a:pt x="25731" y="211840"/>
                  </a:lnTo>
                  <a:lnTo>
                    <a:pt x="21358" y="202553"/>
                  </a:lnTo>
                  <a:lnTo>
                    <a:pt x="17859" y="186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7"/>
          <p:cNvGrpSpPr/>
          <p:nvPr/>
        </p:nvGrpSpPr>
        <p:grpSpPr>
          <a:xfrm>
            <a:off x="5893593" y="3125390"/>
            <a:ext cx="446486" cy="1445211"/>
            <a:chOff x="5893593" y="3125390"/>
            <a:chExt cx="446486" cy="1445211"/>
          </a:xfrm>
        </p:grpSpPr>
        <p:sp>
          <p:nvSpPr>
            <p:cNvPr id="26" name="SMARTInkShape-182"/>
            <p:cNvSpPr/>
            <p:nvPr/>
          </p:nvSpPr>
          <p:spPr>
            <a:xfrm>
              <a:off x="6241851" y="4474270"/>
              <a:ext cx="98228" cy="96331"/>
            </a:xfrm>
            <a:custGeom>
              <a:avLst/>
              <a:gdLst/>
              <a:ahLst/>
              <a:cxnLst/>
              <a:rect l="0" t="0" r="0" b="0"/>
              <a:pathLst>
                <a:path w="98228" h="96331">
                  <a:moveTo>
                    <a:pt x="98227" y="44151"/>
                  </a:moveTo>
                  <a:lnTo>
                    <a:pt x="98227" y="39411"/>
                  </a:lnTo>
                  <a:lnTo>
                    <a:pt x="97235" y="38015"/>
                  </a:lnTo>
                  <a:lnTo>
                    <a:pt x="95581" y="37084"/>
                  </a:lnTo>
                  <a:lnTo>
                    <a:pt x="93487" y="36464"/>
                  </a:lnTo>
                  <a:lnTo>
                    <a:pt x="92090" y="34065"/>
                  </a:lnTo>
                  <a:lnTo>
                    <a:pt x="89132" y="23193"/>
                  </a:lnTo>
                  <a:lnTo>
                    <a:pt x="87203" y="21250"/>
                  </a:lnTo>
                  <a:lnTo>
                    <a:pt x="55385" y="2018"/>
                  </a:lnTo>
                  <a:lnTo>
                    <a:pt x="42029" y="0"/>
                  </a:lnTo>
                  <a:lnTo>
                    <a:pt x="39926" y="826"/>
                  </a:lnTo>
                  <a:lnTo>
                    <a:pt x="38523" y="2370"/>
                  </a:lnTo>
                  <a:lnTo>
                    <a:pt x="36965" y="6731"/>
                  </a:lnTo>
                  <a:lnTo>
                    <a:pt x="35727" y="46804"/>
                  </a:lnTo>
                  <a:lnTo>
                    <a:pt x="35720" y="63748"/>
                  </a:lnTo>
                  <a:lnTo>
                    <a:pt x="38366" y="70389"/>
                  </a:lnTo>
                  <a:lnTo>
                    <a:pt x="41857" y="76649"/>
                  </a:lnTo>
                  <a:lnTo>
                    <a:pt x="43408" y="82738"/>
                  </a:lnTo>
                  <a:lnTo>
                    <a:pt x="42829" y="84759"/>
                  </a:lnTo>
                  <a:lnTo>
                    <a:pt x="41451" y="86106"/>
                  </a:lnTo>
                  <a:lnTo>
                    <a:pt x="39541" y="87004"/>
                  </a:lnTo>
                  <a:lnTo>
                    <a:pt x="38266" y="88595"/>
                  </a:lnTo>
                  <a:lnTo>
                    <a:pt x="36054" y="96330"/>
                  </a:lnTo>
                  <a:lnTo>
                    <a:pt x="33223" y="94462"/>
                  </a:lnTo>
                  <a:lnTo>
                    <a:pt x="31079" y="92575"/>
                  </a:lnTo>
                  <a:lnTo>
                    <a:pt x="26050" y="90478"/>
                  </a:lnTo>
                  <a:lnTo>
                    <a:pt x="23319" y="89918"/>
                  </a:lnTo>
                  <a:lnTo>
                    <a:pt x="8865" y="81879"/>
                  </a:lnTo>
                  <a:lnTo>
                    <a:pt x="0" y="79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3"/>
            <p:cNvSpPr/>
            <p:nvPr/>
          </p:nvSpPr>
          <p:spPr>
            <a:xfrm>
              <a:off x="6134695" y="4393406"/>
              <a:ext cx="124517" cy="116087"/>
            </a:xfrm>
            <a:custGeom>
              <a:avLst/>
              <a:gdLst/>
              <a:ahLst/>
              <a:cxnLst/>
              <a:rect l="0" t="0" r="0" b="0"/>
              <a:pathLst>
                <a:path w="124517" h="116087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8"/>
                  </a:lnTo>
                  <a:lnTo>
                    <a:pt x="18092" y="18480"/>
                  </a:lnTo>
                  <a:lnTo>
                    <a:pt x="41681" y="40704"/>
                  </a:lnTo>
                  <a:lnTo>
                    <a:pt x="53580" y="46515"/>
                  </a:lnTo>
                  <a:lnTo>
                    <a:pt x="59532" y="50439"/>
                  </a:lnTo>
                  <a:lnTo>
                    <a:pt x="68461" y="53640"/>
                  </a:lnTo>
                  <a:lnTo>
                    <a:pt x="77391" y="59439"/>
                  </a:lnTo>
                  <a:lnTo>
                    <a:pt x="87312" y="61598"/>
                  </a:lnTo>
                  <a:lnTo>
                    <a:pt x="104152" y="62388"/>
                  </a:lnTo>
                  <a:lnTo>
                    <a:pt x="108467" y="59809"/>
                  </a:lnTo>
                  <a:lnTo>
                    <a:pt x="113691" y="56347"/>
                  </a:lnTo>
                  <a:lnTo>
                    <a:pt x="123328" y="53943"/>
                  </a:lnTo>
                  <a:lnTo>
                    <a:pt x="123890" y="52828"/>
                  </a:lnTo>
                  <a:lnTo>
                    <a:pt x="124516" y="48946"/>
                  </a:lnTo>
                  <a:lnTo>
                    <a:pt x="122148" y="43913"/>
                  </a:lnTo>
                  <a:lnTo>
                    <a:pt x="111700" y="31458"/>
                  </a:lnTo>
                  <a:lnTo>
                    <a:pt x="106530" y="28864"/>
                  </a:lnTo>
                  <a:lnTo>
                    <a:pt x="91198" y="27062"/>
                  </a:lnTo>
                  <a:lnTo>
                    <a:pt x="50709" y="26792"/>
                  </a:lnTo>
                  <a:lnTo>
                    <a:pt x="44697" y="29436"/>
                  </a:lnTo>
                  <a:lnTo>
                    <a:pt x="29772" y="41028"/>
                  </a:lnTo>
                  <a:lnTo>
                    <a:pt x="17860" y="46579"/>
                  </a:lnTo>
                  <a:lnTo>
                    <a:pt x="14884" y="48912"/>
                  </a:lnTo>
                  <a:lnTo>
                    <a:pt x="11575" y="54150"/>
                  </a:lnTo>
                  <a:lnTo>
                    <a:pt x="9452" y="65597"/>
                  </a:lnTo>
                  <a:lnTo>
                    <a:pt x="9085" y="74448"/>
                  </a:lnTo>
                  <a:lnTo>
                    <a:pt x="11645" y="80383"/>
                  </a:lnTo>
                  <a:lnTo>
                    <a:pt x="15097" y="86327"/>
                  </a:lnTo>
                  <a:lnTo>
                    <a:pt x="18033" y="95252"/>
                  </a:lnTo>
                  <a:lnTo>
                    <a:pt x="23754" y="104180"/>
                  </a:lnTo>
                  <a:lnTo>
                    <a:pt x="26789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4"/>
            <p:cNvSpPr/>
            <p:nvPr/>
          </p:nvSpPr>
          <p:spPr>
            <a:xfrm>
              <a:off x="6009679" y="4348758"/>
              <a:ext cx="151806" cy="26789"/>
            </a:xfrm>
            <a:custGeom>
              <a:avLst/>
              <a:gdLst/>
              <a:ahLst/>
              <a:cxnLst/>
              <a:rect l="0" t="0" r="0" b="0"/>
              <a:pathLst>
                <a:path w="151806" h="26789">
                  <a:moveTo>
                    <a:pt x="151805" y="26788"/>
                  </a:moveTo>
                  <a:lnTo>
                    <a:pt x="151805" y="22048"/>
                  </a:lnTo>
                  <a:lnTo>
                    <a:pt x="150813" y="20652"/>
                  </a:lnTo>
                  <a:lnTo>
                    <a:pt x="149159" y="19721"/>
                  </a:lnTo>
                  <a:lnTo>
                    <a:pt x="136574" y="17112"/>
                  </a:lnTo>
                  <a:lnTo>
                    <a:pt x="112895" y="3641"/>
                  </a:lnTo>
                  <a:lnTo>
                    <a:pt x="101029" y="1079"/>
                  </a:lnTo>
                  <a:lnTo>
                    <a:pt x="56433" y="42"/>
                  </a:lnTo>
                  <a:lnTo>
                    <a:pt x="12195" y="0"/>
                  </a:lnTo>
                  <a:lnTo>
                    <a:pt x="11107" y="0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5"/>
            <p:cNvSpPr/>
            <p:nvPr/>
          </p:nvSpPr>
          <p:spPr>
            <a:xfrm>
              <a:off x="6090292" y="4295179"/>
              <a:ext cx="8685" cy="125017"/>
            </a:xfrm>
            <a:custGeom>
              <a:avLst/>
              <a:gdLst/>
              <a:ahLst/>
              <a:cxnLst/>
              <a:rect l="0" t="0" r="0" b="0"/>
              <a:pathLst>
                <a:path w="8685" h="125017">
                  <a:moveTo>
                    <a:pt x="8684" y="0"/>
                  </a:moveTo>
                  <a:lnTo>
                    <a:pt x="8684" y="7689"/>
                  </a:lnTo>
                  <a:lnTo>
                    <a:pt x="2547" y="15814"/>
                  </a:lnTo>
                  <a:lnTo>
                    <a:pt x="996" y="21250"/>
                  </a:lnTo>
                  <a:lnTo>
                    <a:pt x="0" y="55204"/>
                  </a:lnTo>
                  <a:lnTo>
                    <a:pt x="2449" y="98070"/>
                  </a:lnTo>
                  <a:lnTo>
                    <a:pt x="8136" y="117150"/>
                  </a:lnTo>
                  <a:lnTo>
                    <a:pt x="8684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6"/>
            <p:cNvSpPr/>
            <p:nvPr/>
          </p:nvSpPr>
          <p:spPr>
            <a:xfrm>
              <a:off x="5902523" y="4089906"/>
              <a:ext cx="132581" cy="249923"/>
            </a:xfrm>
            <a:custGeom>
              <a:avLst/>
              <a:gdLst/>
              <a:ahLst/>
              <a:cxnLst/>
              <a:rect l="0" t="0" r="0" b="0"/>
              <a:pathLst>
                <a:path w="132581" h="249923">
                  <a:moveTo>
                    <a:pt x="0" y="8820"/>
                  </a:moveTo>
                  <a:lnTo>
                    <a:pt x="0" y="0"/>
                  </a:lnTo>
                  <a:lnTo>
                    <a:pt x="4740" y="4663"/>
                  </a:lnTo>
                  <a:lnTo>
                    <a:pt x="9713" y="6973"/>
                  </a:lnTo>
                  <a:lnTo>
                    <a:pt x="12429" y="7588"/>
                  </a:lnTo>
                  <a:lnTo>
                    <a:pt x="20991" y="13196"/>
                  </a:lnTo>
                  <a:lnTo>
                    <a:pt x="51722" y="38310"/>
                  </a:lnTo>
                  <a:lnTo>
                    <a:pt x="59699" y="47724"/>
                  </a:lnTo>
                  <a:lnTo>
                    <a:pt x="78343" y="64497"/>
                  </a:lnTo>
                  <a:lnTo>
                    <a:pt x="107104" y="106317"/>
                  </a:lnTo>
                  <a:lnTo>
                    <a:pt x="112094" y="112676"/>
                  </a:lnTo>
                  <a:lnTo>
                    <a:pt x="114312" y="118809"/>
                  </a:lnTo>
                  <a:lnTo>
                    <a:pt x="115930" y="139748"/>
                  </a:lnTo>
                  <a:lnTo>
                    <a:pt x="113371" y="144070"/>
                  </a:lnTo>
                  <a:lnTo>
                    <a:pt x="109919" y="149298"/>
                  </a:lnTo>
                  <a:lnTo>
                    <a:pt x="108384" y="154929"/>
                  </a:lnTo>
                  <a:lnTo>
                    <a:pt x="106982" y="156828"/>
                  </a:lnTo>
                  <a:lnTo>
                    <a:pt x="105056" y="158094"/>
                  </a:lnTo>
                  <a:lnTo>
                    <a:pt x="100269" y="160492"/>
                  </a:lnTo>
                  <a:lnTo>
                    <a:pt x="91997" y="166428"/>
                  </a:lnTo>
                  <a:lnTo>
                    <a:pt x="83262" y="168629"/>
                  </a:lnTo>
                  <a:lnTo>
                    <a:pt x="77354" y="169143"/>
                  </a:lnTo>
                  <a:lnTo>
                    <a:pt x="71421" y="172017"/>
                  </a:lnTo>
                  <a:lnTo>
                    <a:pt x="65477" y="175610"/>
                  </a:lnTo>
                  <a:lnTo>
                    <a:pt x="54101" y="178373"/>
                  </a:lnTo>
                  <a:lnTo>
                    <a:pt x="53624" y="186163"/>
                  </a:lnTo>
                  <a:lnTo>
                    <a:pt x="54601" y="186580"/>
                  </a:lnTo>
                  <a:lnTo>
                    <a:pt x="74571" y="187381"/>
                  </a:lnTo>
                  <a:lnTo>
                    <a:pt x="80437" y="184754"/>
                  </a:lnTo>
                  <a:lnTo>
                    <a:pt x="86352" y="181271"/>
                  </a:lnTo>
                  <a:lnTo>
                    <a:pt x="95260" y="178318"/>
                  </a:lnTo>
                  <a:lnTo>
                    <a:pt x="104182" y="172592"/>
                  </a:lnTo>
                  <a:lnTo>
                    <a:pt x="114323" y="169955"/>
                  </a:lnTo>
                  <a:lnTo>
                    <a:pt x="123620" y="161902"/>
                  </a:lnTo>
                  <a:lnTo>
                    <a:pt x="132580" y="160737"/>
                  </a:lnTo>
                  <a:lnTo>
                    <a:pt x="130692" y="163321"/>
                  </a:lnTo>
                  <a:lnTo>
                    <a:pt x="126137" y="168323"/>
                  </a:lnTo>
                  <a:lnTo>
                    <a:pt x="124245" y="176441"/>
                  </a:lnTo>
                  <a:lnTo>
                    <a:pt x="118945" y="184714"/>
                  </a:lnTo>
                  <a:lnTo>
                    <a:pt x="116933" y="194441"/>
                  </a:lnTo>
                  <a:lnTo>
                    <a:pt x="116198" y="215949"/>
                  </a:lnTo>
                  <a:lnTo>
                    <a:pt x="118782" y="222586"/>
                  </a:lnTo>
                  <a:lnTo>
                    <a:pt x="122245" y="228843"/>
                  </a:lnTo>
                  <a:lnTo>
                    <a:pt x="124468" y="240944"/>
                  </a:lnTo>
                  <a:lnTo>
                    <a:pt x="125016" y="249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7"/>
            <p:cNvSpPr/>
            <p:nvPr/>
          </p:nvSpPr>
          <p:spPr>
            <a:xfrm>
              <a:off x="5893593" y="4045148"/>
              <a:ext cx="142876" cy="107157"/>
            </a:xfrm>
            <a:custGeom>
              <a:avLst/>
              <a:gdLst/>
              <a:ahLst/>
              <a:cxnLst/>
              <a:rect l="0" t="0" r="0" b="0"/>
              <a:pathLst>
                <a:path w="142876" h="107157">
                  <a:moveTo>
                    <a:pt x="142875" y="0"/>
                  </a:moveTo>
                  <a:lnTo>
                    <a:pt x="138135" y="0"/>
                  </a:lnTo>
                  <a:lnTo>
                    <a:pt x="136739" y="993"/>
                  </a:lnTo>
                  <a:lnTo>
                    <a:pt x="135808" y="2646"/>
                  </a:lnTo>
                  <a:lnTo>
                    <a:pt x="134314" y="7689"/>
                  </a:lnTo>
                  <a:lnTo>
                    <a:pt x="121549" y="21250"/>
                  </a:lnTo>
                  <a:lnTo>
                    <a:pt x="77445" y="50609"/>
                  </a:lnTo>
                  <a:lnTo>
                    <a:pt x="46688" y="74084"/>
                  </a:lnTo>
                  <a:lnTo>
                    <a:pt x="33146" y="91032"/>
                  </a:lnTo>
                  <a:lnTo>
                    <a:pt x="19192" y="100836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8"/>
            <p:cNvSpPr/>
            <p:nvPr/>
          </p:nvSpPr>
          <p:spPr>
            <a:xfrm>
              <a:off x="6197322" y="4089796"/>
              <a:ext cx="89133" cy="151806"/>
            </a:xfrm>
            <a:custGeom>
              <a:avLst/>
              <a:gdLst/>
              <a:ahLst/>
              <a:cxnLst/>
              <a:rect l="0" t="0" r="0" b="0"/>
              <a:pathLst>
                <a:path w="89133" h="151806">
                  <a:moveTo>
                    <a:pt x="26670" y="0"/>
                  </a:moveTo>
                  <a:lnTo>
                    <a:pt x="26670" y="12430"/>
                  </a:lnTo>
                  <a:lnTo>
                    <a:pt x="24024" y="18092"/>
                  </a:lnTo>
                  <a:lnTo>
                    <a:pt x="20533" y="23916"/>
                  </a:lnTo>
                  <a:lnTo>
                    <a:pt x="18291" y="35740"/>
                  </a:lnTo>
                  <a:lnTo>
                    <a:pt x="18108" y="38710"/>
                  </a:lnTo>
                  <a:lnTo>
                    <a:pt x="16993" y="40689"/>
                  </a:lnTo>
                  <a:lnTo>
                    <a:pt x="15257" y="42010"/>
                  </a:lnTo>
                  <a:lnTo>
                    <a:pt x="10084" y="44128"/>
                  </a:lnTo>
                  <a:lnTo>
                    <a:pt x="0" y="44645"/>
                  </a:lnTo>
                  <a:lnTo>
                    <a:pt x="4656" y="44648"/>
                  </a:lnTo>
                  <a:lnTo>
                    <a:pt x="6041" y="43656"/>
                  </a:lnTo>
                  <a:lnTo>
                    <a:pt x="7579" y="39908"/>
                  </a:lnTo>
                  <a:lnTo>
                    <a:pt x="8983" y="38512"/>
                  </a:lnTo>
                  <a:lnTo>
                    <a:pt x="18362" y="33625"/>
                  </a:lnTo>
                  <a:lnTo>
                    <a:pt x="23971" y="29827"/>
                  </a:lnTo>
                  <a:lnTo>
                    <a:pt x="32705" y="26697"/>
                  </a:lnTo>
                  <a:lnTo>
                    <a:pt x="41577" y="20919"/>
                  </a:lnTo>
                  <a:lnTo>
                    <a:pt x="47516" y="19220"/>
                  </a:lnTo>
                  <a:lnTo>
                    <a:pt x="50489" y="19759"/>
                  </a:lnTo>
                  <a:lnTo>
                    <a:pt x="62389" y="25107"/>
                  </a:lnTo>
                  <a:lnTo>
                    <a:pt x="65366" y="25668"/>
                  </a:lnTo>
                  <a:lnTo>
                    <a:pt x="85208" y="35818"/>
                  </a:lnTo>
                  <a:lnTo>
                    <a:pt x="86532" y="37770"/>
                  </a:lnTo>
                  <a:lnTo>
                    <a:pt x="88395" y="45257"/>
                  </a:lnTo>
                  <a:lnTo>
                    <a:pt x="89132" y="65521"/>
                  </a:lnTo>
                  <a:lnTo>
                    <a:pt x="86510" y="71454"/>
                  </a:lnTo>
                  <a:lnTo>
                    <a:pt x="53439" y="115535"/>
                  </a:lnTo>
                  <a:lnTo>
                    <a:pt x="35598" y="136543"/>
                  </a:lnTo>
                  <a:lnTo>
                    <a:pt x="26670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9"/>
            <p:cNvSpPr/>
            <p:nvPr/>
          </p:nvSpPr>
          <p:spPr>
            <a:xfrm>
              <a:off x="6117358" y="3973711"/>
              <a:ext cx="79800" cy="106743"/>
            </a:xfrm>
            <a:custGeom>
              <a:avLst/>
              <a:gdLst/>
              <a:ahLst/>
              <a:cxnLst/>
              <a:rect l="0" t="0" r="0" b="0"/>
              <a:pathLst>
                <a:path w="79800" h="106743">
                  <a:moveTo>
                    <a:pt x="61985" y="0"/>
                  </a:moveTo>
                  <a:lnTo>
                    <a:pt x="61985" y="7688"/>
                  </a:lnTo>
                  <a:lnTo>
                    <a:pt x="57245" y="13302"/>
                  </a:lnTo>
                  <a:lnTo>
                    <a:pt x="52273" y="15834"/>
                  </a:lnTo>
                  <a:lnTo>
                    <a:pt x="49557" y="16509"/>
                  </a:lnTo>
                  <a:lnTo>
                    <a:pt x="40995" y="22200"/>
                  </a:lnTo>
                  <a:lnTo>
                    <a:pt x="5430" y="56565"/>
                  </a:lnTo>
                  <a:lnTo>
                    <a:pt x="2123" y="62512"/>
                  </a:lnTo>
                  <a:lnTo>
                    <a:pt x="0" y="74414"/>
                  </a:lnTo>
                  <a:lnTo>
                    <a:pt x="2354" y="80368"/>
                  </a:lnTo>
                  <a:lnTo>
                    <a:pt x="11952" y="92273"/>
                  </a:lnTo>
                  <a:lnTo>
                    <a:pt x="17590" y="95581"/>
                  </a:lnTo>
                  <a:lnTo>
                    <a:pt x="52512" y="106536"/>
                  </a:lnTo>
                  <a:lnTo>
                    <a:pt x="55669" y="106742"/>
                  </a:lnTo>
                  <a:lnTo>
                    <a:pt x="61824" y="104326"/>
                  </a:lnTo>
                  <a:lnTo>
                    <a:pt x="67868" y="100938"/>
                  </a:lnTo>
                  <a:lnTo>
                    <a:pt x="73860" y="99431"/>
                  </a:lnTo>
                  <a:lnTo>
                    <a:pt x="75855" y="98038"/>
                  </a:lnTo>
                  <a:lnTo>
                    <a:pt x="77185" y="96116"/>
                  </a:lnTo>
                  <a:lnTo>
                    <a:pt x="78663" y="91335"/>
                  </a:lnTo>
                  <a:lnTo>
                    <a:pt x="79799" y="60736"/>
                  </a:lnTo>
                  <a:lnTo>
                    <a:pt x="78822" y="58350"/>
                  </a:lnTo>
                  <a:lnTo>
                    <a:pt x="77179" y="56759"/>
                  </a:lnTo>
                  <a:lnTo>
                    <a:pt x="75091" y="55698"/>
                  </a:lnTo>
                  <a:lnTo>
                    <a:pt x="73698" y="53999"/>
                  </a:lnTo>
                  <a:lnTo>
                    <a:pt x="70915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90"/>
            <p:cNvSpPr/>
            <p:nvPr/>
          </p:nvSpPr>
          <p:spPr>
            <a:xfrm>
              <a:off x="6001161" y="3839765"/>
              <a:ext cx="151394" cy="151770"/>
            </a:xfrm>
            <a:custGeom>
              <a:avLst/>
              <a:gdLst/>
              <a:ahLst/>
              <a:cxnLst/>
              <a:rect l="0" t="0" r="0" b="0"/>
              <a:pathLst>
                <a:path w="151394" h="151770">
                  <a:moveTo>
                    <a:pt x="71026" y="0"/>
                  </a:moveTo>
                  <a:lnTo>
                    <a:pt x="66286" y="0"/>
                  </a:lnTo>
                  <a:lnTo>
                    <a:pt x="64889" y="993"/>
                  </a:lnTo>
                  <a:lnTo>
                    <a:pt x="63959" y="2646"/>
                  </a:lnTo>
                  <a:lnTo>
                    <a:pt x="63338" y="4741"/>
                  </a:lnTo>
                  <a:lnTo>
                    <a:pt x="52547" y="18092"/>
                  </a:lnTo>
                  <a:lnTo>
                    <a:pt x="39195" y="32773"/>
                  </a:lnTo>
                  <a:lnTo>
                    <a:pt x="33429" y="44655"/>
                  </a:lnTo>
                  <a:lnTo>
                    <a:pt x="12414" y="76564"/>
                  </a:lnTo>
                  <a:lnTo>
                    <a:pt x="10249" y="82977"/>
                  </a:lnTo>
                  <a:lnTo>
                    <a:pt x="8680" y="85083"/>
                  </a:lnTo>
                  <a:lnTo>
                    <a:pt x="6642" y="86488"/>
                  </a:lnTo>
                  <a:lnTo>
                    <a:pt x="4291" y="87425"/>
                  </a:lnTo>
                  <a:lnTo>
                    <a:pt x="2724" y="89041"/>
                  </a:lnTo>
                  <a:lnTo>
                    <a:pt x="0" y="96821"/>
                  </a:lnTo>
                  <a:lnTo>
                    <a:pt x="856" y="97290"/>
                  </a:lnTo>
                  <a:lnTo>
                    <a:pt x="37167" y="98224"/>
                  </a:lnTo>
                  <a:lnTo>
                    <a:pt x="43740" y="95579"/>
                  </a:lnTo>
                  <a:lnTo>
                    <a:pt x="49969" y="92090"/>
                  </a:lnTo>
                  <a:lnTo>
                    <a:pt x="60047" y="90125"/>
                  </a:lnTo>
                  <a:lnTo>
                    <a:pt x="74167" y="88550"/>
                  </a:lnTo>
                  <a:lnTo>
                    <a:pt x="88455" y="81217"/>
                  </a:lnTo>
                  <a:lnTo>
                    <a:pt x="97690" y="80378"/>
                  </a:lnTo>
                  <a:lnTo>
                    <a:pt x="97778" y="85111"/>
                  </a:lnTo>
                  <a:lnTo>
                    <a:pt x="95153" y="90082"/>
                  </a:lnTo>
                  <a:lnTo>
                    <a:pt x="83575" y="104283"/>
                  </a:lnTo>
                  <a:lnTo>
                    <a:pt x="78025" y="116107"/>
                  </a:lnTo>
                  <a:lnTo>
                    <a:pt x="75692" y="119077"/>
                  </a:lnTo>
                  <a:lnTo>
                    <a:pt x="70454" y="122376"/>
                  </a:lnTo>
                  <a:lnTo>
                    <a:pt x="67669" y="123256"/>
                  </a:lnTo>
                  <a:lnTo>
                    <a:pt x="65810" y="124835"/>
                  </a:lnTo>
                  <a:lnTo>
                    <a:pt x="63747" y="129235"/>
                  </a:lnTo>
                  <a:lnTo>
                    <a:pt x="62139" y="147126"/>
                  </a:lnTo>
                  <a:lnTo>
                    <a:pt x="63117" y="148686"/>
                  </a:lnTo>
                  <a:lnTo>
                    <a:pt x="64761" y="149726"/>
                  </a:lnTo>
                  <a:lnTo>
                    <a:pt x="71816" y="151189"/>
                  </a:lnTo>
                  <a:lnTo>
                    <a:pt x="91909" y="151769"/>
                  </a:lnTo>
                  <a:lnTo>
                    <a:pt x="97836" y="149143"/>
                  </a:lnTo>
                  <a:lnTo>
                    <a:pt x="113693" y="137564"/>
                  </a:lnTo>
                  <a:lnTo>
                    <a:pt x="126773" y="134026"/>
                  </a:lnTo>
                  <a:lnTo>
                    <a:pt x="129026" y="132015"/>
                  </a:lnTo>
                  <a:lnTo>
                    <a:pt x="140206" y="115917"/>
                  </a:lnTo>
                  <a:lnTo>
                    <a:pt x="142453" y="110058"/>
                  </a:lnTo>
                  <a:lnTo>
                    <a:pt x="151393" y="98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1"/>
            <p:cNvSpPr/>
            <p:nvPr/>
          </p:nvSpPr>
          <p:spPr>
            <a:xfrm>
              <a:off x="5991820" y="3125390"/>
              <a:ext cx="26790" cy="267892"/>
            </a:xfrm>
            <a:custGeom>
              <a:avLst/>
              <a:gdLst/>
              <a:ahLst/>
              <a:cxnLst/>
              <a:rect l="0" t="0" r="0" b="0"/>
              <a:pathLst>
                <a:path w="26790" h="267892">
                  <a:moveTo>
                    <a:pt x="0" y="0"/>
                  </a:moveTo>
                  <a:lnTo>
                    <a:pt x="8561" y="0"/>
                  </a:lnTo>
                  <a:lnTo>
                    <a:pt x="13561" y="4741"/>
                  </a:lnTo>
                  <a:lnTo>
                    <a:pt x="15949" y="9714"/>
                  </a:lnTo>
                  <a:lnTo>
                    <a:pt x="16587" y="12429"/>
                  </a:lnTo>
                  <a:lnTo>
                    <a:pt x="24760" y="26858"/>
                  </a:lnTo>
                  <a:lnTo>
                    <a:pt x="26754" y="61297"/>
                  </a:lnTo>
                  <a:lnTo>
                    <a:pt x="18686" y="101307"/>
                  </a:lnTo>
                  <a:lnTo>
                    <a:pt x="17908" y="142881"/>
                  </a:lnTo>
                  <a:lnTo>
                    <a:pt x="18858" y="172642"/>
                  </a:lnTo>
                  <a:lnTo>
                    <a:pt x="25962" y="208360"/>
                  </a:lnTo>
                  <a:lnTo>
                    <a:pt x="26757" y="251244"/>
                  </a:lnTo>
                  <a:lnTo>
                    <a:pt x="26789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8"/>
          <p:cNvGrpSpPr/>
          <p:nvPr/>
        </p:nvGrpSpPr>
        <p:grpSpPr>
          <a:xfrm>
            <a:off x="1285888" y="3098601"/>
            <a:ext cx="571488" cy="1812606"/>
            <a:chOff x="1285888" y="3098601"/>
            <a:chExt cx="571488" cy="1812606"/>
          </a:xfrm>
        </p:grpSpPr>
        <p:sp>
          <p:nvSpPr>
            <p:cNvPr id="37" name="SMARTInkShape-192"/>
            <p:cNvSpPr/>
            <p:nvPr/>
          </p:nvSpPr>
          <p:spPr>
            <a:xfrm>
              <a:off x="1759148" y="4857868"/>
              <a:ext cx="98228" cy="53339"/>
            </a:xfrm>
            <a:custGeom>
              <a:avLst/>
              <a:gdLst/>
              <a:ahLst/>
              <a:cxnLst/>
              <a:rect l="0" t="0" r="0" b="0"/>
              <a:pathLst>
                <a:path w="98228" h="53339">
                  <a:moveTo>
                    <a:pt x="98227" y="17741"/>
                  </a:moveTo>
                  <a:lnTo>
                    <a:pt x="84925" y="4439"/>
                  </a:lnTo>
                  <a:lnTo>
                    <a:pt x="79747" y="1907"/>
                  </a:lnTo>
                  <a:lnTo>
                    <a:pt x="64236" y="0"/>
                  </a:lnTo>
                  <a:lnTo>
                    <a:pt x="53022" y="6965"/>
                  </a:lnTo>
                  <a:lnTo>
                    <a:pt x="50231" y="7580"/>
                  </a:lnTo>
                  <a:lnTo>
                    <a:pt x="48370" y="8983"/>
                  </a:lnTo>
                  <a:lnTo>
                    <a:pt x="38839" y="23970"/>
                  </a:lnTo>
                  <a:lnTo>
                    <a:pt x="35651" y="32706"/>
                  </a:lnTo>
                  <a:lnTo>
                    <a:pt x="28152" y="42777"/>
                  </a:lnTo>
                  <a:lnTo>
                    <a:pt x="27193" y="48751"/>
                  </a:lnTo>
                  <a:lnTo>
                    <a:pt x="26066" y="50321"/>
                  </a:lnTo>
                  <a:lnTo>
                    <a:pt x="24323" y="51367"/>
                  </a:lnTo>
                  <a:lnTo>
                    <a:pt x="18238" y="53338"/>
                  </a:lnTo>
                  <a:lnTo>
                    <a:pt x="17893" y="45760"/>
                  </a:lnTo>
                  <a:lnTo>
                    <a:pt x="16890" y="45350"/>
                  </a:lnTo>
                  <a:lnTo>
                    <a:pt x="10174" y="44638"/>
                  </a:lnTo>
                  <a:lnTo>
                    <a:pt x="0" y="356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3"/>
            <p:cNvSpPr/>
            <p:nvPr/>
          </p:nvSpPr>
          <p:spPr>
            <a:xfrm>
              <a:off x="1696640" y="4732744"/>
              <a:ext cx="107126" cy="80358"/>
            </a:xfrm>
            <a:custGeom>
              <a:avLst/>
              <a:gdLst/>
              <a:ahLst/>
              <a:cxnLst/>
              <a:rect l="0" t="0" r="0" b="0"/>
              <a:pathLst>
                <a:path w="107126" h="80358">
                  <a:moveTo>
                    <a:pt x="98227" y="35709"/>
                  </a:moveTo>
                  <a:lnTo>
                    <a:pt x="98227" y="30969"/>
                  </a:lnTo>
                  <a:lnTo>
                    <a:pt x="100873" y="25995"/>
                  </a:lnTo>
                  <a:lnTo>
                    <a:pt x="105916" y="19459"/>
                  </a:lnTo>
                  <a:lnTo>
                    <a:pt x="107125" y="9329"/>
                  </a:lnTo>
                  <a:lnTo>
                    <a:pt x="102407" y="4301"/>
                  </a:lnTo>
                  <a:lnTo>
                    <a:pt x="97439" y="1906"/>
                  </a:lnTo>
                  <a:lnTo>
                    <a:pt x="71418" y="40"/>
                  </a:lnTo>
                  <a:lnTo>
                    <a:pt x="59528" y="0"/>
                  </a:lnTo>
                  <a:lnTo>
                    <a:pt x="53577" y="2640"/>
                  </a:lnTo>
                  <a:lnTo>
                    <a:pt x="47625" y="6129"/>
                  </a:lnTo>
                  <a:lnTo>
                    <a:pt x="38696" y="9086"/>
                  </a:lnTo>
                  <a:lnTo>
                    <a:pt x="29766" y="14812"/>
                  </a:lnTo>
                  <a:lnTo>
                    <a:pt x="20836" y="17942"/>
                  </a:lnTo>
                  <a:lnTo>
                    <a:pt x="14883" y="22190"/>
                  </a:lnTo>
                  <a:lnTo>
                    <a:pt x="11576" y="27386"/>
                  </a:lnTo>
                  <a:lnTo>
                    <a:pt x="9114" y="33002"/>
                  </a:lnTo>
                  <a:lnTo>
                    <a:pt x="3142" y="41742"/>
                  </a:lnTo>
                  <a:lnTo>
                    <a:pt x="931" y="50615"/>
                  </a:lnTo>
                  <a:lnTo>
                    <a:pt x="0" y="803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4"/>
            <p:cNvSpPr/>
            <p:nvPr/>
          </p:nvSpPr>
          <p:spPr>
            <a:xfrm>
              <a:off x="1732359" y="4786312"/>
              <a:ext cx="17861" cy="1"/>
            </a:xfrm>
            <a:custGeom>
              <a:avLst/>
              <a:gdLst/>
              <a:ahLst/>
              <a:cxnLst/>
              <a:rect l="0" t="0" r="0" b="0"/>
              <a:pathLst>
                <a:path w="17861" h="1">
                  <a:moveTo>
                    <a:pt x="0" y="0"/>
                  </a:moveTo>
                  <a:lnTo>
                    <a:pt x="178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5"/>
            <p:cNvSpPr/>
            <p:nvPr/>
          </p:nvSpPr>
          <p:spPr>
            <a:xfrm>
              <a:off x="1687711" y="4661296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17859" y="0"/>
                  </a:moveTo>
                  <a:lnTo>
                    <a:pt x="13119" y="0"/>
                  </a:lnTo>
                  <a:lnTo>
                    <a:pt x="11722" y="993"/>
                  </a:lnTo>
                  <a:lnTo>
                    <a:pt x="10791" y="2646"/>
                  </a:lnTo>
                  <a:lnTo>
                    <a:pt x="10171" y="4741"/>
                  </a:lnTo>
                  <a:lnTo>
                    <a:pt x="8765" y="6137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6"/>
            <p:cNvSpPr/>
            <p:nvPr/>
          </p:nvSpPr>
          <p:spPr>
            <a:xfrm>
              <a:off x="1590914" y="4492046"/>
              <a:ext cx="194869" cy="97814"/>
            </a:xfrm>
            <a:custGeom>
              <a:avLst/>
              <a:gdLst/>
              <a:ahLst/>
              <a:cxnLst/>
              <a:rect l="0" t="0" r="0" b="0"/>
              <a:pathLst>
                <a:path w="194869" h="97814">
                  <a:moveTo>
                    <a:pt x="123586" y="62093"/>
                  </a:moveTo>
                  <a:lnTo>
                    <a:pt x="123586" y="48533"/>
                  </a:lnTo>
                  <a:lnTo>
                    <a:pt x="122594" y="47101"/>
                  </a:lnTo>
                  <a:lnTo>
                    <a:pt x="120940" y="46145"/>
                  </a:lnTo>
                  <a:lnTo>
                    <a:pt x="118846" y="45508"/>
                  </a:lnTo>
                  <a:lnTo>
                    <a:pt x="105494" y="34690"/>
                  </a:lnTo>
                  <a:lnTo>
                    <a:pt x="102595" y="31918"/>
                  </a:lnTo>
                  <a:lnTo>
                    <a:pt x="94082" y="28839"/>
                  </a:lnTo>
                  <a:lnTo>
                    <a:pt x="62655" y="26520"/>
                  </a:lnTo>
                  <a:lnTo>
                    <a:pt x="54172" y="29085"/>
                  </a:lnTo>
                  <a:lnTo>
                    <a:pt x="47095" y="32541"/>
                  </a:lnTo>
                  <a:lnTo>
                    <a:pt x="14729" y="42886"/>
                  </a:lnTo>
                  <a:lnTo>
                    <a:pt x="12320" y="44328"/>
                  </a:lnTo>
                  <a:lnTo>
                    <a:pt x="10713" y="46280"/>
                  </a:lnTo>
                  <a:lnTo>
                    <a:pt x="7936" y="51098"/>
                  </a:lnTo>
                  <a:lnTo>
                    <a:pt x="1786" y="59387"/>
                  </a:lnTo>
                  <a:lnTo>
                    <a:pt x="0" y="65191"/>
                  </a:lnTo>
                  <a:lnTo>
                    <a:pt x="7143" y="73723"/>
                  </a:lnTo>
                  <a:lnTo>
                    <a:pt x="22608" y="84391"/>
                  </a:lnTo>
                  <a:lnTo>
                    <a:pt x="26502" y="85889"/>
                  </a:lnTo>
                  <a:lnTo>
                    <a:pt x="50943" y="83256"/>
                  </a:lnTo>
                  <a:lnTo>
                    <a:pt x="93192" y="67815"/>
                  </a:lnTo>
                  <a:lnTo>
                    <a:pt x="135455" y="47198"/>
                  </a:lnTo>
                  <a:lnTo>
                    <a:pt x="160512" y="32327"/>
                  </a:lnTo>
                  <a:lnTo>
                    <a:pt x="183014" y="12485"/>
                  </a:lnTo>
                  <a:lnTo>
                    <a:pt x="189024" y="10280"/>
                  </a:lnTo>
                  <a:lnTo>
                    <a:pt x="191024" y="8699"/>
                  </a:lnTo>
                  <a:lnTo>
                    <a:pt x="194868" y="0"/>
                  </a:lnTo>
                  <a:lnTo>
                    <a:pt x="187321" y="7312"/>
                  </a:lnTo>
                  <a:lnTo>
                    <a:pt x="179207" y="9270"/>
                  </a:lnTo>
                  <a:lnTo>
                    <a:pt x="139335" y="35370"/>
                  </a:lnTo>
                  <a:lnTo>
                    <a:pt x="129593" y="42279"/>
                  </a:lnTo>
                  <a:lnTo>
                    <a:pt x="112609" y="60239"/>
                  </a:lnTo>
                  <a:lnTo>
                    <a:pt x="70738" y="88835"/>
                  </a:lnTo>
                  <a:lnTo>
                    <a:pt x="61078" y="97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7"/>
            <p:cNvSpPr/>
            <p:nvPr/>
          </p:nvSpPr>
          <p:spPr>
            <a:xfrm>
              <a:off x="1474798" y="4000500"/>
              <a:ext cx="186125" cy="392907"/>
            </a:xfrm>
            <a:custGeom>
              <a:avLst/>
              <a:gdLst/>
              <a:ahLst/>
              <a:cxnLst/>
              <a:rect l="0" t="0" r="0" b="0"/>
              <a:pathLst>
                <a:path w="186125" h="392907">
                  <a:moveTo>
                    <a:pt x="7530" y="0"/>
                  </a:moveTo>
                  <a:lnTo>
                    <a:pt x="12270" y="0"/>
                  </a:lnTo>
                  <a:lnTo>
                    <a:pt x="17244" y="2646"/>
                  </a:lnTo>
                  <a:lnTo>
                    <a:pt x="31446" y="14239"/>
                  </a:lnTo>
                  <a:lnTo>
                    <a:pt x="59252" y="27361"/>
                  </a:lnTo>
                  <a:lnTo>
                    <a:pt x="77388" y="38808"/>
                  </a:lnTo>
                  <a:lnTo>
                    <a:pt x="89524" y="42918"/>
                  </a:lnTo>
                  <a:lnTo>
                    <a:pt x="130930" y="44603"/>
                  </a:lnTo>
                  <a:lnTo>
                    <a:pt x="159286" y="44648"/>
                  </a:lnTo>
                  <a:lnTo>
                    <a:pt x="159320" y="49389"/>
                  </a:lnTo>
                  <a:lnTo>
                    <a:pt x="158333" y="50785"/>
                  </a:lnTo>
                  <a:lnTo>
                    <a:pt x="156682" y="51716"/>
                  </a:lnTo>
                  <a:lnTo>
                    <a:pt x="154590" y="52337"/>
                  </a:lnTo>
                  <a:lnTo>
                    <a:pt x="141243" y="63128"/>
                  </a:lnTo>
                  <a:lnTo>
                    <a:pt x="120950" y="80422"/>
                  </a:lnTo>
                  <a:lnTo>
                    <a:pt x="78347" y="107157"/>
                  </a:lnTo>
                  <a:lnTo>
                    <a:pt x="36397" y="133945"/>
                  </a:lnTo>
                  <a:lnTo>
                    <a:pt x="29290" y="138906"/>
                  </a:lnTo>
                  <a:lnTo>
                    <a:pt x="16642" y="144737"/>
                  </a:lnTo>
                  <a:lnTo>
                    <a:pt x="9330" y="150409"/>
                  </a:lnTo>
                  <a:lnTo>
                    <a:pt x="0" y="151682"/>
                  </a:lnTo>
                  <a:lnTo>
                    <a:pt x="28492" y="151804"/>
                  </a:lnTo>
                  <a:lnTo>
                    <a:pt x="34375" y="154450"/>
                  </a:lnTo>
                  <a:lnTo>
                    <a:pt x="40297" y="157941"/>
                  </a:lnTo>
                  <a:lnTo>
                    <a:pt x="49209" y="160899"/>
                  </a:lnTo>
                  <a:lnTo>
                    <a:pt x="55158" y="165107"/>
                  </a:lnTo>
                  <a:lnTo>
                    <a:pt x="58464" y="170285"/>
                  </a:lnTo>
                  <a:lnTo>
                    <a:pt x="59345" y="173054"/>
                  </a:lnTo>
                  <a:lnTo>
                    <a:pt x="60925" y="174901"/>
                  </a:lnTo>
                  <a:lnTo>
                    <a:pt x="65326" y="176952"/>
                  </a:lnTo>
                  <a:lnTo>
                    <a:pt x="66897" y="178491"/>
                  </a:lnTo>
                  <a:lnTo>
                    <a:pt x="68642" y="182848"/>
                  </a:lnTo>
                  <a:lnTo>
                    <a:pt x="69624" y="190879"/>
                  </a:lnTo>
                  <a:lnTo>
                    <a:pt x="67208" y="196621"/>
                  </a:lnTo>
                  <a:lnTo>
                    <a:pt x="55775" y="211358"/>
                  </a:lnTo>
                  <a:lnTo>
                    <a:pt x="50243" y="223246"/>
                  </a:lnTo>
                  <a:lnTo>
                    <a:pt x="29283" y="255157"/>
                  </a:lnTo>
                  <a:lnTo>
                    <a:pt x="26543" y="264669"/>
                  </a:lnTo>
                  <a:lnTo>
                    <a:pt x="25434" y="283976"/>
                  </a:lnTo>
                  <a:lnTo>
                    <a:pt x="33082" y="293282"/>
                  </a:lnTo>
                  <a:lnTo>
                    <a:pt x="36415" y="294059"/>
                  </a:lnTo>
                  <a:lnTo>
                    <a:pt x="60018" y="294643"/>
                  </a:lnTo>
                  <a:lnTo>
                    <a:pt x="68231" y="292017"/>
                  </a:lnTo>
                  <a:lnTo>
                    <a:pt x="75188" y="288535"/>
                  </a:lnTo>
                  <a:lnTo>
                    <a:pt x="84683" y="285583"/>
                  </a:lnTo>
                  <a:lnTo>
                    <a:pt x="90768" y="281376"/>
                  </a:lnTo>
                  <a:lnTo>
                    <a:pt x="94134" y="276199"/>
                  </a:lnTo>
                  <a:lnTo>
                    <a:pt x="95032" y="273429"/>
                  </a:lnTo>
                  <a:lnTo>
                    <a:pt x="96622" y="271583"/>
                  </a:lnTo>
                  <a:lnTo>
                    <a:pt x="101036" y="269532"/>
                  </a:lnTo>
                  <a:lnTo>
                    <a:pt x="102609" y="267992"/>
                  </a:lnTo>
                  <a:lnTo>
                    <a:pt x="104358" y="263636"/>
                  </a:lnTo>
                  <a:lnTo>
                    <a:pt x="103832" y="262077"/>
                  </a:lnTo>
                  <a:lnTo>
                    <a:pt x="102489" y="261039"/>
                  </a:lnTo>
                  <a:lnTo>
                    <a:pt x="97945" y="259371"/>
                  </a:lnTo>
                  <a:lnTo>
                    <a:pt x="92418" y="254342"/>
                  </a:lnTo>
                  <a:lnTo>
                    <a:pt x="89919" y="253897"/>
                  </a:lnTo>
                  <a:lnTo>
                    <a:pt x="87261" y="254593"/>
                  </a:lnTo>
                  <a:lnTo>
                    <a:pt x="81661" y="257019"/>
                  </a:lnTo>
                  <a:lnTo>
                    <a:pt x="72931" y="259378"/>
                  </a:lnTo>
                  <a:lnTo>
                    <a:pt x="63068" y="264927"/>
                  </a:lnTo>
                  <a:lnTo>
                    <a:pt x="50003" y="268005"/>
                  </a:lnTo>
                  <a:lnTo>
                    <a:pt x="47751" y="269951"/>
                  </a:lnTo>
                  <a:lnTo>
                    <a:pt x="37705" y="284037"/>
                  </a:lnTo>
                  <a:lnTo>
                    <a:pt x="34330" y="297921"/>
                  </a:lnTo>
                  <a:lnTo>
                    <a:pt x="30024" y="305381"/>
                  </a:lnTo>
                  <a:lnTo>
                    <a:pt x="29472" y="309751"/>
                  </a:lnTo>
                  <a:lnTo>
                    <a:pt x="33485" y="332028"/>
                  </a:lnTo>
                  <a:lnTo>
                    <a:pt x="36594" y="338729"/>
                  </a:lnTo>
                  <a:lnTo>
                    <a:pt x="40291" y="345015"/>
                  </a:lnTo>
                  <a:lnTo>
                    <a:pt x="41934" y="351116"/>
                  </a:lnTo>
                  <a:lnTo>
                    <a:pt x="43365" y="353140"/>
                  </a:lnTo>
                  <a:lnTo>
                    <a:pt x="45310" y="354489"/>
                  </a:lnTo>
                  <a:lnTo>
                    <a:pt x="50118" y="356980"/>
                  </a:lnTo>
                  <a:lnTo>
                    <a:pt x="55562" y="361395"/>
                  </a:lnTo>
                  <a:lnTo>
                    <a:pt x="63935" y="364018"/>
                  </a:lnTo>
                  <a:lnTo>
                    <a:pt x="104438" y="366080"/>
                  </a:lnTo>
                  <a:lnTo>
                    <a:pt x="116390" y="366106"/>
                  </a:lnTo>
                  <a:lnTo>
                    <a:pt x="118799" y="365118"/>
                  </a:lnTo>
                  <a:lnTo>
                    <a:pt x="120405" y="363467"/>
                  </a:lnTo>
                  <a:lnTo>
                    <a:pt x="121475" y="361373"/>
                  </a:lnTo>
                  <a:lnTo>
                    <a:pt x="123181" y="359978"/>
                  </a:lnTo>
                  <a:lnTo>
                    <a:pt x="127722" y="358428"/>
                  </a:lnTo>
                  <a:lnTo>
                    <a:pt x="138722" y="356440"/>
                  </a:lnTo>
                  <a:lnTo>
                    <a:pt x="148671" y="349531"/>
                  </a:lnTo>
                  <a:lnTo>
                    <a:pt x="149249" y="350099"/>
                  </a:lnTo>
                  <a:lnTo>
                    <a:pt x="149891" y="353375"/>
                  </a:lnTo>
                  <a:lnTo>
                    <a:pt x="151055" y="354646"/>
                  </a:lnTo>
                  <a:lnTo>
                    <a:pt x="154993" y="356058"/>
                  </a:lnTo>
                  <a:lnTo>
                    <a:pt x="156440" y="357427"/>
                  </a:lnTo>
                  <a:lnTo>
                    <a:pt x="158048" y="361593"/>
                  </a:lnTo>
                  <a:lnTo>
                    <a:pt x="159469" y="363101"/>
                  </a:lnTo>
                  <a:lnTo>
                    <a:pt x="163694" y="364776"/>
                  </a:lnTo>
                  <a:lnTo>
                    <a:pt x="168879" y="370813"/>
                  </a:lnTo>
                  <a:lnTo>
                    <a:pt x="173498" y="379118"/>
                  </a:lnTo>
                  <a:lnTo>
                    <a:pt x="175551" y="386116"/>
                  </a:lnTo>
                  <a:lnTo>
                    <a:pt x="177091" y="388379"/>
                  </a:lnTo>
                  <a:lnTo>
                    <a:pt x="179110" y="389888"/>
                  </a:lnTo>
                  <a:lnTo>
                    <a:pt x="186124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8"/>
            <p:cNvSpPr/>
            <p:nvPr/>
          </p:nvSpPr>
          <p:spPr>
            <a:xfrm>
              <a:off x="1464469" y="3973711"/>
              <a:ext cx="125016" cy="89297"/>
            </a:xfrm>
            <a:custGeom>
              <a:avLst/>
              <a:gdLst/>
              <a:ahLst/>
              <a:cxnLst/>
              <a:rect l="0" t="0" r="0" b="0"/>
              <a:pathLst>
                <a:path w="125016" h="89297">
                  <a:moveTo>
                    <a:pt x="125015" y="0"/>
                  </a:moveTo>
                  <a:lnTo>
                    <a:pt x="84410" y="25159"/>
                  </a:lnTo>
                  <a:lnTo>
                    <a:pt x="55795" y="47151"/>
                  </a:lnTo>
                  <a:lnTo>
                    <a:pt x="32872" y="74038"/>
                  </a:lnTo>
                  <a:lnTo>
                    <a:pt x="26846" y="77554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9"/>
            <p:cNvSpPr/>
            <p:nvPr/>
          </p:nvSpPr>
          <p:spPr>
            <a:xfrm>
              <a:off x="1384145" y="3857625"/>
              <a:ext cx="89208" cy="125016"/>
            </a:xfrm>
            <a:custGeom>
              <a:avLst/>
              <a:gdLst/>
              <a:ahLst/>
              <a:cxnLst/>
              <a:rect l="0" t="0" r="0" b="0"/>
              <a:pathLst>
                <a:path w="89208" h="125016">
                  <a:moveTo>
                    <a:pt x="71394" y="0"/>
                  </a:moveTo>
                  <a:lnTo>
                    <a:pt x="35602" y="0"/>
                  </a:lnTo>
                  <a:lnTo>
                    <a:pt x="28036" y="2646"/>
                  </a:lnTo>
                  <a:lnTo>
                    <a:pt x="8368" y="15834"/>
                  </a:lnTo>
                  <a:lnTo>
                    <a:pt x="5564" y="16509"/>
                  </a:lnTo>
                  <a:lnTo>
                    <a:pt x="3695" y="17951"/>
                  </a:lnTo>
                  <a:lnTo>
                    <a:pt x="1618" y="22200"/>
                  </a:lnTo>
                  <a:lnTo>
                    <a:pt x="0" y="47660"/>
                  </a:lnTo>
                  <a:lnTo>
                    <a:pt x="978" y="49633"/>
                  </a:lnTo>
                  <a:lnTo>
                    <a:pt x="2622" y="50948"/>
                  </a:lnTo>
                  <a:lnTo>
                    <a:pt x="7094" y="52409"/>
                  </a:lnTo>
                  <a:lnTo>
                    <a:pt x="12389" y="53058"/>
                  </a:lnTo>
                  <a:lnTo>
                    <a:pt x="18050" y="55993"/>
                  </a:lnTo>
                  <a:lnTo>
                    <a:pt x="20948" y="58164"/>
                  </a:lnTo>
                  <a:lnTo>
                    <a:pt x="29461" y="60577"/>
                  </a:lnTo>
                  <a:lnTo>
                    <a:pt x="46354" y="62126"/>
                  </a:lnTo>
                  <a:lnTo>
                    <a:pt x="52989" y="59692"/>
                  </a:lnTo>
                  <a:lnTo>
                    <a:pt x="59245" y="56295"/>
                  </a:lnTo>
                  <a:lnTo>
                    <a:pt x="71346" y="54115"/>
                  </a:lnTo>
                  <a:lnTo>
                    <a:pt x="74339" y="53936"/>
                  </a:lnTo>
                  <a:lnTo>
                    <a:pt x="80310" y="51091"/>
                  </a:lnTo>
                  <a:lnTo>
                    <a:pt x="89098" y="44760"/>
                  </a:lnTo>
                  <a:lnTo>
                    <a:pt x="89207" y="49422"/>
                  </a:lnTo>
                  <a:lnTo>
                    <a:pt x="88231" y="50807"/>
                  </a:lnTo>
                  <a:lnTo>
                    <a:pt x="86587" y="51731"/>
                  </a:lnTo>
                  <a:lnTo>
                    <a:pt x="84499" y="52347"/>
                  </a:lnTo>
                  <a:lnTo>
                    <a:pt x="83107" y="53749"/>
                  </a:lnTo>
                  <a:lnTo>
                    <a:pt x="78228" y="63129"/>
                  </a:lnTo>
                  <a:lnTo>
                    <a:pt x="59365" y="83379"/>
                  </a:lnTo>
                  <a:lnTo>
                    <a:pt x="56126" y="91959"/>
                  </a:lnTo>
                  <a:lnTo>
                    <a:pt x="52884" y="112283"/>
                  </a:lnTo>
                  <a:lnTo>
                    <a:pt x="44605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0"/>
            <p:cNvSpPr/>
            <p:nvPr/>
          </p:nvSpPr>
          <p:spPr>
            <a:xfrm>
              <a:off x="1330523" y="3696890"/>
              <a:ext cx="17861" cy="53579"/>
            </a:xfrm>
            <a:custGeom>
              <a:avLst/>
              <a:gdLst/>
              <a:ahLst/>
              <a:cxnLst/>
              <a:rect l="0" t="0" r="0" b="0"/>
              <a:pathLst>
                <a:path w="17861" h="53579">
                  <a:moveTo>
                    <a:pt x="0" y="0"/>
                  </a:moveTo>
                  <a:lnTo>
                    <a:pt x="0" y="20992"/>
                  </a:lnTo>
                  <a:lnTo>
                    <a:pt x="993" y="22924"/>
                  </a:lnTo>
                  <a:lnTo>
                    <a:pt x="2646" y="24213"/>
                  </a:lnTo>
                  <a:lnTo>
                    <a:pt x="4741" y="25072"/>
                  </a:lnTo>
                  <a:lnTo>
                    <a:pt x="12429" y="35761"/>
                  </a:lnTo>
                  <a:lnTo>
                    <a:pt x="17860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1"/>
            <p:cNvSpPr/>
            <p:nvPr/>
          </p:nvSpPr>
          <p:spPr>
            <a:xfrm>
              <a:off x="1285888" y="3643312"/>
              <a:ext cx="187511" cy="125017"/>
            </a:xfrm>
            <a:custGeom>
              <a:avLst/>
              <a:gdLst/>
              <a:ahLst/>
              <a:cxnLst/>
              <a:rect l="0" t="0" r="0" b="0"/>
              <a:pathLst>
                <a:path w="187511" h="125017">
                  <a:moveTo>
                    <a:pt x="125003" y="0"/>
                  </a:moveTo>
                  <a:lnTo>
                    <a:pt x="120262" y="4741"/>
                  </a:lnTo>
                  <a:lnTo>
                    <a:pt x="117935" y="9714"/>
                  </a:lnTo>
                  <a:lnTo>
                    <a:pt x="117314" y="12429"/>
                  </a:lnTo>
                  <a:lnTo>
                    <a:pt x="111700" y="20991"/>
                  </a:lnTo>
                  <a:lnTo>
                    <a:pt x="106522" y="24213"/>
                  </a:lnTo>
                  <a:lnTo>
                    <a:pt x="103753" y="25071"/>
                  </a:lnTo>
                  <a:lnTo>
                    <a:pt x="59573" y="60352"/>
                  </a:lnTo>
                  <a:lnTo>
                    <a:pt x="37956" y="85478"/>
                  </a:lnTo>
                  <a:lnTo>
                    <a:pt x="24687" y="95001"/>
                  </a:lnTo>
                  <a:lnTo>
                    <a:pt x="18881" y="103114"/>
                  </a:lnTo>
                  <a:lnTo>
                    <a:pt x="135" y="115964"/>
                  </a:lnTo>
                  <a:lnTo>
                    <a:pt x="0" y="108387"/>
                  </a:lnTo>
                  <a:lnTo>
                    <a:pt x="20978" y="86198"/>
                  </a:lnTo>
                  <a:lnTo>
                    <a:pt x="56899" y="60333"/>
                  </a:lnTo>
                  <a:lnTo>
                    <a:pt x="101035" y="38523"/>
                  </a:lnTo>
                  <a:lnTo>
                    <a:pt x="127888" y="21814"/>
                  </a:lnTo>
                  <a:lnTo>
                    <a:pt x="142256" y="18641"/>
                  </a:lnTo>
                  <a:lnTo>
                    <a:pt x="154648" y="18014"/>
                  </a:lnTo>
                  <a:lnTo>
                    <a:pt x="160668" y="20574"/>
                  </a:lnTo>
                  <a:lnTo>
                    <a:pt x="166651" y="24027"/>
                  </a:lnTo>
                  <a:lnTo>
                    <a:pt x="172617" y="25562"/>
                  </a:lnTo>
                  <a:lnTo>
                    <a:pt x="174605" y="27955"/>
                  </a:lnTo>
                  <a:lnTo>
                    <a:pt x="180441" y="43409"/>
                  </a:lnTo>
                  <a:lnTo>
                    <a:pt x="184368" y="50051"/>
                  </a:lnTo>
                  <a:lnTo>
                    <a:pt x="186579" y="60360"/>
                  </a:lnTo>
                  <a:lnTo>
                    <a:pt x="187486" y="103103"/>
                  </a:lnTo>
                  <a:lnTo>
                    <a:pt x="18751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2"/>
            <p:cNvSpPr/>
            <p:nvPr/>
          </p:nvSpPr>
          <p:spPr>
            <a:xfrm>
              <a:off x="1393031" y="3098601"/>
              <a:ext cx="35720" cy="285751"/>
            </a:xfrm>
            <a:custGeom>
              <a:avLst/>
              <a:gdLst/>
              <a:ahLst/>
              <a:cxnLst/>
              <a:rect l="0" t="0" r="0" b="0"/>
              <a:pathLst>
                <a:path w="35720" h="285751">
                  <a:moveTo>
                    <a:pt x="35719" y="0"/>
                  </a:moveTo>
                  <a:lnTo>
                    <a:pt x="33073" y="17651"/>
                  </a:lnTo>
                  <a:lnTo>
                    <a:pt x="24695" y="59930"/>
                  </a:lnTo>
                  <a:lnTo>
                    <a:pt x="19210" y="102458"/>
                  </a:lnTo>
                  <a:lnTo>
                    <a:pt x="17134" y="133826"/>
                  </a:lnTo>
                  <a:lnTo>
                    <a:pt x="10845" y="158543"/>
                  </a:lnTo>
                  <a:lnTo>
                    <a:pt x="8190" y="198958"/>
                  </a:lnTo>
                  <a:lnTo>
                    <a:pt x="850" y="24312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9"/>
          <p:cNvGrpSpPr/>
          <p:nvPr/>
        </p:nvGrpSpPr>
        <p:grpSpPr>
          <a:xfrm>
            <a:off x="1768078" y="3161109"/>
            <a:ext cx="500063" cy="1294806"/>
            <a:chOff x="1768078" y="3161109"/>
            <a:chExt cx="500063" cy="1294806"/>
          </a:xfrm>
        </p:grpSpPr>
        <p:sp>
          <p:nvSpPr>
            <p:cNvPr id="49" name="SMARTInkShape-203"/>
            <p:cNvSpPr/>
            <p:nvPr/>
          </p:nvSpPr>
          <p:spPr>
            <a:xfrm>
              <a:off x="2143125" y="4384476"/>
              <a:ext cx="62509" cy="71439"/>
            </a:xfrm>
            <a:custGeom>
              <a:avLst/>
              <a:gdLst/>
              <a:ahLst/>
              <a:cxnLst/>
              <a:rect l="0" t="0" r="0" b="0"/>
              <a:pathLst>
                <a:path w="62509" h="71439">
                  <a:moveTo>
                    <a:pt x="0" y="0"/>
                  </a:moveTo>
                  <a:lnTo>
                    <a:pt x="4740" y="4741"/>
                  </a:lnTo>
                  <a:lnTo>
                    <a:pt x="9714" y="7068"/>
                  </a:lnTo>
                  <a:lnTo>
                    <a:pt x="12429" y="7688"/>
                  </a:lnTo>
                  <a:lnTo>
                    <a:pt x="14239" y="10087"/>
                  </a:lnTo>
                  <a:lnTo>
                    <a:pt x="19790" y="25548"/>
                  </a:lnTo>
                  <a:lnTo>
                    <a:pt x="62508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4"/>
            <p:cNvSpPr/>
            <p:nvPr/>
          </p:nvSpPr>
          <p:spPr>
            <a:xfrm>
              <a:off x="2116336" y="4357687"/>
              <a:ext cx="151805" cy="80368"/>
            </a:xfrm>
            <a:custGeom>
              <a:avLst/>
              <a:gdLst/>
              <a:ahLst/>
              <a:cxnLst/>
              <a:rect l="0" t="0" r="0" b="0"/>
              <a:pathLst>
                <a:path w="151805" h="80368">
                  <a:moveTo>
                    <a:pt x="151804" y="0"/>
                  </a:moveTo>
                  <a:lnTo>
                    <a:pt x="143243" y="0"/>
                  </a:lnTo>
                  <a:lnTo>
                    <a:pt x="142907" y="7688"/>
                  </a:lnTo>
                  <a:lnTo>
                    <a:pt x="141904" y="8102"/>
                  </a:lnTo>
                  <a:lnTo>
                    <a:pt x="138144" y="8562"/>
                  </a:lnTo>
                  <a:lnTo>
                    <a:pt x="136744" y="9676"/>
                  </a:lnTo>
                  <a:lnTo>
                    <a:pt x="135189" y="13561"/>
                  </a:lnTo>
                  <a:lnTo>
                    <a:pt x="132790" y="14994"/>
                  </a:lnTo>
                  <a:lnTo>
                    <a:pt x="120925" y="18003"/>
                  </a:lnTo>
                  <a:lnTo>
                    <a:pt x="107524" y="27405"/>
                  </a:lnTo>
                  <a:lnTo>
                    <a:pt x="101367" y="32025"/>
                  </a:lnTo>
                  <a:lnTo>
                    <a:pt x="60416" y="46679"/>
                  </a:lnTo>
                  <a:lnTo>
                    <a:pt x="46675" y="54180"/>
                  </a:lnTo>
                  <a:lnTo>
                    <a:pt x="29040" y="67548"/>
                  </a:lnTo>
                  <a:lnTo>
                    <a:pt x="15770" y="71278"/>
                  </a:lnTo>
                  <a:lnTo>
                    <a:pt x="13490" y="73316"/>
                  </a:lnTo>
                  <a:lnTo>
                    <a:pt x="11970" y="75666"/>
                  </a:lnTo>
                  <a:lnTo>
                    <a:pt x="9964" y="77233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5"/>
            <p:cNvSpPr/>
            <p:nvPr/>
          </p:nvSpPr>
          <p:spPr>
            <a:xfrm>
              <a:off x="2080617" y="4259461"/>
              <a:ext cx="26790" cy="44649"/>
            </a:xfrm>
            <a:custGeom>
              <a:avLst/>
              <a:gdLst/>
              <a:ahLst/>
              <a:cxnLst/>
              <a:rect l="0" t="0" r="0" b="0"/>
              <a:pathLst>
                <a:path w="26790" h="44649">
                  <a:moveTo>
                    <a:pt x="0" y="0"/>
                  </a:moveTo>
                  <a:lnTo>
                    <a:pt x="0" y="7688"/>
                  </a:lnTo>
                  <a:lnTo>
                    <a:pt x="6137" y="15813"/>
                  </a:lnTo>
                  <a:lnTo>
                    <a:pt x="9095" y="24088"/>
                  </a:lnTo>
                  <a:lnTo>
                    <a:pt x="26789" y="446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6"/>
            <p:cNvSpPr/>
            <p:nvPr/>
          </p:nvSpPr>
          <p:spPr>
            <a:xfrm>
              <a:off x="1956015" y="4126876"/>
              <a:ext cx="240689" cy="141515"/>
            </a:xfrm>
            <a:custGeom>
              <a:avLst/>
              <a:gdLst/>
              <a:ahLst/>
              <a:cxnLst/>
              <a:rect l="0" t="0" r="0" b="0"/>
              <a:pathLst>
                <a:path w="240689" h="141515">
                  <a:moveTo>
                    <a:pt x="88883" y="34358"/>
                  </a:moveTo>
                  <a:lnTo>
                    <a:pt x="88883" y="26670"/>
                  </a:lnTo>
                  <a:lnTo>
                    <a:pt x="75581" y="12158"/>
                  </a:lnTo>
                  <a:lnTo>
                    <a:pt x="70404" y="9609"/>
                  </a:lnTo>
                  <a:lnTo>
                    <a:pt x="67634" y="8929"/>
                  </a:lnTo>
                  <a:lnTo>
                    <a:pt x="53110" y="681"/>
                  </a:lnTo>
                  <a:lnTo>
                    <a:pt x="50152" y="0"/>
                  </a:lnTo>
                  <a:lnTo>
                    <a:pt x="47187" y="539"/>
                  </a:lnTo>
                  <a:lnTo>
                    <a:pt x="35300" y="5886"/>
                  </a:lnTo>
                  <a:lnTo>
                    <a:pt x="32325" y="6447"/>
                  </a:lnTo>
                  <a:lnTo>
                    <a:pt x="23398" y="11977"/>
                  </a:lnTo>
                  <a:lnTo>
                    <a:pt x="14469" y="19899"/>
                  </a:lnTo>
                  <a:lnTo>
                    <a:pt x="11162" y="28263"/>
                  </a:lnTo>
                  <a:lnTo>
                    <a:pt x="8700" y="37602"/>
                  </a:lnTo>
                  <a:lnTo>
                    <a:pt x="2728" y="49430"/>
                  </a:lnTo>
                  <a:lnTo>
                    <a:pt x="0" y="71706"/>
                  </a:lnTo>
                  <a:lnTo>
                    <a:pt x="4450" y="86325"/>
                  </a:lnTo>
                  <a:lnTo>
                    <a:pt x="29401" y="125271"/>
                  </a:lnTo>
                  <a:lnTo>
                    <a:pt x="35327" y="129334"/>
                  </a:lnTo>
                  <a:lnTo>
                    <a:pt x="63831" y="140083"/>
                  </a:lnTo>
                  <a:lnTo>
                    <a:pt x="78374" y="141090"/>
                  </a:lnTo>
                  <a:lnTo>
                    <a:pt x="86858" y="138680"/>
                  </a:lnTo>
                  <a:lnTo>
                    <a:pt x="94929" y="135294"/>
                  </a:lnTo>
                  <a:lnTo>
                    <a:pt x="109636" y="132395"/>
                  </a:lnTo>
                  <a:lnTo>
                    <a:pt x="120719" y="125694"/>
                  </a:lnTo>
                  <a:lnTo>
                    <a:pt x="163294" y="84956"/>
                  </a:lnTo>
                  <a:lnTo>
                    <a:pt x="169249" y="81651"/>
                  </a:lnTo>
                  <a:lnTo>
                    <a:pt x="172226" y="80769"/>
                  </a:lnTo>
                  <a:lnTo>
                    <a:pt x="174211" y="79190"/>
                  </a:lnTo>
                  <a:lnTo>
                    <a:pt x="177996" y="73218"/>
                  </a:lnTo>
                  <a:lnTo>
                    <a:pt x="185714" y="70491"/>
                  </a:lnTo>
                  <a:lnTo>
                    <a:pt x="196640" y="77199"/>
                  </a:lnTo>
                  <a:lnTo>
                    <a:pt x="199416" y="77802"/>
                  </a:lnTo>
                  <a:lnTo>
                    <a:pt x="201267" y="79195"/>
                  </a:lnTo>
                  <a:lnTo>
                    <a:pt x="229162" y="114741"/>
                  </a:lnTo>
                  <a:lnTo>
                    <a:pt x="231597" y="120686"/>
                  </a:lnTo>
                  <a:lnTo>
                    <a:pt x="237553" y="129610"/>
                  </a:lnTo>
                  <a:lnTo>
                    <a:pt x="240688" y="1415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7"/>
            <p:cNvSpPr/>
            <p:nvPr/>
          </p:nvSpPr>
          <p:spPr>
            <a:xfrm>
              <a:off x="1964531" y="4143375"/>
              <a:ext cx="53579" cy="35719"/>
            </a:xfrm>
            <a:custGeom>
              <a:avLst/>
              <a:gdLst/>
              <a:ahLst/>
              <a:cxnLst/>
              <a:rect l="0" t="0" r="0" b="0"/>
              <a:pathLst>
                <a:path w="53579" h="35719">
                  <a:moveTo>
                    <a:pt x="0" y="0"/>
                  </a:moveTo>
                  <a:lnTo>
                    <a:pt x="4740" y="4740"/>
                  </a:lnTo>
                  <a:lnTo>
                    <a:pt x="7068" y="9713"/>
                  </a:lnTo>
                  <a:lnTo>
                    <a:pt x="7689" y="12429"/>
                  </a:lnTo>
                  <a:lnTo>
                    <a:pt x="16510" y="25071"/>
                  </a:lnTo>
                  <a:lnTo>
                    <a:pt x="22200" y="31020"/>
                  </a:lnTo>
                  <a:lnTo>
                    <a:pt x="27395" y="33630"/>
                  </a:lnTo>
                  <a:lnTo>
                    <a:pt x="44702" y="35535"/>
                  </a:lnTo>
                  <a:lnTo>
                    <a:pt x="53578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8"/>
            <p:cNvSpPr/>
            <p:nvPr/>
          </p:nvSpPr>
          <p:spPr>
            <a:xfrm>
              <a:off x="1902023" y="3973711"/>
              <a:ext cx="133947" cy="80368"/>
            </a:xfrm>
            <a:custGeom>
              <a:avLst/>
              <a:gdLst/>
              <a:ahLst/>
              <a:cxnLst/>
              <a:rect l="0" t="0" r="0" b="0"/>
              <a:pathLst>
                <a:path w="133947" h="80368">
                  <a:moveTo>
                    <a:pt x="133946" y="0"/>
                  </a:moveTo>
                  <a:lnTo>
                    <a:pt x="129205" y="0"/>
                  </a:lnTo>
                  <a:lnTo>
                    <a:pt x="127809" y="992"/>
                  </a:lnTo>
                  <a:lnTo>
                    <a:pt x="126878" y="2646"/>
                  </a:lnTo>
                  <a:lnTo>
                    <a:pt x="126257" y="4740"/>
                  </a:lnTo>
                  <a:lnTo>
                    <a:pt x="124851" y="6137"/>
                  </a:lnTo>
                  <a:lnTo>
                    <a:pt x="99483" y="18595"/>
                  </a:lnTo>
                  <a:lnTo>
                    <a:pt x="72724" y="38738"/>
                  </a:lnTo>
                  <a:lnTo>
                    <a:pt x="37043" y="56923"/>
                  </a:lnTo>
                  <a:lnTo>
                    <a:pt x="31346" y="62672"/>
                  </a:lnTo>
                  <a:lnTo>
                    <a:pt x="29827" y="65593"/>
                  </a:lnTo>
                  <a:lnTo>
                    <a:pt x="27822" y="67542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9"/>
            <p:cNvSpPr/>
            <p:nvPr/>
          </p:nvSpPr>
          <p:spPr>
            <a:xfrm>
              <a:off x="1785937" y="3670213"/>
              <a:ext cx="232053" cy="115972"/>
            </a:xfrm>
            <a:custGeom>
              <a:avLst/>
              <a:gdLst/>
              <a:ahLst/>
              <a:cxnLst/>
              <a:rect l="0" t="0" r="0" b="0"/>
              <a:pathLst>
                <a:path w="232053" h="115972">
                  <a:moveTo>
                    <a:pt x="133946" y="26677"/>
                  </a:moveTo>
                  <a:lnTo>
                    <a:pt x="133946" y="13116"/>
                  </a:lnTo>
                  <a:lnTo>
                    <a:pt x="134938" y="11684"/>
                  </a:lnTo>
                  <a:lnTo>
                    <a:pt x="136592" y="10728"/>
                  </a:lnTo>
                  <a:lnTo>
                    <a:pt x="141634" y="9195"/>
                  </a:lnTo>
                  <a:lnTo>
                    <a:pt x="142324" y="6340"/>
                  </a:lnTo>
                  <a:lnTo>
                    <a:pt x="142507" y="4189"/>
                  </a:lnTo>
                  <a:lnTo>
                    <a:pt x="143622" y="2755"/>
                  </a:lnTo>
                  <a:lnTo>
                    <a:pt x="150532" y="266"/>
                  </a:lnTo>
                  <a:lnTo>
                    <a:pt x="156168" y="0"/>
                  </a:lnTo>
                  <a:lnTo>
                    <a:pt x="161351" y="2584"/>
                  </a:lnTo>
                  <a:lnTo>
                    <a:pt x="166962" y="6047"/>
                  </a:lnTo>
                  <a:lnTo>
                    <a:pt x="175699" y="8990"/>
                  </a:lnTo>
                  <a:lnTo>
                    <a:pt x="208361" y="38620"/>
                  </a:lnTo>
                  <a:lnTo>
                    <a:pt x="211668" y="44553"/>
                  </a:lnTo>
                  <a:lnTo>
                    <a:pt x="212549" y="47524"/>
                  </a:lnTo>
                  <a:lnTo>
                    <a:pt x="214129" y="49505"/>
                  </a:lnTo>
                  <a:lnTo>
                    <a:pt x="220101" y="53285"/>
                  </a:lnTo>
                  <a:lnTo>
                    <a:pt x="230809" y="77359"/>
                  </a:lnTo>
                  <a:lnTo>
                    <a:pt x="232052" y="92430"/>
                  </a:lnTo>
                  <a:lnTo>
                    <a:pt x="229473" y="98234"/>
                  </a:lnTo>
                  <a:lnTo>
                    <a:pt x="227396" y="101171"/>
                  </a:lnTo>
                  <a:lnTo>
                    <a:pt x="222443" y="104434"/>
                  </a:lnTo>
                  <a:lnTo>
                    <a:pt x="219733" y="105304"/>
                  </a:lnTo>
                  <a:lnTo>
                    <a:pt x="217926" y="106877"/>
                  </a:lnTo>
                  <a:lnTo>
                    <a:pt x="215919" y="111269"/>
                  </a:lnTo>
                  <a:lnTo>
                    <a:pt x="214391" y="112837"/>
                  </a:lnTo>
                  <a:lnTo>
                    <a:pt x="210048" y="114580"/>
                  </a:lnTo>
                  <a:lnTo>
                    <a:pt x="166685" y="115971"/>
                  </a:lnTo>
                  <a:lnTo>
                    <a:pt x="148644" y="114981"/>
                  </a:lnTo>
                  <a:lnTo>
                    <a:pt x="131851" y="108906"/>
                  </a:lnTo>
                  <a:lnTo>
                    <a:pt x="115466" y="104951"/>
                  </a:lnTo>
                  <a:lnTo>
                    <a:pt x="70870" y="91225"/>
                  </a:lnTo>
                  <a:lnTo>
                    <a:pt x="28869" y="89239"/>
                  </a:lnTo>
                  <a:lnTo>
                    <a:pt x="15294" y="89196"/>
                  </a:lnTo>
                  <a:lnTo>
                    <a:pt x="13173" y="90184"/>
                  </a:lnTo>
                  <a:lnTo>
                    <a:pt x="11759" y="91836"/>
                  </a:lnTo>
                  <a:lnTo>
                    <a:pt x="10816" y="93929"/>
                  </a:lnTo>
                  <a:lnTo>
                    <a:pt x="9195" y="95324"/>
                  </a:lnTo>
                  <a:lnTo>
                    <a:pt x="0" y="981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0"/>
            <p:cNvSpPr/>
            <p:nvPr/>
          </p:nvSpPr>
          <p:spPr>
            <a:xfrm>
              <a:off x="1768078" y="3554138"/>
              <a:ext cx="160735" cy="169542"/>
            </a:xfrm>
            <a:custGeom>
              <a:avLst/>
              <a:gdLst/>
              <a:ahLst/>
              <a:cxnLst/>
              <a:rect l="0" t="0" r="0" b="0"/>
              <a:pathLst>
                <a:path w="160735" h="169542">
                  <a:moveTo>
                    <a:pt x="160734" y="98104"/>
                  </a:moveTo>
                  <a:lnTo>
                    <a:pt x="160734" y="56351"/>
                  </a:lnTo>
                  <a:lnTo>
                    <a:pt x="160734" y="32616"/>
                  </a:lnTo>
                  <a:lnTo>
                    <a:pt x="158089" y="26665"/>
                  </a:lnTo>
                  <a:lnTo>
                    <a:pt x="148305" y="14760"/>
                  </a:lnTo>
                  <a:lnTo>
                    <a:pt x="142643" y="11453"/>
                  </a:lnTo>
                  <a:lnTo>
                    <a:pt x="100634" y="498"/>
                  </a:lnTo>
                  <a:lnTo>
                    <a:pt x="82055" y="0"/>
                  </a:lnTo>
                  <a:lnTo>
                    <a:pt x="73511" y="2578"/>
                  </a:lnTo>
                  <a:lnTo>
                    <a:pt x="65414" y="6038"/>
                  </a:lnTo>
                  <a:lnTo>
                    <a:pt x="50691" y="8979"/>
                  </a:lnTo>
                  <a:lnTo>
                    <a:pt x="39604" y="15693"/>
                  </a:lnTo>
                  <a:lnTo>
                    <a:pt x="30035" y="24959"/>
                  </a:lnTo>
                  <a:lnTo>
                    <a:pt x="11591" y="52921"/>
                  </a:lnTo>
                  <a:lnTo>
                    <a:pt x="621" y="91255"/>
                  </a:lnTo>
                  <a:lnTo>
                    <a:pt x="11" y="127751"/>
                  </a:lnTo>
                  <a:lnTo>
                    <a:pt x="2651" y="133770"/>
                  </a:lnTo>
                  <a:lnTo>
                    <a:pt x="6139" y="139752"/>
                  </a:lnTo>
                  <a:lnTo>
                    <a:pt x="8378" y="151677"/>
                  </a:lnTo>
                  <a:lnTo>
                    <a:pt x="8562" y="154655"/>
                  </a:lnTo>
                  <a:lnTo>
                    <a:pt x="7692" y="156641"/>
                  </a:lnTo>
                  <a:lnTo>
                    <a:pt x="6120" y="157964"/>
                  </a:lnTo>
                  <a:lnTo>
                    <a:pt x="4080" y="158847"/>
                  </a:lnTo>
                  <a:lnTo>
                    <a:pt x="2720" y="160428"/>
                  </a:lnTo>
                  <a:lnTo>
                    <a:pt x="0" y="1695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1"/>
            <p:cNvSpPr/>
            <p:nvPr/>
          </p:nvSpPr>
          <p:spPr>
            <a:xfrm>
              <a:off x="1902023" y="3161109"/>
              <a:ext cx="17861" cy="160735"/>
            </a:xfrm>
            <a:custGeom>
              <a:avLst/>
              <a:gdLst/>
              <a:ahLst/>
              <a:cxnLst/>
              <a:rect l="0" t="0" r="0" b="0"/>
              <a:pathLst>
                <a:path w="17861" h="160735">
                  <a:moveTo>
                    <a:pt x="17860" y="0"/>
                  </a:moveTo>
                  <a:lnTo>
                    <a:pt x="17860" y="12429"/>
                  </a:lnTo>
                  <a:lnTo>
                    <a:pt x="15214" y="18092"/>
                  </a:lnTo>
                  <a:lnTo>
                    <a:pt x="11723" y="23916"/>
                  </a:lnTo>
                  <a:lnTo>
                    <a:pt x="9482" y="35739"/>
                  </a:lnTo>
                  <a:lnTo>
                    <a:pt x="9039" y="47629"/>
                  </a:lnTo>
                  <a:lnTo>
                    <a:pt x="6333" y="53580"/>
                  </a:lnTo>
                  <a:lnTo>
                    <a:pt x="4222" y="56556"/>
                  </a:lnTo>
                  <a:lnTo>
                    <a:pt x="1251" y="70225"/>
                  </a:lnTo>
                  <a:lnTo>
                    <a:pt x="22" y="112209"/>
                  </a:lnTo>
                  <a:lnTo>
                    <a:pt x="0" y="156764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0"/>
          <p:cNvGrpSpPr/>
          <p:nvPr/>
        </p:nvGrpSpPr>
        <p:grpSpPr>
          <a:xfrm>
            <a:off x="2205633" y="4634507"/>
            <a:ext cx="508993" cy="785814"/>
            <a:chOff x="2205633" y="4634507"/>
            <a:chExt cx="508993" cy="785814"/>
          </a:xfrm>
        </p:grpSpPr>
        <p:sp>
          <p:nvSpPr>
            <p:cNvPr id="59" name="SMARTInkShape-212"/>
            <p:cNvSpPr/>
            <p:nvPr/>
          </p:nvSpPr>
          <p:spPr>
            <a:xfrm>
              <a:off x="2268140" y="4750593"/>
              <a:ext cx="26790" cy="44650"/>
            </a:xfrm>
            <a:custGeom>
              <a:avLst/>
              <a:gdLst/>
              <a:ahLst/>
              <a:cxnLst/>
              <a:rect l="0" t="0" r="0" b="0"/>
              <a:pathLst>
                <a:path w="26790" h="44650">
                  <a:moveTo>
                    <a:pt x="0" y="0"/>
                  </a:moveTo>
                  <a:lnTo>
                    <a:pt x="0" y="7689"/>
                  </a:lnTo>
                  <a:lnTo>
                    <a:pt x="993" y="8102"/>
                  </a:lnTo>
                  <a:lnTo>
                    <a:pt x="4741" y="8563"/>
                  </a:lnTo>
                  <a:lnTo>
                    <a:pt x="6137" y="9677"/>
                  </a:lnTo>
                  <a:lnTo>
                    <a:pt x="8562" y="16586"/>
                  </a:lnTo>
                  <a:lnTo>
                    <a:pt x="11413" y="17294"/>
                  </a:lnTo>
                  <a:lnTo>
                    <a:pt x="16586" y="17748"/>
                  </a:lnTo>
                  <a:lnTo>
                    <a:pt x="17011" y="18778"/>
                  </a:lnTo>
                  <a:lnTo>
                    <a:pt x="17748" y="25539"/>
                  </a:lnTo>
                  <a:lnTo>
                    <a:pt x="26789" y="44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3"/>
            <p:cNvSpPr/>
            <p:nvPr/>
          </p:nvSpPr>
          <p:spPr>
            <a:xfrm>
              <a:off x="2527102" y="5331135"/>
              <a:ext cx="187524" cy="89186"/>
            </a:xfrm>
            <a:custGeom>
              <a:avLst/>
              <a:gdLst/>
              <a:ahLst/>
              <a:cxnLst/>
              <a:rect l="0" t="0" r="0" b="0"/>
              <a:pathLst>
                <a:path w="187524" h="89186">
                  <a:moveTo>
                    <a:pt x="53578" y="26678"/>
                  </a:moveTo>
                  <a:lnTo>
                    <a:pt x="48837" y="31417"/>
                  </a:lnTo>
                  <a:lnTo>
                    <a:pt x="43864" y="33745"/>
                  </a:lnTo>
                  <a:lnTo>
                    <a:pt x="28507" y="35498"/>
                  </a:lnTo>
                  <a:lnTo>
                    <a:pt x="19999" y="41723"/>
                  </a:lnTo>
                  <a:lnTo>
                    <a:pt x="10583" y="44166"/>
                  </a:lnTo>
                  <a:lnTo>
                    <a:pt x="2" y="53463"/>
                  </a:lnTo>
                  <a:lnTo>
                    <a:pt x="0" y="53466"/>
                  </a:lnTo>
                  <a:lnTo>
                    <a:pt x="4740" y="48726"/>
                  </a:lnTo>
                  <a:lnTo>
                    <a:pt x="9713" y="46399"/>
                  </a:lnTo>
                  <a:lnTo>
                    <a:pt x="12428" y="45778"/>
                  </a:lnTo>
                  <a:lnTo>
                    <a:pt x="26857" y="37632"/>
                  </a:lnTo>
                  <a:lnTo>
                    <a:pt x="29811" y="36957"/>
                  </a:lnTo>
                  <a:lnTo>
                    <a:pt x="42888" y="28037"/>
                  </a:lnTo>
                  <a:lnTo>
                    <a:pt x="59776" y="12518"/>
                  </a:lnTo>
                  <a:lnTo>
                    <a:pt x="68533" y="9915"/>
                  </a:lnTo>
                  <a:lnTo>
                    <a:pt x="74446" y="9305"/>
                  </a:lnTo>
                  <a:lnTo>
                    <a:pt x="76419" y="8150"/>
                  </a:lnTo>
                  <a:lnTo>
                    <a:pt x="77735" y="6388"/>
                  </a:lnTo>
                  <a:lnTo>
                    <a:pt x="78613" y="4222"/>
                  </a:lnTo>
                  <a:lnTo>
                    <a:pt x="80189" y="2777"/>
                  </a:lnTo>
                  <a:lnTo>
                    <a:pt x="87901" y="269"/>
                  </a:lnTo>
                  <a:lnTo>
                    <a:pt x="93623" y="0"/>
                  </a:lnTo>
                  <a:lnTo>
                    <a:pt x="98826" y="2584"/>
                  </a:lnTo>
                  <a:lnTo>
                    <a:pt x="105510" y="7586"/>
                  </a:lnTo>
                  <a:lnTo>
                    <a:pt x="113960" y="9567"/>
                  </a:lnTo>
                  <a:lnTo>
                    <a:pt x="119440" y="13450"/>
                  </a:lnTo>
                  <a:lnTo>
                    <a:pt x="122537" y="18483"/>
                  </a:lnTo>
                  <a:lnTo>
                    <a:pt x="124906" y="24028"/>
                  </a:lnTo>
                  <a:lnTo>
                    <a:pt x="140396" y="44555"/>
                  </a:lnTo>
                  <a:lnTo>
                    <a:pt x="142765" y="50498"/>
                  </a:lnTo>
                  <a:lnTo>
                    <a:pt x="163822" y="74303"/>
                  </a:lnTo>
                  <a:lnTo>
                    <a:pt x="169713" y="77610"/>
                  </a:lnTo>
                  <a:lnTo>
                    <a:pt x="172673" y="78493"/>
                  </a:lnTo>
                  <a:lnTo>
                    <a:pt x="174646" y="80072"/>
                  </a:lnTo>
                  <a:lnTo>
                    <a:pt x="178073" y="87790"/>
                  </a:lnTo>
                  <a:lnTo>
                    <a:pt x="181008" y="88564"/>
                  </a:lnTo>
                  <a:lnTo>
                    <a:pt x="187523" y="89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4"/>
            <p:cNvSpPr/>
            <p:nvPr/>
          </p:nvSpPr>
          <p:spPr>
            <a:xfrm>
              <a:off x="2478413" y="5197082"/>
              <a:ext cx="101867" cy="107153"/>
            </a:xfrm>
            <a:custGeom>
              <a:avLst/>
              <a:gdLst/>
              <a:ahLst/>
              <a:cxnLst/>
              <a:rect l="0" t="0" r="0" b="0"/>
              <a:pathLst>
                <a:path w="101867" h="107153">
                  <a:moveTo>
                    <a:pt x="39759" y="35715"/>
                  </a:moveTo>
                  <a:lnTo>
                    <a:pt x="47447" y="43403"/>
                  </a:lnTo>
                  <a:lnTo>
                    <a:pt x="56268" y="44535"/>
                  </a:lnTo>
                  <a:lnTo>
                    <a:pt x="83997" y="44645"/>
                  </a:lnTo>
                  <a:lnTo>
                    <a:pt x="100913" y="28135"/>
                  </a:lnTo>
                  <a:lnTo>
                    <a:pt x="101866" y="22443"/>
                  </a:lnTo>
                  <a:lnTo>
                    <a:pt x="101007" y="20915"/>
                  </a:lnTo>
                  <a:lnTo>
                    <a:pt x="99442" y="19895"/>
                  </a:lnTo>
                  <a:lnTo>
                    <a:pt x="97407" y="19215"/>
                  </a:lnTo>
                  <a:lnTo>
                    <a:pt x="96050" y="17770"/>
                  </a:lnTo>
                  <a:lnTo>
                    <a:pt x="91227" y="8321"/>
                  </a:lnTo>
                  <a:lnTo>
                    <a:pt x="88954" y="5546"/>
                  </a:lnTo>
                  <a:lnTo>
                    <a:pt x="83782" y="2463"/>
                  </a:lnTo>
                  <a:lnTo>
                    <a:pt x="72378" y="483"/>
                  </a:lnTo>
                  <a:lnTo>
                    <a:pt x="28219" y="0"/>
                  </a:lnTo>
                  <a:lnTo>
                    <a:pt x="26113" y="990"/>
                  </a:lnTo>
                  <a:lnTo>
                    <a:pt x="24708" y="2644"/>
                  </a:lnTo>
                  <a:lnTo>
                    <a:pt x="23772" y="4738"/>
                  </a:lnTo>
                  <a:lnTo>
                    <a:pt x="22155" y="6134"/>
                  </a:lnTo>
                  <a:lnTo>
                    <a:pt x="12432" y="11020"/>
                  </a:lnTo>
                  <a:lnTo>
                    <a:pt x="9635" y="13299"/>
                  </a:lnTo>
                  <a:lnTo>
                    <a:pt x="957" y="30727"/>
                  </a:lnTo>
                  <a:lnTo>
                    <a:pt x="0" y="36358"/>
                  </a:lnTo>
                  <a:lnTo>
                    <a:pt x="3312" y="51110"/>
                  </a:lnTo>
                  <a:lnTo>
                    <a:pt x="10033" y="60216"/>
                  </a:lnTo>
                  <a:lnTo>
                    <a:pt x="13092" y="68661"/>
                  </a:lnTo>
                  <a:lnTo>
                    <a:pt x="37167" y="98226"/>
                  </a:lnTo>
                  <a:lnTo>
                    <a:pt x="39759" y="107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5"/>
            <p:cNvSpPr/>
            <p:nvPr/>
          </p:nvSpPr>
          <p:spPr>
            <a:xfrm>
              <a:off x="2376581" y="4991697"/>
              <a:ext cx="123722" cy="196452"/>
            </a:xfrm>
            <a:custGeom>
              <a:avLst/>
              <a:gdLst/>
              <a:ahLst/>
              <a:cxnLst/>
              <a:rect l="0" t="0" r="0" b="0"/>
              <a:pathLst>
                <a:path w="123722" h="196452">
                  <a:moveTo>
                    <a:pt x="34434" y="26787"/>
                  </a:moveTo>
                  <a:lnTo>
                    <a:pt x="21132" y="40089"/>
                  </a:lnTo>
                  <a:lnTo>
                    <a:pt x="15955" y="42621"/>
                  </a:lnTo>
                  <a:lnTo>
                    <a:pt x="6978" y="44568"/>
                  </a:lnTo>
                  <a:lnTo>
                    <a:pt x="0" y="44636"/>
                  </a:lnTo>
                  <a:lnTo>
                    <a:pt x="7311" y="36084"/>
                  </a:lnTo>
                  <a:lnTo>
                    <a:pt x="12287" y="31085"/>
                  </a:lnTo>
                  <a:lnTo>
                    <a:pt x="14669" y="26052"/>
                  </a:lnTo>
                  <a:lnTo>
                    <a:pt x="15305" y="23320"/>
                  </a:lnTo>
                  <a:lnTo>
                    <a:pt x="16720" y="21499"/>
                  </a:lnTo>
                  <a:lnTo>
                    <a:pt x="34617" y="11003"/>
                  </a:lnTo>
                  <a:lnTo>
                    <a:pt x="37533" y="10311"/>
                  </a:lnTo>
                  <a:lnTo>
                    <a:pt x="52310" y="2043"/>
                  </a:lnTo>
                  <a:lnTo>
                    <a:pt x="86617" y="0"/>
                  </a:lnTo>
                  <a:lnTo>
                    <a:pt x="87082" y="992"/>
                  </a:lnTo>
                  <a:lnTo>
                    <a:pt x="88008" y="42805"/>
                  </a:lnTo>
                  <a:lnTo>
                    <a:pt x="88012" y="56189"/>
                  </a:lnTo>
                  <a:lnTo>
                    <a:pt x="85366" y="62344"/>
                  </a:lnTo>
                  <a:lnTo>
                    <a:pt x="81876" y="68387"/>
                  </a:lnTo>
                  <a:lnTo>
                    <a:pt x="78918" y="77367"/>
                  </a:lnTo>
                  <a:lnTo>
                    <a:pt x="62583" y="96828"/>
                  </a:lnTo>
                  <a:lnTo>
                    <a:pt x="52473" y="98208"/>
                  </a:lnTo>
                  <a:lnTo>
                    <a:pt x="52295" y="98225"/>
                  </a:lnTo>
                  <a:lnTo>
                    <a:pt x="52294" y="93484"/>
                  </a:lnTo>
                  <a:lnTo>
                    <a:pt x="53286" y="92088"/>
                  </a:lnTo>
                  <a:lnTo>
                    <a:pt x="54940" y="91157"/>
                  </a:lnTo>
                  <a:lnTo>
                    <a:pt x="59982" y="89663"/>
                  </a:lnTo>
                  <a:lnTo>
                    <a:pt x="68107" y="83230"/>
                  </a:lnTo>
                  <a:lnTo>
                    <a:pt x="77441" y="80743"/>
                  </a:lnTo>
                  <a:lnTo>
                    <a:pt x="83337" y="80477"/>
                  </a:lnTo>
                  <a:lnTo>
                    <a:pt x="102979" y="88063"/>
                  </a:lnTo>
                  <a:lnTo>
                    <a:pt x="119099" y="102565"/>
                  </a:lnTo>
                  <a:lnTo>
                    <a:pt x="121673" y="107761"/>
                  </a:lnTo>
                  <a:lnTo>
                    <a:pt x="123611" y="120337"/>
                  </a:lnTo>
                  <a:lnTo>
                    <a:pt x="123721" y="137032"/>
                  </a:lnTo>
                  <a:lnTo>
                    <a:pt x="121081" y="142923"/>
                  </a:lnTo>
                  <a:lnTo>
                    <a:pt x="117592" y="148849"/>
                  </a:lnTo>
                  <a:lnTo>
                    <a:pt x="115353" y="160737"/>
                  </a:lnTo>
                  <a:lnTo>
                    <a:pt x="115169" y="163711"/>
                  </a:lnTo>
                  <a:lnTo>
                    <a:pt x="112319" y="169664"/>
                  </a:lnTo>
                  <a:lnTo>
                    <a:pt x="101509" y="182810"/>
                  </a:lnTo>
                  <a:lnTo>
                    <a:pt x="96326" y="185428"/>
                  </a:lnTo>
                  <a:lnTo>
                    <a:pt x="89655" y="187108"/>
                  </a:lnTo>
                  <a:lnTo>
                    <a:pt x="83759" y="192140"/>
                  </a:lnTo>
                  <a:lnTo>
                    <a:pt x="75869" y="194535"/>
                  </a:lnTo>
                  <a:lnTo>
                    <a:pt x="61223" y="1964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6"/>
            <p:cNvSpPr/>
            <p:nvPr/>
          </p:nvSpPr>
          <p:spPr>
            <a:xfrm>
              <a:off x="2325785" y="4866679"/>
              <a:ext cx="84818" cy="67615"/>
            </a:xfrm>
            <a:custGeom>
              <a:avLst/>
              <a:gdLst/>
              <a:ahLst/>
              <a:cxnLst/>
              <a:rect l="0" t="0" r="0" b="0"/>
              <a:pathLst>
                <a:path w="84818" h="67615">
                  <a:moveTo>
                    <a:pt x="76301" y="8930"/>
                  </a:moveTo>
                  <a:lnTo>
                    <a:pt x="46413" y="8930"/>
                  </a:lnTo>
                  <a:lnTo>
                    <a:pt x="32829" y="13670"/>
                  </a:lnTo>
                  <a:lnTo>
                    <a:pt x="11496" y="26100"/>
                  </a:lnTo>
                  <a:lnTo>
                    <a:pt x="2850" y="36735"/>
                  </a:lnTo>
                  <a:lnTo>
                    <a:pt x="545" y="42350"/>
                  </a:lnTo>
                  <a:lnTo>
                    <a:pt x="0" y="47085"/>
                  </a:lnTo>
                  <a:lnTo>
                    <a:pt x="4027" y="60281"/>
                  </a:lnTo>
                  <a:lnTo>
                    <a:pt x="9783" y="61518"/>
                  </a:lnTo>
                  <a:lnTo>
                    <a:pt x="24907" y="62313"/>
                  </a:lnTo>
                  <a:lnTo>
                    <a:pt x="31300" y="65066"/>
                  </a:lnTo>
                  <a:lnTo>
                    <a:pt x="34394" y="67192"/>
                  </a:lnTo>
                  <a:lnTo>
                    <a:pt x="37449" y="67614"/>
                  </a:lnTo>
                  <a:lnTo>
                    <a:pt x="64390" y="61688"/>
                  </a:lnTo>
                  <a:lnTo>
                    <a:pt x="76117" y="53429"/>
                  </a:lnTo>
                  <a:lnTo>
                    <a:pt x="80519" y="49212"/>
                  </a:lnTo>
                  <a:lnTo>
                    <a:pt x="83136" y="44031"/>
                  </a:lnTo>
                  <a:lnTo>
                    <a:pt x="84817" y="32621"/>
                  </a:lnTo>
                  <a:lnTo>
                    <a:pt x="82401" y="26735"/>
                  </a:lnTo>
                  <a:lnTo>
                    <a:pt x="79012" y="20812"/>
                  </a:lnTo>
                  <a:lnTo>
                    <a:pt x="77506" y="14873"/>
                  </a:lnTo>
                  <a:lnTo>
                    <a:pt x="76112" y="12892"/>
                  </a:lnTo>
                  <a:lnTo>
                    <a:pt x="74190" y="11572"/>
                  </a:lnTo>
                  <a:lnTo>
                    <a:pt x="71917" y="10692"/>
                  </a:lnTo>
                  <a:lnTo>
                    <a:pt x="70402" y="9112"/>
                  </a:lnTo>
                  <a:lnTo>
                    <a:pt x="67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7"/>
            <p:cNvSpPr/>
            <p:nvPr/>
          </p:nvSpPr>
          <p:spPr>
            <a:xfrm>
              <a:off x="2259211" y="4750593"/>
              <a:ext cx="205384" cy="80369"/>
            </a:xfrm>
            <a:custGeom>
              <a:avLst/>
              <a:gdLst/>
              <a:ahLst/>
              <a:cxnLst/>
              <a:rect l="0" t="0" r="0" b="0"/>
              <a:pathLst>
                <a:path w="205384" h="80369">
                  <a:moveTo>
                    <a:pt x="205383" y="0"/>
                  </a:moveTo>
                  <a:lnTo>
                    <a:pt x="184392" y="0"/>
                  </a:lnTo>
                  <a:lnTo>
                    <a:pt x="182459" y="993"/>
                  </a:lnTo>
                  <a:lnTo>
                    <a:pt x="181170" y="2646"/>
                  </a:lnTo>
                  <a:lnTo>
                    <a:pt x="180312" y="4740"/>
                  </a:lnTo>
                  <a:lnTo>
                    <a:pt x="177754" y="6137"/>
                  </a:lnTo>
                  <a:lnTo>
                    <a:pt x="136929" y="17952"/>
                  </a:lnTo>
                  <a:lnTo>
                    <a:pt x="115499" y="24750"/>
                  </a:lnTo>
                  <a:lnTo>
                    <a:pt x="98053" y="28831"/>
                  </a:lnTo>
                  <a:lnTo>
                    <a:pt x="62492" y="42182"/>
                  </a:lnTo>
                  <a:lnTo>
                    <a:pt x="44644" y="46564"/>
                  </a:lnTo>
                  <a:lnTo>
                    <a:pt x="29433" y="54146"/>
                  </a:lnTo>
                  <a:lnTo>
                    <a:pt x="12254" y="67544"/>
                  </a:lnTo>
                  <a:lnTo>
                    <a:pt x="6108" y="69708"/>
                  </a:lnTo>
                  <a:lnTo>
                    <a:pt x="4072" y="71277"/>
                  </a:lnTo>
                  <a:lnTo>
                    <a:pt x="0" y="803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8"/>
            <p:cNvSpPr/>
            <p:nvPr/>
          </p:nvSpPr>
          <p:spPr>
            <a:xfrm>
              <a:off x="2241351" y="4697014"/>
              <a:ext cx="35720" cy="53580"/>
            </a:xfrm>
            <a:custGeom>
              <a:avLst/>
              <a:gdLst/>
              <a:ahLst/>
              <a:cxnLst/>
              <a:rect l="0" t="0" r="0" b="0"/>
              <a:pathLst>
                <a:path w="35720" h="53580">
                  <a:moveTo>
                    <a:pt x="0" y="0"/>
                  </a:moveTo>
                  <a:lnTo>
                    <a:pt x="4741" y="0"/>
                  </a:lnTo>
                  <a:lnTo>
                    <a:pt x="6137" y="993"/>
                  </a:lnTo>
                  <a:lnTo>
                    <a:pt x="7068" y="2647"/>
                  </a:lnTo>
                  <a:lnTo>
                    <a:pt x="7689" y="4741"/>
                  </a:lnTo>
                  <a:lnTo>
                    <a:pt x="18480" y="18093"/>
                  </a:lnTo>
                  <a:lnTo>
                    <a:pt x="35719" y="535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9"/>
            <p:cNvSpPr/>
            <p:nvPr/>
          </p:nvSpPr>
          <p:spPr>
            <a:xfrm>
              <a:off x="2205633" y="4634507"/>
              <a:ext cx="187524" cy="98228"/>
            </a:xfrm>
            <a:custGeom>
              <a:avLst/>
              <a:gdLst/>
              <a:ahLst/>
              <a:cxnLst/>
              <a:rect l="0" t="0" r="0" b="0"/>
              <a:pathLst>
                <a:path w="187524" h="98228">
                  <a:moveTo>
                    <a:pt x="187523" y="0"/>
                  </a:moveTo>
                  <a:lnTo>
                    <a:pt x="175094" y="0"/>
                  </a:lnTo>
                  <a:lnTo>
                    <a:pt x="169432" y="2646"/>
                  </a:lnTo>
                  <a:lnTo>
                    <a:pt x="163607" y="6137"/>
                  </a:lnTo>
                  <a:lnTo>
                    <a:pt x="139705" y="15814"/>
                  </a:lnTo>
                  <a:lnTo>
                    <a:pt x="127824" y="23097"/>
                  </a:lnTo>
                  <a:lnTo>
                    <a:pt x="112177" y="27680"/>
                  </a:lnTo>
                  <a:lnTo>
                    <a:pt x="71382" y="53195"/>
                  </a:lnTo>
                  <a:lnTo>
                    <a:pt x="29762" y="74392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220"/>
          <p:cNvSpPr/>
          <p:nvPr/>
        </p:nvSpPr>
        <p:spPr>
          <a:xfrm>
            <a:off x="2205633" y="4536281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8929" y="0"/>
                </a:moveTo>
                <a:lnTo>
                  <a:pt x="4189" y="0"/>
                </a:lnTo>
                <a:lnTo>
                  <a:pt x="2792" y="992"/>
                </a:lnTo>
                <a:lnTo>
                  <a:pt x="1862" y="2645"/>
                </a:lnTo>
                <a:lnTo>
                  <a:pt x="245" y="9094"/>
                </a:lnTo>
                <a:lnTo>
                  <a:pt x="0" y="357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32"/>
          <p:cNvGrpSpPr/>
          <p:nvPr/>
        </p:nvGrpSpPr>
        <p:grpSpPr>
          <a:xfrm>
            <a:off x="6322218" y="3321843"/>
            <a:ext cx="482204" cy="526849"/>
            <a:chOff x="6322218" y="3321843"/>
            <a:chExt cx="482204" cy="526849"/>
          </a:xfrm>
        </p:grpSpPr>
        <p:sp>
          <p:nvSpPr>
            <p:cNvPr id="69" name="SMARTInkShape-221"/>
            <p:cNvSpPr/>
            <p:nvPr/>
          </p:nvSpPr>
          <p:spPr>
            <a:xfrm>
              <a:off x="6724054" y="3768360"/>
              <a:ext cx="80368" cy="80332"/>
            </a:xfrm>
            <a:custGeom>
              <a:avLst/>
              <a:gdLst/>
              <a:ahLst/>
              <a:cxnLst/>
              <a:rect l="0" t="0" r="0" b="0"/>
              <a:pathLst>
                <a:path w="80368" h="80332">
                  <a:moveTo>
                    <a:pt x="80367" y="8897"/>
                  </a:moveTo>
                  <a:lnTo>
                    <a:pt x="72679" y="8897"/>
                  </a:lnTo>
                  <a:lnTo>
                    <a:pt x="72265" y="7905"/>
                  </a:lnTo>
                  <a:lnTo>
                    <a:pt x="71806" y="4157"/>
                  </a:lnTo>
                  <a:lnTo>
                    <a:pt x="70691" y="2761"/>
                  </a:lnTo>
                  <a:lnTo>
                    <a:pt x="63782" y="336"/>
                  </a:lnTo>
                  <a:lnTo>
                    <a:pt x="50191" y="0"/>
                  </a:lnTo>
                  <a:lnTo>
                    <a:pt x="44466" y="2628"/>
                  </a:lnTo>
                  <a:lnTo>
                    <a:pt x="37446" y="7659"/>
                  </a:lnTo>
                  <a:lnTo>
                    <a:pt x="36488" y="10993"/>
                  </a:lnTo>
                  <a:lnTo>
                    <a:pt x="35764" y="37545"/>
                  </a:lnTo>
                  <a:lnTo>
                    <a:pt x="38385" y="44119"/>
                  </a:lnTo>
                  <a:lnTo>
                    <a:pt x="51167" y="62432"/>
                  </a:lnTo>
                  <a:lnTo>
                    <a:pt x="53103" y="74374"/>
                  </a:lnTo>
                  <a:lnTo>
                    <a:pt x="52269" y="76361"/>
                  </a:lnTo>
                  <a:lnTo>
                    <a:pt x="50722" y="77685"/>
                  </a:lnTo>
                  <a:lnTo>
                    <a:pt x="45848" y="79812"/>
                  </a:lnTo>
                  <a:lnTo>
                    <a:pt x="14846" y="80331"/>
                  </a:lnTo>
                  <a:lnTo>
                    <a:pt x="12874" y="79340"/>
                  </a:lnTo>
                  <a:lnTo>
                    <a:pt x="11560" y="77687"/>
                  </a:lnTo>
                  <a:lnTo>
                    <a:pt x="10683" y="75593"/>
                  </a:lnTo>
                  <a:lnTo>
                    <a:pt x="9106" y="74198"/>
                  </a:lnTo>
                  <a:lnTo>
                    <a:pt x="0" y="714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2"/>
            <p:cNvSpPr/>
            <p:nvPr/>
          </p:nvSpPr>
          <p:spPr>
            <a:xfrm>
              <a:off x="6599038" y="3679435"/>
              <a:ext cx="133947" cy="62064"/>
            </a:xfrm>
            <a:custGeom>
              <a:avLst/>
              <a:gdLst/>
              <a:ahLst/>
              <a:cxnLst/>
              <a:rect l="0" t="0" r="0" b="0"/>
              <a:pathLst>
                <a:path w="133947" h="62064">
                  <a:moveTo>
                    <a:pt x="8930" y="17455"/>
                  </a:moveTo>
                  <a:lnTo>
                    <a:pt x="4191" y="22196"/>
                  </a:lnTo>
                  <a:lnTo>
                    <a:pt x="3" y="62063"/>
                  </a:lnTo>
                  <a:lnTo>
                    <a:pt x="0" y="54412"/>
                  </a:lnTo>
                  <a:lnTo>
                    <a:pt x="14823" y="37382"/>
                  </a:lnTo>
                  <a:lnTo>
                    <a:pt x="17953" y="29092"/>
                  </a:lnTo>
                  <a:lnTo>
                    <a:pt x="31129" y="13227"/>
                  </a:lnTo>
                  <a:lnTo>
                    <a:pt x="36324" y="10615"/>
                  </a:lnTo>
                  <a:lnTo>
                    <a:pt x="39099" y="9919"/>
                  </a:lnTo>
                  <a:lnTo>
                    <a:pt x="53419" y="505"/>
                  </a:lnTo>
                  <a:lnTo>
                    <a:pt x="57808" y="0"/>
                  </a:lnTo>
                  <a:lnTo>
                    <a:pt x="63065" y="2422"/>
                  </a:lnTo>
                  <a:lnTo>
                    <a:pt x="68708" y="5813"/>
                  </a:lnTo>
                  <a:lnTo>
                    <a:pt x="77465" y="8714"/>
                  </a:lnTo>
                  <a:lnTo>
                    <a:pt x="118182" y="38015"/>
                  </a:lnTo>
                  <a:lnTo>
                    <a:pt x="133946" y="531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3"/>
            <p:cNvSpPr/>
            <p:nvPr/>
          </p:nvSpPr>
          <p:spPr>
            <a:xfrm>
              <a:off x="6474023" y="3536156"/>
              <a:ext cx="133901" cy="205384"/>
            </a:xfrm>
            <a:custGeom>
              <a:avLst/>
              <a:gdLst/>
              <a:ahLst/>
              <a:cxnLst/>
              <a:rect l="0" t="0" r="0" b="0"/>
              <a:pathLst>
                <a:path w="133901" h="205384">
                  <a:moveTo>
                    <a:pt x="80367" y="0"/>
                  </a:moveTo>
                  <a:lnTo>
                    <a:pt x="80367" y="7689"/>
                  </a:lnTo>
                  <a:lnTo>
                    <a:pt x="74231" y="15814"/>
                  </a:lnTo>
                  <a:lnTo>
                    <a:pt x="64554" y="38961"/>
                  </a:lnTo>
                  <a:lnTo>
                    <a:pt x="57271" y="49798"/>
                  </a:lnTo>
                  <a:lnTo>
                    <a:pt x="46034" y="82072"/>
                  </a:lnTo>
                  <a:lnTo>
                    <a:pt x="44659" y="105750"/>
                  </a:lnTo>
                  <a:lnTo>
                    <a:pt x="45648" y="106219"/>
                  </a:lnTo>
                  <a:lnTo>
                    <a:pt x="57078" y="107033"/>
                  </a:lnTo>
                  <a:lnTo>
                    <a:pt x="62741" y="104456"/>
                  </a:lnTo>
                  <a:lnTo>
                    <a:pt x="65639" y="102380"/>
                  </a:lnTo>
                  <a:lnTo>
                    <a:pt x="87456" y="96128"/>
                  </a:lnTo>
                  <a:lnTo>
                    <a:pt x="116038" y="74029"/>
                  </a:lnTo>
                  <a:lnTo>
                    <a:pt x="122017" y="71597"/>
                  </a:lnTo>
                  <a:lnTo>
                    <a:pt x="133900" y="62544"/>
                  </a:lnTo>
                  <a:lnTo>
                    <a:pt x="129192" y="67259"/>
                  </a:lnTo>
                  <a:lnTo>
                    <a:pt x="126872" y="72226"/>
                  </a:lnTo>
                  <a:lnTo>
                    <a:pt x="126253" y="74940"/>
                  </a:lnTo>
                  <a:lnTo>
                    <a:pt x="124849" y="76749"/>
                  </a:lnTo>
                  <a:lnTo>
                    <a:pt x="120642" y="78759"/>
                  </a:lnTo>
                  <a:lnTo>
                    <a:pt x="115465" y="84944"/>
                  </a:lnTo>
                  <a:lnTo>
                    <a:pt x="108864" y="93316"/>
                  </a:lnTo>
                  <a:lnTo>
                    <a:pt x="84148" y="113932"/>
                  </a:lnTo>
                  <a:lnTo>
                    <a:pt x="73660" y="128126"/>
                  </a:lnTo>
                  <a:lnTo>
                    <a:pt x="48473" y="149571"/>
                  </a:lnTo>
                  <a:lnTo>
                    <a:pt x="23845" y="181193"/>
                  </a:lnTo>
                  <a:lnTo>
                    <a:pt x="17875" y="184710"/>
                  </a:lnTo>
                  <a:lnTo>
                    <a:pt x="14894" y="185647"/>
                  </a:lnTo>
                  <a:lnTo>
                    <a:pt x="12905" y="187265"/>
                  </a:lnTo>
                  <a:lnTo>
                    <a:pt x="9116" y="193290"/>
                  </a:lnTo>
                  <a:lnTo>
                    <a:pt x="4713" y="195047"/>
                  </a:lnTo>
                  <a:lnTo>
                    <a:pt x="3142" y="196508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4"/>
            <p:cNvSpPr/>
            <p:nvPr/>
          </p:nvSpPr>
          <p:spPr>
            <a:xfrm>
              <a:off x="6424622" y="3384386"/>
              <a:ext cx="114415" cy="107000"/>
            </a:xfrm>
            <a:custGeom>
              <a:avLst/>
              <a:gdLst/>
              <a:ahLst/>
              <a:cxnLst/>
              <a:rect l="0" t="0" r="0" b="0"/>
              <a:pathLst>
                <a:path w="114415" h="107000">
                  <a:moveTo>
                    <a:pt x="102979" y="17825"/>
                  </a:moveTo>
                  <a:lnTo>
                    <a:pt x="107720" y="17825"/>
                  </a:lnTo>
                  <a:lnTo>
                    <a:pt x="109116" y="16832"/>
                  </a:lnTo>
                  <a:lnTo>
                    <a:pt x="110047" y="15179"/>
                  </a:lnTo>
                  <a:lnTo>
                    <a:pt x="111664" y="8731"/>
                  </a:lnTo>
                  <a:lnTo>
                    <a:pt x="111877" y="1315"/>
                  </a:lnTo>
                  <a:lnTo>
                    <a:pt x="110895" y="866"/>
                  </a:lnTo>
                  <a:lnTo>
                    <a:pt x="98605" y="0"/>
                  </a:lnTo>
                  <a:lnTo>
                    <a:pt x="93428" y="2627"/>
                  </a:lnTo>
                  <a:lnTo>
                    <a:pt x="90659" y="4716"/>
                  </a:lnTo>
                  <a:lnTo>
                    <a:pt x="82290" y="7038"/>
                  </a:lnTo>
                  <a:lnTo>
                    <a:pt x="72948" y="9062"/>
                  </a:lnTo>
                  <a:lnTo>
                    <a:pt x="62111" y="15779"/>
                  </a:lnTo>
                  <a:lnTo>
                    <a:pt x="18335" y="50756"/>
                  </a:lnTo>
                  <a:lnTo>
                    <a:pt x="9218" y="65396"/>
                  </a:lnTo>
                  <a:lnTo>
                    <a:pt x="2989" y="79734"/>
                  </a:lnTo>
                  <a:lnTo>
                    <a:pt x="601" y="82910"/>
                  </a:lnTo>
                  <a:lnTo>
                    <a:pt x="0" y="86020"/>
                  </a:lnTo>
                  <a:lnTo>
                    <a:pt x="592" y="89085"/>
                  </a:lnTo>
                  <a:lnTo>
                    <a:pt x="3931" y="96393"/>
                  </a:lnTo>
                  <a:lnTo>
                    <a:pt x="4509" y="102399"/>
                  </a:lnTo>
                  <a:lnTo>
                    <a:pt x="6575" y="103974"/>
                  </a:lnTo>
                  <a:lnTo>
                    <a:pt x="21502" y="106500"/>
                  </a:lnTo>
                  <a:lnTo>
                    <a:pt x="34297" y="106999"/>
                  </a:lnTo>
                  <a:lnTo>
                    <a:pt x="40374" y="104422"/>
                  </a:lnTo>
                  <a:lnTo>
                    <a:pt x="46382" y="100960"/>
                  </a:lnTo>
                  <a:lnTo>
                    <a:pt x="55341" y="98020"/>
                  </a:lnTo>
                  <a:lnTo>
                    <a:pt x="91918" y="73130"/>
                  </a:lnTo>
                  <a:lnTo>
                    <a:pt x="101550" y="56178"/>
                  </a:lnTo>
                  <a:lnTo>
                    <a:pt x="102556" y="49584"/>
                  </a:lnTo>
                  <a:lnTo>
                    <a:pt x="108082" y="44177"/>
                  </a:lnTo>
                  <a:lnTo>
                    <a:pt x="114177" y="39459"/>
                  </a:lnTo>
                  <a:lnTo>
                    <a:pt x="114414" y="38200"/>
                  </a:lnTo>
                  <a:lnTo>
                    <a:pt x="113579" y="37362"/>
                  </a:lnTo>
                  <a:lnTo>
                    <a:pt x="112650" y="33784"/>
                  </a:lnTo>
                  <a:lnTo>
                    <a:pt x="111908" y="267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5"/>
            <p:cNvSpPr/>
            <p:nvPr/>
          </p:nvSpPr>
          <p:spPr>
            <a:xfrm>
              <a:off x="6322218" y="3321843"/>
              <a:ext cx="125017" cy="133947"/>
            </a:xfrm>
            <a:custGeom>
              <a:avLst/>
              <a:gdLst/>
              <a:ahLst/>
              <a:cxnLst/>
              <a:rect l="0" t="0" r="0" b="0"/>
              <a:pathLst>
                <a:path w="125017" h="133947">
                  <a:moveTo>
                    <a:pt x="125016" y="0"/>
                  </a:moveTo>
                  <a:lnTo>
                    <a:pt x="120276" y="0"/>
                  </a:lnTo>
                  <a:lnTo>
                    <a:pt x="118879" y="993"/>
                  </a:lnTo>
                  <a:lnTo>
                    <a:pt x="117949" y="2647"/>
                  </a:lnTo>
                  <a:lnTo>
                    <a:pt x="117328" y="4741"/>
                  </a:lnTo>
                  <a:lnTo>
                    <a:pt x="106537" y="18092"/>
                  </a:lnTo>
                  <a:lnTo>
                    <a:pt x="64491" y="60525"/>
                  </a:lnTo>
                  <a:lnTo>
                    <a:pt x="24306" y="98063"/>
                  </a:lnTo>
                  <a:lnTo>
                    <a:pt x="7228" y="110101"/>
                  </a:lnTo>
                  <a:lnTo>
                    <a:pt x="3212" y="116072"/>
                  </a:lnTo>
                  <a:lnTo>
                    <a:pt x="424" y="124831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33"/>
          <p:cNvGrpSpPr/>
          <p:nvPr/>
        </p:nvGrpSpPr>
        <p:grpSpPr>
          <a:xfrm>
            <a:off x="7375921" y="3214687"/>
            <a:ext cx="740798" cy="669728"/>
            <a:chOff x="7375921" y="3214687"/>
            <a:chExt cx="740798" cy="669728"/>
          </a:xfrm>
        </p:grpSpPr>
        <p:sp>
          <p:nvSpPr>
            <p:cNvPr id="75" name="SMARTInkShape-226"/>
            <p:cNvSpPr/>
            <p:nvPr/>
          </p:nvSpPr>
          <p:spPr>
            <a:xfrm>
              <a:off x="7993844" y="3589734"/>
              <a:ext cx="122875" cy="294681"/>
            </a:xfrm>
            <a:custGeom>
              <a:avLst/>
              <a:gdLst/>
              <a:ahLst/>
              <a:cxnLst/>
              <a:rect l="0" t="0" r="0" b="0"/>
              <a:pathLst>
                <a:path w="122875" h="294681">
                  <a:moveTo>
                    <a:pt x="114311" y="0"/>
                  </a:moveTo>
                  <a:lnTo>
                    <a:pt x="122874" y="0"/>
                  </a:lnTo>
                  <a:lnTo>
                    <a:pt x="117031" y="7129"/>
                  </a:lnTo>
                  <a:lnTo>
                    <a:pt x="114126" y="15232"/>
                  </a:lnTo>
                  <a:lnTo>
                    <a:pt x="90417" y="56912"/>
                  </a:lnTo>
                  <a:lnTo>
                    <a:pt x="75932" y="80438"/>
                  </a:lnTo>
                  <a:lnTo>
                    <a:pt x="44454" y="122044"/>
                  </a:lnTo>
                  <a:lnTo>
                    <a:pt x="16263" y="162597"/>
                  </a:lnTo>
                  <a:lnTo>
                    <a:pt x="887" y="186903"/>
                  </a:lnTo>
                  <a:lnTo>
                    <a:pt x="0" y="190087"/>
                  </a:lnTo>
                  <a:lnTo>
                    <a:pt x="401" y="192209"/>
                  </a:lnTo>
                  <a:lnTo>
                    <a:pt x="1659" y="193624"/>
                  </a:lnTo>
                  <a:lnTo>
                    <a:pt x="3492" y="194567"/>
                  </a:lnTo>
                  <a:lnTo>
                    <a:pt x="5706" y="194204"/>
                  </a:lnTo>
                  <a:lnTo>
                    <a:pt x="16387" y="189137"/>
                  </a:lnTo>
                  <a:lnTo>
                    <a:pt x="58328" y="180498"/>
                  </a:lnTo>
                  <a:lnTo>
                    <a:pt x="76904" y="178970"/>
                  </a:lnTo>
                  <a:lnTo>
                    <a:pt x="85450" y="181407"/>
                  </a:lnTo>
                  <a:lnTo>
                    <a:pt x="92555" y="184805"/>
                  </a:lnTo>
                  <a:lnTo>
                    <a:pt x="102132" y="187710"/>
                  </a:lnTo>
                  <a:lnTo>
                    <a:pt x="108237" y="191906"/>
                  </a:lnTo>
                  <a:lnTo>
                    <a:pt x="111612" y="197078"/>
                  </a:lnTo>
                  <a:lnTo>
                    <a:pt x="113778" y="208483"/>
                  </a:lnTo>
                  <a:lnTo>
                    <a:pt x="113289" y="237323"/>
                  </a:lnTo>
                  <a:lnTo>
                    <a:pt x="106207" y="278081"/>
                  </a:lnTo>
                  <a:lnTo>
                    <a:pt x="105382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7"/>
            <p:cNvSpPr/>
            <p:nvPr/>
          </p:nvSpPr>
          <p:spPr>
            <a:xfrm>
              <a:off x="7875984" y="3670111"/>
              <a:ext cx="133946" cy="8921"/>
            </a:xfrm>
            <a:custGeom>
              <a:avLst/>
              <a:gdLst/>
              <a:ahLst/>
              <a:cxnLst/>
              <a:rect l="0" t="0" r="0" b="0"/>
              <a:pathLst>
                <a:path w="133946" h="8921">
                  <a:moveTo>
                    <a:pt x="0" y="8920"/>
                  </a:moveTo>
                  <a:lnTo>
                    <a:pt x="0" y="358"/>
                  </a:lnTo>
                  <a:lnTo>
                    <a:pt x="28679" y="0"/>
                  </a:lnTo>
                  <a:lnTo>
                    <a:pt x="67647" y="7680"/>
                  </a:lnTo>
                  <a:lnTo>
                    <a:pt x="111797" y="8811"/>
                  </a:lnTo>
                  <a:lnTo>
                    <a:pt x="133945" y="8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8"/>
            <p:cNvSpPr/>
            <p:nvPr/>
          </p:nvSpPr>
          <p:spPr>
            <a:xfrm>
              <a:off x="7920632" y="3589767"/>
              <a:ext cx="71439" cy="142843"/>
            </a:xfrm>
            <a:custGeom>
              <a:avLst/>
              <a:gdLst/>
              <a:ahLst/>
              <a:cxnLst/>
              <a:rect l="0" t="0" r="0" b="0"/>
              <a:pathLst>
                <a:path w="71439" h="142843">
                  <a:moveTo>
                    <a:pt x="71438" y="8897"/>
                  </a:moveTo>
                  <a:lnTo>
                    <a:pt x="71438" y="0"/>
                  </a:lnTo>
                  <a:lnTo>
                    <a:pt x="66698" y="4717"/>
                  </a:lnTo>
                  <a:lnTo>
                    <a:pt x="64371" y="9685"/>
                  </a:lnTo>
                  <a:lnTo>
                    <a:pt x="63750" y="12399"/>
                  </a:lnTo>
                  <a:lnTo>
                    <a:pt x="38613" y="56879"/>
                  </a:lnTo>
                  <a:lnTo>
                    <a:pt x="30735" y="74487"/>
                  </a:lnTo>
                  <a:lnTo>
                    <a:pt x="22568" y="104161"/>
                  </a:lnTo>
                  <a:lnTo>
                    <a:pt x="11413" y="124201"/>
                  </a:lnTo>
                  <a:lnTo>
                    <a:pt x="9041" y="130588"/>
                  </a:lnTo>
                  <a:lnTo>
                    <a:pt x="0" y="142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9"/>
            <p:cNvSpPr/>
            <p:nvPr/>
          </p:nvSpPr>
          <p:spPr>
            <a:xfrm>
              <a:off x="7724705" y="3625575"/>
              <a:ext cx="115147" cy="124894"/>
            </a:xfrm>
            <a:custGeom>
              <a:avLst/>
              <a:gdLst/>
              <a:ahLst/>
              <a:cxnLst/>
              <a:rect l="0" t="0" r="0" b="0"/>
              <a:pathLst>
                <a:path w="115147" h="124894">
                  <a:moveTo>
                    <a:pt x="53052" y="35596"/>
                  </a:moveTo>
                  <a:lnTo>
                    <a:pt x="60741" y="35596"/>
                  </a:lnTo>
                  <a:lnTo>
                    <a:pt x="74302" y="23168"/>
                  </a:lnTo>
                  <a:lnTo>
                    <a:pt x="77380" y="17505"/>
                  </a:lnTo>
                  <a:lnTo>
                    <a:pt x="79626" y="6925"/>
                  </a:lnTo>
                  <a:lnTo>
                    <a:pt x="79698" y="4576"/>
                  </a:lnTo>
                  <a:lnTo>
                    <a:pt x="78753" y="3010"/>
                  </a:lnTo>
                  <a:lnTo>
                    <a:pt x="77131" y="1966"/>
                  </a:lnTo>
                  <a:lnTo>
                    <a:pt x="70108" y="496"/>
                  </a:lnTo>
                  <a:lnTo>
                    <a:pt x="58847" y="0"/>
                  </a:lnTo>
                  <a:lnTo>
                    <a:pt x="45288" y="4655"/>
                  </a:lnTo>
                  <a:lnTo>
                    <a:pt x="26809" y="17974"/>
                  </a:lnTo>
                  <a:lnTo>
                    <a:pt x="5460" y="38587"/>
                  </a:lnTo>
                  <a:lnTo>
                    <a:pt x="2134" y="44532"/>
                  </a:lnTo>
                  <a:lnTo>
                    <a:pt x="0" y="56434"/>
                  </a:lnTo>
                  <a:lnTo>
                    <a:pt x="2354" y="62386"/>
                  </a:lnTo>
                  <a:lnTo>
                    <a:pt x="11949" y="74292"/>
                  </a:lnTo>
                  <a:lnTo>
                    <a:pt x="17586" y="77599"/>
                  </a:lnTo>
                  <a:lnTo>
                    <a:pt x="28984" y="79461"/>
                  </a:lnTo>
                  <a:lnTo>
                    <a:pt x="45873" y="80090"/>
                  </a:lnTo>
                  <a:lnTo>
                    <a:pt x="75966" y="71142"/>
                  </a:lnTo>
                  <a:lnTo>
                    <a:pt x="97648" y="55918"/>
                  </a:lnTo>
                  <a:lnTo>
                    <a:pt x="108487" y="53672"/>
                  </a:lnTo>
                  <a:lnTo>
                    <a:pt x="115146" y="53468"/>
                  </a:lnTo>
                  <a:lnTo>
                    <a:pt x="107836" y="61146"/>
                  </a:lnTo>
                  <a:lnTo>
                    <a:pt x="105877" y="69270"/>
                  </a:lnTo>
                  <a:lnTo>
                    <a:pt x="100564" y="78537"/>
                  </a:lnTo>
                  <a:lnTo>
                    <a:pt x="97711" y="123099"/>
                  </a:lnTo>
                  <a:lnTo>
                    <a:pt x="97700" y="1248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0"/>
            <p:cNvSpPr/>
            <p:nvPr/>
          </p:nvSpPr>
          <p:spPr>
            <a:xfrm>
              <a:off x="7404484" y="3489796"/>
              <a:ext cx="292749" cy="198166"/>
            </a:xfrm>
            <a:custGeom>
              <a:avLst/>
              <a:gdLst/>
              <a:ahLst/>
              <a:cxnLst/>
              <a:rect l="0" t="0" r="0" b="0"/>
              <a:pathLst>
                <a:path w="292749" h="198166">
                  <a:moveTo>
                    <a:pt x="123242" y="46360"/>
                  </a:moveTo>
                  <a:lnTo>
                    <a:pt x="118503" y="46360"/>
                  </a:lnTo>
                  <a:lnTo>
                    <a:pt x="117106" y="45368"/>
                  </a:lnTo>
                  <a:lnTo>
                    <a:pt x="116175" y="43714"/>
                  </a:lnTo>
                  <a:lnTo>
                    <a:pt x="115554" y="41619"/>
                  </a:lnTo>
                  <a:lnTo>
                    <a:pt x="109940" y="33931"/>
                  </a:lnTo>
                  <a:lnTo>
                    <a:pt x="104762" y="30914"/>
                  </a:lnTo>
                  <a:lnTo>
                    <a:pt x="93354" y="28977"/>
                  </a:lnTo>
                  <a:lnTo>
                    <a:pt x="70865" y="28543"/>
                  </a:lnTo>
                  <a:lnTo>
                    <a:pt x="62591" y="31165"/>
                  </a:lnTo>
                  <a:lnTo>
                    <a:pt x="39958" y="42742"/>
                  </a:lnTo>
                  <a:lnTo>
                    <a:pt x="28893" y="46281"/>
                  </a:lnTo>
                  <a:lnTo>
                    <a:pt x="4215" y="67309"/>
                  </a:lnTo>
                  <a:lnTo>
                    <a:pt x="888" y="73199"/>
                  </a:lnTo>
                  <a:lnTo>
                    <a:pt x="0" y="76159"/>
                  </a:lnTo>
                  <a:lnTo>
                    <a:pt x="401" y="79125"/>
                  </a:lnTo>
                  <a:lnTo>
                    <a:pt x="3493" y="85065"/>
                  </a:lnTo>
                  <a:lnTo>
                    <a:pt x="10811" y="93988"/>
                  </a:lnTo>
                  <a:lnTo>
                    <a:pt x="16388" y="97294"/>
                  </a:lnTo>
                  <a:lnTo>
                    <a:pt x="49368" y="107472"/>
                  </a:lnTo>
                  <a:lnTo>
                    <a:pt x="90532" y="99692"/>
                  </a:lnTo>
                  <a:lnTo>
                    <a:pt x="108369" y="92038"/>
                  </a:lnTo>
                  <a:lnTo>
                    <a:pt x="147386" y="62069"/>
                  </a:lnTo>
                  <a:lnTo>
                    <a:pt x="170305" y="30958"/>
                  </a:lnTo>
                  <a:lnTo>
                    <a:pt x="187439" y="17080"/>
                  </a:lnTo>
                  <a:lnTo>
                    <a:pt x="191462" y="8212"/>
                  </a:lnTo>
                  <a:lnTo>
                    <a:pt x="193250" y="632"/>
                  </a:lnTo>
                  <a:lnTo>
                    <a:pt x="193727" y="0"/>
                  </a:lnTo>
                  <a:lnTo>
                    <a:pt x="194044" y="570"/>
                  </a:lnTo>
                  <a:lnTo>
                    <a:pt x="175169" y="16566"/>
                  </a:lnTo>
                  <a:lnTo>
                    <a:pt x="163764" y="33894"/>
                  </a:lnTo>
                  <a:lnTo>
                    <a:pt x="144909" y="76336"/>
                  </a:lnTo>
                  <a:lnTo>
                    <a:pt x="141250" y="111330"/>
                  </a:lnTo>
                  <a:lnTo>
                    <a:pt x="145887" y="125362"/>
                  </a:lnTo>
                  <a:lnTo>
                    <a:pt x="156342" y="140752"/>
                  </a:lnTo>
                  <a:lnTo>
                    <a:pt x="162097" y="147182"/>
                  </a:lnTo>
                  <a:lnTo>
                    <a:pt x="170607" y="150701"/>
                  </a:lnTo>
                  <a:lnTo>
                    <a:pt x="214629" y="161509"/>
                  </a:lnTo>
                  <a:lnTo>
                    <a:pt x="222729" y="162030"/>
                  </a:lnTo>
                  <a:lnTo>
                    <a:pt x="259420" y="153327"/>
                  </a:lnTo>
                  <a:lnTo>
                    <a:pt x="286809" y="140245"/>
                  </a:lnTo>
                  <a:lnTo>
                    <a:pt x="290196" y="135050"/>
                  </a:lnTo>
                  <a:lnTo>
                    <a:pt x="292372" y="123631"/>
                  </a:lnTo>
                  <a:lnTo>
                    <a:pt x="292748" y="114786"/>
                  </a:lnTo>
                  <a:lnTo>
                    <a:pt x="290190" y="108852"/>
                  </a:lnTo>
                  <a:lnTo>
                    <a:pt x="288118" y="105881"/>
                  </a:lnTo>
                  <a:lnTo>
                    <a:pt x="283172" y="102580"/>
                  </a:lnTo>
                  <a:lnTo>
                    <a:pt x="277665" y="100120"/>
                  </a:lnTo>
                  <a:lnTo>
                    <a:pt x="271912" y="95720"/>
                  </a:lnTo>
                  <a:lnTo>
                    <a:pt x="263401" y="93102"/>
                  </a:lnTo>
                  <a:lnTo>
                    <a:pt x="258353" y="92404"/>
                  </a:lnTo>
                  <a:lnTo>
                    <a:pt x="250099" y="94275"/>
                  </a:lnTo>
                  <a:lnTo>
                    <a:pt x="242131" y="97421"/>
                  </a:lnTo>
                  <a:lnTo>
                    <a:pt x="227480" y="100184"/>
                  </a:lnTo>
                  <a:lnTo>
                    <a:pt x="216414" y="106846"/>
                  </a:lnTo>
                  <a:lnTo>
                    <a:pt x="209962" y="112269"/>
                  </a:lnTo>
                  <a:lnTo>
                    <a:pt x="206433" y="117986"/>
                  </a:lnTo>
                  <a:lnTo>
                    <a:pt x="203872" y="123835"/>
                  </a:lnTo>
                  <a:lnTo>
                    <a:pt x="197843" y="132705"/>
                  </a:lnTo>
                  <a:lnTo>
                    <a:pt x="196085" y="138645"/>
                  </a:lnTo>
                  <a:lnTo>
                    <a:pt x="196609" y="141617"/>
                  </a:lnTo>
                  <a:lnTo>
                    <a:pt x="212826" y="169514"/>
                  </a:lnTo>
                  <a:lnTo>
                    <a:pt x="219612" y="176502"/>
                  </a:lnTo>
                  <a:lnTo>
                    <a:pt x="250602" y="194124"/>
                  </a:lnTo>
                  <a:lnTo>
                    <a:pt x="266117" y="198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1"/>
            <p:cNvSpPr/>
            <p:nvPr/>
          </p:nvSpPr>
          <p:spPr>
            <a:xfrm>
              <a:off x="7483491" y="3241476"/>
              <a:ext cx="338915" cy="232050"/>
            </a:xfrm>
            <a:custGeom>
              <a:avLst/>
              <a:gdLst/>
              <a:ahLst/>
              <a:cxnLst/>
              <a:rect l="0" t="0" r="0" b="0"/>
              <a:pathLst>
                <a:path w="338915" h="232050">
                  <a:moveTo>
                    <a:pt x="79954" y="0"/>
                  </a:moveTo>
                  <a:lnTo>
                    <a:pt x="79954" y="4741"/>
                  </a:lnTo>
                  <a:lnTo>
                    <a:pt x="78962" y="6137"/>
                  </a:lnTo>
                  <a:lnTo>
                    <a:pt x="77309" y="7068"/>
                  </a:lnTo>
                  <a:lnTo>
                    <a:pt x="75214" y="7689"/>
                  </a:lnTo>
                  <a:lnTo>
                    <a:pt x="73817" y="9095"/>
                  </a:lnTo>
                  <a:lnTo>
                    <a:pt x="68930" y="18480"/>
                  </a:lnTo>
                  <a:lnTo>
                    <a:pt x="35290" y="60651"/>
                  </a:lnTo>
                  <a:lnTo>
                    <a:pt x="14469" y="90924"/>
                  </a:lnTo>
                  <a:lnTo>
                    <a:pt x="11162" y="100273"/>
                  </a:lnTo>
                  <a:lnTo>
                    <a:pt x="8700" y="110050"/>
                  </a:lnTo>
                  <a:lnTo>
                    <a:pt x="1681" y="124412"/>
                  </a:lnTo>
                  <a:lnTo>
                    <a:pt x="0" y="136803"/>
                  </a:lnTo>
                  <a:lnTo>
                    <a:pt x="2416" y="142822"/>
                  </a:lnTo>
                  <a:lnTo>
                    <a:pt x="12052" y="154771"/>
                  </a:lnTo>
                  <a:lnTo>
                    <a:pt x="17694" y="158084"/>
                  </a:lnTo>
                  <a:lnTo>
                    <a:pt x="23510" y="160549"/>
                  </a:lnTo>
                  <a:lnTo>
                    <a:pt x="29401" y="164951"/>
                  </a:lnTo>
                  <a:lnTo>
                    <a:pt x="37972" y="167570"/>
                  </a:lnTo>
                  <a:lnTo>
                    <a:pt x="47404" y="169725"/>
                  </a:lnTo>
                  <a:lnTo>
                    <a:pt x="59285" y="175525"/>
                  </a:lnTo>
                  <a:lnTo>
                    <a:pt x="69444" y="177230"/>
                  </a:lnTo>
                  <a:lnTo>
                    <a:pt x="113082" y="170163"/>
                  </a:lnTo>
                  <a:lnTo>
                    <a:pt x="121467" y="168893"/>
                  </a:lnTo>
                  <a:lnTo>
                    <a:pt x="150772" y="158654"/>
                  </a:lnTo>
                  <a:lnTo>
                    <a:pt x="163175" y="148417"/>
                  </a:lnTo>
                  <a:lnTo>
                    <a:pt x="166550" y="142693"/>
                  </a:lnTo>
                  <a:lnTo>
                    <a:pt x="168717" y="130933"/>
                  </a:lnTo>
                  <a:lnTo>
                    <a:pt x="169205" y="117847"/>
                  </a:lnTo>
                  <a:lnTo>
                    <a:pt x="168228" y="117260"/>
                  </a:lnTo>
                  <a:lnTo>
                    <a:pt x="164497" y="116608"/>
                  </a:lnTo>
                  <a:lnTo>
                    <a:pt x="159531" y="118964"/>
                  </a:lnTo>
                  <a:lnTo>
                    <a:pt x="154016" y="122326"/>
                  </a:lnTo>
                  <a:lnTo>
                    <a:pt x="148259" y="123821"/>
                  </a:lnTo>
                  <a:lnTo>
                    <a:pt x="146326" y="125211"/>
                  </a:lnTo>
                  <a:lnTo>
                    <a:pt x="145038" y="127130"/>
                  </a:lnTo>
                  <a:lnTo>
                    <a:pt x="144179" y="129402"/>
                  </a:lnTo>
                  <a:lnTo>
                    <a:pt x="128552" y="143061"/>
                  </a:lnTo>
                  <a:lnTo>
                    <a:pt x="126358" y="148911"/>
                  </a:lnTo>
                  <a:lnTo>
                    <a:pt x="122059" y="176737"/>
                  </a:lnTo>
                  <a:lnTo>
                    <a:pt x="119931" y="180333"/>
                  </a:lnTo>
                  <a:lnTo>
                    <a:pt x="119504" y="184714"/>
                  </a:lnTo>
                  <a:lnTo>
                    <a:pt x="121675" y="194874"/>
                  </a:lnTo>
                  <a:lnTo>
                    <a:pt x="128475" y="207010"/>
                  </a:lnTo>
                  <a:lnTo>
                    <a:pt x="136775" y="216889"/>
                  </a:lnTo>
                  <a:lnTo>
                    <a:pt x="142580" y="220419"/>
                  </a:lnTo>
                  <a:lnTo>
                    <a:pt x="180518" y="231235"/>
                  </a:lnTo>
                  <a:lnTo>
                    <a:pt x="203281" y="232049"/>
                  </a:lnTo>
                  <a:lnTo>
                    <a:pt x="211826" y="229472"/>
                  </a:lnTo>
                  <a:lnTo>
                    <a:pt x="219923" y="226011"/>
                  </a:lnTo>
                  <a:lnTo>
                    <a:pt x="234646" y="223071"/>
                  </a:lnTo>
                  <a:lnTo>
                    <a:pt x="245733" y="216357"/>
                  </a:lnTo>
                  <a:lnTo>
                    <a:pt x="282353" y="182556"/>
                  </a:lnTo>
                  <a:lnTo>
                    <a:pt x="288311" y="180355"/>
                  </a:lnTo>
                  <a:lnTo>
                    <a:pt x="290296" y="178776"/>
                  </a:lnTo>
                  <a:lnTo>
                    <a:pt x="294082" y="172805"/>
                  </a:lnTo>
                  <a:lnTo>
                    <a:pt x="298484" y="171060"/>
                  </a:lnTo>
                  <a:lnTo>
                    <a:pt x="310471" y="169787"/>
                  </a:lnTo>
                  <a:lnTo>
                    <a:pt x="327260" y="184903"/>
                  </a:lnTo>
                  <a:lnTo>
                    <a:pt x="335020" y="193582"/>
                  </a:lnTo>
                  <a:lnTo>
                    <a:pt x="338914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2"/>
            <p:cNvSpPr/>
            <p:nvPr/>
          </p:nvSpPr>
          <p:spPr>
            <a:xfrm>
              <a:off x="7411640" y="3312914"/>
              <a:ext cx="98227" cy="8898"/>
            </a:xfrm>
            <a:custGeom>
              <a:avLst/>
              <a:gdLst/>
              <a:ahLst/>
              <a:cxnLst/>
              <a:rect l="0" t="0" r="0" b="0"/>
              <a:pathLst>
                <a:path w="98227" h="8898">
                  <a:moveTo>
                    <a:pt x="0" y="0"/>
                  </a:moveTo>
                  <a:lnTo>
                    <a:pt x="21250" y="0"/>
                  </a:lnTo>
                  <a:lnTo>
                    <a:pt x="60938" y="8562"/>
                  </a:lnTo>
                  <a:lnTo>
                    <a:pt x="90633" y="8897"/>
                  </a:lnTo>
                  <a:lnTo>
                    <a:pt x="93164" y="7916"/>
                  </a:lnTo>
                  <a:lnTo>
                    <a:pt x="94851" y="6269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3"/>
            <p:cNvSpPr/>
            <p:nvPr/>
          </p:nvSpPr>
          <p:spPr>
            <a:xfrm>
              <a:off x="7375921" y="3214687"/>
              <a:ext cx="71439" cy="142876"/>
            </a:xfrm>
            <a:custGeom>
              <a:avLst/>
              <a:gdLst/>
              <a:ahLst/>
              <a:cxnLst/>
              <a:rect l="0" t="0" r="0" b="0"/>
              <a:pathLst>
                <a:path w="71439" h="142876">
                  <a:moveTo>
                    <a:pt x="71438" y="0"/>
                  </a:moveTo>
                  <a:lnTo>
                    <a:pt x="57302" y="23850"/>
                  </a:lnTo>
                  <a:lnTo>
                    <a:pt x="54242" y="31436"/>
                  </a:lnTo>
                  <a:lnTo>
                    <a:pt x="26749" y="73510"/>
                  </a:lnTo>
                  <a:lnTo>
                    <a:pt x="20493" y="87265"/>
                  </a:lnTo>
                  <a:lnTo>
                    <a:pt x="8868" y="121132"/>
                  </a:lnTo>
                  <a:lnTo>
                    <a:pt x="1364" y="13206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56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SMARTInkShape-Group8"/>
          <p:cNvGrpSpPr/>
          <p:nvPr/>
        </p:nvGrpSpPr>
        <p:grpSpPr>
          <a:xfrm>
            <a:off x="742452" y="2330648"/>
            <a:ext cx="6999587" cy="1910954"/>
            <a:chOff x="742452" y="2330648"/>
            <a:chExt cx="6999587" cy="1910954"/>
          </a:xfrm>
        </p:grpSpPr>
        <p:sp>
          <p:nvSpPr>
            <p:cNvPr id="4" name="SMARTInkShape-72"/>
            <p:cNvSpPr/>
            <p:nvPr/>
          </p:nvSpPr>
          <p:spPr>
            <a:xfrm>
              <a:off x="1053825" y="2330648"/>
              <a:ext cx="62387" cy="1169790"/>
            </a:xfrm>
            <a:custGeom>
              <a:avLst/>
              <a:gdLst/>
              <a:ahLst/>
              <a:cxnLst/>
              <a:rect l="0" t="0" r="0" b="0"/>
              <a:pathLst>
                <a:path w="62387" h="1169790">
                  <a:moveTo>
                    <a:pt x="62386" y="0"/>
                  </a:moveTo>
                  <a:lnTo>
                    <a:pt x="57645" y="0"/>
                  </a:lnTo>
                  <a:lnTo>
                    <a:pt x="57241" y="993"/>
                  </a:lnTo>
                  <a:lnTo>
                    <a:pt x="61076" y="9714"/>
                  </a:lnTo>
                  <a:lnTo>
                    <a:pt x="62352" y="52521"/>
                  </a:lnTo>
                  <a:lnTo>
                    <a:pt x="62381" y="90334"/>
                  </a:lnTo>
                  <a:lnTo>
                    <a:pt x="62385" y="127866"/>
                  </a:lnTo>
                  <a:lnTo>
                    <a:pt x="62386" y="164225"/>
                  </a:lnTo>
                  <a:lnTo>
                    <a:pt x="62386" y="203771"/>
                  </a:lnTo>
                  <a:lnTo>
                    <a:pt x="62386" y="243270"/>
                  </a:lnTo>
                  <a:lnTo>
                    <a:pt x="62386" y="286392"/>
                  </a:lnTo>
                  <a:lnTo>
                    <a:pt x="62386" y="316794"/>
                  </a:lnTo>
                  <a:lnTo>
                    <a:pt x="62386" y="350149"/>
                  </a:lnTo>
                  <a:lnTo>
                    <a:pt x="62386" y="384817"/>
                  </a:lnTo>
                  <a:lnTo>
                    <a:pt x="62386" y="421061"/>
                  </a:lnTo>
                  <a:lnTo>
                    <a:pt x="62386" y="460321"/>
                  </a:lnTo>
                  <a:lnTo>
                    <a:pt x="62386" y="498275"/>
                  </a:lnTo>
                  <a:lnTo>
                    <a:pt x="62386" y="534987"/>
                  </a:lnTo>
                  <a:lnTo>
                    <a:pt x="62386" y="571147"/>
                  </a:lnTo>
                  <a:lnTo>
                    <a:pt x="62386" y="609708"/>
                  </a:lnTo>
                  <a:lnTo>
                    <a:pt x="61394" y="649005"/>
                  </a:lnTo>
                  <a:lnTo>
                    <a:pt x="57645" y="686314"/>
                  </a:lnTo>
                  <a:lnTo>
                    <a:pt x="55318" y="725385"/>
                  </a:lnTo>
                  <a:lnTo>
                    <a:pt x="53291" y="764909"/>
                  </a:lnTo>
                  <a:lnTo>
                    <a:pt x="49084" y="802319"/>
                  </a:lnTo>
                  <a:lnTo>
                    <a:pt x="43906" y="838790"/>
                  </a:lnTo>
                  <a:lnTo>
                    <a:pt x="38298" y="874842"/>
                  </a:lnTo>
                  <a:lnTo>
                    <a:pt x="32498" y="910710"/>
                  </a:lnTo>
                  <a:lnTo>
                    <a:pt x="29259" y="946494"/>
                  </a:lnTo>
                  <a:lnTo>
                    <a:pt x="26827" y="981250"/>
                  </a:lnTo>
                  <a:lnTo>
                    <a:pt x="22438" y="1013234"/>
                  </a:lnTo>
                  <a:lnTo>
                    <a:pt x="14390" y="1054390"/>
                  </a:lnTo>
                  <a:lnTo>
                    <a:pt x="10462" y="1091720"/>
                  </a:lnTo>
                  <a:lnTo>
                    <a:pt x="2998" y="1131768"/>
                  </a:lnTo>
                  <a:lnTo>
                    <a:pt x="0" y="1167297"/>
                  </a:lnTo>
                  <a:lnTo>
                    <a:pt x="951" y="1168127"/>
                  </a:lnTo>
                  <a:lnTo>
                    <a:pt x="8808" y="1169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3"/>
            <p:cNvSpPr/>
            <p:nvPr/>
          </p:nvSpPr>
          <p:spPr>
            <a:xfrm>
              <a:off x="1071562" y="3030956"/>
              <a:ext cx="6420446" cy="138920"/>
            </a:xfrm>
            <a:custGeom>
              <a:avLst/>
              <a:gdLst/>
              <a:ahLst/>
              <a:cxnLst/>
              <a:rect l="0" t="0" r="0" b="0"/>
              <a:pathLst>
                <a:path w="6420446" h="138920">
                  <a:moveTo>
                    <a:pt x="0" y="49786"/>
                  </a:moveTo>
                  <a:lnTo>
                    <a:pt x="39293" y="49786"/>
                  </a:lnTo>
                  <a:lnTo>
                    <a:pt x="80838" y="49786"/>
                  </a:lnTo>
                  <a:lnTo>
                    <a:pt x="112588" y="47140"/>
                  </a:lnTo>
                  <a:lnTo>
                    <a:pt x="150768" y="42718"/>
                  </a:lnTo>
                  <a:lnTo>
                    <a:pt x="192508" y="38763"/>
                  </a:lnTo>
                  <a:lnTo>
                    <a:pt x="224466" y="33973"/>
                  </a:lnTo>
                  <a:lnTo>
                    <a:pt x="255205" y="28537"/>
                  </a:lnTo>
                  <a:lnTo>
                    <a:pt x="290696" y="25459"/>
                  </a:lnTo>
                  <a:lnTo>
                    <a:pt x="328628" y="23099"/>
                  </a:lnTo>
                  <a:lnTo>
                    <a:pt x="365331" y="18743"/>
                  </a:lnTo>
                  <a:lnTo>
                    <a:pt x="404132" y="16145"/>
                  </a:lnTo>
                  <a:lnTo>
                    <a:pt x="444529" y="13998"/>
                  </a:lnTo>
                  <a:lnTo>
                    <a:pt x="485634" y="9737"/>
                  </a:lnTo>
                  <a:lnTo>
                    <a:pt x="527054" y="7182"/>
                  </a:lnTo>
                  <a:lnTo>
                    <a:pt x="568613" y="6046"/>
                  </a:lnTo>
                  <a:lnTo>
                    <a:pt x="610236" y="5541"/>
                  </a:lnTo>
                  <a:lnTo>
                    <a:pt x="651885" y="5317"/>
                  </a:lnTo>
                  <a:lnTo>
                    <a:pt x="693547" y="5217"/>
                  </a:lnTo>
                  <a:lnTo>
                    <a:pt x="735215" y="5173"/>
                  </a:lnTo>
                  <a:lnTo>
                    <a:pt x="776885" y="2508"/>
                  </a:lnTo>
                  <a:lnTo>
                    <a:pt x="819548" y="0"/>
                  </a:lnTo>
                  <a:lnTo>
                    <a:pt x="842037" y="720"/>
                  </a:lnTo>
                  <a:lnTo>
                    <a:pt x="864968" y="2193"/>
                  </a:lnTo>
                  <a:lnTo>
                    <a:pt x="908967" y="3829"/>
                  </a:lnTo>
                  <a:lnTo>
                    <a:pt x="951673" y="4556"/>
                  </a:lnTo>
                  <a:lnTo>
                    <a:pt x="993805" y="4879"/>
                  </a:lnTo>
                  <a:lnTo>
                    <a:pt x="1038327" y="5023"/>
                  </a:lnTo>
                  <a:lnTo>
                    <a:pt x="1082588" y="5087"/>
                  </a:lnTo>
                  <a:lnTo>
                    <a:pt x="1122104" y="5115"/>
                  </a:lnTo>
                  <a:lnTo>
                    <a:pt x="1164802" y="7773"/>
                  </a:lnTo>
                  <a:lnTo>
                    <a:pt x="1208252" y="11270"/>
                  </a:lnTo>
                  <a:lnTo>
                    <a:pt x="1247407" y="12824"/>
                  </a:lnTo>
                  <a:lnTo>
                    <a:pt x="1287299" y="16160"/>
                  </a:lnTo>
                  <a:lnTo>
                    <a:pt x="1329172" y="19958"/>
                  </a:lnTo>
                  <a:lnTo>
                    <a:pt x="1351451" y="20971"/>
                  </a:lnTo>
                  <a:lnTo>
                    <a:pt x="1374241" y="21646"/>
                  </a:lnTo>
                  <a:lnTo>
                    <a:pt x="1418084" y="22397"/>
                  </a:lnTo>
                  <a:lnTo>
                    <a:pt x="1460721" y="22730"/>
                  </a:lnTo>
                  <a:lnTo>
                    <a:pt x="1502821" y="22878"/>
                  </a:lnTo>
                  <a:lnTo>
                    <a:pt x="1547330" y="22944"/>
                  </a:lnTo>
                  <a:lnTo>
                    <a:pt x="1570311" y="22962"/>
                  </a:lnTo>
                  <a:lnTo>
                    <a:pt x="1614367" y="25627"/>
                  </a:lnTo>
                  <a:lnTo>
                    <a:pt x="1658090" y="29127"/>
                  </a:lnTo>
                  <a:lnTo>
                    <a:pt x="1680862" y="30060"/>
                  </a:lnTo>
                  <a:lnTo>
                    <a:pt x="1703981" y="30683"/>
                  </a:lnTo>
                  <a:lnTo>
                    <a:pt x="1748190" y="31374"/>
                  </a:lnTo>
                  <a:lnTo>
                    <a:pt x="1791981" y="32673"/>
                  </a:lnTo>
                  <a:lnTo>
                    <a:pt x="1814772" y="34409"/>
                  </a:lnTo>
                  <a:lnTo>
                    <a:pt x="1837902" y="36558"/>
                  </a:lnTo>
                  <a:lnTo>
                    <a:pt x="1861261" y="37991"/>
                  </a:lnTo>
                  <a:lnTo>
                    <a:pt x="1884770" y="38946"/>
                  </a:lnTo>
                  <a:lnTo>
                    <a:pt x="1908381" y="39583"/>
                  </a:lnTo>
                  <a:lnTo>
                    <a:pt x="1932059" y="40008"/>
                  </a:lnTo>
                  <a:lnTo>
                    <a:pt x="1955781" y="40290"/>
                  </a:lnTo>
                  <a:lnTo>
                    <a:pt x="1979534" y="40479"/>
                  </a:lnTo>
                  <a:lnTo>
                    <a:pt x="2003307" y="41597"/>
                  </a:lnTo>
                  <a:lnTo>
                    <a:pt x="2027092" y="43335"/>
                  </a:lnTo>
                  <a:lnTo>
                    <a:pt x="2050888" y="45485"/>
                  </a:lnTo>
                  <a:lnTo>
                    <a:pt x="2074688" y="46919"/>
                  </a:lnTo>
                  <a:lnTo>
                    <a:pt x="2098493" y="47875"/>
                  </a:lnTo>
                  <a:lnTo>
                    <a:pt x="2122300" y="48512"/>
                  </a:lnTo>
                  <a:lnTo>
                    <a:pt x="2146109" y="48936"/>
                  </a:lnTo>
                  <a:lnTo>
                    <a:pt x="2169919" y="49220"/>
                  </a:lnTo>
                  <a:lnTo>
                    <a:pt x="2193730" y="49409"/>
                  </a:lnTo>
                  <a:lnTo>
                    <a:pt x="2217542" y="49534"/>
                  </a:lnTo>
                  <a:lnTo>
                    <a:pt x="2241353" y="49619"/>
                  </a:lnTo>
                  <a:lnTo>
                    <a:pt x="2265165" y="49674"/>
                  </a:lnTo>
                  <a:lnTo>
                    <a:pt x="2288977" y="50704"/>
                  </a:lnTo>
                  <a:lnTo>
                    <a:pt x="2312790" y="52382"/>
                  </a:lnTo>
                  <a:lnTo>
                    <a:pt x="2336602" y="54493"/>
                  </a:lnTo>
                  <a:lnTo>
                    <a:pt x="2360415" y="55901"/>
                  </a:lnTo>
                  <a:lnTo>
                    <a:pt x="2384227" y="56839"/>
                  </a:lnTo>
                  <a:lnTo>
                    <a:pt x="2408039" y="57465"/>
                  </a:lnTo>
                  <a:lnTo>
                    <a:pt x="2431852" y="56890"/>
                  </a:lnTo>
                  <a:lnTo>
                    <a:pt x="2455664" y="55514"/>
                  </a:lnTo>
                  <a:lnTo>
                    <a:pt x="2479477" y="53605"/>
                  </a:lnTo>
                  <a:lnTo>
                    <a:pt x="2502297" y="52332"/>
                  </a:lnTo>
                  <a:lnTo>
                    <a:pt x="2546173" y="50918"/>
                  </a:lnTo>
                  <a:lnTo>
                    <a:pt x="2568590" y="50540"/>
                  </a:lnTo>
                  <a:lnTo>
                    <a:pt x="2591471" y="50289"/>
                  </a:lnTo>
                  <a:lnTo>
                    <a:pt x="2614663" y="50121"/>
                  </a:lnTo>
                  <a:lnTo>
                    <a:pt x="2638062" y="50009"/>
                  </a:lnTo>
                  <a:lnTo>
                    <a:pt x="2661599" y="49935"/>
                  </a:lnTo>
                  <a:lnTo>
                    <a:pt x="2685228" y="49886"/>
                  </a:lnTo>
                  <a:lnTo>
                    <a:pt x="2708917" y="49852"/>
                  </a:lnTo>
                  <a:lnTo>
                    <a:pt x="2732648" y="49830"/>
                  </a:lnTo>
                  <a:lnTo>
                    <a:pt x="2756406" y="49816"/>
                  </a:lnTo>
                  <a:lnTo>
                    <a:pt x="2779190" y="49806"/>
                  </a:lnTo>
                  <a:lnTo>
                    <a:pt x="2823027" y="49795"/>
                  </a:lnTo>
                  <a:lnTo>
                    <a:pt x="2845432" y="48800"/>
                  </a:lnTo>
                  <a:lnTo>
                    <a:pt x="2868306" y="47144"/>
                  </a:lnTo>
                  <a:lnTo>
                    <a:pt x="2891493" y="45048"/>
                  </a:lnTo>
                  <a:lnTo>
                    <a:pt x="2935778" y="40074"/>
                  </a:lnTo>
                  <a:lnTo>
                    <a:pt x="2979603" y="35548"/>
                  </a:lnTo>
                  <a:lnTo>
                    <a:pt x="3002402" y="34341"/>
                  </a:lnTo>
                  <a:lnTo>
                    <a:pt x="3025539" y="33536"/>
                  </a:lnTo>
                  <a:lnTo>
                    <a:pt x="3069767" y="29996"/>
                  </a:lnTo>
                  <a:lnTo>
                    <a:pt x="3113568" y="26108"/>
                  </a:lnTo>
                  <a:lnTo>
                    <a:pt x="3136360" y="25071"/>
                  </a:lnTo>
                  <a:lnTo>
                    <a:pt x="3159493" y="24379"/>
                  </a:lnTo>
                  <a:lnTo>
                    <a:pt x="3203716" y="23611"/>
                  </a:lnTo>
                  <a:lnTo>
                    <a:pt x="3247515" y="23270"/>
                  </a:lnTo>
                  <a:lnTo>
                    <a:pt x="3270307" y="23179"/>
                  </a:lnTo>
                  <a:lnTo>
                    <a:pt x="3293439" y="23119"/>
                  </a:lnTo>
                  <a:lnTo>
                    <a:pt x="3316798" y="23078"/>
                  </a:lnTo>
                  <a:lnTo>
                    <a:pt x="3340308" y="23051"/>
                  </a:lnTo>
                  <a:lnTo>
                    <a:pt x="3363919" y="23033"/>
                  </a:lnTo>
                  <a:lnTo>
                    <a:pt x="3387597" y="23021"/>
                  </a:lnTo>
                  <a:lnTo>
                    <a:pt x="3411320" y="23013"/>
                  </a:lnTo>
                  <a:lnTo>
                    <a:pt x="3435073" y="23007"/>
                  </a:lnTo>
                  <a:lnTo>
                    <a:pt x="3458846" y="23004"/>
                  </a:lnTo>
                  <a:lnTo>
                    <a:pt x="3482632" y="23002"/>
                  </a:lnTo>
                  <a:lnTo>
                    <a:pt x="3506427" y="23000"/>
                  </a:lnTo>
                  <a:lnTo>
                    <a:pt x="3530227" y="22999"/>
                  </a:lnTo>
                  <a:lnTo>
                    <a:pt x="3554032" y="22998"/>
                  </a:lnTo>
                  <a:lnTo>
                    <a:pt x="3577839" y="22998"/>
                  </a:lnTo>
                  <a:lnTo>
                    <a:pt x="3601648" y="22997"/>
                  </a:lnTo>
                  <a:lnTo>
                    <a:pt x="3625458" y="22997"/>
                  </a:lnTo>
                  <a:lnTo>
                    <a:pt x="3649269" y="22997"/>
                  </a:lnTo>
                  <a:lnTo>
                    <a:pt x="3673080" y="22997"/>
                  </a:lnTo>
                  <a:lnTo>
                    <a:pt x="3696892" y="22997"/>
                  </a:lnTo>
                  <a:lnTo>
                    <a:pt x="3720704" y="22997"/>
                  </a:lnTo>
                  <a:lnTo>
                    <a:pt x="3744516" y="22997"/>
                  </a:lnTo>
                  <a:lnTo>
                    <a:pt x="3768328" y="22997"/>
                  </a:lnTo>
                  <a:lnTo>
                    <a:pt x="3792141" y="22997"/>
                  </a:lnTo>
                  <a:lnTo>
                    <a:pt x="3815953" y="22997"/>
                  </a:lnTo>
                  <a:lnTo>
                    <a:pt x="3839766" y="22997"/>
                  </a:lnTo>
                  <a:lnTo>
                    <a:pt x="3863579" y="22997"/>
                  </a:lnTo>
                  <a:lnTo>
                    <a:pt x="3887391" y="23989"/>
                  </a:lnTo>
                  <a:lnTo>
                    <a:pt x="3911204" y="25643"/>
                  </a:lnTo>
                  <a:lnTo>
                    <a:pt x="3935016" y="27737"/>
                  </a:lnTo>
                  <a:lnTo>
                    <a:pt x="3958828" y="29134"/>
                  </a:lnTo>
                  <a:lnTo>
                    <a:pt x="3982641" y="30065"/>
                  </a:lnTo>
                  <a:lnTo>
                    <a:pt x="4006454" y="30685"/>
                  </a:lnTo>
                  <a:lnTo>
                    <a:pt x="4030266" y="31099"/>
                  </a:lnTo>
                  <a:lnTo>
                    <a:pt x="4054079" y="31375"/>
                  </a:lnTo>
                  <a:lnTo>
                    <a:pt x="4077891" y="31559"/>
                  </a:lnTo>
                  <a:lnTo>
                    <a:pt x="4101703" y="32673"/>
                  </a:lnTo>
                  <a:lnTo>
                    <a:pt x="4125516" y="34409"/>
                  </a:lnTo>
                  <a:lnTo>
                    <a:pt x="4149329" y="36558"/>
                  </a:lnTo>
                  <a:lnTo>
                    <a:pt x="4173141" y="37991"/>
                  </a:lnTo>
                  <a:lnTo>
                    <a:pt x="4196954" y="38946"/>
                  </a:lnTo>
                  <a:lnTo>
                    <a:pt x="4220766" y="39583"/>
                  </a:lnTo>
                  <a:lnTo>
                    <a:pt x="4244578" y="40008"/>
                  </a:lnTo>
                  <a:lnTo>
                    <a:pt x="4268391" y="40290"/>
                  </a:lnTo>
                  <a:lnTo>
                    <a:pt x="4292204" y="40479"/>
                  </a:lnTo>
                  <a:lnTo>
                    <a:pt x="4316016" y="41597"/>
                  </a:lnTo>
                  <a:lnTo>
                    <a:pt x="4339829" y="43335"/>
                  </a:lnTo>
                  <a:lnTo>
                    <a:pt x="4363641" y="45485"/>
                  </a:lnTo>
                  <a:lnTo>
                    <a:pt x="4386461" y="46919"/>
                  </a:lnTo>
                  <a:lnTo>
                    <a:pt x="4430338" y="48512"/>
                  </a:lnTo>
                  <a:lnTo>
                    <a:pt x="4452754" y="49929"/>
                  </a:lnTo>
                  <a:lnTo>
                    <a:pt x="4475636" y="51865"/>
                  </a:lnTo>
                  <a:lnTo>
                    <a:pt x="4498828" y="54149"/>
                  </a:lnTo>
                  <a:lnTo>
                    <a:pt x="4543117" y="56686"/>
                  </a:lnTo>
                  <a:lnTo>
                    <a:pt x="4586945" y="58806"/>
                  </a:lnTo>
                  <a:lnTo>
                    <a:pt x="4609744" y="60760"/>
                  </a:lnTo>
                  <a:lnTo>
                    <a:pt x="4632882" y="63055"/>
                  </a:lnTo>
                  <a:lnTo>
                    <a:pt x="4677110" y="68251"/>
                  </a:lnTo>
                  <a:lnTo>
                    <a:pt x="4719919" y="72875"/>
                  </a:lnTo>
                  <a:lnTo>
                    <a:pt x="4762096" y="74931"/>
                  </a:lnTo>
                  <a:lnTo>
                    <a:pt x="4803992" y="78490"/>
                  </a:lnTo>
                  <a:lnTo>
                    <a:pt x="4845764" y="83379"/>
                  </a:lnTo>
                  <a:lnTo>
                    <a:pt x="4887480" y="88860"/>
                  </a:lnTo>
                  <a:lnTo>
                    <a:pt x="4926526" y="91957"/>
                  </a:lnTo>
                  <a:lnTo>
                    <a:pt x="4964715" y="94325"/>
                  </a:lnTo>
                  <a:lnTo>
                    <a:pt x="5004839" y="98686"/>
                  </a:lnTo>
                  <a:lnTo>
                    <a:pt x="5043178" y="101285"/>
                  </a:lnTo>
                  <a:lnTo>
                    <a:pt x="5080061" y="103432"/>
                  </a:lnTo>
                  <a:lnTo>
                    <a:pt x="5116297" y="107694"/>
                  </a:lnTo>
                  <a:lnTo>
                    <a:pt x="5152246" y="110249"/>
                  </a:lnTo>
                  <a:lnTo>
                    <a:pt x="5188067" y="112378"/>
                  </a:lnTo>
                  <a:lnTo>
                    <a:pt x="5223832" y="116630"/>
                  </a:lnTo>
                  <a:lnTo>
                    <a:pt x="5256925" y="119182"/>
                  </a:lnTo>
                  <a:lnTo>
                    <a:pt x="5289161" y="120316"/>
                  </a:lnTo>
                  <a:lnTo>
                    <a:pt x="5323331" y="120821"/>
                  </a:lnTo>
                  <a:lnTo>
                    <a:pt x="5355717" y="121044"/>
                  </a:lnTo>
                  <a:lnTo>
                    <a:pt x="5386647" y="121144"/>
                  </a:lnTo>
                  <a:lnTo>
                    <a:pt x="5416930" y="121188"/>
                  </a:lnTo>
                  <a:lnTo>
                    <a:pt x="5446925" y="121208"/>
                  </a:lnTo>
                  <a:lnTo>
                    <a:pt x="5476793" y="121217"/>
                  </a:lnTo>
                  <a:lnTo>
                    <a:pt x="5506605" y="121220"/>
                  </a:lnTo>
                  <a:lnTo>
                    <a:pt x="5536390" y="121222"/>
                  </a:lnTo>
                  <a:lnTo>
                    <a:pt x="5566165" y="121223"/>
                  </a:lnTo>
                  <a:lnTo>
                    <a:pt x="5609826" y="122215"/>
                  </a:lnTo>
                  <a:lnTo>
                    <a:pt x="5649331" y="127361"/>
                  </a:lnTo>
                  <a:lnTo>
                    <a:pt x="5692015" y="129326"/>
                  </a:lnTo>
                  <a:lnTo>
                    <a:pt x="5735088" y="129908"/>
                  </a:lnTo>
                  <a:lnTo>
                    <a:pt x="5774420" y="130081"/>
                  </a:lnTo>
                  <a:lnTo>
                    <a:pt x="5816060" y="130132"/>
                  </a:lnTo>
                  <a:lnTo>
                    <a:pt x="5853974" y="130147"/>
                  </a:lnTo>
                  <a:lnTo>
                    <a:pt x="5891335" y="130151"/>
                  </a:lnTo>
                  <a:lnTo>
                    <a:pt x="5931400" y="130153"/>
                  </a:lnTo>
                  <a:lnTo>
                    <a:pt x="5975255" y="130153"/>
                  </a:lnTo>
                  <a:lnTo>
                    <a:pt x="6010063" y="130153"/>
                  </a:lnTo>
                  <a:lnTo>
                    <a:pt x="6045512" y="130153"/>
                  </a:lnTo>
                  <a:lnTo>
                    <a:pt x="6081151" y="130153"/>
                  </a:lnTo>
                  <a:lnTo>
                    <a:pt x="6124009" y="130153"/>
                  </a:lnTo>
                  <a:lnTo>
                    <a:pt x="6167274" y="130153"/>
                  </a:lnTo>
                  <a:lnTo>
                    <a:pt x="6208158" y="130153"/>
                  </a:lnTo>
                  <a:lnTo>
                    <a:pt x="6249417" y="130153"/>
                  </a:lnTo>
                  <a:lnTo>
                    <a:pt x="6286230" y="131146"/>
                  </a:lnTo>
                  <a:lnTo>
                    <a:pt x="6326372" y="137841"/>
                  </a:lnTo>
                  <a:lnTo>
                    <a:pt x="6364768" y="138919"/>
                  </a:lnTo>
                  <a:lnTo>
                    <a:pt x="6405316" y="138084"/>
                  </a:lnTo>
                  <a:lnTo>
                    <a:pt x="6420445" y="1301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4"/>
            <p:cNvSpPr/>
            <p:nvPr/>
          </p:nvSpPr>
          <p:spPr>
            <a:xfrm>
              <a:off x="7520638" y="2375297"/>
              <a:ext cx="78526" cy="1401961"/>
            </a:xfrm>
            <a:custGeom>
              <a:avLst/>
              <a:gdLst/>
              <a:ahLst/>
              <a:cxnLst/>
              <a:rect l="0" t="0" r="0" b="0"/>
              <a:pathLst>
                <a:path w="78526" h="1401961">
                  <a:moveTo>
                    <a:pt x="78525" y="0"/>
                  </a:moveTo>
                  <a:lnTo>
                    <a:pt x="78525" y="12429"/>
                  </a:lnTo>
                  <a:lnTo>
                    <a:pt x="69431" y="55133"/>
                  </a:lnTo>
                  <a:lnTo>
                    <a:pt x="60046" y="92249"/>
                  </a:lnTo>
                  <a:lnTo>
                    <a:pt x="54198" y="125890"/>
                  </a:lnTo>
                  <a:lnTo>
                    <a:pt x="49820" y="163639"/>
                  </a:lnTo>
                  <a:lnTo>
                    <a:pt x="44885" y="206243"/>
                  </a:lnTo>
                  <a:lnTo>
                    <a:pt x="43730" y="236523"/>
                  </a:lnTo>
                  <a:lnTo>
                    <a:pt x="43217" y="269824"/>
                  </a:lnTo>
                  <a:lnTo>
                    <a:pt x="40344" y="304469"/>
                  </a:lnTo>
                  <a:lnTo>
                    <a:pt x="36751" y="339710"/>
                  </a:lnTo>
                  <a:lnTo>
                    <a:pt x="35155" y="375217"/>
                  </a:lnTo>
                  <a:lnTo>
                    <a:pt x="31799" y="413486"/>
                  </a:lnTo>
                  <a:lnTo>
                    <a:pt x="27993" y="453647"/>
                  </a:lnTo>
                  <a:lnTo>
                    <a:pt x="26301" y="494647"/>
                  </a:lnTo>
                  <a:lnTo>
                    <a:pt x="22904" y="536020"/>
                  </a:lnTo>
                  <a:lnTo>
                    <a:pt x="19078" y="577559"/>
                  </a:lnTo>
                  <a:lnTo>
                    <a:pt x="17378" y="619172"/>
                  </a:lnTo>
                  <a:lnTo>
                    <a:pt x="16622" y="663463"/>
                  </a:lnTo>
                  <a:lnTo>
                    <a:pt x="16421" y="686387"/>
                  </a:lnTo>
                  <a:lnTo>
                    <a:pt x="16287" y="709607"/>
                  </a:lnTo>
                  <a:lnTo>
                    <a:pt x="16197" y="733024"/>
                  </a:lnTo>
                  <a:lnTo>
                    <a:pt x="16138" y="756573"/>
                  </a:lnTo>
                  <a:lnTo>
                    <a:pt x="15105" y="779218"/>
                  </a:lnTo>
                  <a:lnTo>
                    <a:pt x="11312" y="822899"/>
                  </a:lnTo>
                  <a:lnTo>
                    <a:pt x="9904" y="845264"/>
                  </a:lnTo>
                  <a:lnTo>
                    <a:pt x="8966" y="868110"/>
                  </a:lnTo>
                  <a:lnTo>
                    <a:pt x="8340" y="891279"/>
                  </a:lnTo>
                  <a:lnTo>
                    <a:pt x="7644" y="935543"/>
                  </a:lnTo>
                  <a:lnTo>
                    <a:pt x="6344" y="978367"/>
                  </a:lnTo>
                  <a:lnTo>
                    <a:pt x="2458" y="1020551"/>
                  </a:lnTo>
                  <a:lnTo>
                    <a:pt x="70" y="1062451"/>
                  </a:lnTo>
                  <a:lnTo>
                    <a:pt x="0" y="1104224"/>
                  </a:lnTo>
                  <a:lnTo>
                    <a:pt x="3276" y="1145940"/>
                  </a:lnTo>
                  <a:lnTo>
                    <a:pt x="5395" y="1184986"/>
                  </a:lnTo>
                  <a:lnTo>
                    <a:pt x="6336" y="1222184"/>
                  </a:lnTo>
                  <a:lnTo>
                    <a:pt x="6754" y="1258560"/>
                  </a:lnTo>
                  <a:lnTo>
                    <a:pt x="6939" y="1291925"/>
                  </a:lnTo>
                  <a:lnTo>
                    <a:pt x="7044" y="1335954"/>
                  </a:lnTo>
                  <a:lnTo>
                    <a:pt x="7075" y="1371489"/>
                  </a:lnTo>
                  <a:lnTo>
                    <a:pt x="7088" y="1401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5"/>
            <p:cNvSpPr/>
            <p:nvPr/>
          </p:nvSpPr>
          <p:spPr>
            <a:xfrm>
              <a:off x="7480897" y="3858893"/>
              <a:ext cx="261142" cy="382709"/>
            </a:xfrm>
            <a:custGeom>
              <a:avLst/>
              <a:gdLst/>
              <a:ahLst/>
              <a:cxnLst/>
              <a:rect l="0" t="0" r="0" b="0"/>
              <a:pathLst>
                <a:path w="261142" h="382709">
                  <a:moveTo>
                    <a:pt x="261141" y="70169"/>
                  </a:moveTo>
                  <a:lnTo>
                    <a:pt x="261141" y="65429"/>
                  </a:lnTo>
                  <a:lnTo>
                    <a:pt x="258496" y="60456"/>
                  </a:lnTo>
                  <a:lnTo>
                    <a:pt x="247840" y="43306"/>
                  </a:lnTo>
                  <a:lnTo>
                    <a:pt x="244632" y="32334"/>
                  </a:lnTo>
                  <a:lnTo>
                    <a:pt x="238591" y="25903"/>
                  </a:lnTo>
                  <a:lnTo>
                    <a:pt x="223284" y="13690"/>
                  </a:lnTo>
                  <a:lnTo>
                    <a:pt x="211573" y="10341"/>
                  </a:lnTo>
                  <a:lnTo>
                    <a:pt x="190892" y="5809"/>
                  </a:lnTo>
                  <a:lnTo>
                    <a:pt x="169551" y="829"/>
                  </a:lnTo>
                  <a:lnTo>
                    <a:pt x="126894" y="0"/>
                  </a:lnTo>
                  <a:lnTo>
                    <a:pt x="87249" y="11197"/>
                  </a:lnTo>
                  <a:lnTo>
                    <a:pt x="68176" y="19733"/>
                  </a:lnTo>
                  <a:lnTo>
                    <a:pt x="58631" y="28240"/>
                  </a:lnTo>
                  <a:lnTo>
                    <a:pt x="52075" y="38635"/>
                  </a:lnTo>
                  <a:lnTo>
                    <a:pt x="47865" y="61479"/>
                  </a:lnTo>
                  <a:lnTo>
                    <a:pt x="47519" y="67352"/>
                  </a:lnTo>
                  <a:lnTo>
                    <a:pt x="56515" y="89840"/>
                  </a:lnTo>
                  <a:lnTo>
                    <a:pt x="79317" y="124105"/>
                  </a:lnTo>
                  <a:lnTo>
                    <a:pt x="117334" y="156891"/>
                  </a:lnTo>
                  <a:lnTo>
                    <a:pt x="153801" y="182770"/>
                  </a:lnTo>
                  <a:lnTo>
                    <a:pt x="195964" y="210331"/>
                  </a:lnTo>
                  <a:lnTo>
                    <a:pt x="222980" y="228981"/>
                  </a:lnTo>
                  <a:lnTo>
                    <a:pt x="222802" y="229622"/>
                  </a:lnTo>
                  <a:lnTo>
                    <a:pt x="219958" y="230334"/>
                  </a:lnTo>
                  <a:lnTo>
                    <a:pt x="215387" y="228004"/>
                  </a:lnTo>
                  <a:lnTo>
                    <a:pt x="208064" y="223662"/>
                  </a:lnTo>
                  <a:lnTo>
                    <a:pt x="170735" y="209898"/>
                  </a:lnTo>
                  <a:lnTo>
                    <a:pt x="134915" y="204265"/>
                  </a:lnTo>
                  <a:lnTo>
                    <a:pt x="103135" y="199309"/>
                  </a:lnTo>
                  <a:lnTo>
                    <a:pt x="62582" y="205517"/>
                  </a:lnTo>
                  <a:lnTo>
                    <a:pt x="26128" y="216298"/>
                  </a:lnTo>
                  <a:lnTo>
                    <a:pt x="15138" y="224743"/>
                  </a:lnTo>
                  <a:lnTo>
                    <a:pt x="6948" y="236103"/>
                  </a:lnTo>
                  <a:lnTo>
                    <a:pt x="0" y="251074"/>
                  </a:lnTo>
                  <a:lnTo>
                    <a:pt x="1542" y="270296"/>
                  </a:lnTo>
                  <a:lnTo>
                    <a:pt x="10921" y="303430"/>
                  </a:lnTo>
                  <a:lnTo>
                    <a:pt x="22629" y="335737"/>
                  </a:lnTo>
                  <a:lnTo>
                    <a:pt x="55758" y="382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6"/>
            <p:cNvSpPr/>
            <p:nvPr/>
          </p:nvSpPr>
          <p:spPr>
            <a:xfrm>
              <a:off x="742452" y="3689661"/>
              <a:ext cx="323515" cy="453461"/>
            </a:xfrm>
            <a:custGeom>
              <a:avLst/>
              <a:gdLst/>
              <a:ahLst/>
              <a:cxnLst/>
              <a:rect l="0" t="0" r="0" b="0"/>
              <a:pathLst>
                <a:path w="323515" h="453461">
                  <a:moveTo>
                    <a:pt x="141587" y="7229"/>
                  </a:moveTo>
                  <a:lnTo>
                    <a:pt x="135450" y="21487"/>
                  </a:lnTo>
                  <a:lnTo>
                    <a:pt x="127917" y="48704"/>
                  </a:lnTo>
                  <a:lnTo>
                    <a:pt x="112649" y="91710"/>
                  </a:lnTo>
                  <a:lnTo>
                    <a:pt x="103137" y="126629"/>
                  </a:lnTo>
                  <a:lnTo>
                    <a:pt x="89294" y="162111"/>
                  </a:lnTo>
                  <a:lnTo>
                    <a:pt x="72625" y="197759"/>
                  </a:lnTo>
                  <a:lnTo>
                    <a:pt x="59859" y="233457"/>
                  </a:lnTo>
                  <a:lnTo>
                    <a:pt x="40519" y="273946"/>
                  </a:lnTo>
                  <a:lnTo>
                    <a:pt x="22934" y="314873"/>
                  </a:lnTo>
                  <a:lnTo>
                    <a:pt x="10342" y="336591"/>
                  </a:lnTo>
                  <a:lnTo>
                    <a:pt x="8842" y="341136"/>
                  </a:lnTo>
                  <a:lnTo>
                    <a:pt x="8442" y="340958"/>
                  </a:lnTo>
                  <a:lnTo>
                    <a:pt x="8175" y="339848"/>
                  </a:lnTo>
                  <a:lnTo>
                    <a:pt x="3059" y="333545"/>
                  </a:lnTo>
                  <a:lnTo>
                    <a:pt x="0" y="315913"/>
                  </a:lnTo>
                  <a:lnTo>
                    <a:pt x="8595" y="274613"/>
                  </a:lnTo>
                  <a:lnTo>
                    <a:pt x="19736" y="234560"/>
                  </a:lnTo>
                  <a:lnTo>
                    <a:pt x="28533" y="200154"/>
                  </a:lnTo>
                  <a:lnTo>
                    <a:pt x="42164" y="164824"/>
                  </a:lnTo>
                  <a:lnTo>
                    <a:pt x="65540" y="123467"/>
                  </a:lnTo>
                  <a:lnTo>
                    <a:pt x="95146" y="80755"/>
                  </a:lnTo>
                  <a:lnTo>
                    <a:pt x="116913" y="55143"/>
                  </a:lnTo>
                  <a:lnTo>
                    <a:pt x="155675" y="28710"/>
                  </a:lnTo>
                  <a:lnTo>
                    <a:pt x="188283" y="6365"/>
                  </a:lnTo>
                  <a:lnTo>
                    <a:pt x="213631" y="689"/>
                  </a:lnTo>
                  <a:lnTo>
                    <a:pt x="239001" y="0"/>
                  </a:lnTo>
                  <a:lnTo>
                    <a:pt x="272057" y="10822"/>
                  </a:lnTo>
                  <a:lnTo>
                    <a:pt x="290267" y="24058"/>
                  </a:lnTo>
                  <a:lnTo>
                    <a:pt x="303490" y="45289"/>
                  </a:lnTo>
                  <a:lnTo>
                    <a:pt x="308952" y="65690"/>
                  </a:lnTo>
                  <a:lnTo>
                    <a:pt x="309805" y="97491"/>
                  </a:lnTo>
                  <a:lnTo>
                    <a:pt x="298762" y="141302"/>
                  </a:lnTo>
                  <a:lnTo>
                    <a:pt x="285502" y="163262"/>
                  </a:lnTo>
                  <a:lnTo>
                    <a:pt x="243861" y="200554"/>
                  </a:lnTo>
                  <a:lnTo>
                    <a:pt x="220508" y="213780"/>
                  </a:lnTo>
                  <a:lnTo>
                    <a:pt x="179761" y="223166"/>
                  </a:lnTo>
                  <a:lnTo>
                    <a:pt x="160174" y="228307"/>
                  </a:lnTo>
                  <a:lnTo>
                    <a:pt x="131037" y="230044"/>
                  </a:lnTo>
                  <a:lnTo>
                    <a:pt x="125624" y="229194"/>
                  </a:lnTo>
                  <a:lnTo>
                    <a:pt x="122015" y="227636"/>
                  </a:lnTo>
                  <a:lnTo>
                    <a:pt x="116224" y="222746"/>
                  </a:lnTo>
                  <a:lnTo>
                    <a:pt x="124701" y="221898"/>
                  </a:lnTo>
                  <a:lnTo>
                    <a:pt x="161557" y="234002"/>
                  </a:lnTo>
                  <a:lnTo>
                    <a:pt x="196574" y="252593"/>
                  </a:lnTo>
                  <a:lnTo>
                    <a:pt x="238034" y="275374"/>
                  </a:lnTo>
                  <a:lnTo>
                    <a:pt x="275181" y="303723"/>
                  </a:lnTo>
                  <a:lnTo>
                    <a:pt x="303060" y="337986"/>
                  </a:lnTo>
                  <a:lnTo>
                    <a:pt x="322471" y="382323"/>
                  </a:lnTo>
                  <a:lnTo>
                    <a:pt x="323514" y="397511"/>
                  </a:lnTo>
                  <a:lnTo>
                    <a:pt x="316099" y="423430"/>
                  </a:lnTo>
                  <a:lnTo>
                    <a:pt x="308114" y="432978"/>
                  </a:lnTo>
                  <a:lnTo>
                    <a:pt x="296958" y="440529"/>
                  </a:lnTo>
                  <a:lnTo>
                    <a:pt x="273943" y="449366"/>
                  </a:lnTo>
                  <a:lnTo>
                    <a:pt x="236854" y="452855"/>
                  </a:lnTo>
                  <a:lnTo>
                    <a:pt x="203218" y="453460"/>
                  </a:lnTo>
                  <a:lnTo>
                    <a:pt x="161037" y="448923"/>
                  </a:lnTo>
                  <a:lnTo>
                    <a:pt x="123728" y="4358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77"/>
          <p:cNvSpPr/>
          <p:nvPr/>
        </p:nvSpPr>
        <p:spPr>
          <a:xfrm>
            <a:off x="2402086" y="2893219"/>
            <a:ext cx="53579" cy="375047"/>
          </a:xfrm>
          <a:custGeom>
            <a:avLst/>
            <a:gdLst/>
            <a:ahLst/>
            <a:cxnLst/>
            <a:rect l="0" t="0" r="0" b="0"/>
            <a:pathLst>
              <a:path w="53579" h="375047">
                <a:moveTo>
                  <a:pt x="53578" y="0"/>
                </a:moveTo>
                <a:lnTo>
                  <a:pt x="48837" y="0"/>
                </a:lnTo>
                <a:lnTo>
                  <a:pt x="47441" y="992"/>
                </a:lnTo>
                <a:lnTo>
                  <a:pt x="46510" y="2646"/>
                </a:lnTo>
                <a:lnTo>
                  <a:pt x="45016" y="12428"/>
                </a:lnTo>
                <a:lnTo>
                  <a:pt x="44658" y="52011"/>
                </a:lnTo>
                <a:lnTo>
                  <a:pt x="44649" y="93348"/>
                </a:lnTo>
                <a:lnTo>
                  <a:pt x="43656" y="116294"/>
                </a:lnTo>
                <a:lnTo>
                  <a:pt x="36546" y="160675"/>
                </a:lnTo>
                <a:lnTo>
                  <a:pt x="31087" y="197817"/>
                </a:lnTo>
                <a:lnTo>
                  <a:pt x="24709" y="241281"/>
                </a:lnTo>
                <a:lnTo>
                  <a:pt x="19212" y="276855"/>
                </a:lnTo>
                <a:lnTo>
                  <a:pt x="10998" y="318682"/>
                </a:lnTo>
                <a:lnTo>
                  <a:pt x="1644" y="361009"/>
                </a:lnTo>
                <a:lnTo>
                  <a:pt x="0" y="37504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0"/>
          <p:cNvGrpSpPr/>
          <p:nvPr/>
        </p:nvGrpSpPr>
        <p:grpSpPr>
          <a:xfrm>
            <a:off x="2044898" y="3420070"/>
            <a:ext cx="616150" cy="589360"/>
            <a:chOff x="2044898" y="3420070"/>
            <a:chExt cx="616150" cy="589360"/>
          </a:xfrm>
        </p:grpSpPr>
        <p:sp>
          <p:nvSpPr>
            <p:cNvPr id="11" name="SMARTInkShape-78"/>
            <p:cNvSpPr/>
            <p:nvPr/>
          </p:nvSpPr>
          <p:spPr>
            <a:xfrm>
              <a:off x="2044898" y="3420070"/>
              <a:ext cx="187525" cy="214313"/>
            </a:xfrm>
            <a:custGeom>
              <a:avLst/>
              <a:gdLst/>
              <a:ahLst/>
              <a:cxnLst/>
              <a:rect l="0" t="0" r="0" b="0"/>
              <a:pathLst>
                <a:path w="187525" h="214313">
                  <a:moveTo>
                    <a:pt x="187524" y="0"/>
                  </a:moveTo>
                  <a:lnTo>
                    <a:pt x="182783" y="0"/>
                  </a:lnTo>
                  <a:lnTo>
                    <a:pt x="158844" y="7689"/>
                  </a:lnTo>
                  <a:lnTo>
                    <a:pt x="156498" y="10087"/>
                  </a:lnTo>
                  <a:lnTo>
                    <a:pt x="147683" y="28938"/>
                  </a:lnTo>
                  <a:lnTo>
                    <a:pt x="117269" y="68962"/>
                  </a:lnTo>
                  <a:lnTo>
                    <a:pt x="102025" y="87228"/>
                  </a:lnTo>
                  <a:lnTo>
                    <a:pt x="91525" y="107205"/>
                  </a:lnTo>
                  <a:lnTo>
                    <a:pt x="47480" y="149121"/>
                  </a:lnTo>
                  <a:lnTo>
                    <a:pt x="15039" y="189525"/>
                  </a:lnTo>
                  <a:lnTo>
                    <a:pt x="4897" y="201236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9"/>
            <p:cNvSpPr/>
            <p:nvPr/>
          </p:nvSpPr>
          <p:spPr>
            <a:xfrm>
              <a:off x="2152220" y="3536570"/>
              <a:ext cx="232007" cy="267438"/>
            </a:xfrm>
            <a:custGeom>
              <a:avLst/>
              <a:gdLst/>
              <a:ahLst/>
              <a:cxnLst/>
              <a:rect l="0" t="0" r="0" b="0"/>
              <a:pathLst>
                <a:path w="232007" h="267438">
                  <a:moveTo>
                    <a:pt x="232006" y="79953"/>
                  </a:moveTo>
                  <a:lnTo>
                    <a:pt x="232006" y="50142"/>
                  </a:lnTo>
                  <a:lnTo>
                    <a:pt x="229361" y="44214"/>
                  </a:lnTo>
                  <a:lnTo>
                    <a:pt x="227266" y="41245"/>
                  </a:lnTo>
                  <a:lnTo>
                    <a:pt x="188892" y="14469"/>
                  </a:lnTo>
                  <a:lnTo>
                    <a:pt x="148578" y="2728"/>
                  </a:lnTo>
                  <a:lnTo>
                    <a:pt x="118886" y="0"/>
                  </a:lnTo>
                  <a:lnTo>
                    <a:pt x="87918" y="7311"/>
                  </a:lnTo>
                  <a:lnTo>
                    <a:pt x="80985" y="10625"/>
                  </a:lnTo>
                  <a:lnTo>
                    <a:pt x="77748" y="12899"/>
                  </a:lnTo>
                  <a:lnTo>
                    <a:pt x="74150" y="18071"/>
                  </a:lnTo>
                  <a:lnTo>
                    <a:pt x="71559" y="23676"/>
                  </a:lnTo>
                  <a:lnTo>
                    <a:pt x="67100" y="29475"/>
                  </a:lnTo>
                  <a:lnTo>
                    <a:pt x="64457" y="38005"/>
                  </a:lnTo>
                  <a:lnTo>
                    <a:pt x="63752" y="43058"/>
                  </a:lnTo>
                  <a:lnTo>
                    <a:pt x="65615" y="51318"/>
                  </a:lnTo>
                  <a:lnTo>
                    <a:pt x="86283" y="92136"/>
                  </a:lnTo>
                  <a:lnTo>
                    <a:pt x="106998" y="133547"/>
                  </a:lnTo>
                  <a:lnTo>
                    <a:pt x="111955" y="145444"/>
                  </a:lnTo>
                  <a:lnTo>
                    <a:pt x="122756" y="187110"/>
                  </a:lnTo>
                  <a:lnTo>
                    <a:pt x="122927" y="199016"/>
                  </a:lnTo>
                  <a:lnTo>
                    <a:pt x="117445" y="215883"/>
                  </a:lnTo>
                  <a:lnTo>
                    <a:pt x="92070" y="251682"/>
                  </a:lnTo>
                  <a:lnTo>
                    <a:pt x="72480" y="262383"/>
                  </a:lnTo>
                  <a:lnTo>
                    <a:pt x="51079" y="266471"/>
                  </a:lnTo>
                  <a:lnTo>
                    <a:pt x="16100" y="267437"/>
                  </a:lnTo>
                  <a:lnTo>
                    <a:pt x="9378" y="264813"/>
                  </a:lnTo>
                  <a:lnTo>
                    <a:pt x="1720" y="259785"/>
                  </a:lnTo>
                  <a:lnTo>
                    <a:pt x="83" y="241928"/>
                  </a:lnTo>
                  <a:lnTo>
                    <a:pt x="0" y="238538"/>
                  </a:lnTo>
                  <a:lnTo>
                    <a:pt x="2554" y="232125"/>
                  </a:lnTo>
                  <a:lnTo>
                    <a:pt x="4624" y="229026"/>
                  </a:lnTo>
                  <a:lnTo>
                    <a:pt x="25000" y="211285"/>
                  </a:lnTo>
                  <a:lnTo>
                    <a:pt x="32848" y="201823"/>
                  </a:lnTo>
                  <a:lnTo>
                    <a:pt x="77352" y="175313"/>
                  </a:lnTo>
                  <a:lnTo>
                    <a:pt x="101063" y="164311"/>
                  </a:lnTo>
                  <a:lnTo>
                    <a:pt x="130807" y="156105"/>
                  </a:lnTo>
                  <a:lnTo>
                    <a:pt x="174521" y="128549"/>
                  </a:lnTo>
                  <a:lnTo>
                    <a:pt x="180991" y="126356"/>
                  </a:lnTo>
                  <a:lnTo>
                    <a:pt x="183114" y="124779"/>
                  </a:lnTo>
                  <a:lnTo>
                    <a:pt x="184529" y="122735"/>
                  </a:lnTo>
                  <a:lnTo>
                    <a:pt x="187358" y="115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0"/>
            <p:cNvSpPr/>
            <p:nvPr/>
          </p:nvSpPr>
          <p:spPr>
            <a:xfrm>
              <a:off x="2357437" y="3679110"/>
              <a:ext cx="187525" cy="241023"/>
            </a:xfrm>
            <a:custGeom>
              <a:avLst/>
              <a:gdLst/>
              <a:ahLst/>
              <a:cxnLst/>
              <a:rect l="0" t="0" r="0" b="0"/>
              <a:pathLst>
                <a:path w="187525" h="241023">
                  <a:moveTo>
                    <a:pt x="187524" y="26710"/>
                  </a:moveTo>
                  <a:lnTo>
                    <a:pt x="187524" y="17890"/>
                  </a:lnTo>
                  <a:lnTo>
                    <a:pt x="182783" y="13072"/>
                  </a:lnTo>
                  <a:lnTo>
                    <a:pt x="177810" y="10727"/>
                  </a:lnTo>
                  <a:lnTo>
                    <a:pt x="175095" y="10102"/>
                  </a:lnTo>
                  <a:lnTo>
                    <a:pt x="162616" y="2961"/>
                  </a:lnTo>
                  <a:lnTo>
                    <a:pt x="121106" y="0"/>
                  </a:lnTo>
                  <a:lnTo>
                    <a:pt x="104896" y="936"/>
                  </a:lnTo>
                  <a:lnTo>
                    <a:pt x="77531" y="15155"/>
                  </a:lnTo>
                  <a:lnTo>
                    <a:pt x="59942" y="29733"/>
                  </a:lnTo>
                  <a:lnTo>
                    <a:pt x="50724" y="43371"/>
                  </a:lnTo>
                  <a:lnTo>
                    <a:pt x="46449" y="55238"/>
                  </a:lnTo>
                  <a:lnTo>
                    <a:pt x="45182" y="65039"/>
                  </a:lnTo>
                  <a:lnTo>
                    <a:pt x="45996" y="67145"/>
                  </a:lnTo>
                  <a:lnTo>
                    <a:pt x="47532" y="68550"/>
                  </a:lnTo>
                  <a:lnTo>
                    <a:pt x="51883" y="70110"/>
                  </a:lnTo>
                  <a:lnTo>
                    <a:pt x="57124" y="70804"/>
                  </a:lnTo>
                  <a:lnTo>
                    <a:pt x="62761" y="73758"/>
                  </a:lnTo>
                  <a:lnTo>
                    <a:pt x="68574" y="77386"/>
                  </a:lnTo>
                  <a:lnTo>
                    <a:pt x="74464" y="78998"/>
                  </a:lnTo>
                  <a:lnTo>
                    <a:pt x="109766" y="71692"/>
                  </a:lnTo>
                  <a:lnTo>
                    <a:pt x="111873" y="70589"/>
                  </a:lnTo>
                  <a:lnTo>
                    <a:pt x="113277" y="68861"/>
                  </a:lnTo>
                  <a:lnTo>
                    <a:pt x="114214" y="66717"/>
                  </a:lnTo>
                  <a:lnTo>
                    <a:pt x="115830" y="65287"/>
                  </a:lnTo>
                  <a:lnTo>
                    <a:pt x="125553" y="60348"/>
                  </a:lnTo>
                  <a:lnTo>
                    <a:pt x="132288" y="54852"/>
                  </a:lnTo>
                  <a:lnTo>
                    <a:pt x="142464" y="53534"/>
                  </a:lnTo>
                  <a:lnTo>
                    <a:pt x="138013" y="53509"/>
                  </a:lnTo>
                  <a:lnTo>
                    <a:pt x="136657" y="54498"/>
                  </a:lnTo>
                  <a:lnTo>
                    <a:pt x="129562" y="65929"/>
                  </a:lnTo>
                  <a:lnTo>
                    <a:pt x="119777" y="77415"/>
                  </a:lnTo>
                  <a:lnTo>
                    <a:pt x="114170" y="89239"/>
                  </a:lnTo>
                  <a:lnTo>
                    <a:pt x="84097" y="128263"/>
                  </a:lnTo>
                  <a:lnTo>
                    <a:pt x="73645" y="144884"/>
                  </a:lnTo>
                  <a:lnTo>
                    <a:pt x="55485" y="162538"/>
                  </a:lnTo>
                  <a:lnTo>
                    <a:pt x="23846" y="206917"/>
                  </a:lnTo>
                  <a:lnTo>
                    <a:pt x="12905" y="219917"/>
                  </a:lnTo>
                  <a:lnTo>
                    <a:pt x="7069" y="232040"/>
                  </a:lnTo>
                  <a:lnTo>
                    <a:pt x="0" y="241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1"/>
            <p:cNvSpPr/>
            <p:nvPr/>
          </p:nvSpPr>
          <p:spPr>
            <a:xfrm>
              <a:off x="2500355" y="3795117"/>
              <a:ext cx="71396" cy="142876"/>
            </a:xfrm>
            <a:custGeom>
              <a:avLst/>
              <a:gdLst/>
              <a:ahLst/>
              <a:cxnLst/>
              <a:rect l="0" t="0" r="0" b="0"/>
              <a:pathLst>
                <a:path w="71396" h="142876">
                  <a:moveTo>
                    <a:pt x="71395" y="0"/>
                  </a:moveTo>
                  <a:lnTo>
                    <a:pt x="66654" y="0"/>
                  </a:lnTo>
                  <a:lnTo>
                    <a:pt x="65258" y="992"/>
                  </a:lnTo>
                  <a:lnTo>
                    <a:pt x="64327" y="2646"/>
                  </a:lnTo>
                  <a:lnTo>
                    <a:pt x="63707" y="4741"/>
                  </a:lnTo>
                  <a:lnTo>
                    <a:pt x="62300" y="6137"/>
                  </a:lnTo>
                  <a:lnTo>
                    <a:pt x="52915" y="11024"/>
                  </a:lnTo>
                  <a:lnTo>
                    <a:pt x="23759" y="38731"/>
                  </a:lnTo>
                  <a:lnTo>
                    <a:pt x="20458" y="44665"/>
                  </a:lnTo>
                  <a:lnTo>
                    <a:pt x="19578" y="47636"/>
                  </a:lnTo>
                  <a:lnTo>
                    <a:pt x="17998" y="49616"/>
                  </a:lnTo>
                  <a:lnTo>
                    <a:pt x="5543" y="57797"/>
                  </a:lnTo>
                  <a:lnTo>
                    <a:pt x="2439" y="63060"/>
                  </a:lnTo>
                  <a:lnTo>
                    <a:pt x="448" y="74523"/>
                  </a:lnTo>
                  <a:lnTo>
                    <a:pt x="0" y="92283"/>
                  </a:lnTo>
                  <a:lnTo>
                    <a:pt x="2622" y="98231"/>
                  </a:lnTo>
                  <a:lnTo>
                    <a:pt x="12390" y="110133"/>
                  </a:lnTo>
                  <a:lnTo>
                    <a:pt x="18051" y="113440"/>
                  </a:lnTo>
                  <a:lnTo>
                    <a:pt x="34510" y="120304"/>
                  </a:lnTo>
                  <a:lnTo>
                    <a:pt x="52990" y="131463"/>
                  </a:lnTo>
                  <a:lnTo>
                    <a:pt x="56148" y="132290"/>
                  </a:lnTo>
                  <a:lnTo>
                    <a:pt x="58254" y="133834"/>
                  </a:lnTo>
                  <a:lnTo>
                    <a:pt x="59658" y="135855"/>
                  </a:lnTo>
                  <a:lnTo>
                    <a:pt x="6246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2"/>
            <p:cNvSpPr/>
            <p:nvPr/>
          </p:nvSpPr>
          <p:spPr>
            <a:xfrm>
              <a:off x="2527102" y="3875484"/>
              <a:ext cx="133946" cy="133946"/>
            </a:xfrm>
            <a:custGeom>
              <a:avLst/>
              <a:gdLst/>
              <a:ahLst/>
              <a:cxnLst/>
              <a:rect l="0" t="0" r="0" b="0"/>
              <a:pathLst>
                <a:path w="133946" h="133946">
                  <a:moveTo>
                    <a:pt x="133945" y="0"/>
                  </a:moveTo>
                  <a:lnTo>
                    <a:pt x="117139" y="15814"/>
                  </a:lnTo>
                  <a:lnTo>
                    <a:pt x="77488" y="47636"/>
                  </a:lnTo>
                  <a:lnTo>
                    <a:pt x="37301" y="87717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1"/>
          <p:cNvGrpSpPr/>
          <p:nvPr/>
        </p:nvGrpSpPr>
        <p:grpSpPr>
          <a:xfrm>
            <a:off x="2022346" y="4116586"/>
            <a:ext cx="808366" cy="1143001"/>
            <a:chOff x="2022346" y="4116586"/>
            <a:chExt cx="808366" cy="1143001"/>
          </a:xfrm>
        </p:grpSpPr>
        <p:sp>
          <p:nvSpPr>
            <p:cNvPr id="17" name="SMARTInkShape-83"/>
            <p:cNvSpPr/>
            <p:nvPr/>
          </p:nvSpPr>
          <p:spPr>
            <a:xfrm>
              <a:off x="2053828" y="4116586"/>
              <a:ext cx="142876" cy="151805"/>
            </a:xfrm>
            <a:custGeom>
              <a:avLst/>
              <a:gdLst/>
              <a:ahLst/>
              <a:cxnLst/>
              <a:rect l="0" t="0" r="0" b="0"/>
              <a:pathLst>
                <a:path w="142876" h="151805">
                  <a:moveTo>
                    <a:pt x="142875" y="0"/>
                  </a:moveTo>
                  <a:lnTo>
                    <a:pt x="142875" y="7688"/>
                  </a:lnTo>
                  <a:lnTo>
                    <a:pt x="108323" y="52034"/>
                  </a:lnTo>
                  <a:lnTo>
                    <a:pt x="65070" y="95655"/>
                  </a:lnTo>
                  <a:lnTo>
                    <a:pt x="45378" y="118001"/>
                  </a:lnTo>
                  <a:lnTo>
                    <a:pt x="38027" y="127851"/>
                  </a:lnTo>
                  <a:lnTo>
                    <a:pt x="23725" y="137982"/>
                  </a:lnTo>
                  <a:lnTo>
                    <a:pt x="16167" y="140700"/>
                  </a:lnTo>
                  <a:lnTo>
                    <a:pt x="13755" y="142417"/>
                  </a:lnTo>
                  <a:lnTo>
                    <a:pt x="12146" y="144554"/>
                  </a:lnTo>
                  <a:lnTo>
                    <a:pt x="11074" y="146971"/>
                  </a:lnTo>
                  <a:lnTo>
                    <a:pt x="9367" y="148582"/>
                  </a:lnTo>
                  <a:lnTo>
                    <a:pt x="0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4"/>
            <p:cNvSpPr/>
            <p:nvPr/>
          </p:nvSpPr>
          <p:spPr>
            <a:xfrm>
              <a:off x="2169914" y="4116621"/>
              <a:ext cx="169665" cy="107122"/>
            </a:xfrm>
            <a:custGeom>
              <a:avLst/>
              <a:gdLst/>
              <a:ahLst/>
              <a:cxnLst/>
              <a:rect l="0" t="0" r="0" b="0"/>
              <a:pathLst>
                <a:path w="169665" h="107122">
                  <a:moveTo>
                    <a:pt x="0" y="17824"/>
                  </a:moveTo>
                  <a:lnTo>
                    <a:pt x="0" y="13084"/>
                  </a:lnTo>
                  <a:lnTo>
                    <a:pt x="992" y="11687"/>
                  </a:lnTo>
                  <a:lnTo>
                    <a:pt x="2646" y="10757"/>
                  </a:lnTo>
                  <a:lnTo>
                    <a:pt x="4740" y="10136"/>
                  </a:lnTo>
                  <a:lnTo>
                    <a:pt x="18092" y="1990"/>
                  </a:lnTo>
                  <a:lnTo>
                    <a:pt x="47629" y="0"/>
                  </a:lnTo>
                  <a:lnTo>
                    <a:pt x="53580" y="2626"/>
                  </a:lnTo>
                  <a:lnTo>
                    <a:pt x="74598" y="16190"/>
                  </a:lnTo>
                  <a:lnTo>
                    <a:pt x="91391" y="33891"/>
                  </a:lnTo>
                  <a:lnTo>
                    <a:pt x="135862" y="73450"/>
                  </a:lnTo>
                  <a:lnTo>
                    <a:pt x="169664" y="107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5"/>
            <p:cNvSpPr/>
            <p:nvPr/>
          </p:nvSpPr>
          <p:spPr>
            <a:xfrm>
              <a:off x="2116336" y="4196953"/>
              <a:ext cx="35719" cy="35719"/>
            </a:xfrm>
            <a:custGeom>
              <a:avLst/>
              <a:gdLst/>
              <a:ahLst/>
              <a:cxnLst/>
              <a:rect l="0" t="0" r="0" b="0"/>
              <a:pathLst>
                <a:path w="35719" h="35719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7"/>
                  </a:lnTo>
                  <a:lnTo>
                    <a:pt x="4740" y="7688"/>
                  </a:lnTo>
                  <a:lnTo>
                    <a:pt x="18092" y="18480"/>
                  </a:lnTo>
                  <a:lnTo>
                    <a:pt x="35718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6"/>
            <p:cNvSpPr/>
            <p:nvPr/>
          </p:nvSpPr>
          <p:spPr>
            <a:xfrm>
              <a:off x="2179488" y="4332172"/>
              <a:ext cx="133302" cy="132672"/>
            </a:xfrm>
            <a:custGeom>
              <a:avLst/>
              <a:gdLst/>
              <a:ahLst/>
              <a:cxnLst/>
              <a:rect l="0" t="0" r="0" b="0"/>
              <a:pathLst>
                <a:path w="133302" h="132672">
                  <a:moveTo>
                    <a:pt x="133301" y="16585"/>
                  </a:moveTo>
                  <a:lnTo>
                    <a:pt x="128560" y="11845"/>
                  </a:lnTo>
                  <a:lnTo>
                    <a:pt x="123587" y="9518"/>
                  </a:lnTo>
                  <a:lnTo>
                    <a:pt x="82116" y="636"/>
                  </a:lnTo>
                  <a:lnTo>
                    <a:pt x="78342" y="0"/>
                  </a:lnTo>
                  <a:lnTo>
                    <a:pt x="33748" y="7321"/>
                  </a:lnTo>
                  <a:lnTo>
                    <a:pt x="18917" y="12297"/>
                  </a:lnTo>
                  <a:lnTo>
                    <a:pt x="6695" y="20055"/>
                  </a:lnTo>
                  <a:lnTo>
                    <a:pt x="2618" y="25734"/>
                  </a:lnTo>
                  <a:lnTo>
                    <a:pt x="322" y="34510"/>
                  </a:lnTo>
                  <a:lnTo>
                    <a:pt x="0" y="37465"/>
                  </a:lnTo>
                  <a:lnTo>
                    <a:pt x="777" y="39434"/>
                  </a:lnTo>
                  <a:lnTo>
                    <a:pt x="2288" y="40748"/>
                  </a:lnTo>
                  <a:lnTo>
                    <a:pt x="6612" y="43199"/>
                  </a:lnTo>
                  <a:lnTo>
                    <a:pt x="14624" y="49166"/>
                  </a:lnTo>
                  <a:lnTo>
                    <a:pt x="23283" y="51374"/>
                  </a:lnTo>
                  <a:lnTo>
                    <a:pt x="59414" y="52268"/>
                  </a:lnTo>
                  <a:lnTo>
                    <a:pt x="68381" y="49642"/>
                  </a:lnTo>
                  <a:lnTo>
                    <a:pt x="88441" y="36857"/>
                  </a:lnTo>
                  <a:lnTo>
                    <a:pt x="94512" y="34525"/>
                  </a:lnTo>
                  <a:lnTo>
                    <a:pt x="103507" y="28626"/>
                  </a:lnTo>
                  <a:lnTo>
                    <a:pt x="112457" y="26437"/>
                  </a:lnTo>
                  <a:lnTo>
                    <a:pt x="123848" y="25551"/>
                  </a:lnTo>
                  <a:lnTo>
                    <a:pt x="119476" y="25526"/>
                  </a:lnTo>
                  <a:lnTo>
                    <a:pt x="118131" y="26514"/>
                  </a:lnTo>
                  <a:lnTo>
                    <a:pt x="111055" y="37945"/>
                  </a:lnTo>
                  <a:lnTo>
                    <a:pt x="103118" y="46506"/>
                  </a:lnTo>
                  <a:lnTo>
                    <a:pt x="100042" y="55020"/>
                  </a:lnTo>
                  <a:lnTo>
                    <a:pt x="97684" y="64425"/>
                  </a:lnTo>
                  <a:lnTo>
                    <a:pt x="91769" y="76291"/>
                  </a:lnTo>
                  <a:lnTo>
                    <a:pt x="88733" y="119671"/>
                  </a:lnTo>
                  <a:lnTo>
                    <a:pt x="88652" y="132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7"/>
            <p:cNvSpPr/>
            <p:nvPr/>
          </p:nvSpPr>
          <p:spPr>
            <a:xfrm>
              <a:off x="2321719" y="4339828"/>
              <a:ext cx="142876" cy="214313"/>
            </a:xfrm>
            <a:custGeom>
              <a:avLst/>
              <a:gdLst/>
              <a:ahLst/>
              <a:cxnLst/>
              <a:rect l="0" t="0" r="0" b="0"/>
              <a:pathLst>
                <a:path w="142876" h="214313">
                  <a:moveTo>
                    <a:pt x="142875" y="0"/>
                  </a:moveTo>
                  <a:lnTo>
                    <a:pt x="138134" y="4741"/>
                  </a:lnTo>
                  <a:lnTo>
                    <a:pt x="135807" y="9713"/>
                  </a:lnTo>
                  <a:lnTo>
                    <a:pt x="135186" y="12429"/>
                  </a:lnTo>
                  <a:lnTo>
                    <a:pt x="109058" y="56912"/>
                  </a:lnTo>
                  <a:lnTo>
                    <a:pt x="73014" y="96505"/>
                  </a:lnTo>
                  <a:lnTo>
                    <a:pt x="46260" y="138767"/>
                  </a:lnTo>
                  <a:lnTo>
                    <a:pt x="15002" y="180145"/>
                  </a:lnTo>
                  <a:lnTo>
                    <a:pt x="1774" y="202253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8"/>
            <p:cNvSpPr/>
            <p:nvPr/>
          </p:nvSpPr>
          <p:spPr>
            <a:xfrm>
              <a:off x="2312789" y="4411265"/>
              <a:ext cx="303610" cy="428626"/>
            </a:xfrm>
            <a:custGeom>
              <a:avLst/>
              <a:gdLst/>
              <a:ahLst/>
              <a:cxnLst/>
              <a:rect l="0" t="0" r="0" b="0"/>
              <a:pathLst>
                <a:path w="303610" h="428626">
                  <a:moveTo>
                    <a:pt x="0" y="0"/>
                  </a:moveTo>
                  <a:lnTo>
                    <a:pt x="20737" y="18092"/>
                  </a:lnTo>
                  <a:lnTo>
                    <a:pt x="60898" y="38385"/>
                  </a:lnTo>
                  <a:lnTo>
                    <a:pt x="82536" y="51723"/>
                  </a:lnTo>
                  <a:lnTo>
                    <a:pt x="99190" y="57715"/>
                  </a:lnTo>
                  <a:lnTo>
                    <a:pt x="138261" y="61877"/>
                  </a:lnTo>
                  <a:lnTo>
                    <a:pt x="181474" y="61479"/>
                  </a:lnTo>
                  <a:lnTo>
                    <a:pt x="210152" y="53411"/>
                  </a:lnTo>
                  <a:lnTo>
                    <a:pt x="226063" y="41258"/>
                  </a:lnTo>
                  <a:lnTo>
                    <a:pt x="229456" y="35535"/>
                  </a:lnTo>
                  <a:lnTo>
                    <a:pt x="232013" y="19613"/>
                  </a:lnTo>
                  <a:lnTo>
                    <a:pt x="232158" y="10325"/>
                  </a:lnTo>
                  <a:lnTo>
                    <a:pt x="229520" y="12196"/>
                  </a:lnTo>
                  <a:lnTo>
                    <a:pt x="227427" y="14084"/>
                  </a:lnTo>
                  <a:lnTo>
                    <a:pt x="222456" y="16181"/>
                  </a:lnTo>
                  <a:lnTo>
                    <a:pt x="219742" y="16741"/>
                  </a:lnTo>
                  <a:lnTo>
                    <a:pt x="197620" y="30191"/>
                  </a:lnTo>
                  <a:lnTo>
                    <a:pt x="189365" y="38554"/>
                  </a:lnTo>
                  <a:lnTo>
                    <a:pt x="181397" y="47893"/>
                  </a:lnTo>
                  <a:lnTo>
                    <a:pt x="162758" y="64619"/>
                  </a:lnTo>
                  <a:lnTo>
                    <a:pt x="127588" y="104304"/>
                  </a:lnTo>
                  <a:lnTo>
                    <a:pt x="100536" y="144867"/>
                  </a:lnTo>
                  <a:lnTo>
                    <a:pt x="78675" y="163190"/>
                  </a:lnTo>
                  <a:lnTo>
                    <a:pt x="74654" y="172078"/>
                  </a:lnTo>
                  <a:lnTo>
                    <a:pt x="71875" y="181652"/>
                  </a:lnTo>
                  <a:lnTo>
                    <a:pt x="67332" y="189213"/>
                  </a:lnTo>
                  <a:lnTo>
                    <a:pt x="62006" y="193236"/>
                  </a:lnTo>
                  <a:lnTo>
                    <a:pt x="53621" y="196437"/>
                  </a:lnTo>
                  <a:lnTo>
                    <a:pt x="66011" y="196452"/>
                  </a:lnTo>
                  <a:lnTo>
                    <a:pt x="105590" y="187891"/>
                  </a:lnTo>
                  <a:lnTo>
                    <a:pt x="148504" y="197207"/>
                  </a:lnTo>
                  <a:lnTo>
                    <a:pt x="158928" y="204111"/>
                  </a:lnTo>
                  <a:lnTo>
                    <a:pt x="159931" y="207464"/>
                  </a:lnTo>
                  <a:lnTo>
                    <a:pt x="160576" y="217700"/>
                  </a:lnTo>
                  <a:lnTo>
                    <a:pt x="158018" y="223425"/>
                  </a:lnTo>
                  <a:lnTo>
                    <a:pt x="154566" y="229277"/>
                  </a:lnTo>
                  <a:lnTo>
                    <a:pt x="151631" y="238149"/>
                  </a:lnTo>
                  <a:lnTo>
                    <a:pt x="120031" y="281947"/>
                  </a:lnTo>
                  <a:lnTo>
                    <a:pt x="114219" y="294516"/>
                  </a:lnTo>
                  <a:lnTo>
                    <a:pt x="111865" y="297548"/>
                  </a:lnTo>
                  <a:lnTo>
                    <a:pt x="111287" y="300561"/>
                  </a:lnTo>
                  <a:lnTo>
                    <a:pt x="111895" y="303562"/>
                  </a:lnTo>
                  <a:lnTo>
                    <a:pt x="114223" y="309541"/>
                  </a:lnTo>
                  <a:lnTo>
                    <a:pt x="115258" y="315507"/>
                  </a:lnTo>
                  <a:lnTo>
                    <a:pt x="116526" y="317494"/>
                  </a:lnTo>
                  <a:lnTo>
                    <a:pt x="118363" y="318820"/>
                  </a:lnTo>
                  <a:lnTo>
                    <a:pt x="123051" y="320291"/>
                  </a:lnTo>
                  <a:lnTo>
                    <a:pt x="167268" y="321449"/>
                  </a:lnTo>
                  <a:lnTo>
                    <a:pt x="175544" y="320468"/>
                  </a:lnTo>
                  <a:lnTo>
                    <a:pt x="207622" y="306237"/>
                  </a:lnTo>
                  <a:lnTo>
                    <a:pt x="239693" y="278215"/>
                  </a:lnTo>
                  <a:lnTo>
                    <a:pt x="240684" y="272494"/>
                  </a:lnTo>
                  <a:lnTo>
                    <a:pt x="239831" y="270959"/>
                  </a:lnTo>
                  <a:lnTo>
                    <a:pt x="238270" y="269937"/>
                  </a:lnTo>
                  <a:lnTo>
                    <a:pt x="233377" y="268295"/>
                  </a:lnTo>
                  <a:lnTo>
                    <a:pt x="227788" y="268011"/>
                  </a:lnTo>
                  <a:lnTo>
                    <a:pt x="222617" y="270590"/>
                  </a:lnTo>
                  <a:lnTo>
                    <a:pt x="217011" y="274052"/>
                  </a:lnTo>
                  <a:lnTo>
                    <a:pt x="193268" y="283706"/>
                  </a:lnTo>
                  <a:lnTo>
                    <a:pt x="175982" y="297779"/>
                  </a:lnTo>
                  <a:lnTo>
                    <a:pt x="166795" y="311363"/>
                  </a:lnTo>
                  <a:lnTo>
                    <a:pt x="162530" y="323215"/>
                  </a:lnTo>
                  <a:lnTo>
                    <a:pt x="160892" y="357574"/>
                  </a:lnTo>
                  <a:lnTo>
                    <a:pt x="163450" y="364966"/>
                  </a:lnTo>
                  <a:lnTo>
                    <a:pt x="173177" y="377797"/>
                  </a:lnTo>
                  <a:lnTo>
                    <a:pt x="181478" y="381230"/>
                  </a:lnTo>
                  <a:lnTo>
                    <a:pt x="224873" y="383929"/>
                  </a:lnTo>
                  <a:lnTo>
                    <a:pt x="267323" y="383976"/>
                  </a:lnTo>
                  <a:lnTo>
                    <a:pt x="283953" y="383977"/>
                  </a:lnTo>
                  <a:lnTo>
                    <a:pt x="289958" y="388717"/>
                  </a:lnTo>
                  <a:lnTo>
                    <a:pt x="292581" y="393690"/>
                  </a:lnTo>
                  <a:lnTo>
                    <a:pt x="303609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9"/>
            <p:cNvSpPr/>
            <p:nvPr/>
          </p:nvSpPr>
          <p:spPr>
            <a:xfrm>
              <a:off x="2022346" y="4635905"/>
              <a:ext cx="209920" cy="150408"/>
            </a:xfrm>
            <a:custGeom>
              <a:avLst/>
              <a:gdLst/>
              <a:ahLst/>
              <a:cxnLst/>
              <a:rect l="0" t="0" r="0" b="0"/>
              <a:pathLst>
                <a:path w="209920" h="150408">
                  <a:moveTo>
                    <a:pt x="165427" y="25391"/>
                  </a:moveTo>
                  <a:lnTo>
                    <a:pt x="160687" y="25391"/>
                  </a:lnTo>
                  <a:lnTo>
                    <a:pt x="159290" y="24400"/>
                  </a:lnTo>
                  <a:lnTo>
                    <a:pt x="158359" y="22746"/>
                  </a:lnTo>
                  <a:lnTo>
                    <a:pt x="157739" y="20651"/>
                  </a:lnTo>
                  <a:lnTo>
                    <a:pt x="152125" y="12963"/>
                  </a:lnTo>
                  <a:lnTo>
                    <a:pt x="146948" y="9946"/>
                  </a:lnTo>
                  <a:lnTo>
                    <a:pt x="135809" y="8247"/>
                  </a:lnTo>
                  <a:lnTo>
                    <a:pt x="96801" y="7574"/>
                  </a:lnTo>
                  <a:lnTo>
                    <a:pt x="73121" y="14670"/>
                  </a:lnTo>
                  <a:lnTo>
                    <a:pt x="49335" y="22980"/>
                  </a:lnTo>
                  <a:lnTo>
                    <a:pt x="43384" y="23784"/>
                  </a:lnTo>
                  <a:lnTo>
                    <a:pt x="31480" y="29969"/>
                  </a:lnTo>
                  <a:lnTo>
                    <a:pt x="12410" y="45368"/>
                  </a:lnTo>
                  <a:lnTo>
                    <a:pt x="8123" y="51798"/>
                  </a:lnTo>
                  <a:lnTo>
                    <a:pt x="5225" y="57964"/>
                  </a:lnTo>
                  <a:lnTo>
                    <a:pt x="630" y="64012"/>
                  </a:lnTo>
                  <a:lnTo>
                    <a:pt x="0" y="67014"/>
                  </a:lnTo>
                  <a:lnTo>
                    <a:pt x="572" y="70007"/>
                  </a:lnTo>
                  <a:lnTo>
                    <a:pt x="1946" y="72994"/>
                  </a:lnTo>
                  <a:lnTo>
                    <a:pt x="3854" y="74986"/>
                  </a:lnTo>
                  <a:lnTo>
                    <a:pt x="8619" y="77200"/>
                  </a:lnTo>
                  <a:lnTo>
                    <a:pt x="36682" y="84010"/>
                  </a:lnTo>
                  <a:lnTo>
                    <a:pt x="78388" y="78550"/>
                  </a:lnTo>
                  <a:lnTo>
                    <a:pt x="120900" y="62796"/>
                  </a:lnTo>
                  <a:lnTo>
                    <a:pt x="164368" y="38099"/>
                  </a:lnTo>
                  <a:lnTo>
                    <a:pt x="201024" y="10192"/>
                  </a:lnTo>
                  <a:lnTo>
                    <a:pt x="204041" y="9306"/>
                  </a:lnTo>
                  <a:lnTo>
                    <a:pt x="206053" y="7722"/>
                  </a:lnTo>
                  <a:lnTo>
                    <a:pt x="209546" y="0"/>
                  </a:lnTo>
                  <a:lnTo>
                    <a:pt x="209723" y="526"/>
                  </a:lnTo>
                  <a:lnTo>
                    <a:pt x="209919" y="3757"/>
                  </a:lnTo>
                  <a:lnTo>
                    <a:pt x="208979" y="5016"/>
                  </a:lnTo>
                  <a:lnTo>
                    <a:pt x="197633" y="11941"/>
                  </a:lnTo>
                  <a:lnTo>
                    <a:pt x="155708" y="50335"/>
                  </a:lnTo>
                  <a:lnTo>
                    <a:pt x="145233" y="58306"/>
                  </a:lnTo>
                  <a:lnTo>
                    <a:pt x="105825" y="102681"/>
                  </a:lnTo>
                  <a:lnTo>
                    <a:pt x="92095" y="118517"/>
                  </a:lnTo>
                  <a:lnTo>
                    <a:pt x="76130" y="1504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0"/>
            <p:cNvSpPr/>
            <p:nvPr/>
          </p:nvSpPr>
          <p:spPr>
            <a:xfrm>
              <a:off x="2152054" y="4804171"/>
              <a:ext cx="44650" cy="35720"/>
            </a:xfrm>
            <a:custGeom>
              <a:avLst/>
              <a:gdLst/>
              <a:ahLst/>
              <a:cxnLst/>
              <a:rect l="0" t="0" r="0" b="0"/>
              <a:pathLst>
                <a:path w="44650" h="35720">
                  <a:moveTo>
                    <a:pt x="44649" y="0"/>
                  </a:moveTo>
                  <a:lnTo>
                    <a:pt x="39909" y="0"/>
                  </a:lnTo>
                  <a:lnTo>
                    <a:pt x="34935" y="2646"/>
                  </a:lnTo>
                  <a:lnTo>
                    <a:pt x="29418" y="6137"/>
                  </a:lnTo>
                  <a:lnTo>
                    <a:pt x="23658" y="7689"/>
                  </a:lnTo>
                  <a:lnTo>
                    <a:pt x="21726" y="9095"/>
                  </a:lnTo>
                  <a:lnTo>
                    <a:pt x="20437" y="11025"/>
                  </a:lnTo>
                  <a:lnTo>
                    <a:pt x="18013" y="15814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1"/>
            <p:cNvSpPr/>
            <p:nvPr/>
          </p:nvSpPr>
          <p:spPr>
            <a:xfrm>
              <a:off x="2259211" y="4732734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8930"/>
                  </a:move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2"/>
            <p:cNvSpPr/>
            <p:nvPr/>
          </p:nvSpPr>
          <p:spPr>
            <a:xfrm>
              <a:off x="2187938" y="4848863"/>
              <a:ext cx="133735" cy="89255"/>
            </a:xfrm>
            <a:custGeom>
              <a:avLst/>
              <a:gdLst/>
              <a:ahLst/>
              <a:cxnLst/>
              <a:rect l="0" t="0" r="0" b="0"/>
              <a:pathLst>
                <a:path w="133735" h="89255">
                  <a:moveTo>
                    <a:pt x="44484" y="26746"/>
                  </a:moveTo>
                  <a:lnTo>
                    <a:pt x="44484" y="40048"/>
                  </a:lnTo>
                  <a:lnTo>
                    <a:pt x="47130" y="45225"/>
                  </a:lnTo>
                  <a:lnTo>
                    <a:pt x="65475" y="65478"/>
                  </a:lnTo>
                  <a:lnTo>
                    <a:pt x="71342" y="68764"/>
                  </a:lnTo>
                  <a:lnTo>
                    <a:pt x="82869" y="70615"/>
                  </a:lnTo>
                  <a:lnTo>
                    <a:pt x="99801" y="71241"/>
                  </a:lnTo>
                  <a:lnTo>
                    <a:pt x="106442" y="68680"/>
                  </a:lnTo>
                  <a:lnTo>
                    <a:pt x="132007" y="46322"/>
                  </a:lnTo>
                  <a:lnTo>
                    <a:pt x="132993" y="42723"/>
                  </a:lnTo>
                  <a:lnTo>
                    <a:pt x="133734" y="23660"/>
                  </a:lnTo>
                  <a:lnTo>
                    <a:pt x="132758" y="21712"/>
                  </a:lnTo>
                  <a:lnTo>
                    <a:pt x="131114" y="20413"/>
                  </a:lnTo>
                  <a:lnTo>
                    <a:pt x="126642" y="17978"/>
                  </a:lnTo>
                  <a:lnTo>
                    <a:pt x="109864" y="3678"/>
                  </a:lnTo>
                  <a:lnTo>
                    <a:pt x="103969" y="1611"/>
                  </a:lnTo>
                  <a:lnTo>
                    <a:pt x="63922" y="0"/>
                  </a:lnTo>
                  <a:lnTo>
                    <a:pt x="55438" y="2622"/>
                  </a:lnTo>
                  <a:lnTo>
                    <a:pt x="19609" y="24170"/>
                  </a:lnTo>
                  <a:lnTo>
                    <a:pt x="12593" y="26593"/>
                  </a:lnTo>
                  <a:lnTo>
                    <a:pt x="6167" y="30978"/>
                  </a:lnTo>
                  <a:lnTo>
                    <a:pt x="2649" y="41525"/>
                  </a:lnTo>
                  <a:lnTo>
                    <a:pt x="0" y="73669"/>
                  </a:lnTo>
                  <a:lnTo>
                    <a:pt x="2554" y="80012"/>
                  </a:lnTo>
                  <a:lnTo>
                    <a:pt x="8765" y="892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3"/>
            <p:cNvSpPr/>
            <p:nvPr/>
          </p:nvSpPr>
          <p:spPr>
            <a:xfrm>
              <a:off x="2290140" y="4920390"/>
              <a:ext cx="218698" cy="196322"/>
            </a:xfrm>
            <a:custGeom>
              <a:avLst/>
              <a:gdLst/>
              <a:ahLst/>
              <a:cxnLst/>
              <a:rect l="0" t="0" r="0" b="0"/>
              <a:pathLst>
                <a:path w="218698" h="196322">
                  <a:moveTo>
                    <a:pt x="103016" y="62376"/>
                  </a:moveTo>
                  <a:lnTo>
                    <a:pt x="111578" y="62376"/>
                  </a:lnTo>
                  <a:lnTo>
                    <a:pt x="111837" y="57635"/>
                  </a:lnTo>
                  <a:lnTo>
                    <a:pt x="110881" y="56238"/>
                  </a:lnTo>
                  <a:lnTo>
                    <a:pt x="109252" y="55308"/>
                  </a:lnTo>
                  <a:lnTo>
                    <a:pt x="96708" y="52699"/>
                  </a:lnTo>
                  <a:lnTo>
                    <a:pt x="87036" y="47381"/>
                  </a:lnTo>
                  <a:lnTo>
                    <a:pt x="77393" y="45789"/>
                  </a:lnTo>
                  <a:lnTo>
                    <a:pt x="69138" y="47727"/>
                  </a:lnTo>
                  <a:lnTo>
                    <a:pt x="51665" y="58830"/>
                  </a:lnTo>
                  <a:lnTo>
                    <a:pt x="37420" y="62317"/>
                  </a:lnTo>
                  <a:lnTo>
                    <a:pt x="23215" y="71882"/>
                  </a:lnTo>
                  <a:lnTo>
                    <a:pt x="10854" y="83325"/>
                  </a:lnTo>
                  <a:lnTo>
                    <a:pt x="7485" y="89215"/>
                  </a:lnTo>
                  <a:lnTo>
                    <a:pt x="0" y="110191"/>
                  </a:lnTo>
                  <a:lnTo>
                    <a:pt x="3963" y="127493"/>
                  </a:lnTo>
                  <a:lnTo>
                    <a:pt x="7068" y="133649"/>
                  </a:lnTo>
                  <a:lnTo>
                    <a:pt x="9285" y="136681"/>
                  </a:lnTo>
                  <a:lnTo>
                    <a:pt x="12748" y="138701"/>
                  </a:lnTo>
                  <a:lnTo>
                    <a:pt x="29917" y="144590"/>
                  </a:lnTo>
                  <a:lnTo>
                    <a:pt x="33447" y="146951"/>
                  </a:lnTo>
                  <a:lnTo>
                    <a:pt x="37785" y="147533"/>
                  </a:lnTo>
                  <a:lnTo>
                    <a:pt x="76416" y="140464"/>
                  </a:lnTo>
                  <a:lnTo>
                    <a:pt x="106018" y="126567"/>
                  </a:lnTo>
                  <a:lnTo>
                    <a:pt x="148878" y="87786"/>
                  </a:lnTo>
                  <a:lnTo>
                    <a:pt x="189831" y="46992"/>
                  </a:lnTo>
                  <a:lnTo>
                    <a:pt x="196171" y="39664"/>
                  </a:lnTo>
                  <a:lnTo>
                    <a:pt x="210205" y="9837"/>
                  </a:lnTo>
                  <a:lnTo>
                    <a:pt x="218697" y="314"/>
                  </a:lnTo>
                  <a:lnTo>
                    <a:pt x="214241" y="0"/>
                  </a:lnTo>
                  <a:lnTo>
                    <a:pt x="212885" y="948"/>
                  </a:lnTo>
                  <a:lnTo>
                    <a:pt x="211981" y="2572"/>
                  </a:lnTo>
                  <a:lnTo>
                    <a:pt x="211378" y="4647"/>
                  </a:lnTo>
                  <a:lnTo>
                    <a:pt x="209984" y="6030"/>
                  </a:lnTo>
                  <a:lnTo>
                    <a:pt x="205789" y="7568"/>
                  </a:lnTo>
                  <a:lnTo>
                    <a:pt x="200617" y="13542"/>
                  </a:lnTo>
                  <a:lnTo>
                    <a:pt x="163778" y="55109"/>
                  </a:lnTo>
                  <a:lnTo>
                    <a:pt x="144796" y="94284"/>
                  </a:lnTo>
                  <a:lnTo>
                    <a:pt x="126838" y="135504"/>
                  </a:lnTo>
                  <a:lnTo>
                    <a:pt x="114593" y="176038"/>
                  </a:lnTo>
                  <a:lnTo>
                    <a:pt x="111946" y="196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4"/>
            <p:cNvSpPr/>
            <p:nvPr/>
          </p:nvSpPr>
          <p:spPr>
            <a:xfrm>
              <a:off x="2196703" y="5189390"/>
              <a:ext cx="634009" cy="70197"/>
            </a:xfrm>
            <a:custGeom>
              <a:avLst/>
              <a:gdLst/>
              <a:ahLst/>
              <a:cxnLst/>
              <a:rect l="0" t="0" r="0" b="0"/>
              <a:pathLst>
                <a:path w="634009" h="70197">
                  <a:moveTo>
                    <a:pt x="634008" y="16618"/>
                  </a:moveTo>
                  <a:lnTo>
                    <a:pt x="634008" y="11877"/>
                  </a:lnTo>
                  <a:lnTo>
                    <a:pt x="633016" y="10481"/>
                  </a:lnTo>
                  <a:lnTo>
                    <a:pt x="631362" y="9550"/>
                  </a:lnTo>
                  <a:lnTo>
                    <a:pt x="621579" y="8056"/>
                  </a:lnTo>
                  <a:lnTo>
                    <a:pt x="578129" y="7697"/>
                  </a:lnTo>
                  <a:lnTo>
                    <a:pt x="535478" y="5043"/>
                  </a:lnTo>
                  <a:lnTo>
                    <a:pt x="495262" y="0"/>
                  </a:lnTo>
                  <a:lnTo>
                    <a:pt x="456086" y="3866"/>
                  </a:lnTo>
                  <a:lnTo>
                    <a:pt x="417800" y="6555"/>
                  </a:lnTo>
                  <a:lnTo>
                    <a:pt x="376580" y="7353"/>
                  </a:lnTo>
                  <a:lnTo>
                    <a:pt x="332947" y="12329"/>
                  </a:lnTo>
                  <a:lnTo>
                    <a:pt x="300773" y="17357"/>
                  </a:lnTo>
                  <a:lnTo>
                    <a:pt x="267623" y="22900"/>
                  </a:lnTo>
                  <a:lnTo>
                    <a:pt x="236352" y="28670"/>
                  </a:lnTo>
                  <a:lnTo>
                    <a:pt x="203272" y="34542"/>
                  </a:lnTo>
                  <a:lnTo>
                    <a:pt x="169718" y="40459"/>
                  </a:lnTo>
                  <a:lnTo>
                    <a:pt x="138269" y="46396"/>
                  </a:lnTo>
                  <a:lnTo>
                    <a:pt x="107755" y="52342"/>
                  </a:lnTo>
                  <a:lnTo>
                    <a:pt x="65331" y="58621"/>
                  </a:lnTo>
                  <a:lnTo>
                    <a:pt x="0" y="701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"/>
          <p:cNvGrpSpPr/>
          <p:nvPr/>
        </p:nvGrpSpPr>
        <p:grpSpPr>
          <a:xfrm>
            <a:off x="2250281" y="5259586"/>
            <a:ext cx="710591" cy="928688"/>
            <a:chOff x="2250281" y="5259586"/>
            <a:chExt cx="710591" cy="928688"/>
          </a:xfrm>
        </p:grpSpPr>
        <p:sp>
          <p:nvSpPr>
            <p:cNvPr id="30" name="SMARTInkShape-95"/>
            <p:cNvSpPr/>
            <p:nvPr/>
          </p:nvSpPr>
          <p:spPr>
            <a:xfrm>
              <a:off x="2348554" y="5259586"/>
              <a:ext cx="249986" cy="125006"/>
            </a:xfrm>
            <a:custGeom>
              <a:avLst/>
              <a:gdLst/>
              <a:ahLst/>
              <a:cxnLst/>
              <a:rect l="0" t="0" r="0" b="0"/>
              <a:pathLst>
                <a:path w="249986" h="125006">
                  <a:moveTo>
                    <a:pt x="169618" y="0"/>
                  </a:moveTo>
                  <a:lnTo>
                    <a:pt x="160721" y="0"/>
                  </a:lnTo>
                  <a:lnTo>
                    <a:pt x="153002" y="7688"/>
                  </a:lnTo>
                  <a:lnTo>
                    <a:pt x="144875" y="9676"/>
                  </a:lnTo>
                  <a:lnTo>
                    <a:pt x="136600" y="14994"/>
                  </a:lnTo>
                  <a:lnTo>
                    <a:pt x="127864" y="18002"/>
                  </a:lnTo>
                  <a:lnTo>
                    <a:pt x="109087" y="32024"/>
                  </a:lnTo>
                  <a:lnTo>
                    <a:pt x="82774" y="39973"/>
                  </a:lnTo>
                  <a:lnTo>
                    <a:pt x="46676" y="59911"/>
                  </a:lnTo>
                  <a:lnTo>
                    <a:pt x="39571" y="62346"/>
                  </a:lnTo>
                  <a:lnTo>
                    <a:pt x="29992" y="68302"/>
                  </a:lnTo>
                  <a:lnTo>
                    <a:pt x="20871" y="71501"/>
                  </a:lnTo>
                  <a:lnTo>
                    <a:pt x="11884" y="77299"/>
                  </a:lnTo>
                  <a:lnTo>
                    <a:pt x="477" y="80247"/>
                  </a:lnTo>
                  <a:lnTo>
                    <a:pt x="0" y="72667"/>
                  </a:lnTo>
                  <a:lnTo>
                    <a:pt x="976" y="72257"/>
                  </a:lnTo>
                  <a:lnTo>
                    <a:pt x="4708" y="71801"/>
                  </a:lnTo>
                  <a:lnTo>
                    <a:pt x="9674" y="68953"/>
                  </a:lnTo>
                  <a:lnTo>
                    <a:pt x="15188" y="65372"/>
                  </a:lnTo>
                  <a:lnTo>
                    <a:pt x="23870" y="62364"/>
                  </a:lnTo>
                  <a:lnTo>
                    <a:pt x="56695" y="39606"/>
                  </a:lnTo>
                  <a:lnTo>
                    <a:pt x="67588" y="35878"/>
                  </a:lnTo>
                  <a:lnTo>
                    <a:pt x="92338" y="21580"/>
                  </a:lnTo>
                  <a:lnTo>
                    <a:pt x="103285" y="17969"/>
                  </a:lnTo>
                  <a:lnTo>
                    <a:pt x="112811" y="12049"/>
                  </a:lnTo>
                  <a:lnTo>
                    <a:pt x="121918" y="9854"/>
                  </a:lnTo>
                  <a:lnTo>
                    <a:pt x="150362" y="8932"/>
                  </a:lnTo>
                  <a:lnTo>
                    <a:pt x="150828" y="9924"/>
                  </a:lnTo>
                  <a:lnTo>
                    <a:pt x="151636" y="16618"/>
                  </a:lnTo>
                  <a:lnTo>
                    <a:pt x="145597" y="24743"/>
                  </a:lnTo>
                  <a:lnTo>
                    <a:pt x="143649" y="33017"/>
                  </a:lnTo>
                  <a:lnTo>
                    <a:pt x="143193" y="38817"/>
                  </a:lnTo>
                  <a:lnTo>
                    <a:pt x="140345" y="44703"/>
                  </a:lnTo>
                  <a:lnTo>
                    <a:pt x="118621" y="71438"/>
                  </a:lnTo>
                  <a:lnTo>
                    <a:pt x="116195" y="77391"/>
                  </a:lnTo>
                  <a:lnTo>
                    <a:pt x="100661" y="98227"/>
                  </a:lnTo>
                  <a:lnTo>
                    <a:pt x="98325" y="114322"/>
                  </a:lnTo>
                  <a:lnTo>
                    <a:pt x="98181" y="124893"/>
                  </a:lnTo>
                  <a:lnTo>
                    <a:pt x="110609" y="125005"/>
                  </a:lnTo>
                  <a:lnTo>
                    <a:pt x="116272" y="122365"/>
                  </a:lnTo>
                  <a:lnTo>
                    <a:pt x="130953" y="110776"/>
                  </a:lnTo>
                  <a:lnTo>
                    <a:pt x="169067" y="96194"/>
                  </a:lnTo>
                  <a:lnTo>
                    <a:pt x="211038" y="66453"/>
                  </a:lnTo>
                  <a:lnTo>
                    <a:pt x="223146" y="60641"/>
                  </a:lnTo>
                  <a:lnTo>
                    <a:pt x="239289" y="46303"/>
                  </a:lnTo>
                  <a:lnTo>
                    <a:pt x="240270" y="42738"/>
                  </a:lnTo>
                  <a:lnTo>
                    <a:pt x="240532" y="40398"/>
                  </a:lnTo>
                  <a:lnTo>
                    <a:pt x="241699" y="38838"/>
                  </a:lnTo>
                  <a:lnTo>
                    <a:pt x="249985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6"/>
            <p:cNvSpPr/>
            <p:nvPr/>
          </p:nvSpPr>
          <p:spPr>
            <a:xfrm>
              <a:off x="2540105" y="5366742"/>
              <a:ext cx="76294" cy="85437"/>
            </a:xfrm>
            <a:custGeom>
              <a:avLst/>
              <a:gdLst/>
              <a:ahLst/>
              <a:cxnLst/>
              <a:rect l="0" t="0" r="0" b="0"/>
              <a:pathLst>
                <a:path w="76294" h="85437">
                  <a:moveTo>
                    <a:pt x="76293" y="0"/>
                  </a:moveTo>
                  <a:lnTo>
                    <a:pt x="76293" y="4740"/>
                  </a:lnTo>
                  <a:lnTo>
                    <a:pt x="75301" y="6136"/>
                  </a:lnTo>
                  <a:lnTo>
                    <a:pt x="73647" y="7068"/>
                  </a:lnTo>
                  <a:lnTo>
                    <a:pt x="71553" y="7688"/>
                  </a:lnTo>
                  <a:lnTo>
                    <a:pt x="58202" y="15834"/>
                  </a:lnTo>
                  <a:lnTo>
                    <a:pt x="55302" y="16509"/>
                  </a:lnTo>
                  <a:lnTo>
                    <a:pt x="22208" y="37858"/>
                  </a:lnTo>
                  <a:lnTo>
                    <a:pt x="17529" y="44276"/>
                  </a:lnTo>
                  <a:lnTo>
                    <a:pt x="14457" y="50436"/>
                  </a:lnTo>
                  <a:lnTo>
                    <a:pt x="8142" y="59482"/>
                  </a:lnTo>
                  <a:lnTo>
                    <a:pt x="6316" y="65462"/>
                  </a:lnTo>
                  <a:lnTo>
                    <a:pt x="4837" y="67453"/>
                  </a:lnTo>
                  <a:lnTo>
                    <a:pt x="2859" y="68782"/>
                  </a:lnTo>
                  <a:lnTo>
                    <a:pt x="548" y="69667"/>
                  </a:lnTo>
                  <a:lnTo>
                    <a:pt x="0" y="70258"/>
                  </a:lnTo>
                  <a:lnTo>
                    <a:pt x="626" y="70651"/>
                  </a:lnTo>
                  <a:lnTo>
                    <a:pt x="2036" y="70913"/>
                  </a:lnTo>
                  <a:lnTo>
                    <a:pt x="2976" y="72080"/>
                  </a:lnTo>
                  <a:lnTo>
                    <a:pt x="4608" y="79079"/>
                  </a:lnTo>
                  <a:lnTo>
                    <a:pt x="7392" y="79795"/>
                  </a:lnTo>
                  <a:lnTo>
                    <a:pt x="9523" y="79986"/>
                  </a:lnTo>
                  <a:lnTo>
                    <a:pt x="14537" y="82844"/>
                  </a:lnTo>
                  <a:lnTo>
                    <a:pt x="17263" y="84995"/>
                  </a:lnTo>
                  <a:lnTo>
                    <a:pt x="19080" y="85436"/>
                  </a:lnTo>
                  <a:lnTo>
                    <a:pt x="20292" y="84739"/>
                  </a:lnTo>
                  <a:lnTo>
                    <a:pt x="21100" y="83282"/>
                  </a:lnTo>
                  <a:lnTo>
                    <a:pt x="22631" y="82310"/>
                  </a:lnTo>
                  <a:lnTo>
                    <a:pt x="29525" y="79950"/>
                  </a:lnTo>
                  <a:lnTo>
                    <a:pt x="37852" y="74401"/>
                  </a:lnTo>
                  <a:lnTo>
                    <a:pt x="46603" y="71323"/>
                  </a:lnTo>
                  <a:lnTo>
                    <a:pt x="61421" y="59124"/>
                  </a:lnTo>
                  <a:lnTo>
                    <a:pt x="64722" y="53397"/>
                  </a:lnTo>
                  <a:lnTo>
                    <a:pt x="65603" y="50481"/>
                  </a:lnTo>
                  <a:lnTo>
                    <a:pt x="67182" y="48537"/>
                  </a:lnTo>
                  <a:lnTo>
                    <a:pt x="73153" y="44808"/>
                  </a:lnTo>
                  <a:lnTo>
                    <a:pt x="74898" y="40420"/>
                  </a:lnTo>
                  <a:lnTo>
                    <a:pt x="76293" y="17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7"/>
            <p:cNvSpPr/>
            <p:nvPr/>
          </p:nvSpPr>
          <p:spPr>
            <a:xfrm>
              <a:off x="2652117" y="5402461"/>
              <a:ext cx="142876" cy="169665"/>
            </a:xfrm>
            <a:custGeom>
              <a:avLst/>
              <a:gdLst/>
              <a:ahLst/>
              <a:cxnLst/>
              <a:rect l="0" t="0" r="0" b="0"/>
              <a:pathLst>
                <a:path w="142876" h="169665">
                  <a:moveTo>
                    <a:pt x="142875" y="0"/>
                  </a:moveTo>
                  <a:lnTo>
                    <a:pt x="138134" y="4740"/>
                  </a:lnTo>
                  <a:lnTo>
                    <a:pt x="135807" y="9713"/>
                  </a:lnTo>
                  <a:lnTo>
                    <a:pt x="135187" y="12428"/>
                  </a:lnTo>
                  <a:lnTo>
                    <a:pt x="129573" y="20991"/>
                  </a:lnTo>
                  <a:lnTo>
                    <a:pt x="100187" y="50603"/>
                  </a:lnTo>
                  <a:lnTo>
                    <a:pt x="85137" y="61516"/>
                  </a:lnTo>
                  <a:lnTo>
                    <a:pt x="51647" y="104191"/>
                  </a:lnTo>
                  <a:lnTo>
                    <a:pt x="24222" y="127819"/>
                  </a:lnTo>
                  <a:lnTo>
                    <a:pt x="20687" y="136514"/>
                  </a:lnTo>
                  <a:lnTo>
                    <a:pt x="18124" y="146001"/>
                  </a:lnTo>
                  <a:lnTo>
                    <a:pt x="11040" y="160176"/>
                  </a:lnTo>
                  <a:lnTo>
                    <a:pt x="10337" y="163339"/>
                  </a:lnTo>
                  <a:lnTo>
                    <a:pt x="8876" y="165447"/>
                  </a:lnTo>
                  <a:lnTo>
                    <a:pt x="6909" y="166853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8"/>
            <p:cNvSpPr/>
            <p:nvPr/>
          </p:nvSpPr>
          <p:spPr>
            <a:xfrm>
              <a:off x="2643188" y="5456039"/>
              <a:ext cx="138808" cy="205383"/>
            </a:xfrm>
            <a:custGeom>
              <a:avLst/>
              <a:gdLst/>
              <a:ahLst/>
              <a:cxnLst/>
              <a:rect l="0" t="0" r="0" b="0"/>
              <a:pathLst>
                <a:path w="138808" h="205383">
                  <a:moveTo>
                    <a:pt x="0" y="0"/>
                  </a:moveTo>
                  <a:lnTo>
                    <a:pt x="0" y="7688"/>
                  </a:lnTo>
                  <a:lnTo>
                    <a:pt x="992" y="8102"/>
                  </a:lnTo>
                  <a:lnTo>
                    <a:pt x="4740" y="8561"/>
                  </a:lnTo>
                  <a:lnTo>
                    <a:pt x="6136" y="9676"/>
                  </a:lnTo>
                  <a:lnTo>
                    <a:pt x="13302" y="21326"/>
                  </a:lnTo>
                  <a:lnTo>
                    <a:pt x="47310" y="60651"/>
                  </a:lnTo>
                  <a:lnTo>
                    <a:pt x="90923" y="92241"/>
                  </a:lnTo>
                  <a:lnTo>
                    <a:pt x="100272" y="95566"/>
                  </a:lnTo>
                  <a:lnTo>
                    <a:pt x="138807" y="98224"/>
                  </a:lnTo>
                  <a:lnTo>
                    <a:pt x="136767" y="98225"/>
                  </a:lnTo>
                  <a:lnTo>
                    <a:pt x="135826" y="97233"/>
                  </a:lnTo>
                  <a:lnTo>
                    <a:pt x="134192" y="90538"/>
                  </a:lnTo>
                  <a:lnTo>
                    <a:pt x="131409" y="89848"/>
                  </a:lnTo>
                  <a:lnTo>
                    <a:pt x="89828" y="89301"/>
                  </a:lnTo>
                  <a:lnTo>
                    <a:pt x="77495" y="89297"/>
                  </a:lnTo>
                  <a:lnTo>
                    <a:pt x="63751" y="94037"/>
                  </a:lnTo>
                  <a:lnTo>
                    <a:pt x="46782" y="105547"/>
                  </a:lnTo>
                  <a:lnTo>
                    <a:pt x="40540" y="111420"/>
                  </a:lnTo>
                  <a:lnTo>
                    <a:pt x="37861" y="116658"/>
                  </a:lnTo>
                  <a:lnTo>
                    <a:pt x="35844" y="129267"/>
                  </a:lnTo>
                  <a:lnTo>
                    <a:pt x="36794" y="130826"/>
                  </a:lnTo>
                  <a:lnTo>
                    <a:pt x="38420" y="131866"/>
                  </a:lnTo>
                  <a:lnTo>
                    <a:pt x="45448" y="133328"/>
                  </a:lnTo>
                  <a:lnTo>
                    <a:pt x="56712" y="133823"/>
                  </a:lnTo>
                  <a:lnTo>
                    <a:pt x="62577" y="131245"/>
                  </a:lnTo>
                  <a:lnTo>
                    <a:pt x="68491" y="127784"/>
                  </a:lnTo>
                  <a:lnTo>
                    <a:pt x="77399" y="124844"/>
                  </a:lnTo>
                  <a:lnTo>
                    <a:pt x="87533" y="117435"/>
                  </a:lnTo>
                  <a:lnTo>
                    <a:pt x="96077" y="115360"/>
                  </a:lnTo>
                  <a:lnTo>
                    <a:pt x="105501" y="108432"/>
                  </a:lnTo>
                  <a:lnTo>
                    <a:pt x="115674" y="107190"/>
                  </a:lnTo>
                  <a:lnTo>
                    <a:pt x="116085" y="149997"/>
                  </a:lnTo>
                  <a:lnTo>
                    <a:pt x="116085" y="193210"/>
                  </a:lnTo>
                  <a:lnTo>
                    <a:pt x="116085" y="205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9"/>
            <p:cNvSpPr/>
            <p:nvPr/>
          </p:nvSpPr>
          <p:spPr>
            <a:xfrm>
              <a:off x="2803922" y="5607843"/>
              <a:ext cx="17860" cy="107158"/>
            </a:xfrm>
            <a:custGeom>
              <a:avLst/>
              <a:gdLst/>
              <a:ahLst/>
              <a:cxnLst/>
              <a:rect l="0" t="0" r="0" b="0"/>
              <a:pathLst>
                <a:path w="17860" h="107158">
                  <a:moveTo>
                    <a:pt x="17859" y="0"/>
                  </a:moveTo>
                  <a:lnTo>
                    <a:pt x="17859" y="12429"/>
                  </a:lnTo>
                  <a:lnTo>
                    <a:pt x="15213" y="18092"/>
                  </a:lnTo>
                  <a:lnTo>
                    <a:pt x="11722" y="23916"/>
                  </a:lnTo>
                  <a:lnTo>
                    <a:pt x="9757" y="33766"/>
                  </a:lnTo>
                  <a:lnTo>
                    <a:pt x="8010" y="59699"/>
                  </a:lnTo>
                  <a:lnTo>
                    <a:pt x="1251" y="81994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0"/>
            <p:cNvSpPr/>
            <p:nvPr/>
          </p:nvSpPr>
          <p:spPr>
            <a:xfrm>
              <a:off x="2714625" y="5652492"/>
              <a:ext cx="160735" cy="17860"/>
            </a:xfrm>
            <a:custGeom>
              <a:avLst/>
              <a:gdLst/>
              <a:ahLst/>
              <a:cxnLst/>
              <a:rect l="0" t="0" r="0" b="0"/>
              <a:pathLst>
                <a:path w="160735" h="17860">
                  <a:moveTo>
                    <a:pt x="160734" y="17859"/>
                  </a:moveTo>
                  <a:lnTo>
                    <a:pt x="160734" y="13119"/>
                  </a:lnTo>
                  <a:lnTo>
                    <a:pt x="159742" y="11722"/>
                  </a:lnTo>
                  <a:lnTo>
                    <a:pt x="158088" y="10792"/>
                  </a:lnTo>
                  <a:lnTo>
                    <a:pt x="153046" y="9298"/>
                  </a:lnTo>
                  <a:lnTo>
                    <a:pt x="144921" y="2865"/>
                  </a:lnTo>
                  <a:lnTo>
                    <a:pt x="136646" y="849"/>
                  </a:lnTo>
                  <a:lnTo>
                    <a:pt x="96127" y="15"/>
                  </a:lnTo>
                  <a:lnTo>
                    <a:pt x="51961" y="0"/>
                  </a:lnTo>
                  <a:lnTo>
                    <a:pt x="15286" y="0"/>
                  </a:lnTo>
                  <a:lnTo>
                    <a:pt x="9109" y="2645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1"/>
            <p:cNvSpPr/>
            <p:nvPr/>
          </p:nvSpPr>
          <p:spPr>
            <a:xfrm>
              <a:off x="2803922" y="5701198"/>
              <a:ext cx="89175" cy="85240"/>
            </a:xfrm>
            <a:custGeom>
              <a:avLst/>
              <a:gdLst/>
              <a:ahLst/>
              <a:cxnLst/>
              <a:rect l="0" t="0" r="0" b="0"/>
              <a:pathLst>
                <a:path w="89175" h="85240">
                  <a:moveTo>
                    <a:pt x="0" y="13802"/>
                  </a:moveTo>
                  <a:lnTo>
                    <a:pt x="13302" y="27104"/>
                  </a:lnTo>
                  <a:lnTo>
                    <a:pt x="15834" y="32281"/>
                  </a:lnTo>
                  <a:lnTo>
                    <a:pt x="16509" y="35051"/>
                  </a:lnTo>
                  <a:lnTo>
                    <a:pt x="17951" y="36898"/>
                  </a:lnTo>
                  <a:lnTo>
                    <a:pt x="35898" y="47443"/>
                  </a:lnTo>
                  <a:lnTo>
                    <a:pt x="62512" y="49466"/>
                  </a:lnTo>
                  <a:lnTo>
                    <a:pt x="74415" y="49510"/>
                  </a:lnTo>
                  <a:lnTo>
                    <a:pt x="76399" y="48521"/>
                  </a:lnTo>
                  <a:lnTo>
                    <a:pt x="77721" y="46870"/>
                  </a:lnTo>
                  <a:lnTo>
                    <a:pt x="78604" y="44776"/>
                  </a:lnTo>
                  <a:lnTo>
                    <a:pt x="80184" y="43381"/>
                  </a:lnTo>
                  <a:lnTo>
                    <a:pt x="84585" y="41831"/>
                  </a:lnTo>
                  <a:lnTo>
                    <a:pt x="86156" y="40425"/>
                  </a:lnTo>
                  <a:lnTo>
                    <a:pt x="88883" y="33011"/>
                  </a:lnTo>
                  <a:lnTo>
                    <a:pt x="89174" y="27321"/>
                  </a:lnTo>
                  <a:lnTo>
                    <a:pt x="86596" y="22125"/>
                  </a:lnTo>
                  <a:lnTo>
                    <a:pt x="75991" y="9548"/>
                  </a:lnTo>
                  <a:lnTo>
                    <a:pt x="70815" y="6950"/>
                  </a:lnTo>
                  <a:lnTo>
                    <a:pt x="68046" y="6258"/>
                  </a:lnTo>
                  <a:lnTo>
                    <a:pt x="59408" y="542"/>
                  </a:lnTo>
                  <a:lnTo>
                    <a:pt x="56473" y="0"/>
                  </a:lnTo>
                  <a:lnTo>
                    <a:pt x="53523" y="632"/>
                  </a:lnTo>
                  <a:lnTo>
                    <a:pt x="47601" y="2988"/>
                  </a:lnTo>
                  <a:lnTo>
                    <a:pt x="29763" y="5699"/>
                  </a:lnTo>
                  <a:lnTo>
                    <a:pt x="17859" y="11908"/>
                  </a:lnTo>
                  <a:lnTo>
                    <a:pt x="14882" y="12538"/>
                  </a:lnTo>
                  <a:lnTo>
                    <a:pt x="12898" y="13951"/>
                  </a:lnTo>
                  <a:lnTo>
                    <a:pt x="11575" y="15886"/>
                  </a:lnTo>
                  <a:lnTo>
                    <a:pt x="9713" y="23349"/>
                  </a:lnTo>
                  <a:lnTo>
                    <a:pt x="9452" y="26119"/>
                  </a:lnTo>
                  <a:lnTo>
                    <a:pt x="6516" y="31844"/>
                  </a:lnTo>
                  <a:lnTo>
                    <a:pt x="2896" y="37695"/>
                  </a:lnTo>
                  <a:lnTo>
                    <a:pt x="1287" y="43604"/>
                  </a:lnTo>
                  <a:lnTo>
                    <a:pt x="1850" y="46568"/>
                  </a:lnTo>
                  <a:lnTo>
                    <a:pt x="7237" y="58455"/>
                  </a:lnTo>
                  <a:lnTo>
                    <a:pt x="8595" y="70357"/>
                  </a:lnTo>
                  <a:lnTo>
                    <a:pt x="9699" y="72341"/>
                  </a:lnTo>
                  <a:lnTo>
                    <a:pt x="11427" y="73664"/>
                  </a:lnTo>
                  <a:lnTo>
                    <a:pt x="13571" y="74546"/>
                  </a:lnTo>
                  <a:lnTo>
                    <a:pt x="15000" y="76126"/>
                  </a:lnTo>
                  <a:lnTo>
                    <a:pt x="17859" y="85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2"/>
            <p:cNvSpPr/>
            <p:nvPr/>
          </p:nvSpPr>
          <p:spPr>
            <a:xfrm>
              <a:off x="2857500" y="5777543"/>
              <a:ext cx="103372" cy="102986"/>
            </a:xfrm>
            <a:custGeom>
              <a:avLst/>
              <a:gdLst/>
              <a:ahLst/>
              <a:cxnLst/>
              <a:rect l="0" t="0" r="0" b="0"/>
              <a:pathLst>
                <a:path w="103372" h="102986">
                  <a:moveTo>
                    <a:pt x="98226" y="35683"/>
                  </a:moveTo>
                  <a:lnTo>
                    <a:pt x="98226" y="22381"/>
                  </a:lnTo>
                  <a:lnTo>
                    <a:pt x="100872" y="17204"/>
                  </a:lnTo>
                  <a:lnTo>
                    <a:pt x="102967" y="14434"/>
                  </a:lnTo>
                  <a:lnTo>
                    <a:pt x="103371" y="12587"/>
                  </a:lnTo>
                  <a:lnTo>
                    <a:pt x="102649" y="11356"/>
                  </a:lnTo>
                  <a:lnTo>
                    <a:pt x="96891" y="6978"/>
                  </a:lnTo>
                  <a:lnTo>
                    <a:pt x="91680" y="3081"/>
                  </a:lnTo>
                  <a:lnTo>
                    <a:pt x="83168" y="888"/>
                  </a:lnTo>
                  <a:lnTo>
                    <a:pt x="67213" y="0"/>
                  </a:lnTo>
                  <a:lnTo>
                    <a:pt x="61953" y="2626"/>
                  </a:lnTo>
                  <a:lnTo>
                    <a:pt x="50492" y="12397"/>
                  </a:lnTo>
                  <a:lnTo>
                    <a:pt x="47245" y="20703"/>
                  </a:lnTo>
                  <a:lnTo>
                    <a:pt x="43757" y="56467"/>
                  </a:lnTo>
                  <a:lnTo>
                    <a:pt x="36973" y="73979"/>
                  </a:lnTo>
                  <a:lnTo>
                    <a:pt x="35829" y="92203"/>
                  </a:lnTo>
                  <a:lnTo>
                    <a:pt x="34800" y="94199"/>
                  </a:lnTo>
                  <a:lnTo>
                    <a:pt x="33122" y="95530"/>
                  </a:lnTo>
                  <a:lnTo>
                    <a:pt x="31011" y="96417"/>
                  </a:lnTo>
                  <a:lnTo>
                    <a:pt x="29603" y="98001"/>
                  </a:lnTo>
                  <a:lnTo>
                    <a:pt x="27623" y="102985"/>
                  </a:lnTo>
                  <a:lnTo>
                    <a:pt x="27345" y="102379"/>
                  </a:lnTo>
                  <a:lnTo>
                    <a:pt x="27160" y="100982"/>
                  </a:lnTo>
                  <a:lnTo>
                    <a:pt x="26044" y="100052"/>
                  </a:lnTo>
                  <a:lnTo>
                    <a:pt x="19733" y="97750"/>
                  </a:lnTo>
                  <a:lnTo>
                    <a:pt x="0" y="80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3"/>
            <p:cNvSpPr/>
            <p:nvPr/>
          </p:nvSpPr>
          <p:spPr>
            <a:xfrm>
              <a:off x="2277438" y="5491803"/>
              <a:ext cx="178227" cy="116041"/>
            </a:xfrm>
            <a:custGeom>
              <a:avLst/>
              <a:gdLst/>
              <a:ahLst/>
              <a:cxnLst/>
              <a:rect l="0" t="0" r="0" b="0"/>
              <a:pathLst>
                <a:path w="178227" h="116041">
                  <a:moveTo>
                    <a:pt x="8562" y="116040"/>
                  </a:moveTo>
                  <a:lnTo>
                    <a:pt x="0" y="116040"/>
                  </a:lnTo>
                  <a:lnTo>
                    <a:pt x="7353" y="116040"/>
                  </a:lnTo>
                  <a:lnTo>
                    <a:pt x="12944" y="111300"/>
                  </a:lnTo>
                  <a:lnTo>
                    <a:pt x="15470" y="106327"/>
                  </a:lnTo>
                  <a:lnTo>
                    <a:pt x="16144" y="103612"/>
                  </a:lnTo>
                  <a:lnTo>
                    <a:pt x="24382" y="89182"/>
                  </a:lnTo>
                  <a:lnTo>
                    <a:pt x="25062" y="86229"/>
                  </a:lnTo>
                  <a:lnTo>
                    <a:pt x="30759" y="77331"/>
                  </a:lnTo>
                  <a:lnTo>
                    <a:pt x="38731" y="68411"/>
                  </a:lnTo>
                  <a:lnTo>
                    <a:pt x="41814" y="59815"/>
                  </a:lnTo>
                  <a:lnTo>
                    <a:pt x="44177" y="50372"/>
                  </a:lnTo>
                  <a:lnTo>
                    <a:pt x="53778" y="36224"/>
                  </a:lnTo>
                  <a:lnTo>
                    <a:pt x="60408" y="29965"/>
                  </a:lnTo>
                  <a:lnTo>
                    <a:pt x="97700" y="2605"/>
                  </a:lnTo>
                  <a:lnTo>
                    <a:pt x="109734" y="478"/>
                  </a:lnTo>
                  <a:lnTo>
                    <a:pt x="127622" y="0"/>
                  </a:lnTo>
                  <a:lnTo>
                    <a:pt x="133577" y="2621"/>
                  </a:lnTo>
                  <a:lnTo>
                    <a:pt x="139530" y="6101"/>
                  </a:lnTo>
                  <a:lnTo>
                    <a:pt x="148460" y="9052"/>
                  </a:lnTo>
                  <a:lnTo>
                    <a:pt x="163343" y="21205"/>
                  </a:lnTo>
                  <a:lnTo>
                    <a:pt x="178226" y="446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4"/>
            <p:cNvSpPr/>
            <p:nvPr/>
          </p:nvSpPr>
          <p:spPr>
            <a:xfrm>
              <a:off x="2250281" y="5491758"/>
              <a:ext cx="133946" cy="187336"/>
            </a:xfrm>
            <a:custGeom>
              <a:avLst/>
              <a:gdLst/>
              <a:ahLst/>
              <a:cxnLst/>
              <a:rect l="0" t="0" r="0" b="0"/>
              <a:pathLst>
                <a:path w="133946" h="187336">
                  <a:moveTo>
                    <a:pt x="0" y="0"/>
                  </a:moveTo>
                  <a:lnTo>
                    <a:pt x="0" y="4739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4740" y="7688"/>
                  </a:lnTo>
                  <a:lnTo>
                    <a:pt x="48996" y="38960"/>
                  </a:lnTo>
                  <a:lnTo>
                    <a:pt x="91479" y="65430"/>
                  </a:lnTo>
                  <a:lnTo>
                    <a:pt x="113283" y="77122"/>
                  </a:lnTo>
                  <a:lnTo>
                    <a:pt x="120793" y="79917"/>
                  </a:lnTo>
                  <a:lnTo>
                    <a:pt x="133776" y="89171"/>
                  </a:lnTo>
                  <a:lnTo>
                    <a:pt x="105262" y="89294"/>
                  </a:lnTo>
                  <a:lnTo>
                    <a:pt x="98707" y="91940"/>
                  </a:lnTo>
                  <a:lnTo>
                    <a:pt x="95571" y="94036"/>
                  </a:lnTo>
                  <a:lnTo>
                    <a:pt x="73342" y="100320"/>
                  </a:lnTo>
                  <a:lnTo>
                    <a:pt x="50713" y="119185"/>
                  </a:lnTo>
                  <a:lnTo>
                    <a:pt x="47344" y="127716"/>
                  </a:lnTo>
                  <a:lnTo>
                    <a:pt x="45181" y="144622"/>
                  </a:lnTo>
                  <a:lnTo>
                    <a:pt x="47531" y="151257"/>
                  </a:lnTo>
                  <a:lnTo>
                    <a:pt x="65653" y="180296"/>
                  </a:lnTo>
                  <a:lnTo>
                    <a:pt x="74158" y="184311"/>
                  </a:lnTo>
                  <a:lnTo>
                    <a:pt x="100840" y="187335"/>
                  </a:lnTo>
                  <a:lnTo>
                    <a:pt x="106995" y="184793"/>
                  </a:lnTo>
                  <a:lnTo>
                    <a:pt x="119031" y="175078"/>
                  </a:lnTo>
                  <a:lnTo>
                    <a:pt x="122356" y="169424"/>
                  </a:lnTo>
                  <a:lnTo>
                    <a:pt x="133324" y="134490"/>
                  </a:lnTo>
                  <a:lnTo>
                    <a:pt x="133945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5"/>
            <p:cNvSpPr/>
            <p:nvPr/>
          </p:nvSpPr>
          <p:spPr>
            <a:xfrm>
              <a:off x="2384226" y="5643685"/>
              <a:ext cx="107158" cy="53456"/>
            </a:xfrm>
            <a:custGeom>
              <a:avLst/>
              <a:gdLst/>
              <a:ahLst/>
              <a:cxnLst/>
              <a:rect l="0" t="0" r="0" b="0"/>
              <a:pathLst>
                <a:path w="107158" h="53456">
                  <a:moveTo>
                    <a:pt x="0" y="53455"/>
                  </a:moveTo>
                  <a:lnTo>
                    <a:pt x="0" y="36869"/>
                  </a:lnTo>
                  <a:lnTo>
                    <a:pt x="6137" y="28719"/>
                  </a:lnTo>
                  <a:lnTo>
                    <a:pt x="9095" y="20439"/>
                  </a:lnTo>
                  <a:lnTo>
                    <a:pt x="22200" y="4578"/>
                  </a:lnTo>
                  <a:lnTo>
                    <a:pt x="27396" y="1967"/>
                  </a:lnTo>
                  <a:lnTo>
                    <a:pt x="44702" y="60"/>
                  </a:lnTo>
                  <a:lnTo>
                    <a:pt x="47661" y="0"/>
                  </a:lnTo>
                  <a:lnTo>
                    <a:pt x="53594" y="2578"/>
                  </a:lnTo>
                  <a:lnTo>
                    <a:pt x="56565" y="4654"/>
                  </a:lnTo>
                  <a:lnTo>
                    <a:pt x="74600" y="9971"/>
                  </a:lnTo>
                  <a:lnTo>
                    <a:pt x="107157" y="445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6"/>
            <p:cNvSpPr/>
            <p:nvPr/>
          </p:nvSpPr>
          <p:spPr>
            <a:xfrm>
              <a:off x="2509242" y="5732904"/>
              <a:ext cx="187525" cy="107112"/>
            </a:xfrm>
            <a:custGeom>
              <a:avLst/>
              <a:gdLst/>
              <a:ahLst/>
              <a:cxnLst/>
              <a:rect l="0" t="0" r="0" b="0"/>
              <a:pathLst>
                <a:path w="187525" h="107112">
                  <a:moveTo>
                    <a:pt x="187524" y="53533"/>
                  </a:moveTo>
                  <a:lnTo>
                    <a:pt x="187524" y="39972"/>
                  </a:lnTo>
                  <a:lnTo>
                    <a:pt x="184877" y="34939"/>
                  </a:lnTo>
                  <a:lnTo>
                    <a:pt x="179835" y="28363"/>
                  </a:lnTo>
                  <a:lnTo>
                    <a:pt x="139878" y="3849"/>
                  </a:lnTo>
                  <a:lnTo>
                    <a:pt x="127876" y="1109"/>
                  </a:lnTo>
                  <a:lnTo>
                    <a:pt x="90911" y="0"/>
                  </a:lnTo>
                  <a:lnTo>
                    <a:pt x="82408" y="2621"/>
                  </a:lnTo>
                  <a:lnTo>
                    <a:pt x="68864" y="12388"/>
                  </a:lnTo>
                  <a:lnTo>
                    <a:pt x="65333" y="18049"/>
                  </a:lnTo>
                  <a:lnTo>
                    <a:pt x="63066" y="29768"/>
                  </a:lnTo>
                  <a:lnTo>
                    <a:pt x="65402" y="35694"/>
                  </a:lnTo>
                  <a:lnTo>
                    <a:pt x="68755" y="41637"/>
                  </a:lnTo>
                  <a:lnTo>
                    <a:pt x="71635" y="50559"/>
                  </a:lnTo>
                  <a:lnTo>
                    <a:pt x="75824" y="56511"/>
                  </a:lnTo>
                  <a:lnTo>
                    <a:pt x="80994" y="59818"/>
                  </a:lnTo>
                  <a:lnTo>
                    <a:pt x="86599" y="62279"/>
                  </a:lnTo>
                  <a:lnTo>
                    <a:pt x="95333" y="68252"/>
                  </a:lnTo>
                  <a:lnTo>
                    <a:pt x="107002" y="71357"/>
                  </a:lnTo>
                  <a:lnTo>
                    <a:pt x="102370" y="71382"/>
                  </a:lnTo>
                  <a:lnTo>
                    <a:pt x="97422" y="68742"/>
                  </a:lnTo>
                  <a:lnTo>
                    <a:pt x="91916" y="65253"/>
                  </a:lnTo>
                  <a:lnTo>
                    <a:pt x="80297" y="63014"/>
                  </a:lnTo>
                  <a:lnTo>
                    <a:pt x="42912" y="62472"/>
                  </a:lnTo>
                  <a:lnTo>
                    <a:pt x="36270" y="65114"/>
                  </a:lnTo>
                  <a:lnTo>
                    <a:pt x="14915" y="83454"/>
                  </a:lnTo>
                  <a:lnTo>
                    <a:pt x="11590" y="89321"/>
                  </a:lnTo>
                  <a:lnTo>
                    <a:pt x="9120" y="95235"/>
                  </a:lnTo>
                  <a:lnTo>
                    <a:pt x="0" y="1071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7"/>
            <p:cNvSpPr/>
            <p:nvPr/>
          </p:nvSpPr>
          <p:spPr>
            <a:xfrm>
              <a:off x="2536064" y="5877010"/>
              <a:ext cx="142807" cy="79092"/>
            </a:xfrm>
            <a:custGeom>
              <a:avLst/>
              <a:gdLst/>
              <a:ahLst/>
              <a:cxnLst/>
              <a:rect l="0" t="0" r="0" b="0"/>
              <a:pathLst>
                <a:path w="142807" h="79092">
                  <a:moveTo>
                    <a:pt x="8897" y="25513"/>
                  </a:moveTo>
                  <a:lnTo>
                    <a:pt x="4156" y="25513"/>
                  </a:lnTo>
                  <a:lnTo>
                    <a:pt x="2760" y="26505"/>
                  </a:lnTo>
                  <a:lnTo>
                    <a:pt x="1829" y="28159"/>
                  </a:lnTo>
                  <a:lnTo>
                    <a:pt x="76" y="34075"/>
                  </a:lnTo>
                  <a:lnTo>
                    <a:pt x="0" y="29593"/>
                  </a:lnTo>
                  <a:lnTo>
                    <a:pt x="981" y="28233"/>
                  </a:lnTo>
                  <a:lnTo>
                    <a:pt x="9064" y="24760"/>
                  </a:lnTo>
                  <a:lnTo>
                    <a:pt x="15781" y="19447"/>
                  </a:lnTo>
                  <a:lnTo>
                    <a:pt x="24056" y="16440"/>
                  </a:lnTo>
                  <a:lnTo>
                    <a:pt x="33783" y="10697"/>
                  </a:lnTo>
                  <a:lnTo>
                    <a:pt x="58678" y="6929"/>
                  </a:lnTo>
                  <a:lnTo>
                    <a:pt x="71243" y="639"/>
                  </a:lnTo>
                  <a:lnTo>
                    <a:pt x="74274" y="0"/>
                  </a:lnTo>
                  <a:lnTo>
                    <a:pt x="77286" y="567"/>
                  </a:lnTo>
                  <a:lnTo>
                    <a:pt x="89250" y="5960"/>
                  </a:lnTo>
                  <a:lnTo>
                    <a:pt x="102410" y="7554"/>
                  </a:lnTo>
                  <a:lnTo>
                    <a:pt x="103982" y="8580"/>
                  </a:lnTo>
                  <a:lnTo>
                    <a:pt x="105029" y="10255"/>
                  </a:lnTo>
                  <a:lnTo>
                    <a:pt x="105727" y="12365"/>
                  </a:lnTo>
                  <a:lnTo>
                    <a:pt x="105200" y="13771"/>
                  </a:lnTo>
                  <a:lnTo>
                    <a:pt x="103857" y="14708"/>
                  </a:lnTo>
                  <a:lnTo>
                    <a:pt x="101969" y="15333"/>
                  </a:lnTo>
                  <a:lnTo>
                    <a:pt x="100711" y="16742"/>
                  </a:lnTo>
                  <a:lnTo>
                    <a:pt x="99312" y="20954"/>
                  </a:lnTo>
                  <a:lnTo>
                    <a:pt x="97947" y="22473"/>
                  </a:lnTo>
                  <a:lnTo>
                    <a:pt x="85863" y="29853"/>
                  </a:lnTo>
                  <a:lnTo>
                    <a:pt x="73131" y="41728"/>
                  </a:lnTo>
                  <a:lnTo>
                    <a:pt x="69526" y="42642"/>
                  </a:lnTo>
                  <a:lnTo>
                    <a:pt x="63868" y="43228"/>
                  </a:lnTo>
                  <a:lnTo>
                    <a:pt x="63403" y="44268"/>
                  </a:lnTo>
                  <a:lnTo>
                    <a:pt x="62750" y="48489"/>
                  </a:lnTo>
                  <a:lnTo>
                    <a:pt x="62511" y="44242"/>
                  </a:lnTo>
                  <a:lnTo>
                    <a:pt x="65137" y="43759"/>
                  </a:lnTo>
                  <a:lnTo>
                    <a:pt x="78726" y="43395"/>
                  </a:lnTo>
                  <a:lnTo>
                    <a:pt x="100311" y="35685"/>
                  </a:lnTo>
                  <a:lnTo>
                    <a:pt x="112907" y="33696"/>
                  </a:lnTo>
                  <a:lnTo>
                    <a:pt x="124949" y="27423"/>
                  </a:lnTo>
                  <a:lnTo>
                    <a:pt x="142720" y="25515"/>
                  </a:lnTo>
                  <a:lnTo>
                    <a:pt x="142806" y="30254"/>
                  </a:lnTo>
                  <a:lnTo>
                    <a:pt x="140180" y="35228"/>
                  </a:lnTo>
                  <a:lnTo>
                    <a:pt x="136698" y="40745"/>
                  </a:lnTo>
                  <a:lnTo>
                    <a:pt x="133746" y="49429"/>
                  </a:lnTo>
                  <a:lnTo>
                    <a:pt x="107124" y="790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8"/>
            <p:cNvSpPr/>
            <p:nvPr/>
          </p:nvSpPr>
          <p:spPr>
            <a:xfrm>
              <a:off x="2678906" y="6000750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0"/>
                  </a:moveTo>
                  <a:lnTo>
                    <a:pt x="8930" y="4740"/>
                  </a:lnTo>
                  <a:lnTo>
                    <a:pt x="7938" y="6136"/>
                  </a:lnTo>
                  <a:lnTo>
                    <a:pt x="6284" y="7067"/>
                  </a:lnTo>
                  <a:lnTo>
                    <a:pt x="4189" y="7688"/>
                  </a:lnTo>
                  <a:lnTo>
                    <a:pt x="2793" y="9094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9"/>
            <p:cNvSpPr/>
            <p:nvPr/>
          </p:nvSpPr>
          <p:spPr>
            <a:xfrm>
              <a:off x="2687836" y="5902523"/>
              <a:ext cx="107154" cy="151806"/>
            </a:xfrm>
            <a:custGeom>
              <a:avLst/>
              <a:gdLst/>
              <a:ahLst/>
              <a:cxnLst/>
              <a:rect l="0" t="0" r="0" b="0"/>
              <a:pathLst>
                <a:path w="107154" h="151806">
                  <a:moveTo>
                    <a:pt x="98227" y="0"/>
                  </a:moveTo>
                  <a:lnTo>
                    <a:pt x="107146" y="0"/>
                  </a:lnTo>
                  <a:lnTo>
                    <a:pt x="107153" y="4740"/>
                  </a:lnTo>
                  <a:lnTo>
                    <a:pt x="104509" y="9713"/>
                  </a:lnTo>
                  <a:lnTo>
                    <a:pt x="101019" y="15232"/>
                  </a:lnTo>
                  <a:lnTo>
                    <a:pt x="98061" y="23916"/>
                  </a:lnTo>
                  <a:lnTo>
                    <a:pt x="68424" y="64244"/>
                  </a:lnTo>
                  <a:lnTo>
                    <a:pt x="38694" y="104905"/>
                  </a:lnTo>
                  <a:lnTo>
                    <a:pt x="3141" y="148641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0"/>
            <p:cNvSpPr/>
            <p:nvPr/>
          </p:nvSpPr>
          <p:spPr>
            <a:xfrm>
              <a:off x="2687836" y="6054328"/>
              <a:ext cx="107110" cy="133946"/>
            </a:xfrm>
            <a:custGeom>
              <a:avLst/>
              <a:gdLst/>
              <a:ahLst/>
              <a:cxnLst/>
              <a:rect l="0" t="0" r="0" b="0"/>
              <a:pathLst>
                <a:path w="107110" h="133946">
                  <a:moveTo>
                    <a:pt x="71437" y="0"/>
                  </a:moveTo>
                  <a:lnTo>
                    <a:pt x="66697" y="0"/>
                  </a:lnTo>
                  <a:lnTo>
                    <a:pt x="65300" y="992"/>
                  </a:lnTo>
                  <a:lnTo>
                    <a:pt x="64370" y="2645"/>
                  </a:lnTo>
                  <a:lnTo>
                    <a:pt x="62875" y="7688"/>
                  </a:lnTo>
                  <a:lnTo>
                    <a:pt x="56443" y="15813"/>
                  </a:lnTo>
                  <a:lnTo>
                    <a:pt x="54851" y="21250"/>
                  </a:lnTo>
                  <a:lnTo>
                    <a:pt x="53435" y="23096"/>
                  </a:lnTo>
                  <a:lnTo>
                    <a:pt x="32620" y="39074"/>
                  </a:lnTo>
                  <a:lnTo>
                    <a:pt x="29381" y="44816"/>
                  </a:lnTo>
                  <a:lnTo>
                    <a:pt x="26949" y="50676"/>
                  </a:lnTo>
                  <a:lnTo>
                    <a:pt x="20993" y="59553"/>
                  </a:lnTo>
                  <a:lnTo>
                    <a:pt x="19252" y="65494"/>
                  </a:lnTo>
                  <a:lnTo>
                    <a:pt x="19780" y="67475"/>
                  </a:lnTo>
                  <a:lnTo>
                    <a:pt x="21124" y="68796"/>
                  </a:lnTo>
                  <a:lnTo>
                    <a:pt x="23012" y="69676"/>
                  </a:lnTo>
                  <a:lnTo>
                    <a:pt x="24271" y="71256"/>
                  </a:lnTo>
                  <a:lnTo>
                    <a:pt x="25670" y="75656"/>
                  </a:lnTo>
                  <a:lnTo>
                    <a:pt x="27035" y="77227"/>
                  </a:lnTo>
                  <a:lnTo>
                    <a:pt x="44837" y="87251"/>
                  </a:lnTo>
                  <a:lnTo>
                    <a:pt x="70236" y="89176"/>
                  </a:lnTo>
                  <a:lnTo>
                    <a:pt x="78510" y="86598"/>
                  </a:lnTo>
                  <a:lnTo>
                    <a:pt x="85495" y="83136"/>
                  </a:lnTo>
                  <a:lnTo>
                    <a:pt x="107109" y="80369"/>
                  </a:lnTo>
                  <a:lnTo>
                    <a:pt x="102402" y="80367"/>
                  </a:lnTo>
                  <a:lnTo>
                    <a:pt x="97436" y="83012"/>
                  </a:lnTo>
                  <a:lnTo>
                    <a:pt x="91922" y="86503"/>
                  </a:lnTo>
                  <a:lnTo>
                    <a:pt x="68246" y="96180"/>
                  </a:lnTo>
                  <a:lnTo>
                    <a:pt x="56381" y="103463"/>
                  </a:lnTo>
                  <a:lnTo>
                    <a:pt x="29351" y="111411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3"/>
          <p:cNvGrpSpPr/>
          <p:nvPr/>
        </p:nvGrpSpPr>
        <p:grpSpPr>
          <a:xfrm>
            <a:off x="3241476" y="2982515"/>
            <a:ext cx="491134" cy="937608"/>
            <a:chOff x="3241476" y="2982515"/>
            <a:chExt cx="491134" cy="937608"/>
          </a:xfrm>
        </p:grpSpPr>
        <p:sp>
          <p:nvSpPr>
            <p:cNvPr id="47" name="SMARTInkShape-111"/>
            <p:cNvSpPr/>
            <p:nvPr/>
          </p:nvSpPr>
          <p:spPr>
            <a:xfrm>
              <a:off x="3384351" y="2982515"/>
              <a:ext cx="8931" cy="285751"/>
            </a:xfrm>
            <a:custGeom>
              <a:avLst/>
              <a:gdLst/>
              <a:ahLst/>
              <a:cxnLst/>
              <a:rect l="0" t="0" r="0" b="0"/>
              <a:pathLst>
                <a:path w="8931" h="285751">
                  <a:moveTo>
                    <a:pt x="0" y="0"/>
                  </a:moveTo>
                  <a:lnTo>
                    <a:pt x="0" y="42689"/>
                  </a:lnTo>
                  <a:lnTo>
                    <a:pt x="993" y="56746"/>
                  </a:lnTo>
                  <a:lnTo>
                    <a:pt x="7689" y="74047"/>
                  </a:lnTo>
                  <a:lnTo>
                    <a:pt x="8909" y="118413"/>
                  </a:lnTo>
                  <a:lnTo>
                    <a:pt x="8930" y="158140"/>
                  </a:lnTo>
                  <a:lnTo>
                    <a:pt x="8930" y="199453"/>
                  </a:lnTo>
                  <a:lnTo>
                    <a:pt x="7938" y="234159"/>
                  </a:lnTo>
                  <a:lnTo>
                    <a:pt x="1862" y="25189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2"/>
            <p:cNvSpPr/>
            <p:nvPr/>
          </p:nvSpPr>
          <p:spPr>
            <a:xfrm>
              <a:off x="3241476" y="3429000"/>
              <a:ext cx="151806" cy="107157"/>
            </a:xfrm>
            <a:custGeom>
              <a:avLst/>
              <a:gdLst/>
              <a:ahLst/>
              <a:cxnLst/>
              <a:rect l="0" t="0" r="0" b="0"/>
              <a:pathLst>
                <a:path w="151806" h="107157">
                  <a:moveTo>
                    <a:pt x="151805" y="0"/>
                  </a:moveTo>
                  <a:lnTo>
                    <a:pt x="124000" y="7688"/>
                  </a:lnTo>
                  <a:lnTo>
                    <a:pt x="120370" y="10086"/>
                  </a:lnTo>
                  <a:lnTo>
                    <a:pt x="110520" y="20958"/>
                  </a:lnTo>
                  <a:lnTo>
                    <a:pt x="101318" y="27046"/>
                  </a:lnTo>
                  <a:lnTo>
                    <a:pt x="91316" y="39543"/>
                  </a:lnTo>
                  <a:lnTo>
                    <a:pt x="46706" y="77374"/>
                  </a:lnTo>
                  <a:lnTo>
                    <a:pt x="9187" y="105980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3"/>
            <p:cNvSpPr/>
            <p:nvPr/>
          </p:nvSpPr>
          <p:spPr>
            <a:xfrm>
              <a:off x="3321890" y="3500848"/>
              <a:ext cx="196407" cy="187078"/>
            </a:xfrm>
            <a:custGeom>
              <a:avLst/>
              <a:gdLst/>
              <a:ahLst/>
              <a:cxnLst/>
              <a:rect l="0" t="0" r="0" b="0"/>
              <a:pathLst>
                <a:path w="196407" h="187078">
                  <a:moveTo>
                    <a:pt x="196406" y="44238"/>
                  </a:moveTo>
                  <a:lnTo>
                    <a:pt x="191666" y="44238"/>
                  </a:lnTo>
                  <a:lnTo>
                    <a:pt x="190270" y="43245"/>
                  </a:lnTo>
                  <a:lnTo>
                    <a:pt x="189339" y="41592"/>
                  </a:lnTo>
                  <a:lnTo>
                    <a:pt x="188719" y="39497"/>
                  </a:lnTo>
                  <a:lnTo>
                    <a:pt x="182737" y="34524"/>
                  </a:lnTo>
                  <a:lnTo>
                    <a:pt x="174457" y="29999"/>
                  </a:lnTo>
                  <a:lnTo>
                    <a:pt x="164216" y="26459"/>
                  </a:lnTo>
                  <a:lnTo>
                    <a:pt x="144114" y="14091"/>
                  </a:lnTo>
                  <a:lnTo>
                    <a:pt x="99871" y="975"/>
                  </a:lnTo>
                  <a:lnTo>
                    <a:pt x="87657" y="0"/>
                  </a:lnTo>
                  <a:lnTo>
                    <a:pt x="80935" y="2418"/>
                  </a:lnTo>
                  <a:lnTo>
                    <a:pt x="74641" y="5807"/>
                  </a:lnTo>
                  <a:lnTo>
                    <a:pt x="68536" y="7314"/>
                  </a:lnTo>
                  <a:lnTo>
                    <a:pt x="66511" y="8708"/>
                  </a:lnTo>
                  <a:lnTo>
                    <a:pt x="65161" y="10629"/>
                  </a:lnTo>
                  <a:lnTo>
                    <a:pt x="63661" y="15410"/>
                  </a:lnTo>
                  <a:lnTo>
                    <a:pt x="62620" y="29478"/>
                  </a:lnTo>
                  <a:lnTo>
                    <a:pt x="65177" y="35363"/>
                  </a:lnTo>
                  <a:lnTo>
                    <a:pt x="95235" y="77728"/>
                  </a:lnTo>
                  <a:lnTo>
                    <a:pt x="103150" y="92966"/>
                  </a:lnTo>
                  <a:lnTo>
                    <a:pt x="112152" y="136375"/>
                  </a:lnTo>
                  <a:lnTo>
                    <a:pt x="106691" y="157074"/>
                  </a:lnTo>
                  <a:lnTo>
                    <a:pt x="94757" y="172194"/>
                  </a:lnTo>
                  <a:lnTo>
                    <a:pt x="89052" y="175521"/>
                  </a:lnTo>
                  <a:lnTo>
                    <a:pt x="83209" y="177992"/>
                  </a:lnTo>
                  <a:lnTo>
                    <a:pt x="74341" y="183969"/>
                  </a:lnTo>
                  <a:lnTo>
                    <a:pt x="65430" y="186181"/>
                  </a:lnTo>
                  <a:lnTo>
                    <a:pt x="33937" y="187077"/>
                  </a:lnTo>
                  <a:lnTo>
                    <a:pt x="27294" y="184451"/>
                  </a:lnTo>
                  <a:lnTo>
                    <a:pt x="8931" y="171665"/>
                  </a:lnTo>
                  <a:lnTo>
                    <a:pt x="5939" y="170862"/>
                  </a:lnTo>
                  <a:lnTo>
                    <a:pt x="3944" y="169333"/>
                  </a:lnTo>
                  <a:lnTo>
                    <a:pt x="1727" y="164989"/>
                  </a:lnTo>
                  <a:lnTo>
                    <a:pt x="0" y="144195"/>
                  </a:lnTo>
                  <a:lnTo>
                    <a:pt x="12387" y="130187"/>
                  </a:lnTo>
                  <a:lnTo>
                    <a:pt x="18048" y="127086"/>
                  </a:lnTo>
                  <a:lnTo>
                    <a:pt x="56866" y="116599"/>
                  </a:lnTo>
                  <a:lnTo>
                    <a:pt x="99407" y="115711"/>
                  </a:lnTo>
                  <a:lnTo>
                    <a:pt x="119846" y="114690"/>
                  </a:lnTo>
                  <a:lnTo>
                    <a:pt x="160688" y="1067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4"/>
            <p:cNvSpPr/>
            <p:nvPr/>
          </p:nvSpPr>
          <p:spPr>
            <a:xfrm>
              <a:off x="3482578" y="3635660"/>
              <a:ext cx="160735" cy="168387"/>
            </a:xfrm>
            <a:custGeom>
              <a:avLst/>
              <a:gdLst/>
              <a:ahLst/>
              <a:cxnLst/>
              <a:rect l="0" t="0" r="0" b="0"/>
              <a:pathLst>
                <a:path w="160735" h="168387">
                  <a:moveTo>
                    <a:pt x="160734" y="61230"/>
                  </a:moveTo>
                  <a:lnTo>
                    <a:pt x="160734" y="39981"/>
                  </a:lnTo>
                  <a:lnTo>
                    <a:pt x="158089" y="34257"/>
                  </a:lnTo>
                  <a:lnTo>
                    <a:pt x="154597" y="28406"/>
                  </a:lnTo>
                  <a:lnTo>
                    <a:pt x="153046" y="22499"/>
                  </a:lnTo>
                  <a:lnTo>
                    <a:pt x="151640" y="20527"/>
                  </a:lnTo>
                  <a:lnTo>
                    <a:pt x="149711" y="19212"/>
                  </a:lnTo>
                  <a:lnTo>
                    <a:pt x="144921" y="16759"/>
                  </a:lnTo>
                  <a:lnTo>
                    <a:pt x="135587" y="9047"/>
                  </a:lnTo>
                  <a:lnTo>
                    <a:pt x="127140" y="6936"/>
                  </a:lnTo>
                  <a:lnTo>
                    <a:pt x="117818" y="1597"/>
                  </a:lnTo>
                  <a:lnTo>
                    <a:pt x="108257" y="0"/>
                  </a:lnTo>
                  <a:lnTo>
                    <a:pt x="100039" y="1936"/>
                  </a:lnTo>
                  <a:lnTo>
                    <a:pt x="93079" y="5112"/>
                  </a:lnTo>
                  <a:lnTo>
                    <a:pt x="83582" y="7892"/>
                  </a:lnTo>
                  <a:lnTo>
                    <a:pt x="62522" y="23054"/>
                  </a:lnTo>
                  <a:lnTo>
                    <a:pt x="59540" y="23874"/>
                  </a:lnTo>
                  <a:lnTo>
                    <a:pt x="57553" y="25411"/>
                  </a:lnTo>
                  <a:lnTo>
                    <a:pt x="53764" y="31325"/>
                  </a:lnTo>
                  <a:lnTo>
                    <a:pt x="49361" y="33056"/>
                  </a:lnTo>
                  <a:lnTo>
                    <a:pt x="47790" y="34511"/>
                  </a:lnTo>
                  <a:lnTo>
                    <a:pt x="46045" y="38772"/>
                  </a:lnTo>
                  <a:lnTo>
                    <a:pt x="46571" y="41297"/>
                  </a:lnTo>
                  <a:lnTo>
                    <a:pt x="52459" y="50656"/>
                  </a:lnTo>
                  <a:lnTo>
                    <a:pt x="66623" y="58113"/>
                  </a:lnTo>
                  <a:lnTo>
                    <a:pt x="83102" y="60820"/>
                  </a:lnTo>
                  <a:lnTo>
                    <a:pt x="124849" y="61226"/>
                  </a:lnTo>
                  <a:lnTo>
                    <a:pt x="151649" y="61230"/>
                  </a:lnTo>
                  <a:lnTo>
                    <a:pt x="151791" y="68919"/>
                  </a:lnTo>
                  <a:lnTo>
                    <a:pt x="150803" y="69332"/>
                  </a:lnTo>
                  <a:lnTo>
                    <a:pt x="147060" y="69793"/>
                  </a:lnTo>
                  <a:lnTo>
                    <a:pt x="142089" y="72642"/>
                  </a:lnTo>
                  <a:lnTo>
                    <a:pt x="117253" y="91141"/>
                  </a:lnTo>
                  <a:lnTo>
                    <a:pt x="87925" y="101180"/>
                  </a:lnTo>
                  <a:lnTo>
                    <a:pt x="45219" y="132682"/>
                  </a:lnTo>
                  <a:lnTo>
                    <a:pt x="29841" y="146560"/>
                  </a:lnTo>
                  <a:lnTo>
                    <a:pt x="17874" y="152389"/>
                  </a:lnTo>
                  <a:lnTo>
                    <a:pt x="14893" y="154745"/>
                  </a:lnTo>
                  <a:lnTo>
                    <a:pt x="0" y="168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5"/>
            <p:cNvSpPr/>
            <p:nvPr/>
          </p:nvSpPr>
          <p:spPr>
            <a:xfrm>
              <a:off x="3584697" y="3786197"/>
              <a:ext cx="147913" cy="133926"/>
            </a:xfrm>
            <a:custGeom>
              <a:avLst/>
              <a:gdLst/>
              <a:ahLst/>
              <a:cxnLst/>
              <a:rect l="0" t="0" r="0" b="0"/>
              <a:pathLst>
                <a:path w="147913" h="133926">
                  <a:moveTo>
                    <a:pt x="147912" y="8920"/>
                  </a:moveTo>
                  <a:lnTo>
                    <a:pt x="147912" y="99"/>
                  </a:lnTo>
                  <a:lnTo>
                    <a:pt x="140224" y="0"/>
                  </a:lnTo>
                  <a:lnTo>
                    <a:pt x="132099" y="6129"/>
                  </a:lnTo>
                  <a:lnTo>
                    <a:pt x="123824" y="8093"/>
                  </a:lnTo>
                  <a:lnTo>
                    <a:pt x="118024" y="8552"/>
                  </a:lnTo>
                  <a:lnTo>
                    <a:pt x="112139" y="11402"/>
                  </a:lnTo>
                  <a:lnTo>
                    <a:pt x="109181" y="13552"/>
                  </a:lnTo>
                  <a:lnTo>
                    <a:pt x="83666" y="22212"/>
                  </a:lnTo>
                  <a:lnTo>
                    <a:pt x="40410" y="55760"/>
                  </a:lnTo>
                  <a:lnTo>
                    <a:pt x="20659" y="66351"/>
                  </a:lnTo>
                  <a:lnTo>
                    <a:pt x="11209" y="74664"/>
                  </a:lnTo>
                  <a:lnTo>
                    <a:pt x="7780" y="80473"/>
                  </a:lnTo>
                  <a:lnTo>
                    <a:pt x="4406" y="95255"/>
                  </a:lnTo>
                  <a:lnTo>
                    <a:pt x="457" y="101200"/>
                  </a:lnTo>
                  <a:lnTo>
                    <a:pt x="0" y="104174"/>
                  </a:lnTo>
                  <a:lnTo>
                    <a:pt x="687" y="107149"/>
                  </a:lnTo>
                  <a:lnTo>
                    <a:pt x="3104" y="113101"/>
                  </a:lnTo>
                  <a:lnTo>
                    <a:pt x="4178" y="119053"/>
                  </a:lnTo>
                  <a:lnTo>
                    <a:pt x="5456" y="121037"/>
                  </a:lnTo>
                  <a:lnTo>
                    <a:pt x="7301" y="122360"/>
                  </a:lnTo>
                  <a:lnTo>
                    <a:pt x="9523" y="123243"/>
                  </a:lnTo>
                  <a:lnTo>
                    <a:pt x="11004" y="124822"/>
                  </a:lnTo>
                  <a:lnTo>
                    <a:pt x="12650" y="129224"/>
                  </a:lnTo>
                  <a:lnTo>
                    <a:pt x="15074" y="130795"/>
                  </a:lnTo>
                  <a:lnTo>
                    <a:pt x="33969" y="133522"/>
                  </a:lnTo>
                  <a:lnTo>
                    <a:pt x="61570" y="133925"/>
                  </a:lnTo>
                  <a:lnTo>
                    <a:pt x="63562" y="132936"/>
                  </a:lnTo>
                  <a:lnTo>
                    <a:pt x="64889" y="131285"/>
                  </a:lnTo>
                  <a:lnTo>
                    <a:pt x="65774" y="129192"/>
                  </a:lnTo>
                  <a:lnTo>
                    <a:pt x="67357" y="127796"/>
                  </a:lnTo>
                  <a:lnTo>
                    <a:pt x="75078" y="125374"/>
                  </a:lnTo>
                  <a:lnTo>
                    <a:pt x="75854" y="122524"/>
                  </a:lnTo>
                  <a:lnTo>
                    <a:pt x="76352" y="117350"/>
                  </a:lnTo>
                  <a:lnTo>
                    <a:pt x="64035" y="103759"/>
                  </a:lnTo>
                  <a:lnTo>
                    <a:pt x="58378" y="100680"/>
                  </a:lnTo>
                  <a:lnTo>
                    <a:pt x="43702" y="98541"/>
                  </a:lnTo>
                  <a:lnTo>
                    <a:pt x="31826" y="98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4"/>
          <p:cNvGrpSpPr/>
          <p:nvPr/>
        </p:nvGrpSpPr>
        <p:grpSpPr>
          <a:xfrm>
            <a:off x="3527226" y="4027411"/>
            <a:ext cx="535782" cy="526730"/>
            <a:chOff x="3527226" y="4027411"/>
            <a:chExt cx="535782" cy="526730"/>
          </a:xfrm>
        </p:grpSpPr>
        <p:sp>
          <p:nvSpPr>
            <p:cNvPr id="53" name="SMARTInkShape-116"/>
            <p:cNvSpPr/>
            <p:nvPr/>
          </p:nvSpPr>
          <p:spPr>
            <a:xfrm>
              <a:off x="3527226" y="4027411"/>
              <a:ext cx="187525" cy="151670"/>
            </a:xfrm>
            <a:custGeom>
              <a:avLst/>
              <a:gdLst/>
              <a:ahLst/>
              <a:cxnLst/>
              <a:rect l="0" t="0" r="0" b="0"/>
              <a:pathLst>
                <a:path w="187525" h="151670">
                  <a:moveTo>
                    <a:pt x="187524" y="53456"/>
                  </a:moveTo>
                  <a:lnTo>
                    <a:pt x="187524" y="45768"/>
                  </a:lnTo>
                  <a:lnTo>
                    <a:pt x="179836" y="36947"/>
                  </a:lnTo>
                  <a:lnTo>
                    <a:pt x="142984" y="11400"/>
                  </a:lnTo>
                  <a:lnTo>
                    <a:pt x="104550" y="291"/>
                  </a:lnTo>
                  <a:lnTo>
                    <a:pt x="95360" y="0"/>
                  </a:lnTo>
                  <a:lnTo>
                    <a:pt x="89346" y="2578"/>
                  </a:lnTo>
                  <a:lnTo>
                    <a:pt x="82141" y="7577"/>
                  </a:lnTo>
                  <a:lnTo>
                    <a:pt x="81156" y="10906"/>
                  </a:lnTo>
                  <a:lnTo>
                    <a:pt x="80893" y="13183"/>
                  </a:lnTo>
                  <a:lnTo>
                    <a:pt x="83247" y="18359"/>
                  </a:lnTo>
                  <a:lnTo>
                    <a:pt x="85264" y="21128"/>
                  </a:lnTo>
                  <a:lnTo>
                    <a:pt x="90485" y="38839"/>
                  </a:lnTo>
                  <a:lnTo>
                    <a:pt x="124907" y="82292"/>
                  </a:lnTo>
                  <a:lnTo>
                    <a:pt x="138892" y="104143"/>
                  </a:lnTo>
                  <a:lnTo>
                    <a:pt x="142643" y="126151"/>
                  </a:lnTo>
                  <a:lnTo>
                    <a:pt x="142829" y="137048"/>
                  </a:lnTo>
                  <a:lnTo>
                    <a:pt x="140209" y="142863"/>
                  </a:lnTo>
                  <a:lnTo>
                    <a:pt x="138121" y="145803"/>
                  </a:lnTo>
                  <a:lnTo>
                    <a:pt x="133156" y="149069"/>
                  </a:lnTo>
                  <a:lnTo>
                    <a:pt x="125096" y="151338"/>
                  </a:lnTo>
                  <a:lnTo>
                    <a:pt x="96379" y="151669"/>
                  </a:lnTo>
                  <a:lnTo>
                    <a:pt x="89799" y="149031"/>
                  </a:lnTo>
                  <a:lnTo>
                    <a:pt x="68344" y="137443"/>
                  </a:lnTo>
                  <a:lnTo>
                    <a:pt x="57402" y="133903"/>
                  </a:lnTo>
                  <a:lnTo>
                    <a:pt x="32775" y="112874"/>
                  </a:lnTo>
                  <a:lnTo>
                    <a:pt x="12901" y="92144"/>
                  </a:lnTo>
                  <a:lnTo>
                    <a:pt x="10107" y="83220"/>
                  </a:lnTo>
                  <a:lnTo>
                    <a:pt x="9453" y="77268"/>
                  </a:lnTo>
                  <a:lnTo>
                    <a:pt x="8286" y="75284"/>
                  </a:lnTo>
                  <a:lnTo>
                    <a:pt x="6517" y="73961"/>
                  </a:lnTo>
                  <a:lnTo>
                    <a:pt x="4344" y="73079"/>
                  </a:lnTo>
                  <a:lnTo>
                    <a:pt x="2896" y="71499"/>
                  </a:lnTo>
                  <a:lnTo>
                    <a:pt x="0" y="62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7"/>
            <p:cNvSpPr/>
            <p:nvPr/>
          </p:nvSpPr>
          <p:spPr>
            <a:xfrm>
              <a:off x="3643313" y="4161234"/>
              <a:ext cx="151682" cy="178595"/>
            </a:xfrm>
            <a:custGeom>
              <a:avLst/>
              <a:gdLst/>
              <a:ahLst/>
              <a:cxnLst/>
              <a:rect l="0" t="0" r="0" b="0"/>
              <a:pathLst>
                <a:path w="151682" h="178595">
                  <a:moveTo>
                    <a:pt x="62507" y="0"/>
                  </a:moveTo>
                  <a:lnTo>
                    <a:pt x="48268" y="15232"/>
                  </a:lnTo>
                  <a:lnTo>
                    <a:pt x="46257" y="20991"/>
                  </a:lnTo>
                  <a:lnTo>
                    <a:pt x="44729" y="22924"/>
                  </a:lnTo>
                  <a:lnTo>
                    <a:pt x="14849" y="47735"/>
                  </a:lnTo>
                  <a:lnTo>
                    <a:pt x="11560" y="53627"/>
                  </a:lnTo>
                  <a:lnTo>
                    <a:pt x="10683" y="56587"/>
                  </a:lnTo>
                  <a:lnTo>
                    <a:pt x="9106" y="58561"/>
                  </a:lnTo>
                  <a:lnTo>
                    <a:pt x="3138" y="62331"/>
                  </a:lnTo>
                  <a:lnTo>
                    <a:pt x="4" y="71422"/>
                  </a:lnTo>
                  <a:lnTo>
                    <a:pt x="3" y="71427"/>
                  </a:lnTo>
                  <a:lnTo>
                    <a:pt x="0" y="66694"/>
                  </a:lnTo>
                  <a:lnTo>
                    <a:pt x="992" y="65298"/>
                  </a:lnTo>
                  <a:lnTo>
                    <a:pt x="2645" y="64369"/>
                  </a:lnTo>
                  <a:lnTo>
                    <a:pt x="4740" y="63748"/>
                  </a:lnTo>
                  <a:lnTo>
                    <a:pt x="6136" y="62343"/>
                  </a:lnTo>
                  <a:lnTo>
                    <a:pt x="11023" y="52958"/>
                  </a:lnTo>
                  <a:lnTo>
                    <a:pt x="13301" y="50188"/>
                  </a:lnTo>
                  <a:lnTo>
                    <a:pt x="18479" y="47111"/>
                  </a:lnTo>
                  <a:lnTo>
                    <a:pt x="24088" y="44751"/>
                  </a:lnTo>
                  <a:lnTo>
                    <a:pt x="44664" y="29267"/>
                  </a:lnTo>
                  <a:lnTo>
                    <a:pt x="82975" y="18271"/>
                  </a:lnTo>
                  <a:lnTo>
                    <a:pt x="114318" y="17862"/>
                  </a:lnTo>
                  <a:lnTo>
                    <a:pt x="114907" y="18853"/>
                  </a:lnTo>
                  <a:lnTo>
                    <a:pt x="116039" y="31162"/>
                  </a:lnTo>
                  <a:lnTo>
                    <a:pt x="116081" y="47747"/>
                  </a:lnTo>
                  <a:lnTo>
                    <a:pt x="113438" y="53633"/>
                  </a:lnTo>
                  <a:lnTo>
                    <a:pt x="109948" y="59555"/>
                  </a:lnTo>
                  <a:lnTo>
                    <a:pt x="106991" y="68468"/>
                  </a:lnTo>
                  <a:lnTo>
                    <a:pt x="71816" y="106778"/>
                  </a:lnTo>
                  <a:lnTo>
                    <a:pt x="71447" y="98585"/>
                  </a:lnTo>
                  <a:lnTo>
                    <a:pt x="92686" y="76980"/>
                  </a:lnTo>
                  <a:lnTo>
                    <a:pt x="98410" y="73901"/>
                  </a:lnTo>
                  <a:lnTo>
                    <a:pt x="113133" y="71762"/>
                  </a:lnTo>
                  <a:lnTo>
                    <a:pt x="136922" y="71450"/>
                  </a:lnTo>
                  <a:lnTo>
                    <a:pt x="138907" y="72438"/>
                  </a:lnTo>
                  <a:lnTo>
                    <a:pt x="140229" y="74089"/>
                  </a:lnTo>
                  <a:lnTo>
                    <a:pt x="141111" y="76182"/>
                  </a:lnTo>
                  <a:lnTo>
                    <a:pt x="142691" y="77577"/>
                  </a:lnTo>
                  <a:lnTo>
                    <a:pt x="150408" y="80000"/>
                  </a:lnTo>
                  <a:lnTo>
                    <a:pt x="151184" y="82850"/>
                  </a:lnTo>
                  <a:lnTo>
                    <a:pt x="151681" y="88023"/>
                  </a:lnTo>
                  <a:lnTo>
                    <a:pt x="145643" y="96174"/>
                  </a:lnTo>
                  <a:lnTo>
                    <a:pt x="142702" y="104454"/>
                  </a:lnTo>
                  <a:lnTo>
                    <a:pt x="127477" y="125032"/>
                  </a:lnTo>
                  <a:lnTo>
                    <a:pt x="120761" y="141666"/>
                  </a:lnTo>
                  <a:lnTo>
                    <a:pt x="100822" y="169501"/>
                  </a:lnTo>
                  <a:lnTo>
                    <a:pt x="98226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8"/>
            <p:cNvSpPr/>
            <p:nvPr/>
          </p:nvSpPr>
          <p:spPr>
            <a:xfrm>
              <a:off x="3750505" y="4322347"/>
              <a:ext cx="89251" cy="97849"/>
            </a:xfrm>
            <a:custGeom>
              <a:avLst/>
              <a:gdLst/>
              <a:ahLst/>
              <a:cxnLst/>
              <a:rect l="0" t="0" r="0" b="0"/>
              <a:pathLst>
                <a:path w="89251" h="97849">
                  <a:moveTo>
                    <a:pt x="44612" y="44270"/>
                  </a:moveTo>
                  <a:lnTo>
                    <a:pt x="39871" y="44270"/>
                  </a:lnTo>
                  <a:lnTo>
                    <a:pt x="39467" y="45262"/>
                  </a:lnTo>
                  <a:lnTo>
                    <a:pt x="43739" y="51958"/>
                  </a:lnTo>
                  <a:lnTo>
                    <a:pt x="46870" y="52648"/>
                  </a:lnTo>
                  <a:lnTo>
                    <a:pt x="49094" y="52832"/>
                  </a:lnTo>
                  <a:lnTo>
                    <a:pt x="50576" y="53946"/>
                  </a:lnTo>
                  <a:lnTo>
                    <a:pt x="52224" y="57831"/>
                  </a:lnTo>
                  <a:lnTo>
                    <a:pt x="53655" y="59263"/>
                  </a:lnTo>
                  <a:lnTo>
                    <a:pt x="57892" y="60856"/>
                  </a:lnTo>
                  <a:lnTo>
                    <a:pt x="60410" y="60288"/>
                  </a:lnTo>
                  <a:lnTo>
                    <a:pt x="69758" y="54329"/>
                  </a:lnTo>
                  <a:lnTo>
                    <a:pt x="75655" y="53534"/>
                  </a:lnTo>
                  <a:lnTo>
                    <a:pt x="77213" y="52431"/>
                  </a:lnTo>
                  <a:lnTo>
                    <a:pt x="78252" y="50703"/>
                  </a:lnTo>
                  <a:lnTo>
                    <a:pt x="78945" y="48559"/>
                  </a:lnTo>
                  <a:lnTo>
                    <a:pt x="80399" y="47129"/>
                  </a:lnTo>
                  <a:lnTo>
                    <a:pt x="84661" y="45541"/>
                  </a:lnTo>
                  <a:lnTo>
                    <a:pt x="86194" y="44125"/>
                  </a:lnTo>
                  <a:lnTo>
                    <a:pt x="88857" y="36693"/>
                  </a:lnTo>
                  <a:lnTo>
                    <a:pt x="89250" y="19126"/>
                  </a:lnTo>
                  <a:lnTo>
                    <a:pt x="81571" y="9937"/>
                  </a:lnTo>
                  <a:lnTo>
                    <a:pt x="78236" y="9167"/>
                  </a:lnTo>
                  <a:lnTo>
                    <a:pt x="75958" y="8961"/>
                  </a:lnTo>
                  <a:lnTo>
                    <a:pt x="70781" y="6088"/>
                  </a:lnTo>
                  <a:lnTo>
                    <a:pt x="65172" y="2496"/>
                  </a:lnTo>
                  <a:lnTo>
                    <a:pt x="56436" y="473"/>
                  </a:lnTo>
                  <a:lnTo>
                    <a:pt x="50529" y="0"/>
                  </a:lnTo>
                  <a:lnTo>
                    <a:pt x="21625" y="8738"/>
                  </a:lnTo>
                  <a:lnTo>
                    <a:pt x="15214" y="12934"/>
                  </a:lnTo>
                  <a:lnTo>
                    <a:pt x="11702" y="18106"/>
                  </a:lnTo>
                  <a:lnTo>
                    <a:pt x="9150" y="23711"/>
                  </a:lnTo>
                  <a:lnTo>
                    <a:pt x="3126" y="32446"/>
                  </a:lnTo>
                  <a:lnTo>
                    <a:pt x="901" y="41317"/>
                  </a:lnTo>
                  <a:lnTo>
                    <a:pt x="0" y="72796"/>
                  </a:lnTo>
                  <a:lnTo>
                    <a:pt x="2626" y="79437"/>
                  </a:lnTo>
                  <a:lnTo>
                    <a:pt x="6107" y="85697"/>
                  </a:lnTo>
                  <a:lnTo>
                    <a:pt x="8893" y="978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9"/>
            <p:cNvSpPr/>
            <p:nvPr/>
          </p:nvSpPr>
          <p:spPr>
            <a:xfrm>
              <a:off x="3848695" y="4348757"/>
              <a:ext cx="151806" cy="142876"/>
            </a:xfrm>
            <a:custGeom>
              <a:avLst/>
              <a:gdLst/>
              <a:ahLst/>
              <a:cxnLst/>
              <a:rect l="0" t="0" r="0" b="0"/>
              <a:pathLst>
                <a:path w="151806" h="142876">
                  <a:moveTo>
                    <a:pt x="151805" y="0"/>
                  </a:moveTo>
                  <a:lnTo>
                    <a:pt x="144117" y="0"/>
                  </a:lnTo>
                  <a:lnTo>
                    <a:pt x="138503" y="4741"/>
                  </a:lnTo>
                  <a:lnTo>
                    <a:pt x="130679" y="7068"/>
                  </a:lnTo>
                  <a:lnTo>
                    <a:pt x="121579" y="9095"/>
                  </a:lnTo>
                  <a:lnTo>
                    <a:pt x="78317" y="35774"/>
                  </a:lnTo>
                  <a:lnTo>
                    <a:pt x="60890" y="47636"/>
                  </a:lnTo>
                  <a:lnTo>
                    <a:pt x="42182" y="69578"/>
                  </a:lnTo>
                  <a:lnTo>
                    <a:pt x="32638" y="77557"/>
                  </a:lnTo>
                  <a:lnTo>
                    <a:pt x="22679" y="92213"/>
                  </a:lnTo>
                  <a:lnTo>
                    <a:pt x="13754" y="114474"/>
                  </a:lnTo>
                  <a:lnTo>
                    <a:pt x="8428" y="120331"/>
                  </a:lnTo>
                  <a:lnTo>
                    <a:pt x="5619" y="121893"/>
                  </a:lnTo>
                  <a:lnTo>
                    <a:pt x="3746" y="123926"/>
                  </a:lnTo>
                  <a:lnTo>
                    <a:pt x="1665" y="12883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0"/>
            <p:cNvSpPr/>
            <p:nvPr/>
          </p:nvSpPr>
          <p:spPr>
            <a:xfrm>
              <a:off x="3920132" y="4411265"/>
              <a:ext cx="142876" cy="142876"/>
            </a:xfrm>
            <a:custGeom>
              <a:avLst/>
              <a:gdLst/>
              <a:ahLst/>
              <a:cxnLst/>
              <a:rect l="0" t="0" r="0" b="0"/>
              <a:pathLst>
                <a:path w="142876" h="142876">
                  <a:moveTo>
                    <a:pt x="142875" y="0"/>
                  </a:moveTo>
                  <a:lnTo>
                    <a:pt x="138135" y="0"/>
                  </a:lnTo>
                  <a:lnTo>
                    <a:pt x="136739" y="993"/>
                  </a:lnTo>
                  <a:lnTo>
                    <a:pt x="135808" y="2646"/>
                  </a:lnTo>
                  <a:lnTo>
                    <a:pt x="135188" y="4741"/>
                  </a:lnTo>
                  <a:lnTo>
                    <a:pt x="133781" y="6137"/>
                  </a:lnTo>
                  <a:lnTo>
                    <a:pt x="124396" y="11024"/>
                  </a:lnTo>
                  <a:lnTo>
                    <a:pt x="82811" y="43473"/>
                  </a:lnTo>
                  <a:lnTo>
                    <a:pt x="39617" y="85421"/>
                  </a:lnTo>
                  <a:lnTo>
                    <a:pt x="26972" y="100695"/>
                  </a:lnTo>
                  <a:lnTo>
                    <a:pt x="20560" y="114172"/>
                  </a:lnTo>
                  <a:lnTo>
                    <a:pt x="18068" y="12118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121"/>
          <p:cNvSpPr/>
          <p:nvPr/>
        </p:nvSpPr>
        <p:spPr>
          <a:xfrm>
            <a:off x="3045023" y="3018234"/>
            <a:ext cx="8931" cy="178595"/>
          </a:xfrm>
          <a:custGeom>
            <a:avLst/>
            <a:gdLst/>
            <a:ahLst/>
            <a:cxnLst/>
            <a:rect l="0" t="0" r="0" b="0"/>
            <a:pathLst>
              <a:path w="8931" h="178595">
                <a:moveTo>
                  <a:pt x="8930" y="0"/>
                </a:moveTo>
                <a:lnTo>
                  <a:pt x="8930" y="42524"/>
                </a:lnTo>
                <a:lnTo>
                  <a:pt x="8930" y="48004"/>
                </a:lnTo>
                <a:lnTo>
                  <a:pt x="6284" y="53747"/>
                </a:lnTo>
                <a:lnTo>
                  <a:pt x="2793" y="59606"/>
                </a:lnTo>
                <a:lnTo>
                  <a:pt x="552" y="71453"/>
                </a:lnTo>
                <a:lnTo>
                  <a:pt x="1" y="116086"/>
                </a:lnTo>
                <a:lnTo>
                  <a:pt x="0" y="160573"/>
                </a:lnTo>
                <a:lnTo>
                  <a:pt x="0" y="17859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16"/>
          <p:cNvGrpSpPr/>
          <p:nvPr/>
        </p:nvGrpSpPr>
        <p:grpSpPr>
          <a:xfrm>
            <a:off x="2902148" y="3500818"/>
            <a:ext cx="500064" cy="812222"/>
            <a:chOff x="2902148" y="3500818"/>
            <a:chExt cx="500064" cy="812222"/>
          </a:xfrm>
        </p:grpSpPr>
        <p:sp>
          <p:nvSpPr>
            <p:cNvPr id="60" name="SMARTInkShape-122"/>
            <p:cNvSpPr/>
            <p:nvPr/>
          </p:nvSpPr>
          <p:spPr>
            <a:xfrm>
              <a:off x="2920421" y="3500818"/>
              <a:ext cx="133501" cy="213933"/>
            </a:xfrm>
            <a:custGeom>
              <a:avLst/>
              <a:gdLst/>
              <a:ahLst/>
              <a:cxnLst/>
              <a:rect l="0" t="0" r="0" b="0"/>
              <a:pathLst>
                <a:path w="133501" h="213933">
                  <a:moveTo>
                    <a:pt x="124602" y="97846"/>
                  </a:moveTo>
                  <a:lnTo>
                    <a:pt x="124602" y="90158"/>
                  </a:lnTo>
                  <a:lnTo>
                    <a:pt x="130739" y="82033"/>
                  </a:lnTo>
                  <a:lnTo>
                    <a:pt x="132704" y="73758"/>
                  </a:lnTo>
                  <a:lnTo>
                    <a:pt x="133500" y="50210"/>
                  </a:lnTo>
                  <a:lnTo>
                    <a:pt x="130872" y="44263"/>
                  </a:lnTo>
                  <a:lnTo>
                    <a:pt x="127389" y="38312"/>
                  </a:lnTo>
                  <a:lnTo>
                    <a:pt x="125153" y="26408"/>
                  </a:lnTo>
                  <a:lnTo>
                    <a:pt x="124969" y="23432"/>
                  </a:lnTo>
                  <a:lnTo>
                    <a:pt x="122862" y="20455"/>
                  </a:lnTo>
                  <a:lnTo>
                    <a:pt x="109258" y="10313"/>
                  </a:lnTo>
                  <a:lnTo>
                    <a:pt x="71536" y="191"/>
                  </a:lnTo>
                  <a:lnTo>
                    <a:pt x="68389" y="0"/>
                  </a:lnTo>
                  <a:lnTo>
                    <a:pt x="62246" y="2435"/>
                  </a:lnTo>
                  <a:lnTo>
                    <a:pt x="56209" y="5832"/>
                  </a:lnTo>
                  <a:lnTo>
                    <a:pt x="44248" y="8012"/>
                  </a:lnTo>
                  <a:lnTo>
                    <a:pt x="41268" y="8191"/>
                  </a:lnTo>
                  <a:lnTo>
                    <a:pt x="35310" y="11035"/>
                  </a:lnTo>
                  <a:lnTo>
                    <a:pt x="14469" y="29530"/>
                  </a:lnTo>
                  <a:lnTo>
                    <a:pt x="11162" y="35403"/>
                  </a:lnTo>
                  <a:lnTo>
                    <a:pt x="8700" y="41320"/>
                  </a:lnTo>
                  <a:lnTo>
                    <a:pt x="2728" y="50230"/>
                  </a:lnTo>
                  <a:lnTo>
                    <a:pt x="517" y="60146"/>
                  </a:lnTo>
                  <a:lnTo>
                    <a:pt x="0" y="69845"/>
                  </a:lnTo>
                  <a:lnTo>
                    <a:pt x="2416" y="78125"/>
                  </a:lnTo>
                  <a:lnTo>
                    <a:pt x="5805" y="86105"/>
                  </a:lnTo>
                  <a:lnTo>
                    <a:pt x="14583" y="127529"/>
                  </a:lnTo>
                  <a:lnTo>
                    <a:pt x="17590" y="138611"/>
                  </a:lnTo>
                  <a:lnTo>
                    <a:pt x="24346" y="151245"/>
                  </a:lnTo>
                  <a:lnTo>
                    <a:pt x="26372" y="194308"/>
                  </a:lnTo>
                  <a:lnTo>
                    <a:pt x="18687" y="203606"/>
                  </a:lnTo>
                  <a:lnTo>
                    <a:pt x="17814" y="209329"/>
                  </a:lnTo>
                  <a:lnTo>
                    <a:pt x="16699" y="210863"/>
                  </a:lnTo>
                  <a:lnTo>
                    <a:pt x="14964" y="211886"/>
                  </a:lnTo>
                  <a:lnTo>
                    <a:pt x="8516" y="2139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3"/>
            <p:cNvSpPr/>
            <p:nvPr/>
          </p:nvSpPr>
          <p:spPr>
            <a:xfrm>
              <a:off x="2902148" y="3625453"/>
              <a:ext cx="178559" cy="107157"/>
            </a:xfrm>
            <a:custGeom>
              <a:avLst/>
              <a:gdLst/>
              <a:ahLst/>
              <a:cxnLst/>
              <a:rect l="0" t="0" r="0" b="0"/>
              <a:pathLst>
                <a:path w="178559" h="107157">
                  <a:moveTo>
                    <a:pt x="116086" y="0"/>
                  </a:moveTo>
                  <a:lnTo>
                    <a:pt x="110942" y="0"/>
                  </a:lnTo>
                  <a:lnTo>
                    <a:pt x="113138" y="0"/>
                  </a:lnTo>
                  <a:lnTo>
                    <a:pt x="117421" y="2646"/>
                  </a:lnTo>
                  <a:lnTo>
                    <a:pt x="123516" y="7688"/>
                  </a:lnTo>
                  <a:lnTo>
                    <a:pt x="131849" y="8684"/>
                  </a:lnTo>
                  <a:lnTo>
                    <a:pt x="137313" y="8820"/>
                  </a:lnTo>
                  <a:lnTo>
                    <a:pt x="143049" y="11527"/>
                  </a:lnTo>
                  <a:lnTo>
                    <a:pt x="150075" y="16608"/>
                  </a:lnTo>
                  <a:lnTo>
                    <a:pt x="158592" y="18604"/>
                  </a:lnTo>
                  <a:lnTo>
                    <a:pt x="164082" y="22490"/>
                  </a:lnTo>
                  <a:lnTo>
                    <a:pt x="167183" y="27524"/>
                  </a:lnTo>
                  <a:lnTo>
                    <a:pt x="169554" y="33068"/>
                  </a:lnTo>
                  <a:lnTo>
                    <a:pt x="177208" y="42927"/>
                  </a:lnTo>
                  <a:lnTo>
                    <a:pt x="178183" y="48879"/>
                  </a:lnTo>
                  <a:lnTo>
                    <a:pt x="178558" y="65594"/>
                  </a:lnTo>
                  <a:lnTo>
                    <a:pt x="177578" y="67542"/>
                  </a:lnTo>
                  <a:lnTo>
                    <a:pt x="175932" y="68840"/>
                  </a:lnTo>
                  <a:lnTo>
                    <a:pt x="173843" y="69706"/>
                  </a:lnTo>
                  <a:lnTo>
                    <a:pt x="172450" y="71275"/>
                  </a:lnTo>
                  <a:lnTo>
                    <a:pt x="167569" y="80923"/>
                  </a:lnTo>
                  <a:lnTo>
                    <a:pt x="156394" y="93548"/>
                  </a:lnTo>
                  <a:lnTo>
                    <a:pt x="151199" y="96147"/>
                  </a:lnTo>
                  <a:lnTo>
                    <a:pt x="136071" y="99138"/>
                  </a:lnTo>
                  <a:lnTo>
                    <a:pt x="127741" y="104339"/>
                  </a:lnTo>
                  <a:lnTo>
                    <a:pt x="116036" y="106600"/>
                  </a:lnTo>
                  <a:lnTo>
                    <a:pt x="113076" y="106785"/>
                  </a:lnTo>
                  <a:lnTo>
                    <a:pt x="107142" y="104345"/>
                  </a:lnTo>
                  <a:lnTo>
                    <a:pt x="101197" y="100946"/>
                  </a:lnTo>
                  <a:lnTo>
                    <a:pt x="89296" y="98763"/>
                  </a:lnTo>
                  <a:lnTo>
                    <a:pt x="44649" y="98227"/>
                  </a:lnTo>
                  <a:lnTo>
                    <a:pt x="14515" y="98226"/>
                  </a:lnTo>
                  <a:lnTo>
                    <a:pt x="12653" y="99219"/>
                  </a:lnTo>
                  <a:lnTo>
                    <a:pt x="11412" y="100873"/>
                  </a:lnTo>
                  <a:lnTo>
                    <a:pt x="9420" y="105915"/>
                  </a:lnTo>
                  <a:lnTo>
                    <a:pt x="6502" y="106604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4"/>
            <p:cNvSpPr/>
            <p:nvPr/>
          </p:nvSpPr>
          <p:spPr>
            <a:xfrm>
              <a:off x="3045023" y="3839765"/>
              <a:ext cx="133947" cy="89298"/>
            </a:xfrm>
            <a:custGeom>
              <a:avLst/>
              <a:gdLst/>
              <a:ahLst/>
              <a:cxnLst/>
              <a:rect l="0" t="0" r="0" b="0"/>
              <a:pathLst>
                <a:path w="133947" h="89298">
                  <a:moveTo>
                    <a:pt x="133946" y="0"/>
                  </a:moveTo>
                  <a:lnTo>
                    <a:pt x="126257" y="0"/>
                  </a:lnTo>
                  <a:lnTo>
                    <a:pt x="118132" y="6137"/>
                  </a:lnTo>
                  <a:lnTo>
                    <a:pt x="109857" y="9095"/>
                  </a:lnTo>
                  <a:lnTo>
                    <a:pt x="101122" y="14821"/>
                  </a:lnTo>
                  <a:lnTo>
                    <a:pt x="92250" y="17952"/>
                  </a:lnTo>
                  <a:lnTo>
                    <a:pt x="83337" y="23730"/>
                  </a:lnTo>
                  <a:lnTo>
                    <a:pt x="63720" y="31127"/>
                  </a:lnTo>
                  <a:lnTo>
                    <a:pt x="60339" y="33650"/>
                  </a:lnTo>
                  <a:lnTo>
                    <a:pt x="54590" y="40949"/>
                  </a:lnTo>
                  <a:lnTo>
                    <a:pt x="41413" y="48902"/>
                  </a:lnTo>
                  <a:lnTo>
                    <a:pt x="23578" y="64928"/>
                  </a:lnTo>
                  <a:lnTo>
                    <a:pt x="13711" y="70501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5"/>
            <p:cNvSpPr/>
            <p:nvPr/>
          </p:nvSpPr>
          <p:spPr>
            <a:xfrm>
              <a:off x="3107531" y="4000500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6"/>
            <p:cNvSpPr/>
            <p:nvPr/>
          </p:nvSpPr>
          <p:spPr>
            <a:xfrm>
              <a:off x="3080854" y="3964781"/>
              <a:ext cx="258850" cy="160735"/>
            </a:xfrm>
            <a:custGeom>
              <a:avLst/>
              <a:gdLst/>
              <a:ahLst/>
              <a:cxnLst/>
              <a:rect l="0" t="0" r="0" b="0"/>
              <a:pathLst>
                <a:path w="258850" h="160735">
                  <a:moveTo>
                    <a:pt x="107044" y="26789"/>
                  </a:moveTo>
                  <a:lnTo>
                    <a:pt x="107044" y="14360"/>
                  </a:lnTo>
                  <a:lnTo>
                    <a:pt x="106052" y="12550"/>
                  </a:lnTo>
                  <a:lnTo>
                    <a:pt x="104398" y="11343"/>
                  </a:lnTo>
                  <a:lnTo>
                    <a:pt x="102304" y="10539"/>
                  </a:lnTo>
                  <a:lnTo>
                    <a:pt x="100907" y="9011"/>
                  </a:lnTo>
                  <a:lnTo>
                    <a:pt x="99356" y="4666"/>
                  </a:lnTo>
                  <a:lnTo>
                    <a:pt x="97950" y="3111"/>
                  </a:lnTo>
                  <a:lnTo>
                    <a:pt x="90535" y="410"/>
                  </a:lnTo>
                  <a:lnTo>
                    <a:pt x="50377" y="0"/>
                  </a:lnTo>
                  <a:lnTo>
                    <a:pt x="44486" y="2646"/>
                  </a:lnTo>
                  <a:lnTo>
                    <a:pt x="29647" y="14239"/>
                  </a:lnTo>
                  <a:lnTo>
                    <a:pt x="23697" y="16250"/>
                  </a:lnTo>
                  <a:lnTo>
                    <a:pt x="21714" y="17779"/>
                  </a:lnTo>
                  <a:lnTo>
                    <a:pt x="11959" y="32996"/>
                  </a:lnTo>
                  <a:lnTo>
                    <a:pt x="9748" y="41747"/>
                  </a:lnTo>
                  <a:lnTo>
                    <a:pt x="9231" y="47659"/>
                  </a:lnTo>
                  <a:lnTo>
                    <a:pt x="8101" y="49632"/>
                  </a:lnTo>
                  <a:lnTo>
                    <a:pt x="6355" y="50948"/>
                  </a:lnTo>
                  <a:lnTo>
                    <a:pt x="4200" y="51825"/>
                  </a:lnTo>
                  <a:lnTo>
                    <a:pt x="2762" y="53401"/>
                  </a:lnTo>
                  <a:lnTo>
                    <a:pt x="1166" y="57799"/>
                  </a:lnTo>
                  <a:lnTo>
                    <a:pt x="0" y="77471"/>
                  </a:lnTo>
                  <a:lnTo>
                    <a:pt x="2584" y="81726"/>
                  </a:lnTo>
                  <a:lnTo>
                    <a:pt x="6047" y="86924"/>
                  </a:lnTo>
                  <a:lnTo>
                    <a:pt x="8989" y="95429"/>
                  </a:lnTo>
                  <a:lnTo>
                    <a:pt x="14711" y="104233"/>
                  </a:lnTo>
                  <a:lnTo>
                    <a:pt x="17840" y="113125"/>
                  </a:lnTo>
                  <a:lnTo>
                    <a:pt x="38703" y="136923"/>
                  </a:lnTo>
                  <a:lnTo>
                    <a:pt x="44590" y="140229"/>
                  </a:lnTo>
                  <a:lnTo>
                    <a:pt x="50513" y="142692"/>
                  </a:lnTo>
                  <a:lnTo>
                    <a:pt x="59426" y="148664"/>
                  </a:lnTo>
                  <a:lnTo>
                    <a:pt x="68351" y="150874"/>
                  </a:lnTo>
                  <a:lnTo>
                    <a:pt x="108779" y="151794"/>
                  </a:lnTo>
                  <a:lnTo>
                    <a:pt x="115422" y="149154"/>
                  </a:lnTo>
                  <a:lnTo>
                    <a:pt x="121682" y="145665"/>
                  </a:lnTo>
                  <a:lnTo>
                    <a:pt x="130784" y="142710"/>
                  </a:lnTo>
                  <a:lnTo>
                    <a:pt x="175259" y="110519"/>
                  </a:lnTo>
                  <a:lnTo>
                    <a:pt x="184362" y="107161"/>
                  </a:lnTo>
                  <a:lnTo>
                    <a:pt x="203874" y="90659"/>
                  </a:lnTo>
                  <a:lnTo>
                    <a:pt x="212836" y="89416"/>
                  </a:lnTo>
                  <a:lnTo>
                    <a:pt x="218537" y="89332"/>
                  </a:lnTo>
                  <a:lnTo>
                    <a:pt x="220068" y="90313"/>
                  </a:lnTo>
                  <a:lnTo>
                    <a:pt x="221089" y="91959"/>
                  </a:lnTo>
                  <a:lnTo>
                    <a:pt x="221770" y="94048"/>
                  </a:lnTo>
                  <a:lnTo>
                    <a:pt x="227467" y="101729"/>
                  </a:lnTo>
                  <a:lnTo>
                    <a:pt x="232665" y="104744"/>
                  </a:lnTo>
                  <a:lnTo>
                    <a:pt x="235439" y="105548"/>
                  </a:lnTo>
                  <a:lnTo>
                    <a:pt x="237290" y="107076"/>
                  </a:lnTo>
                  <a:lnTo>
                    <a:pt x="239345" y="111420"/>
                  </a:lnTo>
                  <a:lnTo>
                    <a:pt x="241657" y="122293"/>
                  </a:lnTo>
                  <a:lnTo>
                    <a:pt x="247030" y="131044"/>
                  </a:lnTo>
                  <a:lnTo>
                    <a:pt x="250055" y="139921"/>
                  </a:lnTo>
                  <a:lnTo>
                    <a:pt x="255802" y="148835"/>
                  </a:lnTo>
                  <a:lnTo>
                    <a:pt x="258849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7"/>
            <p:cNvSpPr/>
            <p:nvPr/>
          </p:nvSpPr>
          <p:spPr>
            <a:xfrm>
              <a:off x="3187898" y="4125515"/>
              <a:ext cx="26790" cy="53579"/>
            </a:xfrm>
            <a:custGeom>
              <a:avLst/>
              <a:gdLst/>
              <a:ahLst/>
              <a:cxnLst/>
              <a:rect l="0" t="0" r="0" b="0"/>
              <a:pathLst>
                <a:path w="26790" h="53579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6137" y="9095"/>
                  </a:lnTo>
                  <a:lnTo>
                    <a:pt x="7689" y="13303"/>
                  </a:lnTo>
                  <a:lnTo>
                    <a:pt x="9677" y="24089"/>
                  </a:lnTo>
                  <a:lnTo>
                    <a:pt x="14994" y="32825"/>
                  </a:lnTo>
                  <a:lnTo>
                    <a:pt x="16586" y="38732"/>
                  </a:lnTo>
                  <a:lnTo>
                    <a:pt x="18003" y="40704"/>
                  </a:lnTo>
                  <a:lnTo>
                    <a:pt x="19939" y="42019"/>
                  </a:lnTo>
                  <a:lnTo>
                    <a:pt x="22222" y="42896"/>
                  </a:lnTo>
                  <a:lnTo>
                    <a:pt x="23745" y="44472"/>
                  </a:lnTo>
                  <a:lnTo>
                    <a:pt x="26789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8"/>
            <p:cNvSpPr/>
            <p:nvPr/>
          </p:nvSpPr>
          <p:spPr>
            <a:xfrm>
              <a:off x="3232547" y="4205882"/>
              <a:ext cx="169665" cy="98228"/>
            </a:xfrm>
            <a:custGeom>
              <a:avLst/>
              <a:gdLst/>
              <a:ahLst/>
              <a:cxnLst/>
              <a:rect l="0" t="0" r="0" b="0"/>
              <a:pathLst>
                <a:path w="169665" h="98228">
                  <a:moveTo>
                    <a:pt x="169664" y="0"/>
                  </a:moveTo>
                  <a:lnTo>
                    <a:pt x="156362" y="0"/>
                  </a:lnTo>
                  <a:lnTo>
                    <a:pt x="151184" y="2646"/>
                  </a:lnTo>
                  <a:lnTo>
                    <a:pt x="144516" y="7689"/>
                  </a:lnTo>
                  <a:lnTo>
                    <a:pt x="136070" y="9677"/>
                  </a:lnTo>
                  <a:lnTo>
                    <a:pt x="116036" y="24362"/>
                  </a:lnTo>
                  <a:lnTo>
                    <a:pt x="110110" y="26703"/>
                  </a:lnTo>
                  <a:lnTo>
                    <a:pt x="80367" y="50983"/>
                  </a:lnTo>
                  <a:lnTo>
                    <a:pt x="74414" y="53417"/>
                  </a:lnTo>
                  <a:lnTo>
                    <a:pt x="46412" y="78636"/>
                  </a:lnTo>
                  <a:lnTo>
                    <a:pt x="42786" y="79599"/>
                  </a:lnTo>
                  <a:lnTo>
                    <a:pt x="40430" y="79855"/>
                  </a:lnTo>
                  <a:lnTo>
                    <a:pt x="35167" y="82786"/>
                  </a:lnTo>
                  <a:lnTo>
                    <a:pt x="29520" y="86404"/>
                  </a:lnTo>
                  <a:lnTo>
                    <a:pt x="23703" y="88011"/>
                  </a:lnTo>
                  <a:lnTo>
                    <a:pt x="21755" y="89432"/>
                  </a:lnTo>
                  <a:lnTo>
                    <a:pt x="20456" y="91372"/>
                  </a:lnTo>
                  <a:lnTo>
                    <a:pt x="19591" y="93656"/>
                  </a:lnTo>
                  <a:lnTo>
                    <a:pt x="18021" y="95180"/>
                  </a:lnTo>
                  <a:lnTo>
                    <a:pt x="10323" y="97826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9"/>
            <p:cNvSpPr/>
            <p:nvPr/>
          </p:nvSpPr>
          <p:spPr>
            <a:xfrm>
              <a:off x="3259339" y="4214812"/>
              <a:ext cx="71435" cy="98228"/>
            </a:xfrm>
            <a:custGeom>
              <a:avLst/>
              <a:gdLst/>
              <a:ahLst/>
              <a:cxnLst/>
              <a:rect l="0" t="0" r="0" b="0"/>
              <a:pathLst>
                <a:path w="71435" h="98228">
                  <a:moveTo>
                    <a:pt x="8926" y="0"/>
                  </a:moveTo>
                  <a:lnTo>
                    <a:pt x="106" y="0"/>
                  </a:lnTo>
                  <a:lnTo>
                    <a:pt x="0" y="8562"/>
                  </a:lnTo>
                  <a:lnTo>
                    <a:pt x="14818" y="24737"/>
                  </a:lnTo>
                  <a:lnTo>
                    <a:pt x="17948" y="33016"/>
                  </a:lnTo>
                  <a:lnTo>
                    <a:pt x="33249" y="53595"/>
                  </a:lnTo>
                  <a:lnTo>
                    <a:pt x="35611" y="59538"/>
                  </a:lnTo>
                  <a:lnTo>
                    <a:pt x="59909" y="89297"/>
                  </a:lnTo>
                  <a:lnTo>
                    <a:pt x="60774" y="92274"/>
                  </a:lnTo>
                  <a:lnTo>
                    <a:pt x="62343" y="94258"/>
                  </a:lnTo>
                  <a:lnTo>
                    <a:pt x="71434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0"/>
            <p:cNvSpPr/>
            <p:nvPr/>
          </p:nvSpPr>
          <p:spPr>
            <a:xfrm>
              <a:off x="3045023" y="4125515"/>
              <a:ext cx="98228" cy="53579"/>
            </a:xfrm>
            <a:custGeom>
              <a:avLst/>
              <a:gdLst/>
              <a:ahLst/>
              <a:cxnLst/>
              <a:rect l="0" t="0" r="0" b="0"/>
              <a:pathLst>
                <a:path w="98228" h="53579">
                  <a:moveTo>
                    <a:pt x="98227" y="0"/>
                  </a:moveTo>
                  <a:lnTo>
                    <a:pt x="90539" y="7689"/>
                  </a:lnTo>
                  <a:lnTo>
                    <a:pt x="84925" y="8563"/>
                  </a:lnTo>
                  <a:lnTo>
                    <a:pt x="83406" y="9677"/>
                  </a:lnTo>
                  <a:lnTo>
                    <a:pt x="81717" y="13562"/>
                  </a:lnTo>
                  <a:lnTo>
                    <a:pt x="80275" y="14994"/>
                  </a:lnTo>
                  <a:lnTo>
                    <a:pt x="72798" y="17483"/>
                  </a:lnTo>
                  <a:lnTo>
                    <a:pt x="67100" y="17748"/>
                  </a:lnTo>
                  <a:lnTo>
                    <a:pt x="61903" y="20456"/>
                  </a:lnTo>
                  <a:lnTo>
                    <a:pt x="56286" y="23975"/>
                  </a:lnTo>
                  <a:lnTo>
                    <a:pt x="44596" y="26234"/>
                  </a:lnTo>
                  <a:lnTo>
                    <a:pt x="32732" y="26680"/>
                  </a:lnTo>
                  <a:lnTo>
                    <a:pt x="26785" y="29387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1"/>
            <p:cNvSpPr/>
            <p:nvPr/>
          </p:nvSpPr>
          <p:spPr>
            <a:xfrm>
              <a:off x="3107531" y="4000500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26789"/>
                  </a:moveTo>
                  <a:lnTo>
                    <a:pt x="4740" y="26789"/>
                  </a:lnTo>
                  <a:lnTo>
                    <a:pt x="6137" y="25796"/>
                  </a:lnTo>
                  <a:lnTo>
                    <a:pt x="7068" y="24143"/>
                  </a:lnTo>
                  <a:lnTo>
                    <a:pt x="8684" y="17695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2"/>
            <p:cNvSpPr/>
            <p:nvPr/>
          </p:nvSpPr>
          <p:spPr>
            <a:xfrm>
              <a:off x="3027164" y="3982640"/>
              <a:ext cx="98224" cy="53468"/>
            </a:xfrm>
            <a:custGeom>
              <a:avLst/>
              <a:gdLst/>
              <a:ahLst/>
              <a:cxnLst/>
              <a:rect l="0" t="0" r="0" b="0"/>
              <a:pathLst>
                <a:path w="98224" h="53468">
                  <a:moveTo>
                    <a:pt x="0" y="35719"/>
                  </a:moveTo>
                  <a:lnTo>
                    <a:pt x="8820" y="35719"/>
                  </a:lnTo>
                  <a:lnTo>
                    <a:pt x="8897" y="40460"/>
                  </a:lnTo>
                  <a:lnTo>
                    <a:pt x="9900" y="41856"/>
                  </a:lnTo>
                  <a:lnTo>
                    <a:pt x="13660" y="43408"/>
                  </a:lnTo>
                  <a:lnTo>
                    <a:pt x="21356" y="44281"/>
                  </a:lnTo>
                  <a:lnTo>
                    <a:pt x="23167" y="45396"/>
                  </a:lnTo>
                  <a:lnTo>
                    <a:pt x="24374" y="47131"/>
                  </a:lnTo>
                  <a:lnTo>
                    <a:pt x="25179" y="49281"/>
                  </a:lnTo>
                  <a:lnTo>
                    <a:pt x="26708" y="50713"/>
                  </a:lnTo>
                  <a:lnTo>
                    <a:pt x="34336" y="53202"/>
                  </a:lnTo>
                  <a:lnTo>
                    <a:pt x="40049" y="53467"/>
                  </a:lnTo>
                  <a:lnTo>
                    <a:pt x="45250" y="50883"/>
                  </a:lnTo>
                  <a:lnTo>
                    <a:pt x="50869" y="47419"/>
                  </a:lnTo>
                  <a:lnTo>
                    <a:pt x="62561" y="45196"/>
                  </a:lnTo>
                  <a:lnTo>
                    <a:pt x="69684" y="44757"/>
                  </a:lnTo>
                  <a:lnTo>
                    <a:pt x="78972" y="36970"/>
                  </a:lnTo>
                  <a:lnTo>
                    <a:pt x="87221" y="34974"/>
                  </a:lnTo>
                  <a:lnTo>
                    <a:pt x="96581" y="28063"/>
                  </a:lnTo>
                  <a:lnTo>
                    <a:pt x="97495" y="24710"/>
                  </a:lnTo>
                  <a:lnTo>
                    <a:pt x="98223" y="10207"/>
                  </a:lnTo>
                  <a:lnTo>
                    <a:pt x="90538" y="1354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7"/>
          <p:cNvGrpSpPr/>
          <p:nvPr/>
        </p:nvGrpSpPr>
        <p:grpSpPr>
          <a:xfrm>
            <a:off x="2997656" y="3893466"/>
            <a:ext cx="734954" cy="928566"/>
            <a:chOff x="2997656" y="3893466"/>
            <a:chExt cx="734954" cy="928566"/>
          </a:xfrm>
        </p:grpSpPr>
        <p:sp>
          <p:nvSpPr>
            <p:cNvPr id="72" name="SMARTInkShape-133"/>
            <p:cNvSpPr/>
            <p:nvPr/>
          </p:nvSpPr>
          <p:spPr>
            <a:xfrm>
              <a:off x="3018393" y="3929062"/>
              <a:ext cx="302499" cy="446485"/>
            </a:xfrm>
            <a:custGeom>
              <a:avLst/>
              <a:gdLst/>
              <a:ahLst/>
              <a:cxnLst/>
              <a:rect l="0" t="0" r="0" b="0"/>
              <a:pathLst>
                <a:path w="302499" h="446485">
                  <a:moveTo>
                    <a:pt x="124857" y="0"/>
                  </a:moveTo>
                  <a:lnTo>
                    <a:pt x="132545" y="0"/>
                  </a:lnTo>
                  <a:lnTo>
                    <a:pt x="128678" y="0"/>
                  </a:lnTo>
                  <a:lnTo>
                    <a:pt x="127405" y="993"/>
                  </a:lnTo>
                  <a:lnTo>
                    <a:pt x="120452" y="12429"/>
                  </a:lnTo>
                  <a:lnTo>
                    <a:pt x="108700" y="23916"/>
                  </a:lnTo>
                  <a:lnTo>
                    <a:pt x="65159" y="52370"/>
                  </a:lnTo>
                  <a:lnTo>
                    <a:pt x="55991" y="58002"/>
                  </a:lnTo>
                  <a:lnTo>
                    <a:pt x="32739" y="69044"/>
                  </a:lnTo>
                  <a:lnTo>
                    <a:pt x="21605" y="76571"/>
                  </a:lnTo>
                  <a:lnTo>
                    <a:pt x="12023" y="79243"/>
                  </a:lnTo>
                  <a:lnTo>
                    <a:pt x="0" y="80355"/>
                  </a:lnTo>
                  <a:lnTo>
                    <a:pt x="4629" y="85104"/>
                  </a:lnTo>
                  <a:lnTo>
                    <a:pt x="21765" y="88055"/>
                  </a:lnTo>
                  <a:lnTo>
                    <a:pt x="60359" y="90044"/>
                  </a:lnTo>
                  <a:lnTo>
                    <a:pt x="97675" y="96316"/>
                  </a:lnTo>
                  <a:lnTo>
                    <a:pt x="141672" y="104112"/>
                  </a:lnTo>
                  <a:lnTo>
                    <a:pt x="174929" y="111496"/>
                  </a:lnTo>
                  <a:lnTo>
                    <a:pt x="202508" y="125196"/>
                  </a:lnTo>
                  <a:lnTo>
                    <a:pt x="208978" y="131049"/>
                  </a:lnTo>
                  <a:lnTo>
                    <a:pt x="211853" y="136958"/>
                  </a:lnTo>
                  <a:lnTo>
                    <a:pt x="213472" y="145863"/>
                  </a:lnTo>
                  <a:lnTo>
                    <a:pt x="211205" y="151809"/>
                  </a:lnTo>
                  <a:lnTo>
                    <a:pt x="197890" y="172825"/>
                  </a:lnTo>
                  <a:lnTo>
                    <a:pt x="157675" y="198936"/>
                  </a:lnTo>
                  <a:lnTo>
                    <a:pt x="116537" y="219417"/>
                  </a:lnTo>
                  <a:lnTo>
                    <a:pt x="89847" y="234650"/>
                  </a:lnTo>
                  <a:lnTo>
                    <a:pt x="58773" y="258395"/>
                  </a:lnTo>
                  <a:lnTo>
                    <a:pt x="55799" y="264663"/>
                  </a:lnTo>
                  <a:lnTo>
                    <a:pt x="53733" y="284504"/>
                  </a:lnTo>
                  <a:lnTo>
                    <a:pt x="56205" y="292804"/>
                  </a:lnTo>
                  <a:lnTo>
                    <a:pt x="58252" y="296405"/>
                  </a:lnTo>
                  <a:lnTo>
                    <a:pt x="70616" y="306216"/>
                  </a:lnTo>
                  <a:lnTo>
                    <a:pt x="99701" y="317427"/>
                  </a:lnTo>
                  <a:lnTo>
                    <a:pt x="136755" y="320670"/>
                  </a:lnTo>
                  <a:lnTo>
                    <a:pt x="177257" y="321312"/>
                  </a:lnTo>
                  <a:lnTo>
                    <a:pt x="220058" y="321438"/>
                  </a:lnTo>
                  <a:lnTo>
                    <a:pt x="262593" y="321465"/>
                  </a:lnTo>
                  <a:lnTo>
                    <a:pt x="273055" y="324113"/>
                  </a:lnTo>
                  <a:lnTo>
                    <a:pt x="282004" y="327605"/>
                  </a:lnTo>
                  <a:lnTo>
                    <a:pt x="302498" y="330289"/>
                  </a:lnTo>
                  <a:lnTo>
                    <a:pt x="298427" y="335106"/>
                  </a:lnTo>
                  <a:lnTo>
                    <a:pt x="293611" y="337452"/>
                  </a:lnTo>
                  <a:lnTo>
                    <a:pt x="266868" y="348877"/>
                  </a:lnTo>
                  <a:lnTo>
                    <a:pt x="249616" y="360017"/>
                  </a:lnTo>
                  <a:lnTo>
                    <a:pt x="208374" y="389692"/>
                  </a:lnTo>
                  <a:lnTo>
                    <a:pt x="194472" y="398789"/>
                  </a:lnTo>
                  <a:lnTo>
                    <a:pt x="181852" y="416713"/>
                  </a:lnTo>
                  <a:lnTo>
                    <a:pt x="179954" y="422669"/>
                  </a:lnTo>
                  <a:lnTo>
                    <a:pt x="180440" y="425647"/>
                  </a:lnTo>
                  <a:lnTo>
                    <a:pt x="185703" y="437554"/>
                  </a:lnTo>
                  <a:lnTo>
                    <a:pt x="187365" y="446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4"/>
            <p:cNvSpPr/>
            <p:nvPr/>
          </p:nvSpPr>
          <p:spPr>
            <a:xfrm>
              <a:off x="3018234" y="3911204"/>
              <a:ext cx="187525" cy="339328"/>
            </a:xfrm>
            <a:custGeom>
              <a:avLst/>
              <a:gdLst/>
              <a:ahLst/>
              <a:cxnLst/>
              <a:rect l="0" t="0" r="0" b="0"/>
              <a:pathLst>
                <a:path w="187525" h="339328">
                  <a:moveTo>
                    <a:pt x="187524" y="339327"/>
                  </a:moveTo>
                  <a:lnTo>
                    <a:pt x="187524" y="334586"/>
                  </a:lnTo>
                  <a:lnTo>
                    <a:pt x="184878" y="329614"/>
                  </a:lnTo>
                  <a:lnTo>
                    <a:pt x="180394" y="322112"/>
                  </a:lnTo>
                  <a:lnTo>
                    <a:pt x="161793" y="284658"/>
                  </a:lnTo>
                  <a:lnTo>
                    <a:pt x="136339" y="240957"/>
                  </a:lnTo>
                  <a:lnTo>
                    <a:pt x="112249" y="196433"/>
                  </a:lnTo>
                  <a:lnTo>
                    <a:pt x="87971" y="151801"/>
                  </a:lnTo>
                  <a:lnTo>
                    <a:pt x="67233" y="109801"/>
                  </a:lnTo>
                  <a:lnTo>
                    <a:pt x="63130" y="71601"/>
                  </a:lnTo>
                  <a:lnTo>
                    <a:pt x="63685" y="52523"/>
                  </a:lnTo>
                  <a:lnTo>
                    <a:pt x="77756" y="24058"/>
                  </a:lnTo>
                  <a:lnTo>
                    <a:pt x="85436" y="12861"/>
                  </a:lnTo>
                  <a:lnTo>
                    <a:pt x="87581" y="6377"/>
                  </a:lnTo>
                  <a:lnTo>
                    <a:pt x="89146" y="4250"/>
                  </a:lnTo>
                  <a:lnTo>
                    <a:pt x="91181" y="2833"/>
                  </a:lnTo>
                  <a:lnTo>
                    <a:pt x="96087" y="1258"/>
                  </a:lnTo>
                  <a:lnTo>
                    <a:pt x="105503" y="165"/>
                  </a:lnTo>
                  <a:lnTo>
                    <a:pt x="61698" y="0"/>
                  </a:lnTo>
                  <a:lnTo>
                    <a:pt x="33628" y="991"/>
                  </a:lnTo>
                  <a:lnTo>
                    <a:pt x="15392" y="7687"/>
                  </a:lnTo>
                  <a:lnTo>
                    <a:pt x="0" y="89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5"/>
            <p:cNvSpPr/>
            <p:nvPr/>
          </p:nvSpPr>
          <p:spPr>
            <a:xfrm>
              <a:off x="3295054" y="4375546"/>
              <a:ext cx="196454" cy="116087"/>
            </a:xfrm>
            <a:custGeom>
              <a:avLst/>
              <a:gdLst/>
              <a:ahLst/>
              <a:cxnLst/>
              <a:rect l="0" t="0" r="0" b="0"/>
              <a:pathLst>
                <a:path w="196454" h="116087">
                  <a:moveTo>
                    <a:pt x="196453" y="0"/>
                  </a:moveTo>
                  <a:lnTo>
                    <a:pt x="196453" y="4741"/>
                  </a:lnTo>
                  <a:lnTo>
                    <a:pt x="195461" y="6137"/>
                  </a:lnTo>
                  <a:lnTo>
                    <a:pt x="193808" y="7068"/>
                  </a:lnTo>
                  <a:lnTo>
                    <a:pt x="188766" y="8563"/>
                  </a:lnTo>
                  <a:lnTo>
                    <a:pt x="180640" y="14994"/>
                  </a:lnTo>
                  <a:lnTo>
                    <a:pt x="172365" y="18003"/>
                  </a:lnTo>
                  <a:lnTo>
                    <a:pt x="134493" y="42057"/>
                  </a:lnTo>
                  <a:lnTo>
                    <a:pt x="90077" y="59874"/>
                  </a:lnTo>
                  <a:lnTo>
                    <a:pt x="69019" y="69117"/>
                  </a:lnTo>
                  <a:lnTo>
                    <a:pt x="57603" y="76593"/>
                  </a:lnTo>
                  <a:lnTo>
                    <a:pt x="32651" y="87166"/>
                  </a:lnTo>
                  <a:lnTo>
                    <a:pt x="21691" y="94509"/>
                  </a:lnTo>
                  <a:lnTo>
                    <a:pt x="15263" y="96574"/>
                  </a:lnTo>
                  <a:lnTo>
                    <a:pt x="13152" y="98118"/>
                  </a:lnTo>
                  <a:lnTo>
                    <a:pt x="11745" y="100139"/>
                  </a:lnTo>
                  <a:lnTo>
                    <a:pt x="9189" y="105030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6"/>
            <p:cNvSpPr/>
            <p:nvPr/>
          </p:nvSpPr>
          <p:spPr>
            <a:xfrm>
              <a:off x="3366538" y="4518457"/>
              <a:ext cx="285705" cy="121092"/>
            </a:xfrm>
            <a:custGeom>
              <a:avLst/>
              <a:gdLst/>
              <a:ahLst/>
              <a:cxnLst/>
              <a:rect l="0" t="0" r="0" b="0"/>
              <a:pathLst>
                <a:path w="285705" h="121092">
                  <a:moveTo>
                    <a:pt x="26743" y="8894"/>
                  </a:moveTo>
                  <a:lnTo>
                    <a:pt x="26743" y="16582"/>
                  </a:lnTo>
                  <a:lnTo>
                    <a:pt x="31484" y="22196"/>
                  </a:lnTo>
                  <a:lnTo>
                    <a:pt x="36457" y="24728"/>
                  </a:lnTo>
                  <a:lnTo>
                    <a:pt x="39172" y="25404"/>
                  </a:lnTo>
                  <a:lnTo>
                    <a:pt x="53601" y="33644"/>
                  </a:lnTo>
                  <a:lnTo>
                    <a:pt x="89067" y="35676"/>
                  </a:lnTo>
                  <a:lnTo>
                    <a:pt x="93469" y="35681"/>
                  </a:lnTo>
                  <a:lnTo>
                    <a:pt x="98732" y="33036"/>
                  </a:lnTo>
                  <a:lnTo>
                    <a:pt x="106620" y="27121"/>
                  </a:lnTo>
                  <a:lnTo>
                    <a:pt x="107067" y="19097"/>
                  </a:lnTo>
                  <a:lnTo>
                    <a:pt x="93807" y="4555"/>
                  </a:lnTo>
                  <a:lnTo>
                    <a:pt x="88630" y="2005"/>
                  </a:lnTo>
                  <a:lnTo>
                    <a:pt x="68379" y="84"/>
                  </a:lnTo>
                  <a:lnTo>
                    <a:pt x="54734" y="0"/>
                  </a:lnTo>
                  <a:lnTo>
                    <a:pt x="46459" y="2626"/>
                  </a:lnTo>
                  <a:lnTo>
                    <a:pt x="39475" y="6108"/>
                  </a:lnTo>
                  <a:lnTo>
                    <a:pt x="29964" y="9062"/>
                  </a:lnTo>
                  <a:lnTo>
                    <a:pt x="5917" y="29853"/>
                  </a:lnTo>
                  <a:lnTo>
                    <a:pt x="2604" y="35738"/>
                  </a:lnTo>
                  <a:lnTo>
                    <a:pt x="739" y="47275"/>
                  </a:lnTo>
                  <a:lnTo>
                    <a:pt x="0" y="74013"/>
                  </a:lnTo>
                  <a:lnTo>
                    <a:pt x="2620" y="80168"/>
                  </a:lnTo>
                  <a:lnTo>
                    <a:pt x="6100" y="86212"/>
                  </a:lnTo>
                  <a:lnTo>
                    <a:pt x="9051" y="95193"/>
                  </a:lnTo>
                  <a:lnTo>
                    <a:pt x="21204" y="110095"/>
                  </a:lnTo>
                  <a:lnTo>
                    <a:pt x="26927" y="113403"/>
                  </a:lnTo>
                  <a:lnTo>
                    <a:pt x="56700" y="121091"/>
                  </a:lnTo>
                  <a:lnTo>
                    <a:pt x="92338" y="115228"/>
                  </a:lnTo>
                  <a:lnTo>
                    <a:pt x="103285" y="108972"/>
                  </a:lnTo>
                  <a:lnTo>
                    <a:pt x="144555" y="77343"/>
                  </a:lnTo>
                  <a:lnTo>
                    <a:pt x="151203" y="74043"/>
                  </a:lnTo>
                  <a:lnTo>
                    <a:pt x="157465" y="71583"/>
                  </a:lnTo>
                  <a:lnTo>
                    <a:pt x="188028" y="46693"/>
                  </a:lnTo>
                  <a:lnTo>
                    <a:pt x="190821" y="46000"/>
                  </a:lnTo>
                  <a:lnTo>
                    <a:pt x="205385" y="37728"/>
                  </a:lnTo>
                  <a:lnTo>
                    <a:pt x="217253" y="36087"/>
                  </a:lnTo>
                  <a:lnTo>
                    <a:pt x="223201" y="38509"/>
                  </a:lnTo>
                  <a:lnTo>
                    <a:pt x="229151" y="41900"/>
                  </a:lnTo>
                  <a:lnTo>
                    <a:pt x="238080" y="44801"/>
                  </a:lnTo>
                  <a:lnTo>
                    <a:pt x="258915" y="60012"/>
                  </a:lnTo>
                  <a:lnTo>
                    <a:pt x="264868" y="62371"/>
                  </a:lnTo>
                  <a:lnTo>
                    <a:pt x="285704" y="892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7"/>
            <p:cNvSpPr/>
            <p:nvPr/>
          </p:nvSpPr>
          <p:spPr>
            <a:xfrm>
              <a:off x="3482578" y="4563070"/>
              <a:ext cx="62509" cy="71438"/>
            </a:xfrm>
            <a:custGeom>
              <a:avLst/>
              <a:gdLst/>
              <a:ahLst/>
              <a:cxnLst/>
              <a:rect l="0" t="0" r="0" b="0"/>
              <a:pathLst>
                <a:path w="62509" h="71438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8"/>
                  </a:lnTo>
                  <a:lnTo>
                    <a:pt x="12429" y="13302"/>
                  </a:lnTo>
                  <a:lnTo>
                    <a:pt x="15446" y="18480"/>
                  </a:lnTo>
                  <a:lnTo>
                    <a:pt x="16250" y="21250"/>
                  </a:lnTo>
                  <a:lnTo>
                    <a:pt x="22436" y="26973"/>
                  </a:lnTo>
                  <a:lnTo>
                    <a:pt x="47917" y="47996"/>
                  </a:lnTo>
                  <a:lnTo>
                    <a:pt x="51062" y="53743"/>
                  </a:lnTo>
                  <a:lnTo>
                    <a:pt x="53452" y="59604"/>
                  </a:lnTo>
                  <a:lnTo>
                    <a:pt x="62508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8"/>
            <p:cNvSpPr/>
            <p:nvPr/>
          </p:nvSpPr>
          <p:spPr>
            <a:xfrm>
              <a:off x="3527226" y="4670226"/>
              <a:ext cx="205384" cy="133946"/>
            </a:xfrm>
            <a:custGeom>
              <a:avLst/>
              <a:gdLst/>
              <a:ahLst/>
              <a:cxnLst/>
              <a:rect l="0" t="0" r="0" b="0"/>
              <a:pathLst>
                <a:path w="205384" h="133946">
                  <a:moveTo>
                    <a:pt x="205383" y="0"/>
                  </a:moveTo>
                  <a:lnTo>
                    <a:pt x="197695" y="0"/>
                  </a:lnTo>
                  <a:lnTo>
                    <a:pt x="197281" y="992"/>
                  </a:lnTo>
                  <a:lnTo>
                    <a:pt x="196821" y="4740"/>
                  </a:lnTo>
                  <a:lnTo>
                    <a:pt x="195707" y="6137"/>
                  </a:lnTo>
                  <a:lnTo>
                    <a:pt x="178376" y="15834"/>
                  </a:lnTo>
                  <a:lnTo>
                    <a:pt x="175472" y="16509"/>
                  </a:lnTo>
                  <a:lnTo>
                    <a:pt x="166645" y="22200"/>
                  </a:lnTo>
                  <a:lnTo>
                    <a:pt x="144084" y="38815"/>
                  </a:lnTo>
                  <a:lnTo>
                    <a:pt x="109182" y="54135"/>
                  </a:lnTo>
                  <a:lnTo>
                    <a:pt x="69396" y="83028"/>
                  </a:lnTo>
                  <a:lnTo>
                    <a:pt x="59617" y="91472"/>
                  </a:lnTo>
                  <a:lnTo>
                    <a:pt x="35898" y="107546"/>
                  </a:lnTo>
                  <a:lnTo>
                    <a:pt x="20860" y="121099"/>
                  </a:lnTo>
                  <a:lnTo>
                    <a:pt x="14893" y="123275"/>
                  </a:lnTo>
                  <a:lnTo>
                    <a:pt x="12906" y="124847"/>
                  </a:lnTo>
                  <a:lnTo>
                    <a:pt x="9116" y="130809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9"/>
            <p:cNvSpPr/>
            <p:nvPr/>
          </p:nvSpPr>
          <p:spPr>
            <a:xfrm>
              <a:off x="3536265" y="4714875"/>
              <a:ext cx="80259" cy="107157"/>
            </a:xfrm>
            <a:custGeom>
              <a:avLst/>
              <a:gdLst/>
              <a:ahLst/>
              <a:cxnLst/>
              <a:rect l="0" t="0" r="0" b="0"/>
              <a:pathLst>
                <a:path w="80259" h="107157">
                  <a:moveTo>
                    <a:pt x="8821" y="0"/>
                  </a:moveTo>
                  <a:lnTo>
                    <a:pt x="0" y="0"/>
                  </a:lnTo>
                  <a:lnTo>
                    <a:pt x="14714" y="15813"/>
                  </a:lnTo>
                  <a:lnTo>
                    <a:pt x="16401" y="21249"/>
                  </a:lnTo>
                  <a:lnTo>
                    <a:pt x="22442" y="26972"/>
                  </a:lnTo>
                  <a:lnTo>
                    <a:pt x="29757" y="32824"/>
                  </a:lnTo>
                  <a:lnTo>
                    <a:pt x="34868" y="40703"/>
                  </a:lnTo>
                  <a:lnTo>
                    <a:pt x="53343" y="53640"/>
                  </a:lnTo>
                  <a:lnTo>
                    <a:pt x="57713" y="57905"/>
                  </a:lnTo>
                  <a:lnTo>
                    <a:pt x="60316" y="63108"/>
                  </a:lnTo>
                  <a:lnTo>
                    <a:pt x="61011" y="65885"/>
                  </a:lnTo>
                  <a:lnTo>
                    <a:pt x="62466" y="67735"/>
                  </a:lnTo>
                  <a:lnTo>
                    <a:pt x="66728" y="69792"/>
                  </a:lnTo>
                  <a:lnTo>
                    <a:pt x="68261" y="71332"/>
                  </a:lnTo>
                  <a:lnTo>
                    <a:pt x="78217" y="89465"/>
                  </a:lnTo>
                  <a:lnTo>
                    <a:pt x="80258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0"/>
            <p:cNvSpPr/>
            <p:nvPr/>
          </p:nvSpPr>
          <p:spPr>
            <a:xfrm>
              <a:off x="2997656" y="3893466"/>
              <a:ext cx="323094" cy="357066"/>
            </a:xfrm>
            <a:custGeom>
              <a:avLst/>
              <a:gdLst/>
              <a:ahLst/>
              <a:cxnLst/>
              <a:rect l="0" t="0" r="0" b="0"/>
              <a:pathLst>
                <a:path w="323094" h="357066">
                  <a:moveTo>
                    <a:pt x="261680" y="357065"/>
                  </a:moveTo>
                  <a:lnTo>
                    <a:pt x="256939" y="357065"/>
                  </a:lnTo>
                  <a:lnTo>
                    <a:pt x="255543" y="356073"/>
                  </a:lnTo>
                  <a:lnTo>
                    <a:pt x="254612" y="354419"/>
                  </a:lnTo>
                  <a:lnTo>
                    <a:pt x="253992" y="352324"/>
                  </a:lnTo>
                  <a:lnTo>
                    <a:pt x="252585" y="350928"/>
                  </a:lnTo>
                  <a:lnTo>
                    <a:pt x="248378" y="349377"/>
                  </a:lnTo>
                  <a:lnTo>
                    <a:pt x="224993" y="345653"/>
                  </a:lnTo>
                  <a:lnTo>
                    <a:pt x="207815" y="341116"/>
                  </a:lnTo>
                  <a:lnTo>
                    <a:pt x="165290" y="332306"/>
                  </a:lnTo>
                  <a:lnTo>
                    <a:pt x="146138" y="328232"/>
                  </a:lnTo>
                  <a:lnTo>
                    <a:pt x="127896" y="323386"/>
                  </a:lnTo>
                  <a:lnTo>
                    <a:pt x="101625" y="321382"/>
                  </a:lnTo>
                  <a:lnTo>
                    <a:pt x="110628" y="316616"/>
                  </a:lnTo>
                  <a:lnTo>
                    <a:pt x="125863" y="313661"/>
                  </a:lnTo>
                  <a:lnTo>
                    <a:pt x="167028" y="312580"/>
                  </a:lnTo>
                  <a:lnTo>
                    <a:pt x="200231" y="315110"/>
                  </a:lnTo>
                  <a:lnTo>
                    <a:pt x="242266" y="320114"/>
                  </a:lnTo>
                  <a:lnTo>
                    <a:pt x="285618" y="321184"/>
                  </a:lnTo>
                  <a:lnTo>
                    <a:pt x="311718" y="321314"/>
                  </a:lnTo>
                  <a:lnTo>
                    <a:pt x="315875" y="320333"/>
                  </a:lnTo>
                  <a:lnTo>
                    <a:pt x="318645" y="318686"/>
                  </a:lnTo>
                  <a:lnTo>
                    <a:pt x="320493" y="316596"/>
                  </a:lnTo>
                  <a:lnTo>
                    <a:pt x="322546" y="311628"/>
                  </a:lnTo>
                  <a:lnTo>
                    <a:pt x="323093" y="308914"/>
                  </a:lnTo>
                  <a:lnTo>
                    <a:pt x="322465" y="306113"/>
                  </a:lnTo>
                  <a:lnTo>
                    <a:pt x="319123" y="300355"/>
                  </a:lnTo>
                  <a:lnTo>
                    <a:pt x="293694" y="275894"/>
                  </a:lnTo>
                  <a:lnTo>
                    <a:pt x="256207" y="252727"/>
                  </a:lnTo>
                  <a:lnTo>
                    <a:pt x="222245" y="239719"/>
                  </a:lnTo>
                  <a:lnTo>
                    <a:pt x="187047" y="224841"/>
                  </a:lnTo>
                  <a:lnTo>
                    <a:pt x="146726" y="208172"/>
                  </a:lnTo>
                  <a:lnTo>
                    <a:pt x="105835" y="185788"/>
                  </a:lnTo>
                  <a:lnTo>
                    <a:pt x="84122" y="172367"/>
                  </a:lnTo>
                  <a:lnTo>
                    <a:pt x="80800" y="171425"/>
                  </a:lnTo>
                  <a:lnTo>
                    <a:pt x="79578" y="169805"/>
                  </a:lnTo>
                  <a:lnTo>
                    <a:pt x="79755" y="167733"/>
                  </a:lnTo>
                  <a:lnTo>
                    <a:pt x="82598" y="162784"/>
                  </a:lnTo>
                  <a:lnTo>
                    <a:pt x="87169" y="157278"/>
                  </a:lnTo>
                  <a:lnTo>
                    <a:pt x="95153" y="154169"/>
                  </a:lnTo>
                  <a:lnTo>
                    <a:pt x="110805" y="149774"/>
                  </a:lnTo>
                  <a:lnTo>
                    <a:pt x="146892" y="137540"/>
                  </a:lnTo>
                  <a:lnTo>
                    <a:pt x="190413" y="129572"/>
                  </a:lnTo>
                  <a:lnTo>
                    <a:pt x="211737" y="124825"/>
                  </a:lnTo>
                  <a:lnTo>
                    <a:pt x="218978" y="120563"/>
                  </a:lnTo>
                  <a:lnTo>
                    <a:pt x="222857" y="115362"/>
                  </a:lnTo>
                  <a:lnTo>
                    <a:pt x="223892" y="112586"/>
                  </a:lnTo>
                  <a:lnTo>
                    <a:pt x="223589" y="109743"/>
                  </a:lnTo>
                  <a:lnTo>
                    <a:pt x="220607" y="103938"/>
                  </a:lnTo>
                  <a:lnTo>
                    <a:pt x="208610" y="90352"/>
                  </a:lnTo>
                  <a:lnTo>
                    <a:pt x="171274" y="69217"/>
                  </a:lnTo>
                  <a:lnTo>
                    <a:pt x="142620" y="55480"/>
                  </a:lnTo>
                  <a:lnTo>
                    <a:pt x="108994" y="45126"/>
                  </a:lnTo>
                  <a:lnTo>
                    <a:pt x="73895" y="35774"/>
                  </a:lnTo>
                  <a:lnTo>
                    <a:pt x="35961" y="23726"/>
                  </a:lnTo>
                  <a:lnTo>
                    <a:pt x="1811" y="10574"/>
                  </a:lnTo>
                  <a:lnTo>
                    <a:pt x="129" y="8993"/>
                  </a:lnTo>
                  <a:lnTo>
                    <a:pt x="0" y="6947"/>
                  </a:lnTo>
                  <a:lnTo>
                    <a:pt x="906" y="4590"/>
                  </a:lnTo>
                  <a:lnTo>
                    <a:pt x="2503" y="3019"/>
                  </a:lnTo>
                  <a:lnTo>
                    <a:pt x="6922" y="1274"/>
                  </a:lnTo>
                  <a:lnTo>
                    <a:pt x="48520" y="0"/>
                  </a:lnTo>
                  <a:lnTo>
                    <a:pt x="88458" y="6039"/>
                  </a:lnTo>
                  <a:lnTo>
                    <a:pt x="117514" y="10906"/>
                  </a:lnTo>
                  <a:lnTo>
                    <a:pt x="136664" y="17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8"/>
          <p:cNvGrpSpPr/>
          <p:nvPr/>
        </p:nvGrpSpPr>
        <p:grpSpPr>
          <a:xfrm>
            <a:off x="5706070" y="2991445"/>
            <a:ext cx="455296" cy="1009020"/>
            <a:chOff x="5706070" y="2991445"/>
            <a:chExt cx="455296" cy="1009020"/>
          </a:xfrm>
        </p:grpSpPr>
        <p:sp>
          <p:nvSpPr>
            <p:cNvPr id="81" name="SMARTInkShape-141"/>
            <p:cNvSpPr/>
            <p:nvPr/>
          </p:nvSpPr>
          <p:spPr>
            <a:xfrm>
              <a:off x="5786437" y="2991445"/>
              <a:ext cx="53579" cy="339329"/>
            </a:xfrm>
            <a:custGeom>
              <a:avLst/>
              <a:gdLst/>
              <a:ahLst/>
              <a:cxnLst/>
              <a:rect l="0" t="0" r="0" b="0"/>
              <a:pathLst>
                <a:path w="53579" h="339329">
                  <a:moveTo>
                    <a:pt x="53578" y="0"/>
                  </a:moveTo>
                  <a:lnTo>
                    <a:pt x="45890" y="0"/>
                  </a:lnTo>
                  <a:lnTo>
                    <a:pt x="45477" y="993"/>
                  </a:lnTo>
                  <a:lnTo>
                    <a:pt x="45017" y="4741"/>
                  </a:lnTo>
                  <a:lnTo>
                    <a:pt x="42166" y="9714"/>
                  </a:lnTo>
                  <a:lnTo>
                    <a:pt x="38584" y="15231"/>
                  </a:lnTo>
                  <a:lnTo>
                    <a:pt x="36568" y="24908"/>
                  </a:lnTo>
                  <a:lnTo>
                    <a:pt x="34749" y="68383"/>
                  </a:lnTo>
                  <a:lnTo>
                    <a:pt x="28655" y="92515"/>
                  </a:lnTo>
                  <a:lnTo>
                    <a:pt x="24306" y="136090"/>
                  </a:lnTo>
                  <a:lnTo>
                    <a:pt x="18426" y="177998"/>
                  </a:lnTo>
                  <a:lnTo>
                    <a:pt x="17909" y="221328"/>
                  </a:lnTo>
                  <a:lnTo>
                    <a:pt x="16889" y="234298"/>
                  </a:lnTo>
                  <a:lnTo>
                    <a:pt x="9482" y="276771"/>
                  </a:lnTo>
                  <a:lnTo>
                    <a:pt x="8962" y="318489"/>
                  </a:lnTo>
                  <a:lnTo>
                    <a:pt x="6298" y="327751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2"/>
            <p:cNvSpPr/>
            <p:nvPr/>
          </p:nvSpPr>
          <p:spPr>
            <a:xfrm>
              <a:off x="5706070" y="3465960"/>
              <a:ext cx="160735" cy="114845"/>
            </a:xfrm>
            <a:custGeom>
              <a:avLst/>
              <a:gdLst/>
              <a:ahLst/>
              <a:cxnLst/>
              <a:rect l="0" t="0" r="0" b="0"/>
              <a:pathLst>
                <a:path w="160735" h="114845">
                  <a:moveTo>
                    <a:pt x="160734" y="7688"/>
                  </a:moveTo>
                  <a:lnTo>
                    <a:pt x="160734" y="2948"/>
                  </a:lnTo>
                  <a:lnTo>
                    <a:pt x="159743" y="1551"/>
                  </a:lnTo>
                  <a:lnTo>
                    <a:pt x="158089" y="620"/>
                  </a:lnTo>
                  <a:lnTo>
                    <a:pt x="155994" y="0"/>
                  </a:lnTo>
                  <a:lnTo>
                    <a:pt x="154597" y="578"/>
                  </a:lnTo>
                  <a:lnTo>
                    <a:pt x="153667" y="1956"/>
                  </a:lnTo>
                  <a:lnTo>
                    <a:pt x="153046" y="3867"/>
                  </a:lnTo>
                  <a:lnTo>
                    <a:pt x="151640" y="5141"/>
                  </a:lnTo>
                  <a:lnTo>
                    <a:pt x="142255" y="9831"/>
                  </a:lnTo>
                  <a:lnTo>
                    <a:pt x="136647" y="13601"/>
                  </a:lnTo>
                  <a:lnTo>
                    <a:pt x="127910" y="16716"/>
                  </a:lnTo>
                  <a:lnTo>
                    <a:pt x="86136" y="49384"/>
                  </a:lnTo>
                  <a:lnTo>
                    <a:pt x="42072" y="82103"/>
                  </a:lnTo>
                  <a:lnTo>
                    <a:pt x="29845" y="93016"/>
                  </a:lnTo>
                  <a:lnTo>
                    <a:pt x="17875" y="98847"/>
                  </a:lnTo>
                  <a:lnTo>
                    <a:pt x="0" y="114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3"/>
            <p:cNvSpPr/>
            <p:nvPr/>
          </p:nvSpPr>
          <p:spPr>
            <a:xfrm>
              <a:off x="5804296" y="3536202"/>
              <a:ext cx="187381" cy="214267"/>
            </a:xfrm>
            <a:custGeom>
              <a:avLst/>
              <a:gdLst/>
              <a:ahLst/>
              <a:cxnLst/>
              <a:rect l="0" t="0" r="0" b="0"/>
              <a:pathLst>
                <a:path w="187381" h="214267">
                  <a:moveTo>
                    <a:pt x="160735" y="71391"/>
                  </a:moveTo>
                  <a:lnTo>
                    <a:pt x="165475" y="71391"/>
                  </a:lnTo>
                  <a:lnTo>
                    <a:pt x="166871" y="70399"/>
                  </a:lnTo>
                  <a:lnTo>
                    <a:pt x="167803" y="68746"/>
                  </a:lnTo>
                  <a:lnTo>
                    <a:pt x="168423" y="66651"/>
                  </a:lnTo>
                  <a:lnTo>
                    <a:pt x="169829" y="65255"/>
                  </a:lnTo>
                  <a:lnTo>
                    <a:pt x="179214" y="60368"/>
                  </a:lnTo>
                  <a:lnTo>
                    <a:pt x="181985" y="58089"/>
                  </a:lnTo>
                  <a:lnTo>
                    <a:pt x="185062" y="52912"/>
                  </a:lnTo>
                  <a:lnTo>
                    <a:pt x="187039" y="41503"/>
                  </a:lnTo>
                  <a:lnTo>
                    <a:pt x="187380" y="32660"/>
                  </a:lnTo>
                  <a:lnTo>
                    <a:pt x="184814" y="26727"/>
                  </a:lnTo>
                  <a:lnTo>
                    <a:pt x="181358" y="20783"/>
                  </a:lnTo>
                  <a:lnTo>
                    <a:pt x="178421" y="11858"/>
                  </a:lnTo>
                  <a:lnTo>
                    <a:pt x="174218" y="5906"/>
                  </a:lnTo>
                  <a:lnTo>
                    <a:pt x="166397" y="2599"/>
                  </a:lnTo>
                  <a:lnTo>
                    <a:pt x="123379" y="0"/>
                  </a:lnTo>
                  <a:lnTo>
                    <a:pt x="81982" y="13258"/>
                  </a:lnTo>
                  <a:lnTo>
                    <a:pt x="69822" y="21204"/>
                  </a:lnTo>
                  <a:lnTo>
                    <a:pt x="65759" y="29573"/>
                  </a:lnTo>
                  <a:lnTo>
                    <a:pt x="62961" y="38915"/>
                  </a:lnTo>
                  <a:lnTo>
                    <a:pt x="55726" y="52996"/>
                  </a:lnTo>
                  <a:lnTo>
                    <a:pt x="55010" y="56152"/>
                  </a:lnTo>
                  <a:lnTo>
                    <a:pt x="55525" y="59247"/>
                  </a:lnTo>
                  <a:lnTo>
                    <a:pt x="61392" y="69597"/>
                  </a:lnTo>
                  <a:lnTo>
                    <a:pt x="75554" y="77174"/>
                  </a:lnTo>
                  <a:lnTo>
                    <a:pt x="91580" y="79699"/>
                  </a:lnTo>
                  <a:lnTo>
                    <a:pt x="135566" y="80311"/>
                  </a:lnTo>
                  <a:lnTo>
                    <a:pt x="162351" y="72632"/>
                  </a:lnTo>
                  <a:lnTo>
                    <a:pt x="164789" y="71226"/>
                  </a:lnTo>
                  <a:lnTo>
                    <a:pt x="166414" y="69297"/>
                  </a:lnTo>
                  <a:lnTo>
                    <a:pt x="167498" y="67018"/>
                  </a:lnTo>
                  <a:lnTo>
                    <a:pt x="169212" y="65499"/>
                  </a:lnTo>
                  <a:lnTo>
                    <a:pt x="178469" y="62497"/>
                  </a:lnTo>
                  <a:lnTo>
                    <a:pt x="178557" y="67213"/>
                  </a:lnTo>
                  <a:lnTo>
                    <a:pt x="177577" y="68605"/>
                  </a:lnTo>
                  <a:lnTo>
                    <a:pt x="175932" y="69534"/>
                  </a:lnTo>
                  <a:lnTo>
                    <a:pt x="173843" y="70153"/>
                  </a:lnTo>
                  <a:lnTo>
                    <a:pt x="172450" y="71558"/>
                  </a:lnTo>
                  <a:lnTo>
                    <a:pt x="167569" y="80942"/>
                  </a:lnTo>
                  <a:lnTo>
                    <a:pt x="157344" y="92351"/>
                  </a:lnTo>
                  <a:lnTo>
                    <a:pt x="113165" y="128132"/>
                  </a:lnTo>
                  <a:lnTo>
                    <a:pt x="96180" y="142278"/>
                  </a:lnTo>
                  <a:lnTo>
                    <a:pt x="61175" y="171321"/>
                  </a:lnTo>
                  <a:lnTo>
                    <a:pt x="42220" y="187310"/>
                  </a:lnTo>
                  <a:lnTo>
                    <a:pt x="9098" y="211617"/>
                  </a:lnTo>
                  <a:lnTo>
                    <a:pt x="0" y="214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4"/>
            <p:cNvSpPr/>
            <p:nvPr/>
          </p:nvSpPr>
          <p:spPr>
            <a:xfrm>
              <a:off x="5840542" y="3696891"/>
              <a:ext cx="195517" cy="250031"/>
            </a:xfrm>
            <a:custGeom>
              <a:avLst/>
              <a:gdLst/>
              <a:ahLst/>
              <a:cxnLst/>
              <a:rect l="0" t="0" r="0" b="0"/>
              <a:pathLst>
                <a:path w="195517" h="250031">
                  <a:moveTo>
                    <a:pt x="97700" y="8929"/>
                  </a:moveTo>
                  <a:lnTo>
                    <a:pt x="102440" y="8929"/>
                  </a:lnTo>
                  <a:lnTo>
                    <a:pt x="107413" y="6283"/>
                  </a:lnTo>
                  <a:lnTo>
                    <a:pt x="112931" y="2792"/>
                  </a:lnTo>
                  <a:lnTo>
                    <a:pt x="124558" y="551"/>
                  </a:lnTo>
                  <a:lnTo>
                    <a:pt x="167374" y="0"/>
                  </a:lnTo>
                  <a:lnTo>
                    <a:pt x="181412" y="12428"/>
                  </a:lnTo>
                  <a:lnTo>
                    <a:pt x="184514" y="18091"/>
                  </a:lnTo>
                  <a:lnTo>
                    <a:pt x="186885" y="23915"/>
                  </a:lnTo>
                  <a:lnTo>
                    <a:pt x="192806" y="32772"/>
                  </a:lnTo>
                  <a:lnTo>
                    <a:pt x="195002" y="41680"/>
                  </a:lnTo>
                  <a:lnTo>
                    <a:pt x="195516" y="47629"/>
                  </a:lnTo>
                  <a:lnTo>
                    <a:pt x="187532" y="89529"/>
                  </a:lnTo>
                  <a:lnTo>
                    <a:pt x="186242" y="100314"/>
                  </a:lnTo>
                  <a:lnTo>
                    <a:pt x="182362" y="108414"/>
                  </a:lnTo>
                  <a:lnTo>
                    <a:pt x="148626" y="150179"/>
                  </a:lnTo>
                  <a:lnTo>
                    <a:pt x="144549" y="153697"/>
                  </a:lnTo>
                  <a:lnTo>
                    <a:pt x="118390" y="166253"/>
                  </a:lnTo>
                  <a:lnTo>
                    <a:pt x="78506" y="177219"/>
                  </a:lnTo>
                  <a:lnTo>
                    <a:pt x="63680" y="173446"/>
                  </a:lnTo>
                  <a:lnTo>
                    <a:pt x="26996" y="158787"/>
                  </a:lnTo>
                  <a:lnTo>
                    <a:pt x="5469" y="139784"/>
                  </a:lnTo>
                  <a:lnTo>
                    <a:pt x="2138" y="131249"/>
                  </a:lnTo>
                  <a:lnTo>
                    <a:pt x="0" y="114340"/>
                  </a:lnTo>
                  <a:lnTo>
                    <a:pt x="816" y="111946"/>
                  </a:lnTo>
                  <a:lnTo>
                    <a:pt x="2353" y="110349"/>
                  </a:lnTo>
                  <a:lnTo>
                    <a:pt x="4370" y="109284"/>
                  </a:lnTo>
                  <a:lnTo>
                    <a:pt x="5714" y="107583"/>
                  </a:lnTo>
                  <a:lnTo>
                    <a:pt x="7208" y="103046"/>
                  </a:lnTo>
                  <a:lnTo>
                    <a:pt x="8599" y="101440"/>
                  </a:lnTo>
                  <a:lnTo>
                    <a:pt x="12789" y="99654"/>
                  </a:lnTo>
                  <a:lnTo>
                    <a:pt x="37051" y="98351"/>
                  </a:lnTo>
                  <a:lnTo>
                    <a:pt x="43625" y="100928"/>
                  </a:lnTo>
                  <a:lnTo>
                    <a:pt x="46768" y="103003"/>
                  </a:lnTo>
                  <a:lnTo>
                    <a:pt x="69006" y="109255"/>
                  </a:lnTo>
                  <a:lnTo>
                    <a:pt x="72618" y="111532"/>
                  </a:lnTo>
                  <a:lnTo>
                    <a:pt x="76631" y="116707"/>
                  </a:lnTo>
                  <a:lnTo>
                    <a:pt x="87341" y="144646"/>
                  </a:lnTo>
                  <a:lnTo>
                    <a:pt x="88763" y="185532"/>
                  </a:lnTo>
                  <a:lnTo>
                    <a:pt x="88770" y="216920"/>
                  </a:lnTo>
                  <a:lnTo>
                    <a:pt x="86125" y="223078"/>
                  </a:lnTo>
                  <a:lnTo>
                    <a:pt x="82633" y="229122"/>
                  </a:lnTo>
                  <a:lnTo>
                    <a:pt x="80392" y="241087"/>
                  </a:lnTo>
                  <a:lnTo>
                    <a:pt x="79840" y="250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5"/>
            <p:cNvSpPr/>
            <p:nvPr/>
          </p:nvSpPr>
          <p:spPr>
            <a:xfrm>
              <a:off x="5956101" y="3866554"/>
              <a:ext cx="205265" cy="133911"/>
            </a:xfrm>
            <a:custGeom>
              <a:avLst/>
              <a:gdLst/>
              <a:ahLst/>
              <a:cxnLst/>
              <a:rect l="0" t="0" r="0" b="0"/>
              <a:pathLst>
                <a:path w="205265" h="133911">
                  <a:moveTo>
                    <a:pt x="187524" y="17860"/>
                  </a:moveTo>
                  <a:lnTo>
                    <a:pt x="187524" y="13119"/>
                  </a:lnTo>
                  <a:lnTo>
                    <a:pt x="188516" y="11723"/>
                  </a:lnTo>
                  <a:lnTo>
                    <a:pt x="190169" y="10792"/>
                  </a:lnTo>
                  <a:lnTo>
                    <a:pt x="192264" y="10172"/>
                  </a:lnTo>
                  <a:lnTo>
                    <a:pt x="193660" y="8766"/>
                  </a:lnTo>
                  <a:lnTo>
                    <a:pt x="195212" y="4558"/>
                  </a:lnTo>
                  <a:lnTo>
                    <a:pt x="196618" y="3038"/>
                  </a:lnTo>
                  <a:lnTo>
                    <a:pt x="205264" y="36"/>
                  </a:lnTo>
                  <a:lnTo>
                    <a:pt x="170754" y="0"/>
                  </a:lnTo>
                  <a:lnTo>
                    <a:pt x="162541" y="2646"/>
                  </a:lnTo>
                  <a:lnTo>
                    <a:pt x="154593" y="6138"/>
                  </a:lnTo>
                  <a:lnTo>
                    <a:pt x="110009" y="16510"/>
                  </a:lnTo>
                  <a:lnTo>
                    <a:pt x="100818" y="19906"/>
                  </a:lnTo>
                  <a:lnTo>
                    <a:pt x="57412" y="50626"/>
                  </a:lnTo>
                  <a:lnTo>
                    <a:pt x="32776" y="74415"/>
                  </a:lnTo>
                  <a:lnTo>
                    <a:pt x="29450" y="80368"/>
                  </a:lnTo>
                  <a:lnTo>
                    <a:pt x="26980" y="86321"/>
                  </a:lnTo>
                  <a:lnTo>
                    <a:pt x="22575" y="92274"/>
                  </a:lnTo>
                  <a:lnTo>
                    <a:pt x="21995" y="95250"/>
                  </a:lnTo>
                  <a:lnTo>
                    <a:pt x="22602" y="98227"/>
                  </a:lnTo>
                  <a:lnTo>
                    <a:pt x="24928" y="104180"/>
                  </a:lnTo>
                  <a:lnTo>
                    <a:pt x="26544" y="119063"/>
                  </a:lnTo>
                  <a:lnTo>
                    <a:pt x="27617" y="121047"/>
                  </a:lnTo>
                  <a:lnTo>
                    <a:pt x="29326" y="122370"/>
                  </a:lnTo>
                  <a:lnTo>
                    <a:pt x="33870" y="124832"/>
                  </a:lnTo>
                  <a:lnTo>
                    <a:pt x="42006" y="130805"/>
                  </a:lnTo>
                  <a:lnTo>
                    <a:pt x="47774" y="132550"/>
                  </a:lnTo>
                  <a:lnTo>
                    <a:pt x="82980" y="133910"/>
                  </a:lnTo>
                  <a:lnTo>
                    <a:pt x="89135" y="131284"/>
                  </a:lnTo>
                  <a:lnTo>
                    <a:pt x="111482" y="111746"/>
                  </a:lnTo>
                  <a:lnTo>
                    <a:pt x="114040" y="106550"/>
                  </a:lnTo>
                  <a:lnTo>
                    <a:pt x="114722" y="103776"/>
                  </a:lnTo>
                  <a:lnTo>
                    <a:pt x="114185" y="101926"/>
                  </a:lnTo>
                  <a:lnTo>
                    <a:pt x="112834" y="100693"/>
                  </a:lnTo>
                  <a:lnTo>
                    <a:pt x="110941" y="99871"/>
                  </a:lnTo>
                  <a:lnTo>
                    <a:pt x="109680" y="98331"/>
                  </a:lnTo>
                  <a:lnTo>
                    <a:pt x="105009" y="88730"/>
                  </a:lnTo>
                  <a:lnTo>
                    <a:pt x="102748" y="85942"/>
                  </a:lnTo>
                  <a:lnTo>
                    <a:pt x="97590" y="82845"/>
                  </a:lnTo>
                  <a:lnTo>
                    <a:pt x="91991" y="80477"/>
                  </a:lnTo>
                  <a:lnTo>
                    <a:pt x="83261" y="74557"/>
                  </a:lnTo>
                  <a:lnTo>
                    <a:pt x="73397" y="72362"/>
                  </a:lnTo>
                  <a:lnTo>
                    <a:pt x="51839" y="71559"/>
                  </a:lnTo>
                  <a:lnTo>
                    <a:pt x="21737" y="80540"/>
                  </a:lnTo>
                  <a:lnTo>
                    <a:pt x="15283" y="84744"/>
                  </a:lnTo>
                  <a:lnTo>
                    <a:pt x="11754" y="89919"/>
                  </a:lnTo>
                  <a:lnTo>
                    <a:pt x="10813" y="92688"/>
                  </a:lnTo>
                  <a:lnTo>
                    <a:pt x="9192" y="94535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9"/>
          <p:cNvGrpSpPr/>
          <p:nvPr/>
        </p:nvGrpSpPr>
        <p:grpSpPr>
          <a:xfrm>
            <a:off x="6063257" y="4063007"/>
            <a:ext cx="767954" cy="776878"/>
            <a:chOff x="6063257" y="4063007"/>
            <a:chExt cx="767954" cy="776878"/>
          </a:xfrm>
        </p:grpSpPr>
        <p:sp>
          <p:nvSpPr>
            <p:cNvPr id="87" name="SMARTInkShape-146"/>
            <p:cNvSpPr/>
            <p:nvPr/>
          </p:nvSpPr>
          <p:spPr>
            <a:xfrm>
              <a:off x="6063257" y="4063007"/>
              <a:ext cx="250033" cy="169665"/>
            </a:xfrm>
            <a:custGeom>
              <a:avLst/>
              <a:gdLst/>
              <a:ahLst/>
              <a:cxnLst/>
              <a:rect l="0" t="0" r="0" b="0"/>
              <a:pathLst>
                <a:path w="250033" h="169665">
                  <a:moveTo>
                    <a:pt x="250032" y="0"/>
                  </a:moveTo>
                  <a:lnTo>
                    <a:pt x="236729" y="0"/>
                  </a:lnTo>
                  <a:lnTo>
                    <a:pt x="231553" y="2646"/>
                  </a:lnTo>
                  <a:lnTo>
                    <a:pt x="225944" y="6137"/>
                  </a:lnTo>
                  <a:lnTo>
                    <a:pt x="214259" y="8379"/>
                  </a:lnTo>
                  <a:lnTo>
                    <a:pt x="211300" y="8563"/>
                  </a:lnTo>
                  <a:lnTo>
                    <a:pt x="205367" y="11413"/>
                  </a:lnTo>
                  <a:lnTo>
                    <a:pt x="175599" y="33599"/>
                  </a:lnTo>
                  <a:lnTo>
                    <a:pt x="165706" y="47738"/>
                  </a:lnTo>
                  <a:lnTo>
                    <a:pt x="122522" y="80369"/>
                  </a:lnTo>
                  <a:lnTo>
                    <a:pt x="98792" y="98227"/>
                  </a:lnTo>
                  <a:lnTo>
                    <a:pt x="86819" y="107157"/>
                  </a:lnTo>
                  <a:lnTo>
                    <a:pt x="45369" y="133946"/>
                  </a:lnTo>
                  <a:lnTo>
                    <a:pt x="834" y="168881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7"/>
            <p:cNvSpPr/>
            <p:nvPr/>
          </p:nvSpPr>
          <p:spPr>
            <a:xfrm>
              <a:off x="6063257" y="4107656"/>
              <a:ext cx="178581" cy="285751"/>
            </a:xfrm>
            <a:custGeom>
              <a:avLst/>
              <a:gdLst/>
              <a:ahLst/>
              <a:cxnLst/>
              <a:rect l="0" t="0" r="0" b="0"/>
              <a:pathLst>
                <a:path w="178581" h="285751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13303" y="12429"/>
                  </a:lnTo>
                  <a:lnTo>
                    <a:pt x="56078" y="47300"/>
                  </a:lnTo>
                  <a:lnTo>
                    <a:pt x="100154" y="87272"/>
                  </a:lnTo>
                  <a:lnTo>
                    <a:pt x="140011" y="117703"/>
                  </a:lnTo>
                  <a:lnTo>
                    <a:pt x="159965" y="131121"/>
                  </a:lnTo>
                  <a:lnTo>
                    <a:pt x="166346" y="133682"/>
                  </a:lnTo>
                  <a:lnTo>
                    <a:pt x="178580" y="142864"/>
                  </a:lnTo>
                  <a:lnTo>
                    <a:pt x="173850" y="142872"/>
                  </a:lnTo>
                  <a:lnTo>
                    <a:pt x="168879" y="140228"/>
                  </a:lnTo>
                  <a:lnTo>
                    <a:pt x="166165" y="138134"/>
                  </a:lnTo>
                  <a:lnTo>
                    <a:pt x="157857" y="135806"/>
                  </a:lnTo>
                  <a:lnTo>
                    <a:pt x="126583" y="134054"/>
                  </a:lnTo>
                  <a:lnTo>
                    <a:pt x="118106" y="136639"/>
                  </a:lnTo>
                  <a:lnTo>
                    <a:pt x="110039" y="140104"/>
                  </a:lnTo>
                  <a:lnTo>
                    <a:pt x="95333" y="143046"/>
                  </a:lnTo>
                  <a:lnTo>
                    <a:pt x="84251" y="149761"/>
                  </a:lnTo>
                  <a:lnTo>
                    <a:pt x="65565" y="165777"/>
                  </a:lnTo>
                  <a:lnTo>
                    <a:pt x="59567" y="167936"/>
                  </a:lnTo>
                  <a:lnTo>
                    <a:pt x="57571" y="169505"/>
                  </a:lnTo>
                  <a:lnTo>
                    <a:pt x="54104" y="177201"/>
                  </a:lnTo>
                  <a:lnTo>
                    <a:pt x="53624" y="186160"/>
                  </a:lnTo>
                  <a:lnTo>
                    <a:pt x="58333" y="191860"/>
                  </a:lnTo>
                  <a:lnTo>
                    <a:pt x="63299" y="194411"/>
                  </a:lnTo>
                  <a:lnTo>
                    <a:pt x="78487" y="196184"/>
                  </a:lnTo>
                  <a:lnTo>
                    <a:pt x="88131" y="196334"/>
                  </a:lnTo>
                  <a:lnTo>
                    <a:pt x="96386" y="193754"/>
                  </a:lnTo>
                  <a:lnTo>
                    <a:pt x="115924" y="181003"/>
                  </a:lnTo>
                  <a:lnTo>
                    <a:pt x="121967" y="178672"/>
                  </a:lnTo>
                  <a:lnTo>
                    <a:pt x="130947" y="172774"/>
                  </a:lnTo>
                  <a:lnTo>
                    <a:pt x="139893" y="169593"/>
                  </a:lnTo>
                  <a:lnTo>
                    <a:pt x="148827" y="163800"/>
                  </a:lnTo>
                  <a:lnTo>
                    <a:pt x="154781" y="162097"/>
                  </a:lnTo>
                  <a:lnTo>
                    <a:pt x="156765" y="160651"/>
                  </a:lnTo>
                  <a:lnTo>
                    <a:pt x="158089" y="158694"/>
                  </a:lnTo>
                  <a:lnTo>
                    <a:pt x="160689" y="151924"/>
                  </a:lnTo>
                  <a:lnTo>
                    <a:pt x="160731" y="164244"/>
                  </a:lnTo>
                  <a:lnTo>
                    <a:pt x="158087" y="169901"/>
                  </a:lnTo>
                  <a:lnTo>
                    <a:pt x="155993" y="172799"/>
                  </a:lnTo>
                  <a:lnTo>
                    <a:pt x="151021" y="176018"/>
                  </a:lnTo>
                  <a:lnTo>
                    <a:pt x="148306" y="176876"/>
                  </a:lnTo>
                  <a:lnTo>
                    <a:pt x="146495" y="179433"/>
                  </a:lnTo>
                  <a:lnTo>
                    <a:pt x="140945" y="195149"/>
                  </a:lnTo>
                  <a:lnTo>
                    <a:pt x="130588" y="212842"/>
                  </a:lnTo>
                  <a:lnTo>
                    <a:pt x="123105" y="238654"/>
                  </a:lnTo>
                  <a:lnTo>
                    <a:pt x="119205" y="246959"/>
                  </a:lnTo>
                  <a:lnTo>
                    <a:pt x="116086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8"/>
            <p:cNvSpPr/>
            <p:nvPr/>
          </p:nvSpPr>
          <p:spPr>
            <a:xfrm>
              <a:off x="6236735" y="4339828"/>
              <a:ext cx="49766" cy="125016"/>
            </a:xfrm>
            <a:custGeom>
              <a:avLst/>
              <a:gdLst/>
              <a:ahLst/>
              <a:cxnLst/>
              <a:rect l="0" t="0" r="0" b="0"/>
              <a:pathLst>
                <a:path w="49766" h="125016">
                  <a:moveTo>
                    <a:pt x="49765" y="0"/>
                  </a:moveTo>
                  <a:lnTo>
                    <a:pt x="45025" y="0"/>
                  </a:lnTo>
                  <a:lnTo>
                    <a:pt x="43628" y="992"/>
                  </a:lnTo>
                  <a:lnTo>
                    <a:pt x="42697" y="2645"/>
                  </a:lnTo>
                  <a:lnTo>
                    <a:pt x="41080" y="9094"/>
                  </a:lnTo>
                  <a:lnTo>
                    <a:pt x="40867" y="21250"/>
                  </a:lnTo>
                  <a:lnTo>
                    <a:pt x="38203" y="26973"/>
                  </a:lnTo>
                  <a:lnTo>
                    <a:pt x="34704" y="32824"/>
                  </a:lnTo>
                  <a:lnTo>
                    <a:pt x="31742" y="41696"/>
                  </a:lnTo>
                  <a:lnTo>
                    <a:pt x="26014" y="50608"/>
                  </a:lnTo>
                  <a:lnTo>
                    <a:pt x="22883" y="59533"/>
                  </a:lnTo>
                  <a:lnTo>
                    <a:pt x="8815" y="83527"/>
                  </a:lnTo>
                  <a:lnTo>
                    <a:pt x="5847" y="97675"/>
                  </a:lnTo>
                  <a:lnTo>
                    <a:pt x="5261" y="110023"/>
                  </a:lnTo>
                  <a:lnTo>
                    <a:pt x="4220" y="112044"/>
                  </a:lnTo>
                  <a:lnTo>
                    <a:pt x="2535" y="113392"/>
                  </a:lnTo>
                  <a:lnTo>
                    <a:pt x="419" y="114290"/>
                  </a:lnTo>
                  <a:lnTo>
                    <a:pt x="0" y="115881"/>
                  </a:lnTo>
                  <a:lnTo>
                    <a:pt x="5001" y="124831"/>
                  </a:lnTo>
                  <a:lnTo>
                    <a:pt x="5116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49"/>
            <p:cNvSpPr/>
            <p:nvPr/>
          </p:nvSpPr>
          <p:spPr>
            <a:xfrm>
              <a:off x="6125765" y="4393407"/>
              <a:ext cx="223243" cy="17859"/>
            </a:xfrm>
            <a:custGeom>
              <a:avLst/>
              <a:gdLst/>
              <a:ahLst/>
              <a:cxnLst/>
              <a:rect l="0" t="0" r="0" b="0"/>
              <a:pathLst>
                <a:path w="223243" h="17859">
                  <a:moveTo>
                    <a:pt x="223242" y="17858"/>
                  </a:moveTo>
                  <a:lnTo>
                    <a:pt x="223242" y="13118"/>
                  </a:lnTo>
                  <a:lnTo>
                    <a:pt x="222251" y="11721"/>
                  </a:lnTo>
                  <a:lnTo>
                    <a:pt x="220597" y="10791"/>
                  </a:lnTo>
                  <a:lnTo>
                    <a:pt x="218502" y="10170"/>
                  </a:lnTo>
                  <a:lnTo>
                    <a:pt x="207019" y="3037"/>
                  </a:lnTo>
                  <a:lnTo>
                    <a:pt x="163782" y="78"/>
                  </a:lnTo>
                  <a:lnTo>
                    <a:pt x="124577" y="6"/>
                  </a:lnTo>
                  <a:lnTo>
                    <a:pt x="80516" y="0"/>
                  </a:lnTo>
                  <a:lnTo>
                    <a:pt x="56758" y="991"/>
                  </a:lnTo>
                  <a:lnTo>
                    <a:pt x="34142" y="7687"/>
                  </a:lnTo>
                  <a:lnTo>
                    <a:pt x="0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50"/>
            <p:cNvSpPr/>
            <p:nvPr/>
          </p:nvSpPr>
          <p:spPr>
            <a:xfrm>
              <a:off x="6252142" y="4438054"/>
              <a:ext cx="131189" cy="125017"/>
            </a:xfrm>
            <a:custGeom>
              <a:avLst/>
              <a:gdLst/>
              <a:ahLst/>
              <a:cxnLst/>
              <a:rect l="0" t="0" r="0" b="0"/>
              <a:pathLst>
                <a:path w="131189" h="125017">
                  <a:moveTo>
                    <a:pt x="16498" y="0"/>
                  </a:moveTo>
                  <a:lnTo>
                    <a:pt x="16498" y="4741"/>
                  </a:lnTo>
                  <a:lnTo>
                    <a:pt x="17490" y="6137"/>
                  </a:lnTo>
                  <a:lnTo>
                    <a:pt x="19144" y="7068"/>
                  </a:lnTo>
                  <a:lnTo>
                    <a:pt x="21238" y="7689"/>
                  </a:lnTo>
                  <a:lnTo>
                    <a:pt x="22635" y="10087"/>
                  </a:lnTo>
                  <a:lnTo>
                    <a:pt x="25593" y="21951"/>
                  </a:lnTo>
                  <a:lnTo>
                    <a:pt x="34978" y="35352"/>
                  </a:lnTo>
                  <a:lnTo>
                    <a:pt x="70081" y="78503"/>
                  </a:lnTo>
                  <a:lnTo>
                    <a:pt x="76031" y="84500"/>
                  </a:lnTo>
                  <a:lnTo>
                    <a:pt x="96865" y="96084"/>
                  </a:lnTo>
                  <a:lnTo>
                    <a:pt x="102819" y="98266"/>
                  </a:lnTo>
                  <a:lnTo>
                    <a:pt x="111749" y="104082"/>
                  </a:lnTo>
                  <a:lnTo>
                    <a:pt x="117701" y="105790"/>
                  </a:lnTo>
                  <a:lnTo>
                    <a:pt x="119686" y="105253"/>
                  </a:lnTo>
                  <a:lnTo>
                    <a:pt x="121009" y="103903"/>
                  </a:lnTo>
                  <a:lnTo>
                    <a:pt x="123470" y="99757"/>
                  </a:lnTo>
                  <a:lnTo>
                    <a:pt x="131188" y="90871"/>
                  </a:lnTo>
                  <a:lnTo>
                    <a:pt x="130661" y="89355"/>
                  </a:lnTo>
                  <a:lnTo>
                    <a:pt x="126172" y="82479"/>
                  </a:lnTo>
                  <a:lnTo>
                    <a:pt x="123408" y="74158"/>
                  </a:lnTo>
                  <a:lnTo>
                    <a:pt x="102693" y="42903"/>
                  </a:lnTo>
                  <a:lnTo>
                    <a:pt x="96810" y="38912"/>
                  </a:lnTo>
                  <a:lnTo>
                    <a:pt x="90888" y="36146"/>
                  </a:lnTo>
                  <a:lnTo>
                    <a:pt x="81975" y="30003"/>
                  </a:lnTo>
                  <a:lnTo>
                    <a:pt x="73051" y="26749"/>
                  </a:lnTo>
                  <a:lnTo>
                    <a:pt x="67099" y="22472"/>
                  </a:lnTo>
                  <a:lnTo>
                    <a:pt x="64123" y="21926"/>
                  </a:lnTo>
                  <a:lnTo>
                    <a:pt x="61147" y="22556"/>
                  </a:lnTo>
                  <a:lnTo>
                    <a:pt x="55194" y="24908"/>
                  </a:lnTo>
                  <a:lnTo>
                    <a:pt x="37334" y="27616"/>
                  </a:lnTo>
                  <a:lnTo>
                    <a:pt x="31381" y="31457"/>
                  </a:lnTo>
                  <a:lnTo>
                    <a:pt x="28073" y="36471"/>
                  </a:lnTo>
                  <a:lnTo>
                    <a:pt x="25611" y="42006"/>
                  </a:lnTo>
                  <a:lnTo>
                    <a:pt x="19639" y="50701"/>
                  </a:lnTo>
                  <a:lnTo>
                    <a:pt x="16437" y="59561"/>
                  </a:lnTo>
                  <a:lnTo>
                    <a:pt x="10637" y="68470"/>
                  </a:lnTo>
                  <a:lnTo>
                    <a:pt x="7486" y="77393"/>
                  </a:lnTo>
                  <a:lnTo>
                    <a:pt x="1701" y="86321"/>
                  </a:lnTo>
                  <a:lnTo>
                    <a:pt x="0" y="92274"/>
                  </a:lnTo>
                  <a:lnTo>
                    <a:pt x="539" y="95250"/>
                  </a:lnTo>
                  <a:lnTo>
                    <a:pt x="5886" y="107157"/>
                  </a:lnTo>
                  <a:lnTo>
                    <a:pt x="6448" y="110133"/>
                  </a:lnTo>
                  <a:lnTo>
                    <a:pt x="16498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1"/>
            <p:cNvSpPr/>
            <p:nvPr/>
          </p:nvSpPr>
          <p:spPr>
            <a:xfrm>
              <a:off x="6304359" y="4554553"/>
              <a:ext cx="160735" cy="106622"/>
            </a:xfrm>
            <a:custGeom>
              <a:avLst/>
              <a:gdLst/>
              <a:ahLst/>
              <a:cxnLst/>
              <a:rect l="0" t="0" r="0" b="0"/>
              <a:pathLst>
                <a:path w="160735" h="106622">
                  <a:moveTo>
                    <a:pt x="160734" y="53165"/>
                  </a:moveTo>
                  <a:lnTo>
                    <a:pt x="160734" y="40737"/>
                  </a:lnTo>
                  <a:lnTo>
                    <a:pt x="158089" y="35074"/>
                  </a:lnTo>
                  <a:lnTo>
                    <a:pt x="139744" y="14457"/>
                  </a:lnTo>
                  <a:lnTo>
                    <a:pt x="133876" y="11157"/>
                  </a:lnTo>
                  <a:lnTo>
                    <a:pt x="98776" y="208"/>
                  </a:lnTo>
                  <a:lnTo>
                    <a:pt x="95617" y="0"/>
                  </a:lnTo>
                  <a:lnTo>
                    <a:pt x="93511" y="855"/>
                  </a:lnTo>
                  <a:lnTo>
                    <a:pt x="92106" y="2417"/>
                  </a:lnTo>
                  <a:lnTo>
                    <a:pt x="91170" y="4451"/>
                  </a:lnTo>
                  <a:lnTo>
                    <a:pt x="89553" y="5806"/>
                  </a:lnTo>
                  <a:lnTo>
                    <a:pt x="85111" y="7312"/>
                  </a:lnTo>
                  <a:lnTo>
                    <a:pt x="83530" y="8705"/>
                  </a:lnTo>
                  <a:lnTo>
                    <a:pt x="81773" y="12900"/>
                  </a:lnTo>
                  <a:lnTo>
                    <a:pt x="88180" y="37165"/>
                  </a:lnTo>
                  <a:lnTo>
                    <a:pt x="91446" y="43740"/>
                  </a:lnTo>
                  <a:lnTo>
                    <a:pt x="101627" y="60784"/>
                  </a:lnTo>
                  <a:lnTo>
                    <a:pt x="109074" y="79390"/>
                  </a:lnTo>
                  <a:lnTo>
                    <a:pt x="112970" y="85657"/>
                  </a:lnTo>
                  <a:lnTo>
                    <a:pt x="115675" y="96017"/>
                  </a:lnTo>
                  <a:lnTo>
                    <a:pt x="108362" y="105344"/>
                  </a:lnTo>
                  <a:lnTo>
                    <a:pt x="105046" y="106122"/>
                  </a:lnTo>
                  <a:lnTo>
                    <a:pt x="94833" y="106621"/>
                  </a:lnTo>
                  <a:lnTo>
                    <a:pt x="89112" y="104043"/>
                  </a:lnTo>
                  <a:lnTo>
                    <a:pt x="86196" y="101967"/>
                  </a:lnTo>
                  <a:lnTo>
                    <a:pt x="64353" y="95715"/>
                  </a:lnTo>
                  <a:lnTo>
                    <a:pt x="21685" y="65048"/>
                  </a:lnTo>
                  <a:lnTo>
                    <a:pt x="12158" y="57127"/>
                  </a:lnTo>
                  <a:lnTo>
                    <a:pt x="0" y="53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52"/>
            <p:cNvSpPr/>
            <p:nvPr/>
          </p:nvSpPr>
          <p:spPr>
            <a:xfrm>
              <a:off x="6304370" y="4161234"/>
              <a:ext cx="116072" cy="133946"/>
            </a:xfrm>
            <a:custGeom>
              <a:avLst/>
              <a:gdLst/>
              <a:ahLst/>
              <a:cxnLst/>
              <a:rect l="0" t="0" r="0" b="0"/>
              <a:pathLst>
                <a:path w="116072" h="133946">
                  <a:moveTo>
                    <a:pt x="80356" y="0"/>
                  </a:moveTo>
                  <a:lnTo>
                    <a:pt x="80356" y="7688"/>
                  </a:lnTo>
                  <a:lnTo>
                    <a:pt x="79364" y="8102"/>
                  </a:lnTo>
                  <a:lnTo>
                    <a:pt x="75616" y="8562"/>
                  </a:lnTo>
                  <a:lnTo>
                    <a:pt x="74219" y="9677"/>
                  </a:lnTo>
                  <a:lnTo>
                    <a:pt x="67054" y="21327"/>
                  </a:lnTo>
                  <a:lnTo>
                    <a:pt x="50468" y="38738"/>
                  </a:lnTo>
                  <a:lnTo>
                    <a:pt x="44583" y="42022"/>
                  </a:lnTo>
                  <a:lnTo>
                    <a:pt x="27980" y="48870"/>
                  </a:lnTo>
                  <a:lnTo>
                    <a:pt x="9347" y="62397"/>
                  </a:lnTo>
                  <a:lnTo>
                    <a:pt x="115" y="71316"/>
                  </a:lnTo>
                  <a:lnTo>
                    <a:pt x="0" y="63739"/>
                  </a:lnTo>
                  <a:lnTo>
                    <a:pt x="989" y="63328"/>
                  </a:lnTo>
                  <a:lnTo>
                    <a:pt x="4733" y="62873"/>
                  </a:lnTo>
                  <a:lnTo>
                    <a:pt x="9704" y="60024"/>
                  </a:lnTo>
                  <a:lnTo>
                    <a:pt x="15221" y="56443"/>
                  </a:lnTo>
                  <a:lnTo>
                    <a:pt x="23905" y="53435"/>
                  </a:lnTo>
                  <a:lnTo>
                    <a:pt x="32761" y="47693"/>
                  </a:lnTo>
                  <a:lnTo>
                    <a:pt x="64233" y="37079"/>
                  </a:lnTo>
                  <a:lnTo>
                    <a:pt x="106968" y="35735"/>
                  </a:lnTo>
                  <a:lnTo>
                    <a:pt x="116029" y="35719"/>
                  </a:lnTo>
                  <a:lnTo>
                    <a:pt x="116071" y="43407"/>
                  </a:lnTo>
                  <a:lnTo>
                    <a:pt x="100629" y="62692"/>
                  </a:lnTo>
                  <a:lnTo>
                    <a:pt x="98295" y="68543"/>
                  </a:lnTo>
                  <a:lnTo>
                    <a:pt x="82832" y="89302"/>
                  </a:lnTo>
                  <a:lnTo>
                    <a:pt x="80465" y="95252"/>
                  </a:lnTo>
                  <a:lnTo>
                    <a:pt x="64975" y="116086"/>
                  </a:lnTo>
                  <a:lnTo>
                    <a:pt x="62986" y="127993"/>
                  </a:lnTo>
                  <a:lnTo>
                    <a:pt x="61831" y="129977"/>
                  </a:lnTo>
                  <a:lnTo>
                    <a:pt x="60069" y="131300"/>
                  </a:lnTo>
                  <a:lnTo>
                    <a:pt x="53567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3"/>
            <p:cNvSpPr/>
            <p:nvPr/>
          </p:nvSpPr>
          <p:spPr>
            <a:xfrm>
              <a:off x="6411558" y="4286618"/>
              <a:ext cx="71386" cy="88893"/>
            </a:xfrm>
            <a:custGeom>
              <a:avLst/>
              <a:gdLst/>
              <a:ahLst/>
              <a:cxnLst/>
              <a:rect l="0" t="0" r="0" b="0"/>
              <a:pathLst>
                <a:path w="71386" h="88893">
                  <a:moveTo>
                    <a:pt x="62465" y="8561"/>
                  </a:moveTo>
                  <a:lnTo>
                    <a:pt x="54777" y="8561"/>
                  </a:lnTo>
                  <a:lnTo>
                    <a:pt x="54363" y="7569"/>
                  </a:lnTo>
                  <a:lnTo>
                    <a:pt x="53644" y="873"/>
                  </a:lnTo>
                  <a:lnTo>
                    <a:pt x="50937" y="184"/>
                  </a:lnTo>
                  <a:lnTo>
                    <a:pt x="48827" y="0"/>
                  </a:lnTo>
                  <a:lnTo>
                    <a:pt x="47420" y="870"/>
                  </a:lnTo>
                  <a:lnTo>
                    <a:pt x="46482" y="2441"/>
                  </a:lnTo>
                  <a:lnTo>
                    <a:pt x="45857" y="4481"/>
                  </a:lnTo>
                  <a:lnTo>
                    <a:pt x="44448" y="5841"/>
                  </a:lnTo>
                  <a:lnTo>
                    <a:pt x="40236" y="7352"/>
                  </a:lnTo>
                  <a:lnTo>
                    <a:pt x="29448" y="9315"/>
                  </a:lnTo>
                  <a:lnTo>
                    <a:pt x="23647" y="13196"/>
                  </a:lnTo>
                  <a:lnTo>
                    <a:pt x="20408" y="18228"/>
                  </a:lnTo>
                  <a:lnTo>
                    <a:pt x="19544" y="20959"/>
                  </a:lnTo>
                  <a:lnTo>
                    <a:pt x="17976" y="22779"/>
                  </a:lnTo>
                  <a:lnTo>
                    <a:pt x="5539" y="30682"/>
                  </a:lnTo>
                  <a:lnTo>
                    <a:pt x="2438" y="35921"/>
                  </a:lnTo>
                  <a:lnTo>
                    <a:pt x="692" y="47095"/>
                  </a:lnTo>
                  <a:lnTo>
                    <a:pt x="0" y="73688"/>
                  </a:lnTo>
                  <a:lnTo>
                    <a:pt x="978" y="75792"/>
                  </a:lnTo>
                  <a:lnTo>
                    <a:pt x="2622" y="77194"/>
                  </a:lnTo>
                  <a:lnTo>
                    <a:pt x="7095" y="79745"/>
                  </a:lnTo>
                  <a:lnTo>
                    <a:pt x="15191" y="85766"/>
                  </a:lnTo>
                  <a:lnTo>
                    <a:pt x="23874" y="87991"/>
                  </a:lnTo>
                  <a:lnTo>
                    <a:pt x="47586" y="88892"/>
                  </a:lnTo>
                  <a:lnTo>
                    <a:pt x="53537" y="86267"/>
                  </a:lnTo>
                  <a:lnTo>
                    <a:pt x="66683" y="75625"/>
                  </a:lnTo>
                  <a:lnTo>
                    <a:pt x="69301" y="70448"/>
                  </a:lnTo>
                  <a:lnTo>
                    <a:pt x="71211" y="53155"/>
                  </a:lnTo>
                  <a:lnTo>
                    <a:pt x="71385" y="32371"/>
                  </a:lnTo>
                  <a:lnTo>
                    <a:pt x="68744" y="26420"/>
                  </a:lnTo>
                  <a:lnTo>
                    <a:pt x="53535" y="85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4"/>
            <p:cNvSpPr/>
            <p:nvPr/>
          </p:nvSpPr>
          <p:spPr>
            <a:xfrm>
              <a:off x="6491883" y="4420195"/>
              <a:ext cx="133900" cy="151806"/>
            </a:xfrm>
            <a:custGeom>
              <a:avLst/>
              <a:gdLst/>
              <a:ahLst/>
              <a:cxnLst/>
              <a:rect l="0" t="0" r="0" b="0"/>
              <a:pathLst>
                <a:path w="133900" h="151806">
                  <a:moveTo>
                    <a:pt x="71437" y="0"/>
                  </a:moveTo>
                  <a:lnTo>
                    <a:pt x="66697" y="4741"/>
                  </a:lnTo>
                  <a:lnTo>
                    <a:pt x="61723" y="7068"/>
                  </a:lnTo>
                  <a:lnTo>
                    <a:pt x="59009" y="7688"/>
                  </a:lnTo>
                  <a:lnTo>
                    <a:pt x="53345" y="13670"/>
                  </a:lnTo>
                  <a:lnTo>
                    <a:pt x="47522" y="20958"/>
                  </a:lnTo>
                  <a:lnTo>
                    <a:pt x="41626" y="24198"/>
                  </a:lnTo>
                  <a:lnTo>
                    <a:pt x="39657" y="27046"/>
                  </a:lnTo>
                  <a:lnTo>
                    <a:pt x="33850" y="43229"/>
                  </a:lnTo>
                  <a:lnTo>
                    <a:pt x="31496" y="46678"/>
                  </a:lnTo>
                  <a:lnTo>
                    <a:pt x="26235" y="50512"/>
                  </a:lnTo>
                  <a:lnTo>
                    <a:pt x="20588" y="53208"/>
                  </a:lnTo>
                  <a:lnTo>
                    <a:pt x="11832" y="59311"/>
                  </a:lnTo>
                  <a:lnTo>
                    <a:pt x="3" y="62507"/>
                  </a:lnTo>
                  <a:lnTo>
                    <a:pt x="0" y="57767"/>
                  </a:lnTo>
                  <a:lnTo>
                    <a:pt x="993" y="56371"/>
                  </a:lnTo>
                  <a:lnTo>
                    <a:pt x="2646" y="55439"/>
                  </a:lnTo>
                  <a:lnTo>
                    <a:pt x="4741" y="54819"/>
                  </a:lnTo>
                  <a:lnTo>
                    <a:pt x="18092" y="44028"/>
                  </a:lnTo>
                  <a:lnTo>
                    <a:pt x="29503" y="35535"/>
                  </a:lnTo>
                  <a:lnTo>
                    <a:pt x="42807" y="29380"/>
                  </a:lnTo>
                  <a:lnTo>
                    <a:pt x="73065" y="26940"/>
                  </a:lnTo>
                  <a:lnTo>
                    <a:pt x="99843" y="26802"/>
                  </a:lnTo>
                  <a:lnTo>
                    <a:pt x="106552" y="29441"/>
                  </a:lnTo>
                  <a:lnTo>
                    <a:pt x="112840" y="32928"/>
                  </a:lnTo>
                  <a:lnTo>
                    <a:pt x="121959" y="35885"/>
                  </a:lnTo>
                  <a:lnTo>
                    <a:pt x="132171" y="43298"/>
                  </a:lnTo>
                  <a:lnTo>
                    <a:pt x="133157" y="46695"/>
                  </a:lnTo>
                  <a:lnTo>
                    <a:pt x="133899" y="57916"/>
                  </a:lnTo>
                  <a:lnTo>
                    <a:pt x="131279" y="63113"/>
                  </a:lnTo>
                  <a:lnTo>
                    <a:pt x="127798" y="68729"/>
                  </a:lnTo>
                  <a:lnTo>
                    <a:pt x="118131" y="92481"/>
                  </a:lnTo>
                  <a:lnTo>
                    <a:pt x="112694" y="99973"/>
                  </a:lnTo>
                  <a:lnTo>
                    <a:pt x="106972" y="103963"/>
                  </a:lnTo>
                  <a:lnTo>
                    <a:pt x="104056" y="105028"/>
                  </a:lnTo>
                  <a:lnTo>
                    <a:pt x="102114" y="106730"/>
                  </a:lnTo>
                  <a:lnTo>
                    <a:pt x="83096" y="131035"/>
                  </a:lnTo>
                  <a:lnTo>
                    <a:pt x="73168" y="141120"/>
                  </a:lnTo>
                  <a:lnTo>
                    <a:pt x="71437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5"/>
            <p:cNvSpPr/>
            <p:nvPr/>
          </p:nvSpPr>
          <p:spPr>
            <a:xfrm>
              <a:off x="6573645" y="4554151"/>
              <a:ext cx="110631" cy="125006"/>
            </a:xfrm>
            <a:custGeom>
              <a:avLst/>
              <a:gdLst/>
              <a:ahLst/>
              <a:cxnLst/>
              <a:rect l="0" t="0" r="0" b="0"/>
              <a:pathLst>
                <a:path w="110631" h="125006">
                  <a:moveTo>
                    <a:pt x="25393" y="26778"/>
                  </a:moveTo>
                  <a:lnTo>
                    <a:pt x="30134" y="26778"/>
                  </a:lnTo>
                  <a:lnTo>
                    <a:pt x="31530" y="27770"/>
                  </a:lnTo>
                  <a:lnTo>
                    <a:pt x="32461" y="29424"/>
                  </a:lnTo>
                  <a:lnTo>
                    <a:pt x="33956" y="39207"/>
                  </a:lnTo>
                  <a:lnTo>
                    <a:pt x="35070" y="41018"/>
                  </a:lnTo>
                  <a:lnTo>
                    <a:pt x="36807" y="42225"/>
                  </a:lnTo>
                  <a:lnTo>
                    <a:pt x="41380" y="44557"/>
                  </a:lnTo>
                  <a:lnTo>
                    <a:pt x="49533" y="50457"/>
                  </a:lnTo>
                  <a:lnTo>
                    <a:pt x="58233" y="52646"/>
                  </a:lnTo>
                  <a:lnTo>
                    <a:pt x="90879" y="53557"/>
                  </a:lnTo>
                  <a:lnTo>
                    <a:pt x="92864" y="52568"/>
                  </a:lnTo>
                  <a:lnTo>
                    <a:pt x="94186" y="50917"/>
                  </a:lnTo>
                  <a:lnTo>
                    <a:pt x="95068" y="48824"/>
                  </a:lnTo>
                  <a:lnTo>
                    <a:pt x="96647" y="47428"/>
                  </a:lnTo>
                  <a:lnTo>
                    <a:pt x="101049" y="45878"/>
                  </a:lnTo>
                  <a:lnTo>
                    <a:pt x="102620" y="44473"/>
                  </a:lnTo>
                  <a:lnTo>
                    <a:pt x="110087" y="32318"/>
                  </a:lnTo>
                  <a:lnTo>
                    <a:pt x="110630" y="29480"/>
                  </a:lnTo>
                  <a:lnTo>
                    <a:pt x="109999" y="26595"/>
                  </a:lnTo>
                  <a:lnTo>
                    <a:pt x="107644" y="20743"/>
                  </a:lnTo>
                  <a:lnTo>
                    <a:pt x="106009" y="10672"/>
                  </a:lnTo>
                  <a:lnTo>
                    <a:pt x="101094" y="4698"/>
                  </a:lnTo>
                  <a:lnTo>
                    <a:pt x="96080" y="2082"/>
                  </a:lnTo>
                  <a:lnTo>
                    <a:pt x="78906" y="173"/>
                  </a:lnTo>
                  <a:lnTo>
                    <a:pt x="58132" y="0"/>
                  </a:lnTo>
                  <a:lnTo>
                    <a:pt x="52181" y="2639"/>
                  </a:lnTo>
                  <a:lnTo>
                    <a:pt x="46229" y="6128"/>
                  </a:lnTo>
                  <a:lnTo>
                    <a:pt x="37300" y="9085"/>
                  </a:lnTo>
                  <a:lnTo>
                    <a:pt x="13488" y="29877"/>
                  </a:lnTo>
                  <a:lnTo>
                    <a:pt x="10180" y="38409"/>
                  </a:lnTo>
                  <a:lnTo>
                    <a:pt x="7718" y="47822"/>
                  </a:lnTo>
                  <a:lnTo>
                    <a:pt x="1745" y="59693"/>
                  </a:lnTo>
                  <a:lnTo>
                    <a:pt x="0" y="69849"/>
                  </a:lnTo>
                  <a:lnTo>
                    <a:pt x="1871" y="78332"/>
                  </a:lnTo>
                  <a:lnTo>
                    <a:pt x="14105" y="105106"/>
                  </a:lnTo>
                  <a:lnTo>
                    <a:pt x="16408" y="112192"/>
                  </a:lnTo>
                  <a:lnTo>
                    <a:pt x="20738" y="118649"/>
                  </a:lnTo>
                  <a:lnTo>
                    <a:pt x="25970" y="122180"/>
                  </a:lnTo>
                  <a:lnTo>
                    <a:pt x="34323" y="1250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56"/>
            <p:cNvSpPr/>
            <p:nvPr/>
          </p:nvSpPr>
          <p:spPr>
            <a:xfrm>
              <a:off x="6645096" y="4652367"/>
              <a:ext cx="186115" cy="187518"/>
            </a:xfrm>
            <a:custGeom>
              <a:avLst/>
              <a:gdLst/>
              <a:ahLst/>
              <a:cxnLst/>
              <a:rect l="0" t="0" r="0" b="0"/>
              <a:pathLst>
                <a:path w="186115" h="187518">
                  <a:moveTo>
                    <a:pt x="96817" y="0"/>
                  </a:moveTo>
                  <a:lnTo>
                    <a:pt x="92078" y="4740"/>
                  </a:lnTo>
                  <a:lnTo>
                    <a:pt x="87104" y="7068"/>
                  </a:lnTo>
                  <a:lnTo>
                    <a:pt x="80568" y="8562"/>
                  </a:lnTo>
                  <a:lnTo>
                    <a:pt x="47941" y="37984"/>
                  </a:lnTo>
                  <a:lnTo>
                    <a:pt x="24003" y="48511"/>
                  </a:lnTo>
                  <a:lnTo>
                    <a:pt x="13948" y="56817"/>
                  </a:lnTo>
                  <a:lnTo>
                    <a:pt x="10378" y="62624"/>
                  </a:lnTo>
                  <a:lnTo>
                    <a:pt x="7799" y="68512"/>
                  </a:lnTo>
                  <a:lnTo>
                    <a:pt x="1760" y="77406"/>
                  </a:lnTo>
                  <a:lnTo>
                    <a:pt x="0" y="83351"/>
                  </a:lnTo>
                  <a:lnTo>
                    <a:pt x="522" y="85333"/>
                  </a:lnTo>
                  <a:lnTo>
                    <a:pt x="1863" y="86654"/>
                  </a:lnTo>
                  <a:lnTo>
                    <a:pt x="3749" y="87535"/>
                  </a:lnTo>
                  <a:lnTo>
                    <a:pt x="5006" y="89114"/>
                  </a:lnTo>
                  <a:lnTo>
                    <a:pt x="7768" y="96078"/>
                  </a:lnTo>
                  <a:lnTo>
                    <a:pt x="11930" y="101571"/>
                  </a:lnTo>
                  <a:lnTo>
                    <a:pt x="17087" y="104674"/>
                  </a:lnTo>
                  <a:lnTo>
                    <a:pt x="45012" y="114699"/>
                  </a:lnTo>
                  <a:lnTo>
                    <a:pt x="54280" y="112824"/>
                  </a:lnTo>
                  <a:lnTo>
                    <a:pt x="71658" y="108276"/>
                  </a:lnTo>
                  <a:lnTo>
                    <a:pt x="93762" y="106230"/>
                  </a:lnTo>
                  <a:lnTo>
                    <a:pt x="105221" y="98597"/>
                  </a:lnTo>
                  <a:lnTo>
                    <a:pt x="114296" y="98236"/>
                  </a:lnTo>
                  <a:lnTo>
                    <a:pt x="109823" y="98229"/>
                  </a:lnTo>
                  <a:lnTo>
                    <a:pt x="108465" y="99220"/>
                  </a:lnTo>
                  <a:lnTo>
                    <a:pt x="106955" y="102968"/>
                  </a:lnTo>
                  <a:lnTo>
                    <a:pt x="105561" y="104364"/>
                  </a:lnTo>
                  <a:lnTo>
                    <a:pt x="101366" y="105915"/>
                  </a:lnTo>
                  <a:lnTo>
                    <a:pt x="99850" y="107321"/>
                  </a:lnTo>
                  <a:lnTo>
                    <a:pt x="92477" y="119476"/>
                  </a:lnTo>
                  <a:lnTo>
                    <a:pt x="84507" y="128114"/>
                  </a:lnTo>
                  <a:lnTo>
                    <a:pt x="78778" y="131354"/>
                  </a:lnTo>
                  <a:lnTo>
                    <a:pt x="75862" y="132217"/>
                  </a:lnTo>
                  <a:lnTo>
                    <a:pt x="73917" y="133786"/>
                  </a:lnTo>
                  <a:lnTo>
                    <a:pt x="63188" y="151969"/>
                  </a:lnTo>
                  <a:lnTo>
                    <a:pt x="62491" y="154891"/>
                  </a:lnTo>
                  <a:lnTo>
                    <a:pt x="63019" y="157831"/>
                  </a:lnTo>
                  <a:lnTo>
                    <a:pt x="68910" y="167910"/>
                  </a:lnTo>
                  <a:lnTo>
                    <a:pt x="82359" y="181938"/>
                  </a:lnTo>
                  <a:lnTo>
                    <a:pt x="88077" y="185041"/>
                  </a:lnTo>
                  <a:lnTo>
                    <a:pt x="99519" y="186788"/>
                  </a:lnTo>
                  <a:lnTo>
                    <a:pt x="144064" y="187517"/>
                  </a:lnTo>
                  <a:lnTo>
                    <a:pt x="153535" y="186529"/>
                  </a:lnTo>
                  <a:lnTo>
                    <a:pt x="164445" y="180394"/>
                  </a:lnTo>
                  <a:lnTo>
                    <a:pt x="175312" y="171273"/>
                  </a:lnTo>
                  <a:lnTo>
                    <a:pt x="181370" y="170141"/>
                  </a:lnTo>
                  <a:lnTo>
                    <a:pt x="182952" y="168990"/>
                  </a:lnTo>
                  <a:lnTo>
                    <a:pt x="186114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157"/>
          <p:cNvSpPr/>
          <p:nvPr/>
        </p:nvSpPr>
        <p:spPr>
          <a:xfrm>
            <a:off x="6983015" y="3036094"/>
            <a:ext cx="8931" cy="250032"/>
          </a:xfrm>
          <a:custGeom>
            <a:avLst/>
            <a:gdLst/>
            <a:ahLst/>
            <a:cxnLst/>
            <a:rect l="0" t="0" r="0" b="0"/>
            <a:pathLst>
              <a:path w="8931" h="250032">
                <a:moveTo>
                  <a:pt x="8930" y="0"/>
                </a:moveTo>
                <a:lnTo>
                  <a:pt x="8930" y="4740"/>
                </a:lnTo>
                <a:lnTo>
                  <a:pt x="7938" y="6137"/>
                </a:lnTo>
                <a:lnTo>
                  <a:pt x="6285" y="7067"/>
                </a:lnTo>
                <a:lnTo>
                  <a:pt x="4190" y="7688"/>
                </a:lnTo>
                <a:lnTo>
                  <a:pt x="2793" y="9094"/>
                </a:lnTo>
                <a:lnTo>
                  <a:pt x="369" y="16509"/>
                </a:lnTo>
                <a:lnTo>
                  <a:pt x="1" y="60301"/>
                </a:lnTo>
                <a:lnTo>
                  <a:pt x="0" y="102128"/>
                </a:lnTo>
                <a:lnTo>
                  <a:pt x="0" y="142928"/>
                </a:lnTo>
                <a:lnTo>
                  <a:pt x="2646" y="163396"/>
                </a:lnTo>
                <a:lnTo>
                  <a:pt x="8102" y="206725"/>
                </a:lnTo>
                <a:lnTo>
                  <a:pt x="8930" y="2500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21"/>
          <p:cNvGrpSpPr/>
          <p:nvPr/>
        </p:nvGrpSpPr>
        <p:grpSpPr>
          <a:xfrm>
            <a:off x="6902648" y="3411140"/>
            <a:ext cx="500063" cy="883886"/>
            <a:chOff x="6902648" y="3411140"/>
            <a:chExt cx="500063" cy="883886"/>
          </a:xfrm>
        </p:grpSpPr>
        <p:sp>
          <p:nvSpPr>
            <p:cNvPr id="100" name="SMARTInkShape-158"/>
            <p:cNvSpPr/>
            <p:nvPr/>
          </p:nvSpPr>
          <p:spPr>
            <a:xfrm>
              <a:off x="6902648" y="3411140"/>
              <a:ext cx="187524" cy="98228"/>
            </a:xfrm>
            <a:custGeom>
              <a:avLst/>
              <a:gdLst/>
              <a:ahLst/>
              <a:cxnLst/>
              <a:rect l="0" t="0" r="0" b="0"/>
              <a:pathLst>
                <a:path w="187524" h="98228">
                  <a:moveTo>
                    <a:pt x="187523" y="0"/>
                  </a:moveTo>
                  <a:lnTo>
                    <a:pt x="179835" y="7689"/>
                  </a:lnTo>
                  <a:lnTo>
                    <a:pt x="135770" y="29889"/>
                  </a:lnTo>
                  <a:lnTo>
                    <a:pt x="119019" y="40704"/>
                  </a:lnTo>
                  <a:lnTo>
                    <a:pt x="103285" y="45465"/>
                  </a:lnTo>
                  <a:lnTo>
                    <a:pt x="86055" y="56576"/>
                  </a:lnTo>
                  <a:lnTo>
                    <a:pt x="44633" y="71875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9"/>
            <p:cNvSpPr/>
            <p:nvPr/>
          </p:nvSpPr>
          <p:spPr>
            <a:xfrm>
              <a:off x="7000874" y="3455822"/>
              <a:ext cx="107122" cy="142843"/>
            </a:xfrm>
            <a:custGeom>
              <a:avLst/>
              <a:gdLst/>
              <a:ahLst/>
              <a:cxnLst/>
              <a:rect l="0" t="0" r="0" b="0"/>
              <a:pathLst>
                <a:path w="107122" h="142843">
                  <a:moveTo>
                    <a:pt x="53578" y="17826"/>
                  </a:moveTo>
                  <a:lnTo>
                    <a:pt x="53578" y="9265"/>
                  </a:lnTo>
                  <a:lnTo>
                    <a:pt x="62141" y="344"/>
                  </a:lnTo>
                  <a:lnTo>
                    <a:pt x="70164" y="0"/>
                  </a:lnTo>
                  <a:lnTo>
                    <a:pt x="70589" y="981"/>
                  </a:lnTo>
                  <a:lnTo>
                    <a:pt x="71061" y="4718"/>
                  </a:lnTo>
                  <a:lnTo>
                    <a:pt x="72179" y="6110"/>
                  </a:lnTo>
                  <a:lnTo>
                    <a:pt x="79094" y="8530"/>
                  </a:lnTo>
                  <a:lnTo>
                    <a:pt x="89297" y="8896"/>
                  </a:lnTo>
                  <a:lnTo>
                    <a:pt x="50489" y="8896"/>
                  </a:lnTo>
                  <a:lnTo>
                    <a:pt x="25044" y="16585"/>
                  </a:lnTo>
                  <a:lnTo>
                    <a:pt x="22650" y="17991"/>
                  </a:lnTo>
                  <a:lnTo>
                    <a:pt x="21053" y="19920"/>
                  </a:lnTo>
                  <a:lnTo>
                    <a:pt x="19989" y="22199"/>
                  </a:lnTo>
                  <a:lnTo>
                    <a:pt x="18287" y="23718"/>
                  </a:lnTo>
                  <a:lnTo>
                    <a:pt x="13751" y="25406"/>
                  </a:lnTo>
                  <a:lnTo>
                    <a:pt x="12144" y="26848"/>
                  </a:lnTo>
                  <a:lnTo>
                    <a:pt x="10359" y="31097"/>
                  </a:lnTo>
                  <a:lnTo>
                    <a:pt x="9055" y="42971"/>
                  </a:lnTo>
                  <a:lnTo>
                    <a:pt x="13708" y="48869"/>
                  </a:lnTo>
                  <a:lnTo>
                    <a:pt x="18660" y="51466"/>
                  </a:lnTo>
                  <a:lnTo>
                    <a:pt x="21370" y="52160"/>
                  </a:lnTo>
                  <a:lnTo>
                    <a:pt x="35790" y="60430"/>
                  </a:lnTo>
                  <a:lnTo>
                    <a:pt x="47639" y="62071"/>
                  </a:lnTo>
                  <a:lnTo>
                    <a:pt x="53585" y="59649"/>
                  </a:lnTo>
                  <a:lnTo>
                    <a:pt x="59534" y="56258"/>
                  </a:lnTo>
                  <a:lnTo>
                    <a:pt x="68463" y="53357"/>
                  </a:lnTo>
                  <a:lnTo>
                    <a:pt x="77392" y="47646"/>
                  </a:lnTo>
                  <a:lnTo>
                    <a:pt x="86321" y="44521"/>
                  </a:lnTo>
                  <a:lnTo>
                    <a:pt x="107121" y="26791"/>
                  </a:lnTo>
                  <a:lnTo>
                    <a:pt x="102405" y="31507"/>
                  </a:lnTo>
                  <a:lnTo>
                    <a:pt x="97438" y="33828"/>
                  </a:lnTo>
                  <a:lnTo>
                    <a:pt x="94725" y="34447"/>
                  </a:lnTo>
                  <a:lnTo>
                    <a:pt x="86166" y="40060"/>
                  </a:lnTo>
                  <a:lnTo>
                    <a:pt x="41673" y="83314"/>
                  </a:lnTo>
                  <a:lnTo>
                    <a:pt x="21828" y="112249"/>
                  </a:lnTo>
                  <a:lnTo>
                    <a:pt x="0" y="142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0"/>
            <p:cNvSpPr/>
            <p:nvPr/>
          </p:nvSpPr>
          <p:spPr>
            <a:xfrm>
              <a:off x="6974085" y="3554025"/>
              <a:ext cx="187402" cy="142860"/>
            </a:xfrm>
            <a:custGeom>
              <a:avLst/>
              <a:gdLst/>
              <a:ahLst/>
              <a:cxnLst/>
              <a:rect l="0" t="0" r="0" b="0"/>
              <a:pathLst>
                <a:path w="187402" h="142860">
                  <a:moveTo>
                    <a:pt x="133945" y="8920"/>
                  </a:moveTo>
                  <a:lnTo>
                    <a:pt x="133945" y="4180"/>
                  </a:lnTo>
                  <a:lnTo>
                    <a:pt x="134938" y="2783"/>
                  </a:lnTo>
                  <a:lnTo>
                    <a:pt x="136592" y="1852"/>
                  </a:lnTo>
                  <a:lnTo>
                    <a:pt x="150196" y="100"/>
                  </a:lnTo>
                  <a:lnTo>
                    <a:pt x="164092" y="0"/>
                  </a:lnTo>
                  <a:lnTo>
                    <a:pt x="169834" y="2640"/>
                  </a:lnTo>
                  <a:lnTo>
                    <a:pt x="182822" y="13293"/>
                  </a:lnTo>
                  <a:lnTo>
                    <a:pt x="185434" y="18471"/>
                  </a:lnTo>
                  <a:lnTo>
                    <a:pt x="187340" y="35764"/>
                  </a:lnTo>
                  <a:lnTo>
                    <a:pt x="187401" y="38722"/>
                  </a:lnTo>
                  <a:lnTo>
                    <a:pt x="184823" y="44655"/>
                  </a:lnTo>
                  <a:lnTo>
                    <a:pt x="174219" y="57787"/>
                  </a:lnTo>
                  <a:lnTo>
                    <a:pt x="166396" y="60404"/>
                  </a:lnTo>
                  <a:lnTo>
                    <a:pt x="121921" y="62474"/>
                  </a:lnTo>
                  <a:lnTo>
                    <a:pt x="80894" y="62498"/>
                  </a:lnTo>
                  <a:lnTo>
                    <a:pt x="80414" y="74927"/>
                  </a:lnTo>
                  <a:lnTo>
                    <a:pt x="83034" y="80590"/>
                  </a:lnTo>
                  <a:lnTo>
                    <a:pt x="94610" y="96263"/>
                  </a:lnTo>
                  <a:lnTo>
                    <a:pt x="98148" y="109324"/>
                  </a:lnTo>
                  <a:lnTo>
                    <a:pt x="100158" y="111575"/>
                  </a:lnTo>
                  <a:lnTo>
                    <a:pt x="102492" y="113075"/>
                  </a:lnTo>
                  <a:lnTo>
                    <a:pt x="104047" y="115068"/>
                  </a:lnTo>
                  <a:lnTo>
                    <a:pt x="105775" y="119927"/>
                  </a:lnTo>
                  <a:lnTo>
                    <a:pt x="107035" y="136989"/>
                  </a:lnTo>
                  <a:lnTo>
                    <a:pt x="106084" y="138948"/>
                  </a:lnTo>
                  <a:lnTo>
                    <a:pt x="104457" y="140254"/>
                  </a:lnTo>
                  <a:lnTo>
                    <a:pt x="100004" y="141705"/>
                  </a:lnTo>
                  <a:lnTo>
                    <a:pt x="55435" y="142859"/>
                  </a:lnTo>
                  <a:lnTo>
                    <a:pt x="47459" y="141871"/>
                  </a:lnTo>
                  <a:lnTo>
                    <a:pt x="21737" y="134763"/>
                  </a:lnTo>
                  <a:lnTo>
                    <a:pt x="0" y="1339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1"/>
            <p:cNvSpPr/>
            <p:nvPr/>
          </p:nvSpPr>
          <p:spPr>
            <a:xfrm>
              <a:off x="7081241" y="3670101"/>
              <a:ext cx="125017" cy="147672"/>
            </a:xfrm>
            <a:custGeom>
              <a:avLst/>
              <a:gdLst/>
              <a:ahLst/>
              <a:cxnLst/>
              <a:rect l="0" t="0" r="0" b="0"/>
              <a:pathLst>
                <a:path w="125017" h="147672">
                  <a:moveTo>
                    <a:pt x="125016" y="0"/>
                  </a:moveTo>
                  <a:lnTo>
                    <a:pt x="120277" y="0"/>
                  </a:lnTo>
                  <a:lnTo>
                    <a:pt x="115303" y="2647"/>
                  </a:lnTo>
                  <a:lnTo>
                    <a:pt x="109785" y="6137"/>
                  </a:lnTo>
                  <a:lnTo>
                    <a:pt x="101101" y="9095"/>
                  </a:lnTo>
                  <a:lnTo>
                    <a:pt x="77199" y="23096"/>
                  </a:lnTo>
                  <a:lnTo>
                    <a:pt x="55158" y="31044"/>
                  </a:lnTo>
                  <a:lnTo>
                    <a:pt x="25455" y="55426"/>
                  </a:lnTo>
                  <a:lnTo>
                    <a:pt x="21236" y="62006"/>
                  </a:lnTo>
                  <a:lnTo>
                    <a:pt x="18368" y="68238"/>
                  </a:lnTo>
                  <a:lnTo>
                    <a:pt x="13786" y="74315"/>
                  </a:lnTo>
                  <a:lnTo>
                    <a:pt x="11089" y="82970"/>
                  </a:lnTo>
                  <a:lnTo>
                    <a:pt x="9057" y="109763"/>
                  </a:lnTo>
                  <a:lnTo>
                    <a:pt x="11632" y="115922"/>
                  </a:lnTo>
                  <a:lnTo>
                    <a:pt x="21370" y="127960"/>
                  </a:lnTo>
                  <a:lnTo>
                    <a:pt x="34665" y="136913"/>
                  </a:lnTo>
                  <a:lnTo>
                    <a:pt x="60942" y="147092"/>
                  </a:lnTo>
                  <a:lnTo>
                    <a:pt x="65434" y="147671"/>
                  </a:lnTo>
                  <a:lnTo>
                    <a:pt x="82946" y="143703"/>
                  </a:lnTo>
                  <a:lnTo>
                    <a:pt x="89121" y="140597"/>
                  </a:lnTo>
                  <a:lnTo>
                    <a:pt x="105758" y="126372"/>
                  </a:lnTo>
                  <a:lnTo>
                    <a:pt x="106743" y="120677"/>
                  </a:lnTo>
                  <a:lnTo>
                    <a:pt x="105889" y="119147"/>
                  </a:lnTo>
                  <a:lnTo>
                    <a:pt x="104327" y="118127"/>
                  </a:lnTo>
                  <a:lnTo>
                    <a:pt x="102293" y="117446"/>
                  </a:lnTo>
                  <a:lnTo>
                    <a:pt x="67254" y="93186"/>
                  </a:lnTo>
                  <a:lnTo>
                    <a:pt x="27493" y="83502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2"/>
            <p:cNvSpPr/>
            <p:nvPr/>
          </p:nvSpPr>
          <p:spPr>
            <a:xfrm>
              <a:off x="6948696" y="3884425"/>
              <a:ext cx="454015" cy="410601"/>
            </a:xfrm>
            <a:custGeom>
              <a:avLst/>
              <a:gdLst/>
              <a:ahLst/>
              <a:cxnLst/>
              <a:rect l="0" t="0" r="0" b="0"/>
              <a:pathLst>
                <a:path w="454015" h="410601">
                  <a:moveTo>
                    <a:pt x="96827" y="26778"/>
                  </a:moveTo>
                  <a:lnTo>
                    <a:pt x="81596" y="12539"/>
                  </a:lnTo>
                  <a:lnTo>
                    <a:pt x="69969" y="6988"/>
                  </a:lnTo>
                  <a:lnTo>
                    <a:pt x="64054" y="3100"/>
                  </a:lnTo>
                  <a:lnTo>
                    <a:pt x="54154" y="910"/>
                  </a:lnTo>
                  <a:lnTo>
                    <a:pt x="32583" y="110"/>
                  </a:lnTo>
                  <a:lnTo>
                    <a:pt x="25941" y="2689"/>
                  </a:lnTo>
                  <a:lnTo>
                    <a:pt x="19682" y="6150"/>
                  </a:lnTo>
                  <a:lnTo>
                    <a:pt x="13591" y="7688"/>
                  </a:lnTo>
                  <a:lnTo>
                    <a:pt x="11571" y="9090"/>
                  </a:lnTo>
                  <a:lnTo>
                    <a:pt x="10224" y="11017"/>
                  </a:lnTo>
                  <a:lnTo>
                    <a:pt x="7735" y="15804"/>
                  </a:lnTo>
                  <a:lnTo>
                    <a:pt x="1748" y="24078"/>
                  </a:lnTo>
                  <a:lnTo>
                    <a:pt x="0" y="29877"/>
                  </a:lnTo>
                  <a:lnTo>
                    <a:pt x="526" y="31821"/>
                  </a:lnTo>
                  <a:lnTo>
                    <a:pt x="1869" y="33117"/>
                  </a:lnTo>
                  <a:lnTo>
                    <a:pt x="3755" y="33980"/>
                  </a:lnTo>
                  <a:lnTo>
                    <a:pt x="5014" y="35548"/>
                  </a:lnTo>
                  <a:lnTo>
                    <a:pt x="6411" y="39936"/>
                  </a:lnTo>
                  <a:lnTo>
                    <a:pt x="12325" y="45194"/>
                  </a:lnTo>
                  <a:lnTo>
                    <a:pt x="16680" y="47985"/>
                  </a:lnTo>
                  <a:lnTo>
                    <a:pt x="37030" y="51913"/>
                  </a:lnTo>
                  <a:lnTo>
                    <a:pt x="75706" y="53422"/>
                  </a:lnTo>
                  <a:lnTo>
                    <a:pt x="99747" y="46409"/>
                  </a:lnTo>
                  <a:lnTo>
                    <a:pt x="143889" y="26206"/>
                  </a:lnTo>
                  <a:lnTo>
                    <a:pt x="152470" y="20570"/>
                  </a:lnTo>
                  <a:lnTo>
                    <a:pt x="158293" y="12812"/>
                  </a:lnTo>
                  <a:lnTo>
                    <a:pt x="163171" y="10649"/>
                  </a:lnTo>
                  <a:lnTo>
                    <a:pt x="164869" y="9080"/>
                  </a:lnTo>
                  <a:lnTo>
                    <a:pt x="167818" y="1382"/>
                  </a:lnTo>
                  <a:lnTo>
                    <a:pt x="170712" y="608"/>
                  </a:lnTo>
                  <a:lnTo>
                    <a:pt x="175914" y="111"/>
                  </a:lnTo>
                  <a:lnTo>
                    <a:pt x="169394" y="0"/>
                  </a:lnTo>
                  <a:lnTo>
                    <a:pt x="141839" y="11013"/>
                  </a:lnTo>
                  <a:lnTo>
                    <a:pt x="125648" y="23085"/>
                  </a:lnTo>
                  <a:lnTo>
                    <a:pt x="107628" y="28694"/>
                  </a:lnTo>
                  <a:lnTo>
                    <a:pt x="104028" y="31032"/>
                  </a:lnTo>
                  <a:lnTo>
                    <a:pt x="74028" y="68227"/>
                  </a:lnTo>
                  <a:lnTo>
                    <a:pt x="71220" y="77313"/>
                  </a:lnTo>
                  <a:lnTo>
                    <a:pt x="70193" y="96994"/>
                  </a:lnTo>
                  <a:lnTo>
                    <a:pt x="72753" y="105279"/>
                  </a:lnTo>
                  <a:lnTo>
                    <a:pt x="85279" y="121782"/>
                  </a:lnTo>
                  <a:lnTo>
                    <a:pt x="94948" y="130885"/>
                  </a:lnTo>
                  <a:lnTo>
                    <a:pt x="123071" y="149144"/>
                  </a:lnTo>
                  <a:lnTo>
                    <a:pt x="140155" y="151270"/>
                  </a:lnTo>
                  <a:lnTo>
                    <a:pt x="171129" y="151780"/>
                  </a:lnTo>
                  <a:lnTo>
                    <a:pt x="177144" y="149142"/>
                  </a:lnTo>
                  <a:lnTo>
                    <a:pt x="199271" y="129670"/>
                  </a:lnTo>
                  <a:lnTo>
                    <a:pt x="201888" y="124432"/>
                  </a:lnTo>
                  <a:lnTo>
                    <a:pt x="202587" y="121646"/>
                  </a:lnTo>
                  <a:lnTo>
                    <a:pt x="202060" y="118797"/>
                  </a:lnTo>
                  <a:lnTo>
                    <a:pt x="196173" y="108875"/>
                  </a:lnTo>
                  <a:lnTo>
                    <a:pt x="190644" y="102917"/>
                  </a:lnTo>
                  <a:lnTo>
                    <a:pt x="185487" y="100305"/>
                  </a:lnTo>
                  <a:lnTo>
                    <a:pt x="156150" y="93152"/>
                  </a:lnTo>
                  <a:lnTo>
                    <a:pt x="135765" y="98632"/>
                  </a:lnTo>
                  <a:lnTo>
                    <a:pt x="117685" y="113396"/>
                  </a:lnTo>
                  <a:lnTo>
                    <a:pt x="102782" y="128020"/>
                  </a:lnTo>
                  <a:lnTo>
                    <a:pt x="99475" y="136597"/>
                  </a:lnTo>
                  <a:lnTo>
                    <a:pt x="97350" y="153532"/>
                  </a:lnTo>
                  <a:lnTo>
                    <a:pt x="105952" y="183636"/>
                  </a:lnTo>
                  <a:lnTo>
                    <a:pt x="110142" y="190089"/>
                  </a:lnTo>
                  <a:lnTo>
                    <a:pt x="134405" y="208313"/>
                  </a:lnTo>
                  <a:lnTo>
                    <a:pt x="143625" y="211640"/>
                  </a:lnTo>
                  <a:lnTo>
                    <a:pt x="153344" y="214111"/>
                  </a:lnTo>
                  <a:lnTo>
                    <a:pt x="165387" y="220088"/>
                  </a:lnTo>
                  <a:lnTo>
                    <a:pt x="206876" y="223149"/>
                  </a:lnTo>
                  <a:lnTo>
                    <a:pt x="238370" y="223228"/>
                  </a:lnTo>
                  <a:lnTo>
                    <a:pt x="241791" y="224221"/>
                  </a:lnTo>
                  <a:lnTo>
                    <a:pt x="244070" y="225876"/>
                  </a:lnTo>
                  <a:lnTo>
                    <a:pt x="245591" y="227971"/>
                  </a:lnTo>
                  <a:lnTo>
                    <a:pt x="247597" y="229368"/>
                  </a:lnTo>
                  <a:lnTo>
                    <a:pt x="257429" y="232128"/>
                  </a:lnTo>
                  <a:lnTo>
                    <a:pt x="257550" y="239847"/>
                  </a:lnTo>
                  <a:lnTo>
                    <a:pt x="256561" y="240261"/>
                  </a:lnTo>
                  <a:lnTo>
                    <a:pt x="248641" y="241090"/>
                  </a:lnTo>
                  <a:lnTo>
                    <a:pt x="248631" y="219841"/>
                  </a:lnTo>
                  <a:lnTo>
                    <a:pt x="247640" y="217994"/>
                  </a:lnTo>
                  <a:lnTo>
                    <a:pt x="245987" y="216764"/>
                  </a:lnTo>
                  <a:lnTo>
                    <a:pt x="241503" y="215395"/>
                  </a:lnTo>
                  <a:lnTo>
                    <a:pt x="236203" y="214788"/>
                  </a:lnTo>
                  <a:lnTo>
                    <a:pt x="230540" y="211872"/>
                  </a:lnTo>
                  <a:lnTo>
                    <a:pt x="223561" y="206656"/>
                  </a:lnTo>
                  <a:lnTo>
                    <a:pt x="201876" y="205484"/>
                  </a:lnTo>
                  <a:lnTo>
                    <a:pt x="195440" y="208067"/>
                  </a:lnTo>
                  <a:lnTo>
                    <a:pt x="189272" y="211531"/>
                  </a:lnTo>
                  <a:lnTo>
                    <a:pt x="177228" y="213755"/>
                  </a:lnTo>
                  <a:lnTo>
                    <a:pt x="174241" y="213937"/>
                  </a:lnTo>
                  <a:lnTo>
                    <a:pt x="172248" y="215051"/>
                  </a:lnTo>
                  <a:lnTo>
                    <a:pt x="170921" y="216786"/>
                  </a:lnTo>
                  <a:lnTo>
                    <a:pt x="168453" y="221359"/>
                  </a:lnTo>
                  <a:lnTo>
                    <a:pt x="162478" y="229511"/>
                  </a:lnTo>
                  <a:lnTo>
                    <a:pt x="160731" y="235282"/>
                  </a:lnTo>
                  <a:lnTo>
                    <a:pt x="161258" y="237218"/>
                  </a:lnTo>
                  <a:lnTo>
                    <a:pt x="162602" y="238509"/>
                  </a:lnTo>
                  <a:lnTo>
                    <a:pt x="164489" y="239369"/>
                  </a:lnTo>
                  <a:lnTo>
                    <a:pt x="165748" y="241927"/>
                  </a:lnTo>
                  <a:lnTo>
                    <a:pt x="168511" y="254017"/>
                  </a:lnTo>
                  <a:lnTo>
                    <a:pt x="172674" y="261056"/>
                  </a:lnTo>
                  <a:lnTo>
                    <a:pt x="177831" y="264847"/>
                  </a:lnTo>
                  <a:lnTo>
                    <a:pt x="183431" y="267524"/>
                  </a:lnTo>
                  <a:lnTo>
                    <a:pt x="192160" y="273617"/>
                  </a:lnTo>
                  <a:lnTo>
                    <a:pt x="201031" y="275863"/>
                  </a:lnTo>
                  <a:lnTo>
                    <a:pt x="233749" y="276798"/>
                  </a:lnTo>
                  <a:lnTo>
                    <a:pt x="235733" y="275810"/>
                  </a:lnTo>
                  <a:lnTo>
                    <a:pt x="237057" y="274159"/>
                  </a:lnTo>
                  <a:lnTo>
                    <a:pt x="237939" y="272065"/>
                  </a:lnTo>
                  <a:lnTo>
                    <a:pt x="239518" y="270670"/>
                  </a:lnTo>
                  <a:lnTo>
                    <a:pt x="248596" y="267889"/>
                  </a:lnTo>
                  <a:lnTo>
                    <a:pt x="243880" y="272623"/>
                  </a:lnTo>
                  <a:lnTo>
                    <a:pt x="238913" y="274949"/>
                  </a:lnTo>
                  <a:lnTo>
                    <a:pt x="236200" y="275569"/>
                  </a:lnTo>
                  <a:lnTo>
                    <a:pt x="234390" y="276974"/>
                  </a:lnTo>
                  <a:lnTo>
                    <a:pt x="214957" y="304166"/>
                  </a:lnTo>
                  <a:lnTo>
                    <a:pt x="213033" y="324467"/>
                  </a:lnTo>
                  <a:lnTo>
                    <a:pt x="215612" y="330402"/>
                  </a:lnTo>
                  <a:lnTo>
                    <a:pt x="233907" y="351224"/>
                  </a:lnTo>
                  <a:lnTo>
                    <a:pt x="251823" y="362137"/>
                  </a:lnTo>
                  <a:lnTo>
                    <a:pt x="263689" y="364930"/>
                  </a:lnTo>
                  <a:lnTo>
                    <a:pt x="308061" y="366076"/>
                  </a:lnTo>
                  <a:lnTo>
                    <a:pt x="322906" y="365105"/>
                  </a:lnTo>
                  <a:lnTo>
                    <a:pt x="346676" y="355082"/>
                  </a:lnTo>
                  <a:lnTo>
                    <a:pt x="353988" y="349597"/>
                  </a:lnTo>
                  <a:lnTo>
                    <a:pt x="354988" y="346200"/>
                  </a:lnTo>
                  <a:lnTo>
                    <a:pt x="355742" y="334979"/>
                  </a:lnTo>
                  <a:lnTo>
                    <a:pt x="354765" y="333449"/>
                  </a:lnTo>
                  <a:lnTo>
                    <a:pt x="353122" y="332428"/>
                  </a:lnTo>
                  <a:lnTo>
                    <a:pt x="351034" y="331748"/>
                  </a:lnTo>
                  <a:lnTo>
                    <a:pt x="337694" y="323499"/>
                  </a:lnTo>
                  <a:lnTo>
                    <a:pt x="325975" y="321861"/>
                  </a:lnTo>
                  <a:lnTo>
                    <a:pt x="297081" y="330576"/>
                  </a:lnTo>
                  <a:lnTo>
                    <a:pt x="278470" y="345548"/>
                  </a:lnTo>
                  <a:lnTo>
                    <a:pt x="270481" y="354283"/>
                  </a:lnTo>
                  <a:lnTo>
                    <a:pt x="268265" y="360190"/>
                  </a:lnTo>
                  <a:lnTo>
                    <a:pt x="266647" y="378016"/>
                  </a:lnTo>
                  <a:lnTo>
                    <a:pt x="269206" y="383967"/>
                  </a:lnTo>
                  <a:lnTo>
                    <a:pt x="287486" y="404802"/>
                  </a:lnTo>
                  <a:lnTo>
                    <a:pt x="295997" y="408109"/>
                  </a:lnTo>
                  <a:lnTo>
                    <a:pt x="327423" y="410600"/>
                  </a:lnTo>
                  <a:lnTo>
                    <a:pt x="335905" y="408039"/>
                  </a:lnTo>
                  <a:lnTo>
                    <a:pt x="375689" y="383894"/>
                  </a:lnTo>
                  <a:lnTo>
                    <a:pt x="385470" y="376989"/>
                  </a:lnTo>
                  <a:lnTo>
                    <a:pt x="407750" y="341216"/>
                  </a:lnTo>
                  <a:lnTo>
                    <a:pt x="429799" y="298334"/>
                  </a:lnTo>
                  <a:lnTo>
                    <a:pt x="442387" y="270616"/>
                  </a:lnTo>
                  <a:lnTo>
                    <a:pt x="453991" y="226324"/>
                  </a:lnTo>
                  <a:lnTo>
                    <a:pt x="454014" y="2232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9" name="SMARTInkShape-Group43"/>
          <p:cNvGrpSpPr/>
          <p:nvPr/>
        </p:nvGrpSpPr>
        <p:grpSpPr>
          <a:xfrm>
            <a:off x="1259086" y="2357437"/>
            <a:ext cx="669727" cy="375048"/>
            <a:chOff x="1259086" y="2357437"/>
            <a:chExt cx="669727" cy="375048"/>
          </a:xfrm>
        </p:grpSpPr>
        <p:sp>
          <p:nvSpPr>
            <p:cNvPr id="104" name="SMARTInkShape-296"/>
            <p:cNvSpPr/>
            <p:nvPr/>
          </p:nvSpPr>
          <p:spPr>
            <a:xfrm>
              <a:off x="1741289" y="2482453"/>
              <a:ext cx="17848" cy="80368"/>
            </a:xfrm>
            <a:custGeom>
              <a:avLst/>
              <a:gdLst/>
              <a:ahLst/>
              <a:cxnLst/>
              <a:rect l="0" t="0" r="0" b="0"/>
              <a:pathLst>
                <a:path w="17848" h="80368">
                  <a:moveTo>
                    <a:pt x="0" y="80367"/>
                  </a:moveTo>
                  <a:lnTo>
                    <a:pt x="0" y="72679"/>
                  </a:lnTo>
                  <a:lnTo>
                    <a:pt x="15446" y="53394"/>
                  </a:lnTo>
                  <a:lnTo>
                    <a:pt x="17542" y="38671"/>
                  </a:lnTo>
                  <a:lnTo>
                    <a:pt x="17847" y="14882"/>
                  </a:lnTo>
                  <a:lnTo>
                    <a:pt x="16859" y="12898"/>
                  </a:lnTo>
                  <a:lnTo>
                    <a:pt x="15208" y="11575"/>
                  </a:lnTo>
                  <a:lnTo>
                    <a:pt x="13115" y="10693"/>
                  </a:lnTo>
                  <a:lnTo>
                    <a:pt x="11720" y="9113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7"/>
            <p:cNvSpPr/>
            <p:nvPr/>
          </p:nvSpPr>
          <p:spPr>
            <a:xfrm>
              <a:off x="1777008" y="2598539"/>
              <a:ext cx="151805" cy="133946"/>
            </a:xfrm>
            <a:custGeom>
              <a:avLst/>
              <a:gdLst/>
              <a:ahLst/>
              <a:cxnLst/>
              <a:rect l="0" t="0" r="0" b="0"/>
              <a:pathLst>
                <a:path w="151805" h="133946">
                  <a:moveTo>
                    <a:pt x="151804" y="0"/>
                  </a:moveTo>
                  <a:lnTo>
                    <a:pt x="143243" y="0"/>
                  </a:lnTo>
                  <a:lnTo>
                    <a:pt x="142984" y="4740"/>
                  </a:lnTo>
                  <a:lnTo>
                    <a:pt x="141955" y="6137"/>
                  </a:lnTo>
                  <a:lnTo>
                    <a:pt x="138167" y="7688"/>
                  </a:lnTo>
                  <a:lnTo>
                    <a:pt x="136759" y="9094"/>
                  </a:lnTo>
                  <a:lnTo>
                    <a:pt x="131855" y="18480"/>
                  </a:lnTo>
                  <a:lnTo>
                    <a:pt x="126071" y="24088"/>
                  </a:lnTo>
                  <a:lnTo>
                    <a:pt x="86357" y="51601"/>
                  </a:lnTo>
                  <a:lnTo>
                    <a:pt x="69387" y="69577"/>
                  </a:lnTo>
                  <a:lnTo>
                    <a:pt x="51960" y="82976"/>
                  </a:lnTo>
                  <a:lnTo>
                    <a:pt x="33252" y="105246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8"/>
            <p:cNvSpPr/>
            <p:nvPr/>
          </p:nvSpPr>
          <p:spPr>
            <a:xfrm>
              <a:off x="1803807" y="2562820"/>
              <a:ext cx="53569" cy="98228"/>
            </a:xfrm>
            <a:custGeom>
              <a:avLst/>
              <a:gdLst/>
              <a:ahLst/>
              <a:cxnLst/>
              <a:rect l="0" t="0" r="0" b="0"/>
              <a:pathLst>
                <a:path w="53569" h="98228">
                  <a:moveTo>
                    <a:pt x="53568" y="0"/>
                  </a:moveTo>
                  <a:lnTo>
                    <a:pt x="45879" y="7688"/>
                  </a:lnTo>
                  <a:lnTo>
                    <a:pt x="37754" y="9677"/>
                  </a:lnTo>
                  <a:lnTo>
                    <a:pt x="14494" y="30177"/>
                  </a:lnTo>
                  <a:lnTo>
                    <a:pt x="11397" y="35901"/>
                  </a:lnTo>
                  <a:lnTo>
                    <a:pt x="9028" y="41753"/>
                  </a:lnTo>
                  <a:lnTo>
                    <a:pt x="3109" y="50626"/>
                  </a:lnTo>
                  <a:lnTo>
                    <a:pt x="914" y="59539"/>
                  </a:lnTo>
                  <a:lnTo>
                    <a:pt x="0" y="83712"/>
                  </a:lnTo>
                  <a:lnTo>
                    <a:pt x="989" y="85574"/>
                  </a:lnTo>
                  <a:lnTo>
                    <a:pt x="2640" y="86815"/>
                  </a:lnTo>
                  <a:lnTo>
                    <a:pt x="7121" y="89186"/>
                  </a:lnTo>
                  <a:lnTo>
                    <a:pt x="17849" y="9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9"/>
            <p:cNvSpPr/>
            <p:nvPr/>
          </p:nvSpPr>
          <p:spPr>
            <a:xfrm>
              <a:off x="1428799" y="2428875"/>
              <a:ext cx="344314" cy="285751"/>
            </a:xfrm>
            <a:custGeom>
              <a:avLst/>
              <a:gdLst/>
              <a:ahLst/>
              <a:cxnLst/>
              <a:rect l="0" t="0" r="0" b="0"/>
              <a:pathLst>
                <a:path w="344314" h="285751">
                  <a:moveTo>
                    <a:pt x="178545" y="0"/>
                  </a:moveTo>
                  <a:lnTo>
                    <a:pt x="157554" y="0"/>
                  </a:lnTo>
                  <a:lnTo>
                    <a:pt x="151687" y="2646"/>
                  </a:lnTo>
                  <a:lnTo>
                    <a:pt x="148733" y="4741"/>
                  </a:lnTo>
                  <a:lnTo>
                    <a:pt x="113701" y="15813"/>
                  </a:lnTo>
                  <a:lnTo>
                    <a:pt x="78724" y="38732"/>
                  </a:lnTo>
                  <a:lnTo>
                    <a:pt x="68821" y="52376"/>
                  </a:lnTo>
                  <a:lnTo>
                    <a:pt x="58277" y="74047"/>
                  </a:lnTo>
                  <a:lnTo>
                    <a:pt x="57687" y="78138"/>
                  </a:lnTo>
                  <a:lnTo>
                    <a:pt x="64738" y="116304"/>
                  </a:lnTo>
                  <a:lnTo>
                    <a:pt x="72064" y="131364"/>
                  </a:lnTo>
                  <a:lnTo>
                    <a:pt x="74815" y="135201"/>
                  </a:lnTo>
                  <a:lnTo>
                    <a:pt x="77872" y="144756"/>
                  </a:lnTo>
                  <a:lnTo>
                    <a:pt x="82239" y="161292"/>
                  </a:lnTo>
                  <a:lnTo>
                    <a:pt x="87863" y="179916"/>
                  </a:lnTo>
                  <a:lnTo>
                    <a:pt x="89212" y="216878"/>
                  </a:lnTo>
                  <a:lnTo>
                    <a:pt x="86586" y="223059"/>
                  </a:lnTo>
                  <a:lnTo>
                    <a:pt x="83104" y="229114"/>
                  </a:lnTo>
                  <a:lnTo>
                    <a:pt x="81556" y="235112"/>
                  </a:lnTo>
                  <a:lnTo>
                    <a:pt x="79159" y="237109"/>
                  </a:lnTo>
                  <a:lnTo>
                    <a:pt x="63700" y="242959"/>
                  </a:lnTo>
                  <a:lnTo>
                    <a:pt x="57057" y="246888"/>
                  </a:lnTo>
                  <a:lnTo>
                    <a:pt x="50798" y="248634"/>
                  </a:lnTo>
                  <a:lnTo>
                    <a:pt x="47739" y="248108"/>
                  </a:lnTo>
                  <a:lnTo>
                    <a:pt x="37702" y="243618"/>
                  </a:lnTo>
                  <a:lnTo>
                    <a:pt x="23594" y="240855"/>
                  </a:lnTo>
                  <a:lnTo>
                    <a:pt x="12689" y="234193"/>
                  </a:lnTo>
                  <a:lnTo>
                    <a:pt x="6274" y="228771"/>
                  </a:lnTo>
                  <a:lnTo>
                    <a:pt x="2761" y="223054"/>
                  </a:lnTo>
                  <a:lnTo>
                    <a:pt x="506" y="211299"/>
                  </a:lnTo>
                  <a:lnTo>
                    <a:pt x="0" y="193473"/>
                  </a:lnTo>
                  <a:lnTo>
                    <a:pt x="4706" y="179805"/>
                  </a:lnTo>
                  <a:lnTo>
                    <a:pt x="12317" y="171525"/>
                  </a:lnTo>
                  <a:lnTo>
                    <a:pt x="56640" y="137822"/>
                  </a:lnTo>
                  <a:lnTo>
                    <a:pt x="99365" y="119142"/>
                  </a:lnTo>
                  <a:lnTo>
                    <a:pt x="142982" y="104190"/>
                  </a:lnTo>
                  <a:lnTo>
                    <a:pt x="183989" y="94010"/>
                  </a:lnTo>
                  <a:lnTo>
                    <a:pt x="225148" y="88580"/>
                  </a:lnTo>
                  <a:lnTo>
                    <a:pt x="242908" y="82283"/>
                  </a:lnTo>
                  <a:lnTo>
                    <a:pt x="252791" y="80227"/>
                  </a:lnTo>
                  <a:lnTo>
                    <a:pt x="267221" y="73468"/>
                  </a:lnTo>
                  <a:lnTo>
                    <a:pt x="282642" y="70713"/>
                  </a:lnTo>
                  <a:lnTo>
                    <a:pt x="294475" y="62620"/>
                  </a:lnTo>
                  <a:lnTo>
                    <a:pt x="273636" y="62511"/>
                  </a:lnTo>
                  <a:lnTo>
                    <a:pt x="231884" y="80600"/>
                  </a:lnTo>
                  <a:lnTo>
                    <a:pt x="221103" y="87416"/>
                  </a:lnTo>
                  <a:lnTo>
                    <a:pt x="193578" y="118699"/>
                  </a:lnTo>
                  <a:lnTo>
                    <a:pt x="190187" y="127500"/>
                  </a:lnTo>
                  <a:lnTo>
                    <a:pt x="188010" y="139838"/>
                  </a:lnTo>
                  <a:lnTo>
                    <a:pt x="190358" y="144171"/>
                  </a:lnTo>
                  <a:lnTo>
                    <a:pt x="192374" y="146716"/>
                  </a:lnTo>
                  <a:lnTo>
                    <a:pt x="197259" y="149543"/>
                  </a:lnTo>
                  <a:lnTo>
                    <a:pt x="202737" y="151792"/>
                  </a:lnTo>
                  <a:lnTo>
                    <a:pt x="208479" y="156098"/>
                  </a:lnTo>
                  <a:lnTo>
                    <a:pt x="226771" y="159361"/>
                  </a:lnTo>
                  <a:lnTo>
                    <a:pt x="270679" y="151560"/>
                  </a:lnTo>
                  <a:lnTo>
                    <a:pt x="287644" y="144897"/>
                  </a:lnTo>
                  <a:lnTo>
                    <a:pt x="329728" y="116069"/>
                  </a:lnTo>
                  <a:lnTo>
                    <a:pt x="335034" y="110126"/>
                  </a:lnTo>
                  <a:lnTo>
                    <a:pt x="338720" y="99989"/>
                  </a:lnTo>
                  <a:lnTo>
                    <a:pt x="339898" y="99401"/>
                  </a:lnTo>
                  <a:lnTo>
                    <a:pt x="344313" y="98575"/>
                  </a:lnTo>
                  <a:lnTo>
                    <a:pt x="340138" y="98272"/>
                  </a:lnTo>
                  <a:lnTo>
                    <a:pt x="339661" y="100892"/>
                  </a:lnTo>
                  <a:lnTo>
                    <a:pt x="339534" y="102980"/>
                  </a:lnTo>
                  <a:lnTo>
                    <a:pt x="336746" y="107946"/>
                  </a:lnTo>
                  <a:lnTo>
                    <a:pt x="304729" y="149364"/>
                  </a:lnTo>
                  <a:lnTo>
                    <a:pt x="278998" y="190532"/>
                  </a:lnTo>
                  <a:lnTo>
                    <a:pt x="244280" y="234984"/>
                  </a:lnTo>
                  <a:lnTo>
                    <a:pt x="236166" y="247116"/>
                  </a:lnTo>
                  <a:lnTo>
                    <a:pt x="230276" y="265845"/>
                  </a:lnTo>
                  <a:lnTo>
                    <a:pt x="224592" y="274652"/>
                  </a:lnTo>
                  <a:lnTo>
                    <a:pt x="221169" y="275857"/>
                  </a:lnTo>
                  <a:lnTo>
                    <a:pt x="218867" y="276178"/>
                  </a:lnTo>
                  <a:lnTo>
                    <a:pt x="217333" y="277384"/>
                  </a:lnTo>
                  <a:lnTo>
                    <a:pt x="21426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0"/>
            <p:cNvSpPr/>
            <p:nvPr/>
          </p:nvSpPr>
          <p:spPr>
            <a:xfrm>
              <a:off x="1259086" y="2357437"/>
              <a:ext cx="178595" cy="223244"/>
            </a:xfrm>
            <a:custGeom>
              <a:avLst/>
              <a:gdLst/>
              <a:ahLst/>
              <a:cxnLst/>
              <a:rect l="0" t="0" r="0" b="0"/>
              <a:pathLst>
                <a:path w="178595" h="223244">
                  <a:moveTo>
                    <a:pt x="178594" y="0"/>
                  </a:moveTo>
                  <a:lnTo>
                    <a:pt x="178594" y="12429"/>
                  </a:lnTo>
                  <a:lnTo>
                    <a:pt x="175948" y="18092"/>
                  </a:lnTo>
                  <a:lnTo>
                    <a:pt x="172457" y="23916"/>
                  </a:lnTo>
                  <a:lnTo>
                    <a:pt x="157344" y="60058"/>
                  </a:lnTo>
                  <a:lnTo>
                    <a:pt x="148975" y="69026"/>
                  </a:lnTo>
                  <a:lnTo>
                    <a:pt x="109967" y="104562"/>
                  </a:lnTo>
                  <a:lnTo>
                    <a:pt x="68451" y="145875"/>
                  </a:lnTo>
                  <a:lnTo>
                    <a:pt x="25576" y="188737"/>
                  </a:lnTo>
                  <a:lnTo>
                    <a:pt x="12255" y="207203"/>
                  </a:lnTo>
                  <a:lnTo>
                    <a:pt x="4072" y="213198"/>
                  </a:lnTo>
                  <a:lnTo>
                    <a:pt x="0" y="22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4"/>
          <p:cNvGrpSpPr/>
          <p:nvPr/>
        </p:nvGrpSpPr>
        <p:grpSpPr>
          <a:xfrm>
            <a:off x="294680" y="1250156"/>
            <a:ext cx="2232423" cy="526853"/>
            <a:chOff x="294680" y="1250156"/>
            <a:chExt cx="2232423" cy="526853"/>
          </a:xfrm>
        </p:grpSpPr>
        <p:sp>
          <p:nvSpPr>
            <p:cNvPr id="110" name="SMARTInkShape-301"/>
            <p:cNvSpPr/>
            <p:nvPr/>
          </p:nvSpPr>
          <p:spPr>
            <a:xfrm>
              <a:off x="1750219" y="1303734"/>
              <a:ext cx="776884" cy="125017"/>
            </a:xfrm>
            <a:custGeom>
              <a:avLst/>
              <a:gdLst/>
              <a:ahLst/>
              <a:cxnLst/>
              <a:rect l="0" t="0" r="0" b="0"/>
              <a:pathLst>
                <a:path w="776884" h="125017">
                  <a:moveTo>
                    <a:pt x="0" y="125016"/>
                  </a:moveTo>
                  <a:lnTo>
                    <a:pt x="14258" y="118879"/>
                  </a:lnTo>
                  <a:lnTo>
                    <a:pt x="51462" y="116454"/>
                  </a:lnTo>
                  <a:lnTo>
                    <a:pt x="96008" y="110022"/>
                  </a:lnTo>
                  <a:lnTo>
                    <a:pt x="132185" y="107013"/>
                  </a:lnTo>
                  <a:lnTo>
                    <a:pt x="172891" y="101271"/>
                  </a:lnTo>
                  <a:lnTo>
                    <a:pt x="210528" y="98137"/>
                  </a:lnTo>
                  <a:lnTo>
                    <a:pt x="247807" y="91365"/>
                  </a:lnTo>
                  <a:lnTo>
                    <a:pt x="289831" y="83075"/>
                  </a:lnTo>
                  <a:lnTo>
                    <a:pt x="333702" y="74335"/>
                  </a:lnTo>
                  <a:lnTo>
                    <a:pt x="378120" y="65461"/>
                  </a:lnTo>
                  <a:lnTo>
                    <a:pt x="422700" y="56548"/>
                  </a:lnTo>
                  <a:lnTo>
                    <a:pt x="452450" y="50599"/>
                  </a:lnTo>
                  <a:lnTo>
                    <a:pt x="484854" y="44647"/>
                  </a:lnTo>
                  <a:lnTo>
                    <a:pt x="518108" y="38695"/>
                  </a:lnTo>
                  <a:lnTo>
                    <a:pt x="549424" y="32742"/>
                  </a:lnTo>
                  <a:lnTo>
                    <a:pt x="582524" y="26789"/>
                  </a:lnTo>
                  <a:lnTo>
                    <a:pt x="616087" y="20836"/>
                  </a:lnTo>
                  <a:lnTo>
                    <a:pt x="647540" y="14883"/>
                  </a:lnTo>
                  <a:lnTo>
                    <a:pt x="678056" y="11576"/>
                  </a:lnTo>
                  <a:lnTo>
                    <a:pt x="720481" y="7068"/>
                  </a:lnTo>
                  <a:lnTo>
                    <a:pt x="760891" y="1397"/>
                  </a:lnTo>
                  <a:lnTo>
                    <a:pt x="776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2"/>
            <p:cNvSpPr/>
            <p:nvPr/>
          </p:nvSpPr>
          <p:spPr>
            <a:xfrm>
              <a:off x="1044773" y="1285875"/>
              <a:ext cx="214314" cy="89298"/>
            </a:xfrm>
            <a:custGeom>
              <a:avLst/>
              <a:gdLst/>
              <a:ahLst/>
              <a:cxnLst/>
              <a:rect l="0" t="0" r="0" b="0"/>
              <a:pathLst>
                <a:path w="214314" h="89298">
                  <a:moveTo>
                    <a:pt x="0" y="89297"/>
                  </a:moveTo>
                  <a:lnTo>
                    <a:pt x="0" y="81608"/>
                  </a:lnTo>
                  <a:lnTo>
                    <a:pt x="44562" y="38500"/>
                  </a:lnTo>
                  <a:lnTo>
                    <a:pt x="81532" y="21202"/>
                  </a:lnTo>
                  <a:lnTo>
                    <a:pt x="118962" y="11648"/>
                  </a:lnTo>
                  <a:lnTo>
                    <a:pt x="159539" y="4726"/>
                  </a:lnTo>
                  <a:lnTo>
                    <a:pt x="199934" y="622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3"/>
            <p:cNvSpPr/>
            <p:nvPr/>
          </p:nvSpPr>
          <p:spPr>
            <a:xfrm>
              <a:off x="1060549" y="1376413"/>
              <a:ext cx="278702" cy="237931"/>
            </a:xfrm>
            <a:custGeom>
              <a:avLst/>
              <a:gdLst/>
              <a:ahLst/>
              <a:cxnLst/>
              <a:rect l="0" t="0" r="0" b="0"/>
              <a:pathLst>
                <a:path w="278702" h="237931">
                  <a:moveTo>
                    <a:pt x="64592" y="7689"/>
                  </a:moveTo>
                  <a:lnTo>
                    <a:pt x="59851" y="7689"/>
                  </a:lnTo>
                  <a:lnTo>
                    <a:pt x="58455" y="6696"/>
                  </a:lnTo>
                  <a:lnTo>
                    <a:pt x="57524" y="5043"/>
                  </a:lnTo>
                  <a:lnTo>
                    <a:pt x="56903" y="2948"/>
                  </a:lnTo>
                  <a:lnTo>
                    <a:pt x="55497" y="1552"/>
                  </a:lnTo>
                  <a:lnTo>
                    <a:pt x="51289" y="0"/>
                  </a:lnTo>
                  <a:lnTo>
                    <a:pt x="17794" y="9831"/>
                  </a:lnTo>
                  <a:lnTo>
                    <a:pt x="4093" y="17253"/>
                  </a:lnTo>
                  <a:lnTo>
                    <a:pt x="447" y="20018"/>
                  </a:lnTo>
                  <a:lnTo>
                    <a:pt x="0" y="23846"/>
                  </a:lnTo>
                  <a:lnTo>
                    <a:pt x="4796" y="33390"/>
                  </a:lnTo>
                  <a:lnTo>
                    <a:pt x="9845" y="36729"/>
                  </a:lnTo>
                  <a:lnTo>
                    <a:pt x="23393" y="40440"/>
                  </a:lnTo>
                  <a:lnTo>
                    <a:pt x="63472" y="41829"/>
                  </a:lnTo>
                  <a:lnTo>
                    <a:pt x="97884" y="37097"/>
                  </a:lnTo>
                  <a:lnTo>
                    <a:pt x="133215" y="35254"/>
                  </a:lnTo>
                  <a:lnTo>
                    <a:pt x="168820" y="35700"/>
                  </a:lnTo>
                  <a:lnTo>
                    <a:pt x="211114" y="44237"/>
                  </a:lnTo>
                  <a:lnTo>
                    <a:pt x="251651" y="61339"/>
                  </a:lnTo>
                  <a:lnTo>
                    <a:pt x="262823" y="68244"/>
                  </a:lnTo>
                  <a:lnTo>
                    <a:pt x="273698" y="82296"/>
                  </a:lnTo>
                  <a:lnTo>
                    <a:pt x="276590" y="89795"/>
                  </a:lnTo>
                  <a:lnTo>
                    <a:pt x="278701" y="121212"/>
                  </a:lnTo>
                  <a:lnTo>
                    <a:pt x="273522" y="132888"/>
                  </a:lnTo>
                  <a:lnTo>
                    <a:pt x="244606" y="174387"/>
                  </a:lnTo>
                  <a:lnTo>
                    <a:pt x="203407" y="206954"/>
                  </a:lnTo>
                  <a:lnTo>
                    <a:pt x="160661" y="226686"/>
                  </a:lnTo>
                  <a:lnTo>
                    <a:pt x="118218" y="237750"/>
                  </a:lnTo>
                  <a:lnTo>
                    <a:pt x="106285" y="237930"/>
                  </a:lnTo>
                  <a:lnTo>
                    <a:pt x="77676" y="230684"/>
                  </a:lnTo>
                  <a:lnTo>
                    <a:pt x="64592" y="222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4"/>
            <p:cNvSpPr/>
            <p:nvPr/>
          </p:nvSpPr>
          <p:spPr>
            <a:xfrm>
              <a:off x="795308" y="1276945"/>
              <a:ext cx="182543" cy="410075"/>
            </a:xfrm>
            <a:custGeom>
              <a:avLst/>
              <a:gdLst/>
              <a:ahLst/>
              <a:cxnLst/>
              <a:rect l="0" t="0" r="0" b="0"/>
              <a:pathLst>
                <a:path w="182543" h="410075">
                  <a:moveTo>
                    <a:pt x="115520" y="0"/>
                  </a:moveTo>
                  <a:lnTo>
                    <a:pt x="110780" y="4741"/>
                  </a:lnTo>
                  <a:lnTo>
                    <a:pt x="108452" y="9714"/>
                  </a:lnTo>
                  <a:lnTo>
                    <a:pt x="107832" y="12429"/>
                  </a:lnTo>
                  <a:lnTo>
                    <a:pt x="85632" y="55878"/>
                  </a:lnTo>
                  <a:lnTo>
                    <a:pt x="67687" y="90744"/>
                  </a:lnTo>
                  <a:lnTo>
                    <a:pt x="50913" y="134819"/>
                  </a:lnTo>
                  <a:lnTo>
                    <a:pt x="34531" y="169923"/>
                  </a:lnTo>
                  <a:lnTo>
                    <a:pt x="19755" y="205460"/>
                  </a:lnTo>
                  <a:lnTo>
                    <a:pt x="9093" y="241124"/>
                  </a:lnTo>
                  <a:lnTo>
                    <a:pt x="2296" y="276827"/>
                  </a:lnTo>
                  <a:lnTo>
                    <a:pt x="0" y="319706"/>
                  </a:lnTo>
                  <a:lnTo>
                    <a:pt x="6675" y="355847"/>
                  </a:lnTo>
                  <a:lnTo>
                    <a:pt x="15691" y="376745"/>
                  </a:lnTo>
                  <a:lnTo>
                    <a:pt x="36938" y="402880"/>
                  </a:lnTo>
                  <a:lnTo>
                    <a:pt x="48845" y="407261"/>
                  </a:lnTo>
                  <a:lnTo>
                    <a:pt x="76002" y="410074"/>
                  </a:lnTo>
                  <a:lnTo>
                    <a:pt x="117212" y="398276"/>
                  </a:lnTo>
                  <a:lnTo>
                    <a:pt x="138070" y="385017"/>
                  </a:lnTo>
                  <a:lnTo>
                    <a:pt x="167252" y="351065"/>
                  </a:lnTo>
                  <a:lnTo>
                    <a:pt x="173239" y="339253"/>
                  </a:lnTo>
                  <a:lnTo>
                    <a:pt x="182542" y="310545"/>
                  </a:lnTo>
                  <a:lnTo>
                    <a:pt x="178818" y="292225"/>
                  </a:lnTo>
                  <a:lnTo>
                    <a:pt x="175733" y="285982"/>
                  </a:lnTo>
                  <a:lnTo>
                    <a:pt x="165668" y="273890"/>
                  </a:lnTo>
                  <a:lnTo>
                    <a:pt x="159967" y="270557"/>
                  </a:lnTo>
                  <a:lnTo>
                    <a:pt x="157058" y="269668"/>
                  </a:lnTo>
                  <a:lnTo>
                    <a:pt x="148533" y="271327"/>
                  </a:lnTo>
                  <a:lnTo>
                    <a:pt x="135224" y="277839"/>
                  </a:lnTo>
                  <a:lnTo>
                    <a:pt x="108614" y="297415"/>
                  </a:lnTo>
                  <a:lnTo>
                    <a:pt x="85873" y="336512"/>
                  </a:lnTo>
                  <a:lnTo>
                    <a:pt x="76860" y="354259"/>
                  </a:lnTo>
                  <a:lnTo>
                    <a:pt x="76848" y="359204"/>
                  </a:lnTo>
                  <a:lnTo>
                    <a:pt x="78825" y="363493"/>
                  </a:lnTo>
                  <a:lnTo>
                    <a:pt x="84328" y="370904"/>
                  </a:lnTo>
                  <a:lnTo>
                    <a:pt x="90507" y="383746"/>
                  </a:lnTo>
                  <a:lnTo>
                    <a:pt x="97661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5"/>
            <p:cNvSpPr/>
            <p:nvPr/>
          </p:nvSpPr>
          <p:spPr>
            <a:xfrm>
              <a:off x="527172" y="1304908"/>
              <a:ext cx="231852" cy="471935"/>
            </a:xfrm>
            <a:custGeom>
              <a:avLst/>
              <a:gdLst/>
              <a:ahLst/>
              <a:cxnLst/>
              <a:rect l="0" t="0" r="0" b="0"/>
              <a:pathLst>
                <a:path w="231852" h="471935">
                  <a:moveTo>
                    <a:pt x="178273" y="43475"/>
                  </a:moveTo>
                  <a:lnTo>
                    <a:pt x="178273" y="38734"/>
                  </a:lnTo>
                  <a:lnTo>
                    <a:pt x="175627" y="33761"/>
                  </a:lnTo>
                  <a:lnTo>
                    <a:pt x="172136" y="28243"/>
                  </a:lnTo>
                  <a:lnTo>
                    <a:pt x="169895" y="16617"/>
                  </a:lnTo>
                  <a:lnTo>
                    <a:pt x="169711" y="13663"/>
                  </a:lnTo>
                  <a:lnTo>
                    <a:pt x="166861" y="7736"/>
                  </a:lnTo>
                  <a:lnTo>
                    <a:pt x="164712" y="4766"/>
                  </a:lnTo>
                  <a:lnTo>
                    <a:pt x="161295" y="2786"/>
                  </a:lnTo>
                  <a:lnTo>
                    <a:pt x="147005" y="0"/>
                  </a:lnTo>
                  <a:lnTo>
                    <a:pt x="129211" y="166"/>
                  </a:lnTo>
                  <a:lnTo>
                    <a:pt x="93136" y="11301"/>
                  </a:lnTo>
                  <a:lnTo>
                    <a:pt x="52629" y="35404"/>
                  </a:lnTo>
                  <a:lnTo>
                    <a:pt x="22155" y="58527"/>
                  </a:lnTo>
                  <a:lnTo>
                    <a:pt x="7882" y="81008"/>
                  </a:lnTo>
                  <a:lnTo>
                    <a:pt x="2110" y="106520"/>
                  </a:lnTo>
                  <a:lnTo>
                    <a:pt x="0" y="148056"/>
                  </a:lnTo>
                  <a:lnTo>
                    <a:pt x="2420" y="170373"/>
                  </a:lnTo>
                  <a:lnTo>
                    <a:pt x="15915" y="213387"/>
                  </a:lnTo>
                  <a:lnTo>
                    <a:pt x="41922" y="257820"/>
                  </a:lnTo>
                  <a:lnTo>
                    <a:pt x="68546" y="302440"/>
                  </a:lnTo>
                  <a:lnTo>
                    <a:pt x="91798" y="347085"/>
                  </a:lnTo>
                  <a:lnTo>
                    <a:pt x="101939" y="373873"/>
                  </a:lnTo>
                  <a:lnTo>
                    <a:pt x="106191" y="413781"/>
                  </a:lnTo>
                  <a:lnTo>
                    <a:pt x="106779" y="443420"/>
                  </a:lnTo>
                  <a:lnTo>
                    <a:pt x="104165" y="452077"/>
                  </a:lnTo>
                  <a:lnTo>
                    <a:pt x="94402" y="465719"/>
                  </a:lnTo>
                  <a:lnTo>
                    <a:pt x="88742" y="469264"/>
                  </a:lnTo>
                  <a:lnTo>
                    <a:pt x="77024" y="471540"/>
                  </a:lnTo>
                  <a:lnTo>
                    <a:pt x="63386" y="471934"/>
                  </a:lnTo>
                  <a:lnTo>
                    <a:pt x="55113" y="469380"/>
                  </a:lnTo>
                  <a:lnTo>
                    <a:pt x="32482" y="455867"/>
                  </a:lnTo>
                  <a:lnTo>
                    <a:pt x="10222" y="429858"/>
                  </a:lnTo>
                  <a:lnTo>
                    <a:pt x="4365" y="415623"/>
                  </a:lnTo>
                  <a:lnTo>
                    <a:pt x="605" y="382230"/>
                  </a:lnTo>
                  <a:lnTo>
                    <a:pt x="6991" y="345979"/>
                  </a:lnTo>
                  <a:lnTo>
                    <a:pt x="20453" y="301629"/>
                  </a:lnTo>
                  <a:lnTo>
                    <a:pt x="38908" y="266478"/>
                  </a:lnTo>
                  <a:lnTo>
                    <a:pt x="65873" y="230927"/>
                  </a:lnTo>
                  <a:lnTo>
                    <a:pt x="105800" y="188100"/>
                  </a:lnTo>
                  <a:lnTo>
                    <a:pt x="142350" y="151969"/>
                  </a:lnTo>
                  <a:lnTo>
                    <a:pt x="178233" y="124694"/>
                  </a:lnTo>
                  <a:lnTo>
                    <a:pt x="199759" y="106235"/>
                  </a:lnTo>
                  <a:lnTo>
                    <a:pt x="209650" y="95181"/>
                  </a:lnTo>
                  <a:lnTo>
                    <a:pt x="224391" y="83379"/>
                  </a:lnTo>
                  <a:lnTo>
                    <a:pt x="231851" y="7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6"/>
            <p:cNvSpPr/>
            <p:nvPr/>
          </p:nvSpPr>
          <p:spPr>
            <a:xfrm>
              <a:off x="294680" y="1250156"/>
              <a:ext cx="35556" cy="526853"/>
            </a:xfrm>
            <a:custGeom>
              <a:avLst/>
              <a:gdLst/>
              <a:ahLst/>
              <a:cxnLst/>
              <a:rect l="0" t="0" r="0" b="0"/>
              <a:pathLst>
                <a:path w="35556" h="526853">
                  <a:moveTo>
                    <a:pt x="26789" y="0"/>
                  </a:moveTo>
                  <a:lnTo>
                    <a:pt x="26789" y="39320"/>
                  </a:lnTo>
                  <a:lnTo>
                    <a:pt x="27781" y="81598"/>
                  </a:lnTo>
                  <a:lnTo>
                    <a:pt x="33857" y="118975"/>
                  </a:lnTo>
                  <a:lnTo>
                    <a:pt x="35167" y="152661"/>
                  </a:lnTo>
                  <a:lnTo>
                    <a:pt x="35555" y="187777"/>
                  </a:lnTo>
                  <a:lnTo>
                    <a:pt x="33024" y="223318"/>
                  </a:lnTo>
                  <a:lnTo>
                    <a:pt x="28636" y="261629"/>
                  </a:lnTo>
                  <a:lnTo>
                    <a:pt x="24690" y="301754"/>
                  </a:lnTo>
                  <a:lnTo>
                    <a:pt x="19883" y="338779"/>
                  </a:lnTo>
                  <a:lnTo>
                    <a:pt x="15813" y="374884"/>
                  </a:lnTo>
                  <a:lnTo>
                    <a:pt x="8323" y="410718"/>
                  </a:lnTo>
                  <a:lnTo>
                    <a:pt x="1644" y="453641"/>
                  </a:lnTo>
                  <a:lnTo>
                    <a:pt x="216" y="497183"/>
                  </a:lnTo>
                  <a:lnTo>
                    <a:pt x="0" y="526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5"/>
          <p:cNvGrpSpPr/>
          <p:nvPr/>
        </p:nvGrpSpPr>
        <p:grpSpPr>
          <a:xfrm>
            <a:off x="2759273" y="1143414"/>
            <a:ext cx="1107268" cy="472860"/>
            <a:chOff x="2759273" y="1143414"/>
            <a:chExt cx="1107268" cy="472860"/>
          </a:xfrm>
        </p:grpSpPr>
        <p:sp>
          <p:nvSpPr>
            <p:cNvPr id="117" name="SMARTInkShape-307"/>
            <p:cNvSpPr/>
            <p:nvPr/>
          </p:nvSpPr>
          <p:spPr>
            <a:xfrm>
              <a:off x="3563515" y="1196578"/>
              <a:ext cx="303026" cy="302201"/>
            </a:xfrm>
            <a:custGeom>
              <a:avLst/>
              <a:gdLst/>
              <a:ahLst/>
              <a:cxnLst/>
              <a:rect l="0" t="0" r="0" b="0"/>
              <a:pathLst>
                <a:path w="303026" h="302201">
                  <a:moveTo>
                    <a:pt x="106586" y="44649"/>
                  </a:moveTo>
                  <a:lnTo>
                    <a:pt x="124327" y="26907"/>
                  </a:lnTo>
                  <a:lnTo>
                    <a:pt x="79737" y="63395"/>
                  </a:lnTo>
                  <a:lnTo>
                    <a:pt x="41358" y="102012"/>
                  </a:lnTo>
                  <a:lnTo>
                    <a:pt x="12535" y="146000"/>
                  </a:lnTo>
                  <a:lnTo>
                    <a:pt x="3754" y="170590"/>
                  </a:lnTo>
                  <a:lnTo>
                    <a:pt x="0" y="209694"/>
                  </a:lnTo>
                  <a:lnTo>
                    <a:pt x="535" y="234824"/>
                  </a:lnTo>
                  <a:lnTo>
                    <a:pt x="4221" y="246911"/>
                  </a:lnTo>
                  <a:lnTo>
                    <a:pt x="16615" y="264871"/>
                  </a:lnTo>
                  <a:lnTo>
                    <a:pt x="38580" y="281589"/>
                  </a:lnTo>
                  <a:lnTo>
                    <a:pt x="57112" y="290360"/>
                  </a:lnTo>
                  <a:lnTo>
                    <a:pt x="98197" y="298851"/>
                  </a:lnTo>
                  <a:lnTo>
                    <a:pt x="119865" y="302200"/>
                  </a:lnTo>
                  <a:lnTo>
                    <a:pt x="160737" y="296356"/>
                  </a:lnTo>
                  <a:lnTo>
                    <a:pt x="195996" y="290270"/>
                  </a:lnTo>
                  <a:lnTo>
                    <a:pt x="224495" y="278522"/>
                  </a:lnTo>
                  <a:lnTo>
                    <a:pt x="267253" y="240853"/>
                  </a:lnTo>
                  <a:lnTo>
                    <a:pt x="286379" y="217240"/>
                  </a:lnTo>
                  <a:lnTo>
                    <a:pt x="298719" y="193467"/>
                  </a:lnTo>
                  <a:lnTo>
                    <a:pt x="302787" y="151804"/>
                  </a:lnTo>
                  <a:lnTo>
                    <a:pt x="303025" y="110133"/>
                  </a:lnTo>
                  <a:lnTo>
                    <a:pt x="298295" y="92273"/>
                  </a:lnTo>
                  <a:lnTo>
                    <a:pt x="280678" y="68461"/>
                  </a:lnTo>
                  <a:lnTo>
                    <a:pt x="258089" y="47294"/>
                  </a:lnTo>
                  <a:lnTo>
                    <a:pt x="220000" y="19954"/>
                  </a:lnTo>
                  <a:lnTo>
                    <a:pt x="197737" y="12196"/>
                  </a:lnTo>
                  <a:lnTo>
                    <a:pt x="167354" y="8368"/>
                  </a:lnTo>
                  <a:lnTo>
                    <a:pt x="151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8"/>
            <p:cNvSpPr/>
            <p:nvPr/>
          </p:nvSpPr>
          <p:spPr>
            <a:xfrm>
              <a:off x="3250406" y="1143414"/>
              <a:ext cx="240811" cy="392493"/>
            </a:xfrm>
            <a:custGeom>
              <a:avLst/>
              <a:gdLst/>
              <a:ahLst/>
              <a:cxnLst/>
              <a:rect l="0" t="0" r="0" b="0"/>
              <a:pathLst>
                <a:path w="240811" h="392493">
                  <a:moveTo>
                    <a:pt x="8930" y="53164"/>
                  </a:moveTo>
                  <a:lnTo>
                    <a:pt x="8930" y="14455"/>
                  </a:lnTo>
                  <a:lnTo>
                    <a:pt x="9922" y="12475"/>
                  </a:lnTo>
                  <a:lnTo>
                    <a:pt x="11576" y="11155"/>
                  </a:lnTo>
                  <a:lnTo>
                    <a:pt x="16059" y="8697"/>
                  </a:lnTo>
                  <a:lnTo>
                    <a:pt x="21359" y="4297"/>
                  </a:lnTo>
                  <a:lnTo>
                    <a:pt x="29667" y="1680"/>
                  </a:lnTo>
                  <a:lnTo>
                    <a:pt x="55910" y="0"/>
                  </a:lnTo>
                  <a:lnTo>
                    <a:pt x="99673" y="7311"/>
                  </a:lnTo>
                  <a:lnTo>
                    <a:pt x="143066" y="25138"/>
                  </a:lnTo>
                  <a:lnTo>
                    <a:pt x="158835" y="32771"/>
                  </a:lnTo>
                  <a:lnTo>
                    <a:pt x="189002" y="59234"/>
                  </a:lnTo>
                  <a:lnTo>
                    <a:pt x="193142" y="69422"/>
                  </a:lnTo>
                  <a:lnTo>
                    <a:pt x="196162" y="103886"/>
                  </a:lnTo>
                  <a:lnTo>
                    <a:pt x="193678" y="113080"/>
                  </a:lnTo>
                  <a:lnTo>
                    <a:pt x="170715" y="148785"/>
                  </a:lnTo>
                  <a:lnTo>
                    <a:pt x="154211" y="161643"/>
                  </a:lnTo>
                  <a:lnTo>
                    <a:pt x="111324" y="181011"/>
                  </a:lnTo>
                  <a:lnTo>
                    <a:pt x="73456" y="193374"/>
                  </a:lnTo>
                  <a:lnTo>
                    <a:pt x="48024" y="195513"/>
                  </a:lnTo>
                  <a:lnTo>
                    <a:pt x="43922" y="194696"/>
                  </a:lnTo>
                  <a:lnTo>
                    <a:pt x="41188" y="193159"/>
                  </a:lnTo>
                  <a:lnTo>
                    <a:pt x="39365" y="191143"/>
                  </a:lnTo>
                  <a:lnTo>
                    <a:pt x="39142" y="189798"/>
                  </a:lnTo>
                  <a:lnTo>
                    <a:pt x="39985" y="188902"/>
                  </a:lnTo>
                  <a:lnTo>
                    <a:pt x="63667" y="180199"/>
                  </a:lnTo>
                  <a:lnTo>
                    <a:pt x="78897" y="180069"/>
                  </a:lnTo>
                  <a:lnTo>
                    <a:pt x="117966" y="185575"/>
                  </a:lnTo>
                  <a:lnTo>
                    <a:pt x="159342" y="196324"/>
                  </a:lnTo>
                  <a:lnTo>
                    <a:pt x="203215" y="211952"/>
                  </a:lnTo>
                  <a:lnTo>
                    <a:pt x="233627" y="236887"/>
                  </a:lnTo>
                  <a:lnTo>
                    <a:pt x="237779" y="243298"/>
                  </a:lnTo>
                  <a:lnTo>
                    <a:pt x="240810" y="269180"/>
                  </a:lnTo>
                  <a:lnTo>
                    <a:pt x="235680" y="278486"/>
                  </a:lnTo>
                  <a:lnTo>
                    <a:pt x="195193" y="319375"/>
                  </a:lnTo>
                  <a:lnTo>
                    <a:pt x="156784" y="349607"/>
                  </a:lnTo>
                  <a:lnTo>
                    <a:pt x="117363" y="364875"/>
                  </a:lnTo>
                  <a:lnTo>
                    <a:pt x="80620" y="377446"/>
                  </a:lnTo>
                  <a:lnTo>
                    <a:pt x="38398" y="389825"/>
                  </a:lnTo>
                  <a:lnTo>
                    <a:pt x="0" y="39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9"/>
            <p:cNvSpPr/>
            <p:nvPr/>
          </p:nvSpPr>
          <p:spPr>
            <a:xfrm>
              <a:off x="2911650" y="1144773"/>
              <a:ext cx="240530" cy="373275"/>
            </a:xfrm>
            <a:custGeom>
              <a:avLst/>
              <a:gdLst/>
              <a:ahLst/>
              <a:cxnLst/>
              <a:rect l="0" t="0" r="0" b="0"/>
              <a:pathLst>
                <a:path w="240530" h="373275">
                  <a:moveTo>
                    <a:pt x="213740" y="69664"/>
                  </a:moveTo>
                  <a:lnTo>
                    <a:pt x="213740" y="32164"/>
                  </a:lnTo>
                  <a:lnTo>
                    <a:pt x="211094" y="25547"/>
                  </a:lnTo>
                  <a:lnTo>
                    <a:pt x="192749" y="4211"/>
                  </a:lnTo>
                  <a:lnTo>
                    <a:pt x="184236" y="887"/>
                  </a:lnTo>
                  <a:lnTo>
                    <a:pt x="179188" y="0"/>
                  </a:lnTo>
                  <a:lnTo>
                    <a:pt x="168288" y="1661"/>
                  </a:lnTo>
                  <a:lnTo>
                    <a:pt x="148349" y="5528"/>
                  </a:lnTo>
                  <a:lnTo>
                    <a:pt x="140380" y="6071"/>
                  </a:lnTo>
                  <a:lnTo>
                    <a:pt x="126235" y="11966"/>
                  </a:lnTo>
                  <a:lnTo>
                    <a:pt x="87785" y="31419"/>
                  </a:lnTo>
                  <a:lnTo>
                    <a:pt x="48693" y="58209"/>
                  </a:lnTo>
                  <a:lnTo>
                    <a:pt x="24557" y="82652"/>
                  </a:lnTo>
                  <a:lnTo>
                    <a:pt x="2325" y="121912"/>
                  </a:lnTo>
                  <a:lnTo>
                    <a:pt x="0" y="134886"/>
                  </a:lnTo>
                  <a:lnTo>
                    <a:pt x="2328" y="140985"/>
                  </a:lnTo>
                  <a:lnTo>
                    <a:pt x="4338" y="144001"/>
                  </a:lnTo>
                  <a:lnTo>
                    <a:pt x="7662" y="146011"/>
                  </a:lnTo>
                  <a:lnTo>
                    <a:pt x="16647" y="148245"/>
                  </a:lnTo>
                  <a:lnTo>
                    <a:pt x="27256" y="146591"/>
                  </a:lnTo>
                  <a:lnTo>
                    <a:pt x="64456" y="137446"/>
                  </a:lnTo>
                  <a:lnTo>
                    <a:pt x="105318" y="118956"/>
                  </a:lnTo>
                  <a:lnTo>
                    <a:pt x="142053" y="98841"/>
                  </a:lnTo>
                  <a:lnTo>
                    <a:pt x="166372" y="85585"/>
                  </a:lnTo>
                  <a:lnTo>
                    <a:pt x="191370" y="63640"/>
                  </a:lnTo>
                  <a:lnTo>
                    <a:pt x="207585" y="41261"/>
                  </a:lnTo>
                  <a:lnTo>
                    <a:pt x="213651" y="37197"/>
                  </a:lnTo>
                  <a:lnTo>
                    <a:pt x="222514" y="34002"/>
                  </a:lnTo>
                  <a:lnTo>
                    <a:pt x="222666" y="67367"/>
                  </a:lnTo>
                  <a:lnTo>
                    <a:pt x="214981" y="107207"/>
                  </a:lnTo>
                  <a:lnTo>
                    <a:pt x="213849" y="151433"/>
                  </a:lnTo>
                  <a:lnTo>
                    <a:pt x="213762" y="191172"/>
                  </a:lnTo>
                  <a:lnTo>
                    <a:pt x="213744" y="231309"/>
                  </a:lnTo>
                  <a:lnTo>
                    <a:pt x="216387" y="275167"/>
                  </a:lnTo>
                  <a:lnTo>
                    <a:pt x="222118" y="318922"/>
                  </a:lnTo>
                  <a:lnTo>
                    <a:pt x="223417" y="331258"/>
                  </a:lnTo>
                  <a:lnTo>
                    <a:pt x="240529" y="37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0"/>
            <p:cNvSpPr/>
            <p:nvPr/>
          </p:nvSpPr>
          <p:spPr>
            <a:xfrm>
              <a:off x="2759273" y="1169789"/>
              <a:ext cx="17461" cy="446485"/>
            </a:xfrm>
            <a:custGeom>
              <a:avLst/>
              <a:gdLst/>
              <a:ahLst/>
              <a:cxnLst/>
              <a:rect l="0" t="0" r="0" b="0"/>
              <a:pathLst>
                <a:path w="17461" h="446485">
                  <a:moveTo>
                    <a:pt x="0" y="0"/>
                  </a:moveTo>
                  <a:lnTo>
                    <a:pt x="0" y="40894"/>
                  </a:lnTo>
                  <a:lnTo>
                    <a:pt x="993" y="63049"/>
                  </a:lnTo>
                  <a:lnTo>
                    <a:pt x="7689" y="99670"/>
                  </a:lnTo>
                  <a:lnTo>
                    <a:pt x="13303" y="139665"/>
                  </a:lnTo>
                  <a:lnTo>
                    <a:pt x="15834" y="172206"/>
                  </a:lnTo>
                  <a:lnTo>
                    <a:pt x="16960" y="206513"/>
                  </a:lnTo>
                  <a:lnTo>
                    <a:pt x="17460" y="241604"/>
                  </a:lnTo>
                  <a:lnTo>
                    <a:pt x="13001" y="280607"/>
                  </a:lnTo>
                  <a:lnTo>
                    <a:pt x="10136" y="325237"/>
                  </a:lnTo>
                  <a:lnTo>
                    <a:pt x="9466" y="356216"/>
                  </a:lnTo>
                  <a:lnTo>
                    <a:pt x="6443" y="396256"/>
                  </a:lnTo>
                  <a:lnTo>
                    <a:pt x="0" y="44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6"/>
          <p:cNvGrpSpPr/>
          <p:nvPr/>
        </p:nvGrpSpPr>
        <p:grpSpPr>
          <a:xfrm>
            <a:off x="6322218" y="4143539"/>
            <a:ext cx="678657" cy="44485"/>
            <a:chOff x="6322218" y="4143539"/>
            <a:chExt cx="678657" cy="44485"/>
          </a:xfrm>
        </p:grpSpPr>
        <p:sp>
          <p:nvSpPr>
            <p:cNvPr id="122" name="SMARTInkShape-311"/>
            <p:cNvSpPr/>
            <p:nvPr/>
          </p:nvSpPr>
          <p:spPr>
            <a:xfrm>
              <a:off x="6750843" y="4143539"/>
              <a:ext cx="250032" cy="35555"/>
            </a:xfrm>
            <a:custGeom>
              <a:avLst/>
              <a:gdLst/>
              <a:ahLst/>
              <a:cxnLst/>
              <a:rect l="0" t="0" r="0" b="0"/>
              <a:pathLst>
                <a:path w="250032" h="35555">
                  <a:moveTo>
                    <a:pt x="0" y="8765"/>
                  </a:moveTo>
                  <a:lnTo>
                    <a:pt x="4741" y="4025"/>
                  </a:lnTo>
                  <a:lnTo>
                    <a:pt x="12359" y="1698"/>
                  </a:lnTo>
                  <a:lnTo>
                    <a:pt x="54663" y="0"/>
                  </a:lnTo>
                  <a:lnTo>
                    <a:pt x="94252" y="4608"/>
                  </a:lnTo>
                  <a:lnTo>
                    <a:pt x="128579" y="7534"/>
                  </a:lnTo>
                  <a:lnTo>
                    <a:pt x="168626" y="13141"/>
                  </a:lnTo>
                  <a:lnTo>
                    <a:pt x="212344" y="29069"/>
                  </a:lnTo>
                  <a:lnTo>
                    <a:pt x="250031" y="355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2"/>
            <p:cNvSpPr/>
            <p:nvPr/>
          </p:nvSpPr>
          <p:spPr>
            <a:xfrm>
              <a:off x="6322218" y="4161237"/>
              <a:ext cx="98228" cy="26787"/>
            </a:xfrm>
            <a:custGeom>
              <a:avLst/>
              <a:gdLst/>
              <a:ahLst/>
              <a:cxnLst/>
              <a:rect l="0" t="0" r="0" b="0"/>
              <a:pathLst>
                <a:path w="98228" h="26787">
                  <a:moveTo>
                    <a:pt x="0" y="8927"/>
                  </a:moveTo>
                  <a:lnTo>
                    <a:pt x="13303" y="8927"/>
                  </a:lnTo>
                  <a:lnTo>
                    <a:pt x="14822" y="7934"/>
                  </a:lnTo>
                  <a:lnTo>
                    <a:pt x="15834" y="6281"/>
                  </a:lnTo>
                  <a:lnTo>
                    <a:pt x="16510" y="4186"/>
                  </a:lnTo>
                  <a:lnTo>
                    <a:pt x="17952" y="2790"/>
                  </a:lnTo>
                  <a:lnTo>
                    <a:pt x="22201" y="1239"/>
                  </a:lnTo>
                  <a:lnTo>
                    <a:pt x="48979" y="0"/>
                  </a:lnTo>
                  <a:lnTo>
                    <a:pt x="54180" y="2644"/>
                  </a:lnTo>
                  <a:lnTo>
                    <a:pt x="59800" y="6135"/>
                  </a:lnTo>
                  <a:lnTo>
                    <a:pt x="68541" y="9092"/>
                  </a:lnTo>
                  <a:lnTo>
                    <a:pt x="98227" y="267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47"/>
          <p:cNvGrpSpPr/>
          <p:nvPr/>
        </p:nvGrpSpPr>
        <p:grpSpPr>
          <a:xfrm>
            <a:off x="7411832" y="4063007"/>
            <a:ext cx="677033" cy="1125142"/>
            <a:chOff x="7411832" y="4063007"/>
            <a:chExt cx="677033" cy="1125142"/>
          </a:xfrm>
        </p:grpSpPr>
        <p:sp>
          <p:nvSpPr>
            <p:cNvPr id="125" name="SMARTInkShape-313"/>
            <p:cNvSpPr/>
            <p:nvPr/>
          </p:nvSpPr>
          <p:spPr>
            <a:xfrm>
              <a:off x="7786701" y="4839900"/>
              <a:ext cx="302164" cy="348249"/>
            </a:xfrm>
            <a:custGeom>
              <a:avLst/>
              <a:gdLst/>
              <a:ahLst/>
              <a:cxnLst/>
              <a:rect l="0" t="0" r="0" b="0"/>
              <a:pathLst>
                <a:path w="302164" h="348249">
                  <a:moveTo>
                    <a:pt x="205369" y="8920"/>
                  </a:moveTo>
                  <a:lnTo>
                    <a:pt x="210109" y="8920"/>
                  </a:lnTo>
                  <a:lnTo>
                    <a:pt x="215082" y="6274"/>
                  </a:lnTo>
                  <a:lnTo>
                    <a:pt x="223187" y="23"/>
                  </a:lnTo>
                  <a:lnTo>
                    <a:pt x="213735" y="0"/>
                  </a:lnTo>
                  <a:lnTo>
                    <a:pt x="206441" y="2640"/>
                  </a:lnTo>
                  <a:lnTo>
                    <a:pt x="167427" y="20982"/>
                  </a:lnTo>
                  <a:lnTo>
                    <a:pt x="140621" y="39892"/>
                  </a:lnTo>
                  <a:lnTo>
                    <a:pt x="99086" y="73518"/>
                  </a:lnTo>
                  <a:lnTo>
                    <a:pt x="55041" y="107705"/>
                  </a:lnTo>
                  <a:lnTo>
                    <a:pt x="21460" y="131682"/>
                  </a:lnTo>
                  <a:lnTo>
                    <a:pt x="19264" y="130448"/>
                  </a:lnTo>
                  <a:lnTo>
                    <a:pt x="8608" y="114212"/>
                  </a:lnTo>
                  <a:lnTo>
                    <a:pt x="2541" y="100310"/>
                  </a:lnTo>
                  <a:lnTo>
                    <a:pt x="0" y="72834"/>
                  </a:lnTo>
                  <a:lnTo>
                    <a:pt x="13289" y="58162"/>
                  </a:lnTo>
                  <a:lnTo>
                    <a:pt x="18466" y="55610"/>
                  </a:lnTo>
                  <a:lnTo>
                    <a:pt x="57905" y="45546"/>
                  </a:lnTo>
                  <a:lnTo>
                    <a:pt x="102379" y="45711"/>
                  </a:lnTo>
                  <a:lnTo>
                    <a:pt x="141626" y="51722"/>
                  </a:lnTo>
                  <a:lnTo>
                    <a:pt x="178335" y="53204"/>
                  </a:lnTo>
                  <a:lnTo>
                    <a:pt x="213258" y="46368"/>
                  </a:lnTo>
                  <a:lnTo>
                    <a:pt x="256066" y="33773"/>
                  </a:lnTo>
                  <a:lnTo>
                    <a:pt x="264611" y="29888"/>
                  </a:lnTo>
                  <a:lnTo>
                    <a:pt x="287303" y="27189"/>
                  </a:lnTo>
                  <a:lnTo>
                    <a:pt x="289757" y="26060"/>
                  </a:lnTo>
                  <a:lnTo>
                    <a:pt x="291394" y="24315"/>
                  </a:lnTo>
                  <a:lnTo>
                    <a:pt x="292484" y="22160"/>
                  </a:lnTo>
                  <a:lnTo>
                    <a:pt x="294204" y="20723"/>
                  </a:lnTo>
                  <a:lnTo>
                    <a:pt x="302163" y="18228"/>
                  </a:lnTo>
                  <a:lnTo>
                    <a:pt x="295782" y="25572"/>
                  </a:lnTo>
                  <a:lnTo>
                    <a:pt x="266904" y="51892"/>
                  </a:lnTo>
                  <a:lnTo>
                    <a:pt x="226148" y="79047"/>
                  </a:lnTo>
                  <a:lnTo>
                    <a:pt x="184529" y="113014"/>
                  </a:lnTo>
                  <a:lnTo>
                    <a:pt x="142861" y="149318"/>
                  </a:lnTo>
                  <a:lnTo>
                    <a:pt x="98281" y="184849"/>
                  </a:lnTo>
                  <a:lnTo>
                    <a:pt x="91061" y="186987"/>
                  </a:lnTo>
                  <a:lnTo>
                    <a:pt x="91461" y="187163"/>
                  </a:lnTo>
                  <a:lnTo>
                    <a:pt x="102632" y="187500"/>
                  </a:lnTo>
                  <a:lnTo>
                    <a:pt x="131604" y="179825"/>
                  </a:lnTo>
                  <a:lnTo>
                    <a:pt x="140504" y="181781"/>
                  </a:lnTo>
                  <a:lnTo>
                    <a:pt x="148760" y="184967"/>
                  </a:lnTo>
                  <a:lnTo>
                    <a:pt x="175988" y="191918"/>
                  </a:lnTo>
                  <a:lnTo>
                    <a:pt x="192363" y="202679"/>
                  </a:lnTo>
                  <a:lnTo>
                    <a:pt x="202066" y="212402"/>
                  </a:lnTo>
                  <a:lnTo>
                    <a:pt x="208201" y="222057"/>
                  </a:lnTo>
                  <a:lnTo>
                    <a:pt x="212491" y="238649"/>
                  </a:lnTo>
                  <a:lnTo>
                    <a:pt x="212949" y="269163"/>
                  </a:lnTo>
                  <a:lnTo>
                    <a:pt x="201822" y="312698"/>
                  </a:lnTo>
                  <a:lnTo>
                    <a:pt x="187509" y="348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4"/>
            <p:cNvSpPr/>
            <p:nvPr/>
          </p:nvSpPr>
          <p:spPr>
            <a:xfrm>
              <a:off x="7411832" y="4509660"/>
              <a:ext cx="392715" cy="455247"/>
            </a:xfrm>
            <a:custGeom>
              <a:avLst/>
              <a:gdLst/>
              <a:ahLst/>
              <a:cxnLst/>
              <a:rect l="0" t="0" r="0" b="0"/>
              <a:pathLst>
                <a:path w="392715" h="455247">
                  <a:moveTo>
                    <a:pt x="142683" y="106988"/>
                  </a:moveTo>
                  <a:lnTo>
                    <a:pt x="137944" y="106988"/>
                  </a:lnTo>
                  <a:lnTo>
                    <a:pt x="97734" y="91542"/>
                  </a:lnTo>
                  <a:lnTo>
                    <a:pt x="55222" y="82273"/>
                  </a:lnTo>
                  <a:lnTo>
                    <a:pt x="34677" y="80607"/>
                  </a:lnTo>
                  <a:lnTo>
                    <a:pt x="7189" y="87923"/>
                  </a:lnTo>
                  <a:lnTo>
                    <a:pt x="4728" y="89317"/>
                  </a:lnTo>
                  <a:lnTo>
                    <a:pt x="3088" y="91239"/>
                  </a:lnTo>
                  <a:lnTo>
                    <a:pt x="457" y="96711"/>
                  </a:lnTo>
                  <a:lnTo>
                    <a:pt x="0" y="102400"/>
                  </a:lnTo>
                  <a:lnTo>
                    <a:pt x="2539" y="107595"/>
                  </a:lnTo>
                  <a:lnTo>
                    <a:pt x="4605" y="110369"/>
                  </a:lnTo>
                  <a:lnTo>
                    <a:pt x="12193" y="113452"/>
                  </a:lnTo>
                  <a:lnTo>
                    <a:pt x="50612" y="115774"/>
                  </a:lnTo>
                  <a:lnTo>
                    <a:pt x="89916" y="106185"/>
                  </a:lnTo>
                  <a:lnTo>
                    <a:pt x="124984" y="90183"/>
                  </a:lnTo>
                  <a:lnTo>
                    <a:pt x="162426" y="64732"/>
                  </a:lnTo>
                  <a:lnTo>
                    <a:pt x="185245" y="51473"/>
                  </a:lnTo>
                  <a:lnTo>
                    <a:pt x="227747" y="12839"/>
                  </a:lnTo>
                  <a:lnTo>
                    <a:pt x="237561" y="4127"/>
                  </a:lnTo>
                  <a:lnTo>
                    <a:pt x="249302" y="0"/>
                  </a:lnTo>
                  <a:lnTo>
                    <a:pt x="243597" y="6995"/>
                  </a:lnTo>
                  <a:lnTo>
                    <a:pt x="242104" y="12276"/>
                  </a:lnTo>
                  <a:lnTo>
                    <a:pt x="236148" y="17930"/>
                  </a:lnTo>
                  <a:lnTo>
                    <a:pt x="227879" y="24743"/>
                  </a:lnTo>
                  <a:lnTo>
                    <a:pt x="189858" y="68452"/>
                  </a:lnTo>
                  <a:lnTo>
                    <a:pt x="154550" y="108766"/>
                  </a:lnTo>
                  <a:lnTo>
                    <a:pt x="127465" y="144803"/>
                  </a:lnTo>
                  <a:lnTo>
                    <a:pt x="109842" y="186755"/>
                  </a:lnTo>
                  <a:lnTo>
                    <a:pt x="107132" y="224251"/>
                  </a:lnTo>
                  <a:lnTo>
                    <a:pt x="111755" y="239188"/>
                  </a:lnTo>
                  <a:lnTo>
                    <a:pt x="127960" y="266095"/>
                  </a:lnTo>
                  <a:lnTo>
                    <a:pt x="136470" y="274606"/>
                  </a:lnTo>
                  <a:lnTo>
                    <a:pt x="141518" y="278265"/>
                  </a:lnTo>
                  <a:lnTo>
                    <a:pt x="155064" y="282330"/>
                  </a:lnTo>
                  <a:lnTo>
                    <a:pt x="195780" y="285297"/>
                  </a:lnTo>
                  <a:lnTo>
                    <a:pt x="225963" y="284552"/>
                  </a:lnTo>
                  <a:lnTo>
                    <a:pt x="242875" y="278442"/>
                  </a:lnTo>
                  <a:lnTo>
                    <a:pt x="265779" y="260510"/>
                  </a:lnTo>
                  <a:lnTo>
                    <a:pt x="266846" y="256911"/>
                  </a:lnTo>
                  <a:lnTo>
                    <a:pt x="267130" y="254561"/>
                  </a:lnTo>
                  <a:lnTo>
                    <a:pt x="264801" y="249306"/>
                  </a:lnTo>
                  <a:lnTo>
                    <a:pt x="262789" y="246515"/>
                  </a:lnTo>
                  <a:lnTo>
                    <a:pt x="257910" y="243414"/>
                  </a:lnTo>
                  <a:lnTo>
                    <a:pt x="225455" y="233390"/>
                  </a:lnTo>
                  <a:lnTo>
                    <a:pt x="207998" y="237155"/>
                  </a:lnTo>
                  <a:lnTo>
                    <a:pt x="185517" y="249295"/>
                  </a:lnTo>
                  <a:lnTo>
                    <a:pt x="176603" y="259863"/>
                  </a:lnTo>
                  <a:lnTo>
                    <a:pt x="166140" y="282816"/>
                  </a:lnTo>
                  <a:lnTo>
                    <a:pt x="165677" y="294605"/>
                  </a:lnTo>
                  <a:lnTo>
                    <a:pt x="178853" y="330238"/>
                  </a:lnTo>
                  <a:lnTo>
                    <a:pt x="190111" y="348092"/>
                  </a:lnTo>
                  <a:lnTo>
                    <a:pt x="201465" y="359004"/>
                  </a:lnTo>
                  <a:lnTo>
                    <a:pt x="244160" y="380483"/>
                  </a:lnTo>
                  <a:lnTo>
                    <a:pt x="274625" y="390023"/>
                  </a:lnTo>
                  <a:lnTo>
                    <a:pt x="313443" y="392579"/>
                  </a:lnTo>
                  <a:lnTo>
                    <a:pt x="320441" y="390022"/>
                  </a:lnTo>
                  <a:lnTo>
                    <a:pt x="328278" y="385035"/>
                  </a:lnTo>
                  <a:lnTo>
                    <a:pt x="329351" y="381708"/>
                  </a:lnTo>
                  <a:lnTo>
                    <a:pt x="330037" y="376228"/>
                  </a:lnTo>
                  <a:lnTo>
                    <a:pt x="325417" y="370537"/>
                  </a:lnTo>
                  <a:lnTo>
                    <a:pt x="317826" y="367988"/>
                  </a:lnTo>
                  <a:lnTo>
                    <a:pt x="308829" y="365864"/>
                  </a:lnTo>
                  <a:lnTo>
                    <a:pt x="297194" y="360080"/>
                  </a:lnTo>
                  <a:lnTo>
                    <a:pt x="267889" y="357030"/>
                  </a:lnTo>
                  <a:lnTo>
                    <a:pt x="272495" y="361762"/>
                  </a:lnTo>
                  <a:lnTo>
                    <a:pt x="277437" y="364089"/>
                  </a:lnTo>
                  <a:lnTo>
                    <a:pt x="319711" y="374479"/>
                  </a:lnTo>
                  <a:lnTo>
                    <a:pt x="331836" y="374760"/>
                  </a:lnTo>
                  <a:lnTo>
                    <a:pt x="334270" y="375792"/>
                  </a:lnTo>
                  <a:lnTo>
                    <a:pt x="335892" y="377471"/>
                  </a:lnTo>
                  <a:lnTo>
                    <a:pt x="336973" y="379584"/>
                  </a:lnTo>
                  <a:lnTo>
                    <a:pt x="338686" y="380992"/>
                  </a:lnTo>
                  <a:lnTo>
                    <a:pt x="343235" y="382557"/>
                  </a:lnTo>
                  <a:lnTo>
                    <a:pt x="344846" y="383966"/>
                  </a:lnTo>
                  <a:lnTo>
                    <a:pt x="347642" y="391388"/>
                  </a:lnTo>
                  <a:lnTo>
                    <a:pt x="347941" y="397078"/>
                  </a:lnTo>
                  <a:lnTo>
                    <a:pt x="345365" y="402274"/>
                  </a:lnTo>
                  <a:lnTo>
                    <a:pt x="341905" y="407891"/>
                  </a:lnTo>
                  <a:lnTo>
                    <a:pt x="340366" y="413694"/>
                  </a:lnTo>
                  <a:lnTo>
                    <a:pt x="340948" y="416631"/>
                  </a:lnTo>
                  <a:lnTo>
                    <a:pt x="346367" y="428474"/>
                  </a:lnTo>
                  <a:lnTo>
                    <a:pt x="346932" y="431444"/>
                  </a:lnTo>
                  <a:lnTo>
                    <a:pt x="352471" y="440367"/>
                  </a:lnTo>
                  <a:lnTo>
                    <a:pt x="360277" y="443673"/>
                  </a:lnTo>
                  <a:lnTo>
                    <a:pt x="369368" y="446132"/>
                  </a:lnTo>
                  <a:lnTo>
                    <a:pt x="383288" y="453152"/>
                  </a:lnTo>
                  <a:lnTo>
                    <a:pt x="392714" y="455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5"/>
            <p:cNvSpPr/>
            <p:nvPr/>
          </p:nvSpPr>
          <p:spPr>
            <a:xfrm>
              <a:off x="7759898" y="4545579"/>
              <a:ext cx="169665" cy="79442"/>
            </a:xfrm>
            <a:custGeom>
              <a:avLst/>
              <a:gdLst/>
              <a:ahLst/>
              <a:cxnLst/>
              <a:rect l="0" t="0" r="0" b="0"/>
              <a:pathLst>
                <a:path w="169665" h="79442">
                  <a:moveTo>
                    <a:pt x="169664" y="8560"/>
                  </a:moveTo>
                  <a:lnTo>
                    <a:pt x="164924" y="8560"/>
                  </a:lnTo>
                  <a:lnTo>
                    <a:pt x="163528" y="7569"/>
                  </a:lnTo>
                  <a:lnTo>
                    <a:pt x="162597" y="5916"/>
                  </a:lnTo>
                  <a:lnTo>
                    <a:pt x="161976" y="3821"/>
                  </a:lnTo>
                  <a:lnTo>
                    <a:pt x="159578" y="2424"/>
                  </a:lnTo>
                  <a:lnTo>
                    <a:pt x="140726" y="0"/>
                  </a:lnTo>
                  <a:lnTo>
                    <a:pt x="121026" y="697"/>
                  </a:lnTo>
                  <a:lnTo>
                    <a:pt x="109683" y="4404"/>
                  </a:lnTo>
                  <a:lnTo>
                    <a:pt x="105865" y="6782"/>
                  </a:lnTo>
                  <a:lnTo>
                    <a:pt x="101621" y="12070"/>
                  </a:lnTo>
                  <a:lnTo>
                    <a:pt x="84186" y="41500"/>
                  </a:lnTo>
                  <a:lnTo>
                    <a:pt x="78475" y="60120"/>
                  </a:lnTo>
                  <a:lnTo>
                    <a:pt x="74566" y="67195"/>
                  </a:lnTo>
                  <a:lnTo>
                    <a:pt x="72828" y="73646"/>
                  </a:lnTo>
                  <a:lnTo>
                    <a:pt x="70380" y="75764"/>
                  </a:lnTo>
                  <a:lnTo>
                    <a:pt x="58446" y="78745"/>
                  </a:lnTo>
                  <a:lnTo>
                    <a:pt x="51443" y="79441"/>
                  </a:lnTo>
                  <a:lnTo>
                    <a:pt x="31733" y="72760"/>
                  </a:lnTo>
                  <a:lnTo>
                    <a:pt x="0" y="62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6"/>
            <p:cNvSpPr/>
            <p:nvPr/>
          </p:nvSpPr>
          <p:spPr>
            <a:xfrm>
              <a:off x="7858124" y="4295179"/>
              <a:ext cx="26790" cy="44650"/>
            </a:xfrm>
            <a:custGeom>
              <a:avLst/>
              <a:gdLst/>
              <a:ahLst/>
              <a:cxnLst/>
              <a:rect l="0" t="0" r="0" b="0"/>
              <a:pathLst>
                <a:path w="26790" h="44650">
                  <a:moveTo>
                    <a:pt x="26789" y="0"/>
                  </a:moveTo>
                  <a:lnTo>
                    <a:pt x="8698" y="20738"/>
                  </a:lnTo>
                  <a:lnTo>
                    <a:pt x="2578" y="33926"/>
                  </a:lnTo>
                  <a:lnTo>
                    <a:pt x="0" y="44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7"/>
            <p:cNvSpPr/>
            <p:nvPr/>
          </p:nvSpPr>
          <p:spPr>
            <a:xfrm>
              <a:off x="7563445" y="4366617"/>
              <a:ext cx="160735" cy="133946"/>
            </a:xfrm>
            <a:custGeom>
              <a:avLst/>
              <a:gdLst/>
              <a:ahLst/>
              <a:cxnLst/>
              <a:rect l="0" t="0" r="0" b="0"/>
              <a:pathLst>
                <a:path w="160735" h="133946">
                  <a:moveTo>
                    <a:pt x="160734" y="0"/>
                  </a:moveTo>
                  <a:lnTo>
                    <a:pt x="153046" y="0"/>
                  </a:lnTo>
                  <a:lnTo>
                    <a:pt x="144922" y="6137"/>
                  </a:lnTo>
                  <a:lnTo>
                    <a:pt x="107692" y="19906"/>
                  </a:lnTo>
                  <a:lnTo>
                    <a:pt x="101441" y="23730"/>
                  </a:lnTo>
                  <a:lnTo>
                    <a:pt x="95357" y="25429"/>
                  </a:lnTo>
                  <a:lnTo>
                    <a:pt x="93336" y="26875"/>
                  </a:lnTo>
                  <a:lnTo>
                    <a:pt x="91990" y="28831"/>
                  </a:lnTo>
                  <a:lnTo>
                    <a:pt x="89829" y="34358"/>
                  </a:lnTo>
                  <a:lnTo>
                    <a:pt x="97032" y="43287"/>
                  </a:lnTo>
                  <a:lnTo>
                    <a:pt x="111257" y="50516"/>
                  </a:lnTo>
                  <a:lnTo>
                    <a:pt x="154392" y="62105"/>
                  </a:lnTo>
                  <a:lnTo>
                    <a:pt x="158855" y="62388"/>
                  </a:lnTo>
                  <a:lnTo>
                    <a:pt x="155437" y="62472"/>
                  </a:lnTo>
                  <a:lnTo>
                    <a:pt x="154227" y="63477"/>
                  </a:lnTo>
                  <a:lnTo>
                    <a:pt x="152881" y="67238"/>
                  </a:lnTo>
                  <a:lnTo>
                    <a:pt x="151530" y="68637"/>
                  </a:lnTo>
                  <a:lnTo>
                    <a:pt x="129508" y="77329"/>
                  </a:lnTo>
                  <a:lnTo>
                    <a:pt x="95121" y="87230"/>
                  </a:lnTo>
                  <a:lnTo>
                    <a:pt x="71412" y="95761"/>
                  </a:lnTo>
                  <a:lnTo>
                    <a:pt x="53571" y="100142"/>
                  </a:lnTo>
                  <a:lnTo>
                    <a:pt x="20504" y="116254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8"/>
            <p:cNvSpPr/>
            <p:nvPr/>
          </p:nvSpPr>
          <p:spPr>
            <a:xfrm>
              <a:off x="7599163" y="4125515"/>
              <a:ext cx="187493" cy="223243"/>
            </a:xfrm>
            <a:custGeom>
              <a:avLst/>
              <a:gdLst/>
              <a:ahLst/>
              <a:cxnLst/>
              <a:rect l="0" t="0" r="0" b="0"/>
              <a:pathLst>
                <a:path w="187493" h="223243">
                  <a:moveTo>
                    <a:pt x="178594" y="0"/>
                  </a:moveTo>
                  <a:lnTo>
                    <a:pt x="187415" y="0"/>
                  </a:lnTo>
                  <a:lnTo>
                    <a:pt x="187492" y="9481"/>
                  </a:lnTo>
                  <a:lnTo>
                    <a:pt x="184863" y="16782"/>
                  </a:lnTo>
                  <a:lnTo>
                    <a:pt x="152972" y="60909"/>
                  </a:lnTo>
                  <a:lnTo>
                    <a:pt x="118905" y="103060"/>
                  </a:lnTo>
                  <a:lnTo>
                    <a:pt x="77382" y="145787"/>
                  </a:lnTo>
                  <a:lnTo>
                    <a:pt x="35719" y="187520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9"/>
            <p:cNvSpPr/>
            <p:nvPr/>
          </p:nvSpPr>
          <p:spPr>
            <a:xfrm>
              <a:off x="7554515" y="4232671"/>
              <a:ext cx="62509" cy="26791"/>
            </a:xfrm>
            <a:custGeom>
              <a:avLst/>
              <a:gdLst/>
              <a:ahLst/>
              <a:cxnLst/>
              <a:rect l="0" t="0" r="0" b="0"/>
              <a:pathLst>
                <a:path w="62509" h="26791">
                  <a:moveTo>
                    <a:pt x="62508" y="0"/>
                  </a:moveTo>
                  <a:lnTo>
                    <a:pt x="53947" y="0"/>
                  </a:lnTo>
                  <a:lnTo>
                    <a:pt x="46523" y="6137"/>
                  </a:lnTo>
                  <a:lnTo>
                    <a:pt x="38369" y="9095"/>
                  </a:lnTo>
                  <a:lnTo>
                    <a:pt x="11922" y="25149"/>
                  </a:lnTo>
                  <a:lnTo>
                    <a:pt x="0" y="267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0"/>
            <p:cNvSpPr/>
            <p:nvPr/>
          </p:nvSpPr>
          <p:spPr>
            <a:xfrm>
              <a:off x="7429993" y="4063007"/>
              <a:ext cx="191819" cy="169665"/>
            </a:xfrm>
            <a:custGeom>
              <a:avLst/>
              <a:gdLst/>
              <a:ahLst/>
              <a:cxnLst/>
              <a:rect l="0" t="0" r="0" b="0"/>
              <a:pathLst>
                <a:path w="191819" h="169665">
                  <a:moveTo>
                    <a:pt x="88803" y="0"/>
                  </a:moveTo>
                  <a:lnTo>
                    <a:pt x="84064" y="0"/>
                  </a:lnTo>
                  <a:lnTo>
                    <a:pt x="82667" y="993"/>
                  </a:lnTo>
                  <a:lnTo>
                    <a:pt x="81736" y="2646"/>
                  </a:lnTo>
                  <a:lnTo>
                    <a:pt x="81115" y="4741"/>
                  </a:lnTo>
                  <a:lnTo>
                    <a:pt x="70324" y="18092"/>
                  </a:lnTo>
                  <a:lnTo>
                    <a:pt x="53030" y="38385"/>
                  </a:lnTo>
                  <a:lnTo>
                    <a:pt x="46116" y="47818"/>
                  </a:lnTo>
                  <a:lnTo>
                    <a:pt x="32058" y="57715"/>
                  </a:lnTo>
                  <a:lnTo>
                    <a:pt x="24557" y="60378"/>
                  </a:lnTo>
                  <a:lnTo>
                    <a:pt x="22161" y="62080"/>
                  </a:lnTo>
                  <a:lnTo>
                    <a:pt x="20562" y="64208"/>
                  </a:lnTo>
                  <a:lnTo>
                    <a:pt x="17793" y="69217"/>
                  </a:lnTo>
                  <a:lnTo>
                    <a:pt x="13257" y="74750"/>
                  </a:lnTo>
                  <a:lnTo>
                    <a:pt x="7933" y="77871"/>
                  </a:lnTo>
                  <a:lnTo>
                    <a:pt x="1171" y="79875"/>
                  </a:lnTo>
                  <a:lnTo>
                    <a:pt x="615" y="79047"/>
                  </a:lnTo>
                  <a:lnTo>
                    <a:pt x="0" y="75481"/>
                  </a:lnTo>
                  <a:lnTo>
                    <a:pt x="828" y="74133"/>
                  </a:lnTo>
                  <a:lnTo>
                    <a:pt x="2372" y="73235"/>
                  </a:lnTo>
                  <a:lnTo>
                    <a:pt x="4394" y="72636"/>
                  </a:lnTo>
                  <a:lnTo>
                    <a:pt x="17618" y="61882"/>
                  </a:lnTo>
                  <a:lnTo>
                    <a:pt x="20510" y="59114"/>
                  </a:lnTo>
                  <a:lnTo>
                    <a:pt x="29016" y="56039"/>
                  </a:lnTo>
                  <a:lnTo>
                    <a:pt x="41396" y="52688"/>
                  </a:lnTo>
                  <a:lnTo>
                    <a:pt x="81681" y="37013"/>
                  </a:lnTo>
                  <a:lnTo>
                    <a:pt x="116128" y="29819"/>
                  </a:lnTo>
                  <a:lnTo>
                    <a:pt x="136666" y="29128"/>
                  </a:lnTo>
                  <a:lnTo>
                    <a:pt x="165171" y="36002"/>
                  </a:lnTo>
                  <a:lnTo>
                    <a:pt x="171693" y="40144"/>
                  </a:lnTo>
                  <a:lnTo>
                    <a:pt x="175252" y="45293"/>
                  </a:lnTo>
                  <a:lnTo>
                    <a:pt x="176202" y="48055"/>
                  </a:lnTo>
                  <a:lnTo>
                    <a:pt x="175842" y="50888"/>
                  </a:lnTo>
                  <a:lnTo>
                    <a:pt x="172797" y="56682"/>
                  </a:lnTo>
                  <a:lnTo>
                    <a:pt x="157060" y="74426"/>
                  </a:lnTo>
                  <a:lnTo>
                    <a:pt x="139181" y="85331"/>
                  </a:lnTo>
                  <a:lnTo>
                    <a:pt x="101609" y="97297"/>
                  </a:lnTo>
                  <a:lnTo>
                    <a:pt x="89361" y="98191"/>
                  </a:lnTo>
                  <a:lnTo>
                    <a:pt x="93709" y="98217"/>
                  </a:lnTo>
                  <a:lnTo>
                    <a:pt x="95051" y="97228"/>
                  </a:lnTo>
                  <a:lnTo>
                    <a:pt x="96541" y="93483"/>
                  </a:lnTo>
                  <a:lnTo>
                    <a:pt x="98923" y="92088"/>
                  </a:lnTo>
                  <a:lnTo>
                    <a:pt x="143057" y="82278"/>
                  </a:lnTo>
                  <a:lnTo>
                    <a:pt x="185224" y="80378"/>
                  </a:lnTo>
                  <a:lnTo>
                    <a:pt x="191236" y="85112"/>
                  </a:lnTo>
                  <a:lnTo>
                    <a:pt x="191818" y="86507"/>
                  </a:lnTo>
                  <a:lnTo>
                    <a:pt x="191214" y="87437"/>
                  </a:lnTo>
                  <a:lnTo>
                    <a:pt x="189819" y="88057"/>
                  </a:lnTo>
                  <a:lnTo>
                    <a:pt x="188890" y="89463"/>
                  </a:lnTo>
                  <a:lnTo>
                    <a:pt x="186589" y="96181"/>
                  </a:lnTo>
                  <a:lnTo>
                    <a:pt x="174674" y="110256"/>
                  </a:lnTo>
                  <a:lnTo>
                    <a:pt x="153115" y="127679"/>
                  </a:lnTo>
                  <a:lnTo>
                    <a:pt x="139761" y="144614"/>
                  </a:lnTo>
                  <a:lnTo>
                    <a:pt x="122424" y="157514"/>
                  </a:lnTo>
                  <a:lnTo>
                    <a:pt x="116625" y="165624"/>
                  </a:lnTo>
                  <a:lnTo>
                    <a:pt x="111752" y="167868"/>
                  </a:lnTo>
                  <a:lnTo>
                    <a:pt x="97733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8"/>
          <p:cNvGrpSpPr/>
          <p:nvPr/>
        </p:nvGrpSpPr>
        <p:grpSpPr>
          <a:xfrm>
            <a:off x="6393656" y="3964781"/>
            <a:ext cx="508569" cy="579024"/>
            <a:chOff x="6393656" y="3964781"/>
            <a:chExt cx="508569" cy="579024"/>
          </a:xfrm>
        </p:grpSpPr>
        <p:sp>
          <p:nvSpPr>
            <p:cNvPr id="134" name="SMARTInkShape-321"/>
            <p:cNvSpPr/>
            <p:nvPr/>
          </p:nvSpPr>
          <p:spPr>
            <a:xfrm>
              <a:off x="6697265" y="4339949"/>
              <a:ext cx="204960" cy="203856"/>
            </a:xfrm>
            <a:custGeom>
              <a:avLst/>
              <a:gdLst/>
              <a:ahLst/>
              <a:cxnLst/>
              <a:rect l="0" t="0" r="0" b="0"/>
              <a:pathLst>
                <a:path w="204960" h="203856">
                  <a:moveTo>
                    <a:pt x="26789" y="8808"/>
                  </a:moveTo>
                  <a:lnTo>
                    <a:pt x="22050" y="13548"/>
                  </a:lnTo>
                  <a:lnTo>
                    <a:pt x="19722" y="18522"/>
                  </a:lnTo>
                  <a:lnTo>
                    <a:pt x="19101" y="21238"/>
                  </a:lnTo>
                  <a:lnTo>
                    <a:pt x="10955" y="35666"/>
                  </a:lnTo>
                  <a:lnTo>
                    <a:pt x="10280" y="38620"/>
                  </a:lnTo>
                  <a:lnTo>
                    <a:pt x="24" y="53426"/>
                  </a:lnTo>
                  <a:lnTo>
                    <a:pt x="3" y="53453"/>
                  </a:lnTo>
                  <a:lnTo>
                    <a:pt x="0" y="45768"/>
                  </a:lnTo>
                  <a:lnTo>
                    <a:pt x="30147" y="14383"/>
                  </a:lnTo>
                  <a:lnTo>
                    <a:pt x="35888" y="11286"/>
                  </a:lnTo>
                  <a:lnTo>
                    <a:pt x="38808" y="10460"/>
                  </a:lnTo>
                  <a:lnTo>
                    <a:pt x="40756" y="8917"/>
                  </a:lnTo>
                  <a:lnTo>
                    <a:pt x="44487" y="2998"/>
                  </a:lnTo>
                  <a:lnTo>
                    <a:pt x="48877" y="1265"/>
                  </a:lnTo>
                  <a:lnTo>
                    <a:pt x="65594" y="0"/>
                  </a:lnTo>
                  <a:lnTo>
                    <a:pt x="71487" y="2579"/>
                  </a:lnTo>
                  <a:lnTo>
                    <a:pt x="77412" y="6040"/>
                  </a:lnTo>
                  <a:lnTo>
                    <a:pt x="86327" y="8981"/>
                  </a:lnTo>
                  <a:lnTo>
                    <a:pt x="128176" y="41575"/>
                  </a:lnTo>
                  <a:lnTo>
                    <a:pt x="172296" y="80246"/>
                  </a:lnTo>
                  <a:lnTo>
                    <a:pt x="185658" y="86530"/>
                  </a:lnTo>
                  <a:lnTo>
                    <a:pt x="194321" y="88653"/>
                  </a:lnTo>
                  <a:lnTo>
                    <a:pt x="203954" y="96819"/>
                  </a:lnTo>
                  <a:lnTo>
                    <a:pt x="204431" y="96256"/>
                  </a:lnTo>
                  <a:lnTo>
                    <a:pt x="204959" y="92984"/>
                  </a:lnTo>
                  <a:lnTo>
                    <a:pt x="204108" y="91714"/>
                  </a:lnTo>
                  <a:lnTo>
                    <a:pt x="202549" y="90868"/>
                  </a:lnTo>
                  <a:lnTo>
                    <a:pt x="192968" y="89677"/>
                  </a:lnTo>
                  <a:lnTo>
                    <a:pt x="181434" y="89275"/>
                  </a:lnTo>
                  <a:lnTo>
                    <a:pt x="177210" y="91866"/>
                  </a:lnTo>
                  <a:lnTo>
                    <a:pt x="172027" y="95332"/>
                  </a:lnTo>
                  <a:lnTo>
                    <a:pt x="166414" y="96873"/>
                  </a:lnTo>
                  <a:lnTo>
                    <a:pt x="164522" y="98276"/>
                  </a:lnTo>
                  <a:lnTo>
                    <a:pt x="163259" y="100204"/>
                  </a:lnTo>
                  <a:lnTo>
                    <a:pt x="161857" y="105983"/>
                  </a:lnTo>
                  <a:lnTo>
                    <a:pt x="160882" y="126752"/>
                  </a:lnTo>
                  <a:lnTo>
                    <a:pt x="165518" y="141210"/>
                  </a:lnTo>
                  <a:lnTo>
                    <a:pt x="174982" y="157736"/>
                  </a:lnTo>
                  <a:lnTo>
                    <a:pt x="178515" y="172439"/>
                  </a:lnTo>
                  <a:lnTo>
                    <a:pt x="185451" y="186798"/>
                  </a:lnTo>
                  <a:lnTo>
                    <a:pt x="186142" y="189976"/>
                  </a:lnTo>
                  <a:lnTo>
                    <a:pt x="185610" y="192094"/>
                  </a:lnTo>
                  <a:lnTo>
                    <a:pt x="184264" y="193506"/>
                  </a:lnTo>
                  <a:lnTo>
                    <a:pt x="180121" y="196069"/>
                  </a:lnTo>
                  <a:lnTo>
                    <a:pt x="171237" y="203855"/>
                  </a:lnTo>
                  <a:lnTo>
                    <a:pt x="169721" y="203331"/>
                  </a:lnTo>
                  <a:lnTo>
                    <a:pt x="162846" y="198847"/>
                  </a:lnTo>
                  <a:lnTo>
                    <a:pt x="154525" y="196085"/>
                  </a:lnTo>
                  <a:lnTo>
                    <a:pt x="144784" y="190416"/>
                  </a:lnTo>
                  <a:lnTo>
                    <a:pt x="131755" y="187303"/>
                  </a:lnTo>
                  <a:lnTo>
                    <a:pt x="129508" y="185352"/>
                  </a:lnTo>
                  <a:lnTo>
                    <a:pt x="125015" y="178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2"/>
            <p:cNvSpPr/>
            <p:nvPr/>
          </p:nvSpPr>
          <p:spPr>
            <a:xfrm>
              <a:off x="6563320" y="4188023"/>
              <a:ext cx="151791" cy="187524"/>
            </a:xfrm>
            <a:custGeom>
              <a:avLst/>
              <a:gdLst/>
              <a:ahLst/>
              <a:cxnLst/>
              <a:rect l="0" t="0" r="0" b="0"/>
              <a:pathLst>
                <a:path w="151791" h="187524">
                  <a:moveTo>
                    <a:pt x="89296" y="0"/>
                  </a:moveTo>
                  <a:lnTo>
                    <a:pt x="89296" y="20991"/>
                  </a:lnTo>
                  <a:lnTo>
                    <a:pt x="74476" y="65426"/>
                  </a:lnTo>
                  <a:lnTo>
                    <a:pt x="71615" y="89120"/>
                  </a:lnTo>
                  <a:lnTo>
                    <a:pt x="71556" y="92156"/>
                  </a:lnTo>
                  <a:lnTo>
                    <a:pt x="72509" y="94179"/>
                  </a:lnTo>
                  <a:lnTo>
                    <a:pt x="74136" y="95528"/>
                  </a:lnTo>
                  <a:lnTo>
                    <a:pt x="76213" y="96428"/>
                  </a:lnTo>
                  <a:lnTo>
                    <a:pt x="77598" y="98020"/>
                  </a:lnTo>
                  <a:lnTo>
                    <a:pt x="79136" y="102434"/>
                  </a:lnTo>
                  <a:lnTo>
                    <a:pt x="80539" y="104008"/>
                  </a:lnTo>
                  <a:lnTo>
                    <a:pt x="84743" y="105757"/>
                  </a:lnTo>
                  <a:lnTo>
                    <a:pt x="92688" y="106742"/>
                  </a:lnTo>
                  <a:lnTo>
                    <a:pt x="98411" y="104326"/>
                  </a:lnTo>
                  <a:lnTo>
                    <a:pt x="104261" y="100938"/>
                  </a:lnTo>
                  <a:lnTo>
                    <a:pt x="114125" y="99030"/>
                  </a:lnTo>
                  <a:lnTo>
                    <a:pt x="135684" y="98332"/>
                  </a:lnTo>
                  <a:lnTo>
                    <a:pt x="142325" y="95628"/>
                  </a:lnTo>
                  <a:lnTo>
                    <a:pt x="151755" y="89330"/>
                  </a:lnTo>
                  <a:lnTo>
                    <a:pt x="151790" y="94047"/>
                  </a:lnTo>
                  <a:lnTo>
                    <a:pt x="150803" y="95441"/>
                  </a:lnTo>
                  <a:lnTo>
                    <a:pt x="149153" y="96369"/>
                  </a:lnTo>
                  <a:lnTo>
                    <a:pt x="147060" y="96988"/>
                  </a:lnTo>
                  <a:lnTo>
                    <a:pt x="105041" y="125071"/>
                  </a:lnTo>
                  <a:lnTo>
                    <a:pt x="60890" y="154782"/>
                  </a:lnTo>
                  <a:lnTo>
                    <a:pt x="37051" y="172641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3"/>
            <p:cNvSpPr/>
            <p:nvPr/>
          </p:nvSpPr>
          <p:spPr>
            <a:xfrm>
              <a:off x="6500969" y="4080867"/>
              <a:ext cx="115406" cy="96841"/>
            </a:xfrm>
            <a:custGeom>
              <a:avLst/>
              <a:gdLst/>
              <a:ahLst/>
              <a:cxnLst/>
              <a:rect l="0" t="0" r="0" b="0"/>
              <a:pathLst>
                <a:path w="115406" h="96841">
                  <a:moveTo>
                    <a:pt x="106999" y="17859"/>
                  </a:moveTo>
                  <a:lnTo>
                    <a:pt x="94571" y="17859"/>
                  </a:lnTo>
                  <a:lnTo>
                    <a:pt x="52040" y="26421"/>
                  </a:lnTo>
                  <a:lnTo>
                    <a:pt x="37247" y="31421"/>
                  </a:lnTo>
                  <a:lnTo>
                    <a:pt x="21600" y="41999"/>
                  </a:lnTo>
                  <a:lnTo>
                    <a:pt x="5918" y="56598"/>
                  </a:lnTo>
                  <a:lnTo>
                    <a:pt x="2543" y="62527"/>
                  </a:lnTo>
                  <a:lnTo>
                    <a:pt x="199" y="71257"/>
                  </a:lnTo>
                  <a:lnTo>
                    <a:pt x="0" y="75656"/>
                  </a:lnTo>
                  <a:lnTo>
                    <a:pt x="2559" y="80920"/>
                  </a:lnTo>
                  <a:lnTo>
                    <a:pt x="4630" y="83712"/>
                  </a:lnTo>
                  <a:lnTo>
                    <a:pt x="12224" y="86815"/>
                  </a:lnTo>
                  <a:lnTo>
                    <a:pt x="21220" y="89186"/>
                  </a:lnTo>
                  <a:lnTo>
                    <a:pt x="32856" y="95107"/>
                  </a:lnTo>
                  <a:lnTo>
                    <a:pt x="42958" y="96840"/>
                  </a:lnTo>
                  <a:lnTo>
                    <a:pt x="72620" y="90416"/>
                  </a:lnTo>
                  <a:lnTo>
                    <a:pt x="79483" y="87149"/>
                  </a:lnTo>
                  <a:lnTo>
                    <a:pt x="101004" y="68335"/>
                  </a:lnTo>
                  <a:lnTo>
                    <a:pt x="111952" y="50393"/>
                  </a:lnTo>
                  <a:lnTo>
                    <a:pt x="115143" y="36265"/>
                  </a:lnTo>
                  <a:lnTo>
                    <a:pt x="115405" y="33106"/>
                  </a:lnTo>
                  <a:lnTo>
                    <a:pt x="113051" y="26951"/>
                  </a:lnTo>
                  <a:lnTo>
                    <a:pt x="109689" y="20908"/>
                  </a:lnTo>
                  <a:lnTo>
                    <a:pt x="106804" y="11928"/>
                  </a:lnTo>
                  <a:lnTo>
                    <a:pt x="980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4"/>
            <p:cNvSpPr/>
            <p:nvPr/>
          </p:nvSpPr>
          <p:spPr>
            <a:xfrm>
              <a:off x="6393656" y="3964781"/>
              <a:ext cx="125016" cy="107157"/>
            </a:xfrm>
            <a:custGeom>
              <a:avLst/>
              <a:gdLst/>
              <a:ahLst/>
              <a:cxnLst/>
              <a:rect l="0" t="0" r="0" b="0"/>
              <a:pathLst>
                <a:path w="125016" h="107157">
                  <a:moveTo>
                    <a:pt x="125015" y="0"/>
                  </a:moveTo>
                  <a:lnTo>
                    <a:pt x="125015" y="29812"/>
                  </a:lnTo>
                  <a:lnTo>
                    <a:pt x="122370" y="35740"/>
                  </a:lnTo>
                  <a:lnTo>
                    <a:pt x="112587" y="47629"/>
                  </a:lnTo>
                  <a:lnTo>
                    <a:pt x="106924" y="50934"/>
                  </a:lnTo>
                  <a:lnTo>
                    <a:pt x="90463" y="57796"/>
                  </a:lnTo>
                  <a:lnTo>
                    <a:pt x="47210" y="83376"/>
                  </a:lnTo>
                  <a:lnTo>
                    <a:pt x="27518" y="91163"/>
                  </a:lnTo>
                  <a:lnTo>
                    <a:pt x="12003" y="103433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9"/>
          <p:cNvGrpSpPr/>
          <p:nvPr/>
        </p:nvGrpSpPr>
        <p:grpSpPr>
          <a:xfrm>
            <a:off x="2241351" y="2973586"/>
            <a:ext cx="1098353" cy="2625329"/>
            <a:chOff x="2241351" y="2973586"/>
            <a:chExt cx="1098353" cy="2625329"/>
          </a:xfrm>
        </p:grpSpPr>
        <p:sp>
          <p:nvSpPr>
            <p:cNvPr id="139" name="SMARTInkShape-325"/>
            <p:cNvSpPr/>
            <p:nvPr/>
          </p:nvSpPr>
          <p:spPr>
            <a:xfrm>
              <a:off x="3187898" y="5474007"/>
              <a:ext cx="44650" cy="124908"/>
            </a:xfrm>
            <a:custGeom>
              <a:avLst/>
              <a:gdLst/>
              <a:ahLst/>
              <a:cxnLst/>
              <a:rect l="0" t="0" r="0" b="0"/>
              <a:pathLst>
                <a:path w="44650" h="124908">
                  <a:moveTo>
                    <a:pt x="0" y="8821"/>
                  </a:moveTo>
                  <a:lnTo>
                    <a:pt x="0" y="259"/>
                  </a:lnTo>
                  <a:lnTo>
                    <a:pt x="4741" y="0"/>
                  </a:lnTo>
                  <a:lnTo>
                    <a:pt x="6137" y="956"/>
                  </a:lnTo>
                  <a:lnTo>
                    <a:pt x="7068" y="2585"/>
                  </a:lnTo>
                  <a:lnTo>
                    <a:pt x="18595" y="43532"/>
                  </a:lnTo>
                  <a:lnTo>
                    <a:pt x="32840" y="81302"/>
                  </a:lnTo>
                  <a:lnTo>
                    <a:pt x="44649" y="124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6"/>
            <p:cNvSpPr/>
            <p:nvPr/>
          </p:nvSpPr>
          <p:spPr>
            <a:xfrm>
              <a:off x="3143250" y="5518547"/>
              <a:ext cx="196454" cy="53579"/>
            </a:xfrm>
            <a:custGeom>
              <a:avLst/>
              <a:gdLst/>
              <a:ahLst/>
              <a:cxnLst/>
              <a:rect l="0" t="0" r="0" b="0"/>
              <a:pathLst>
                <a:path w="196454" h="53579">
                  <a:moveTo>
                    <a:pt x="196453" y="0"/>
                  </a:moveTo>
                  <a:lnTo>
                    <a:pt x="161543" y="0"/>
                  </a:lnTo>
                  <a:lnTo>
                    <a:pt x="153487" y="2645"/>
                  </a:lnTo>
                  <a:lnTo>
                    <a:pt x="145607" y="6136"/>
                  </a:lnTo>
                  <a:lnTo>
                    <a:pt x="103268" y="14994"/>
                  </a:lnTo>
                  <a:lnTo>
                    <a:pt x="61259" y="25436"/>
                  </a:lnTo>
                  <a:lnTo>
                    <a:pt x="41829" y="33652"/>
                  </a:lnTo>
                  <a:lnTo>
                    <a:pt x="29702" y="40948"/>
                  </a:lnTo>
                  <a:lnTo>
                    <a:pt x="15966" y="44544"/>
                  </a:lnTo>
                  <a:lnTo>
                    <a:pt x="13621" y="46563"/>
                  </a:lnTo>
                  <a:lnTo>
                    <a:pt x="12057" y="48901"/>
                  </a:lnTo>
                  <a:lnTo>
                    <a:pt x="10022" y="50460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7"/>
            <p:cNvSpPr/>
            <p:nvPr/>
          </p:nvSpPr>
          <p:spPr>
            <a:xfrm>
              <a:off x="3116570" y="5339953"/>
              <a:ext cx="35610" cy="116087"/>
            </a:xfrm>
            <a:custGeom>
              <a:avLst/>
              <a:gdLst/>
              <a:ahLst/>
              <a:cxnLst/>
              <a:rect l="0" t="0" r="0" b="0"/>
              <a:pathLst>
                <a:path w="35610" h="116087">
                  <a:moveTo>
                    <a:pt x="8820" y="0"/>
                  </a:moveTo>
                  <a:lnTo>
                    <a:pt x="4080" y="0"/>
                  </a:lnTo>
                  <a:lnTo>
                    <a:pt x="2684" y="992"/>
                  </a:lnTo>
                  <a:lnTo>
                    <a:pt x="1752" y="2645"/>
                  </a:lnTo>
                  <a:lnTo>
                    <a:pt x="136" y="9094"/>
                  </a:lnTo>
                  <a:lnTo>
                    <a:pt x="0" y="13302"/>
                  </a:lnTo>
                  <a:lnTo>
                    <a:pt x="2585" y="18478"/>
                  </a:lnTo>
                  <a:lnTo>
                    <a:pt x="4664" y="21250"/>
                  </a:lnTo>
                  <a:lnTo>
                    <a:pt x="6973" y="29618"/>
                  </a:lnTo>
                  <a:lnTo>
                    <a:pt x="15706" y="63064"/>
                  </a:lnTo>
                  <a:lnTo>
                    <a:pt x="31723" y="105143"/>
                  </a:lnTo>
                  <a:lnTo>
                    <a:pt x="35609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8"/>
            <p:cNvSpPr/>
            <p:nvPr/>
          </p:nvSpPr>
          <p:spPr>
            <a:xfrm>
              <a:off x="2975385" y="5268559"/>
              <a:ext cx="301811" cy="187481"/>
            </a:xfrm>
            <a:custGeom>
              <a:avLst/>
              <a:gdLst/>
              <a:ahLst/>
              <a:cxnLst/>
              <a:rect l="0" t="0" r="0" b="0"/>
              <a:pathLst>
                <a:path w="301811" h="187481">
                  <a:moveTo>
                    <a:pt x="7130" y="17816"/>
                  </a:moveTo>
                  <a:lnTo>
                    <a:pt x="11871" y="17816"/>
                  </a:lnTo>
                  <a:lnTo>
                    <a:pt x="13267" y="18808"/>
                  </a:lnTo>
                  <a:lnTo>
                    <a:pt x="14198" y="20461"/>
                  </a:lnTo>
                  <a:lnTo>
                    <a:pt x="14819" y="22556"/>
                  </a:lnTo>
                  <a:lnTo>
                    <a:pt x="16225" y="23952"/>
                  </a:lnTo>
                  <a:lnTo>
                    <a:pt x="20433" y="25504"/>
                  </a:lnTo>
                  <a:lnTo>
                    <a:pt x="21951" y="26910"/>
                  </a:lnTo>
                  <a:lnTo>
                    <a:pt x="23640" y="31118"/>
                  </a:lnTo>
                  <a:lnTo>
                    <a:pt x="29681" y="36295"/>
                  </a:lnTo>
                  <a:lnTo>
                    <a:pt x="37989" y="40912"/>
                  </a:lnTo>
                  <a:lnTo>
                    <a:pt x="48244" y="44503"/>
                  </a:lnTo>
                  <a:lnTo>
                    <a:pt x="57567" y="50417"/>
                  </a:lnTo>
                  <a:lnTo>
                    <a:pt x="66612" y="52612"/>
                  </a:lnTo>
                  <a:lnTo>
                    <a:pt x="72593" y="53124"/>
                  </a:lnTo>
                  <a:lnTo>
                    <a:pt x="78558" y="50707"/>
                  </a:lnTo>
                  <a:lnTo>
                    <a:pt x="84517" y="47317"/>
                  </a:lnTo>
                  <a:lnTo>
                    <a:pt x="93449" y="44416"/>
                  </a:lnTo>
                  <a:lnTo>
                    <a:pt x="102380" y="38706"/>
                  </a:lnTo>
                  <a:lnTo>
                    <a:pt x="108334" y="37023"/>
                  </a:lnTo>
                  <a:lnTo>
                    <a:pt x="110318" y="35581"/>
                  </a:lnTo>
                  <a:lnTo>
                    <a:pt x="111641" y="33628"/>
                  </a:lnTo>
                  <a:lnTo>
                    <a:pt x="113503" y="26139"/>
                  </a:lnTo>
                  <a:lnTo>
                    <a:pt x="113764" y="23364"/>
                  </a:lnTo>
                  <a:lnTo>
                    <a:pt x="112946" y="21515"/>
                  </a:lnTo>
                  <a:lnTo>
                    <a:pt x="111409" y="20281"/>
                  </a:lnTo>
                  <a:lnTo>
                    <a:pt x="107055" y="17919"/>
                  </a:lnTo>
                  <a:lnTo>
                    <a:pt x="90362" y="3673"/>
                  </a:lnTo>
                  <a:lnTo>
                    <a:pt x="81511" y="1056"/>
                  </a:lnTo>
                  <a:lnTo>
                    <a:pt x="50042" y="0"/>
                  </a:lnTo>
                  <a:lnTo>
                    <a:pt x="35499" y="4709"/>
                  </a:lnTo>
                  <a:lnTo>
                    <a:pt x="19937" y="15191"/>
                  </a:lnTo>
                  <a:lnTo>
                    <a:pt x="13484" y="20949"/>
                  </a:lnTo>
                  <a:lnTo>
                    <a:pt x="4272" y="43990"/>
                  </a:lnTo>
                  <a:lnTo>
                    <a:pt x="0" y="71212"/>
                  </a:lnTo>
                  <a:lnTo>
                    <a:pt x="3474" y="93389"/>
                  </a:lnTo>
                  <a:lnTo>
                    <a:pt x="10788" y="107787"/>
                  </a:lnTo>
                  <a:lnTo>
                    <a:pt x="28285" y="126685"/>
                  </a:lnTo>
                  <a:lnTo>
                    <a:pt x="50216" y="137692"/>
                  </a:lnTo>
                  <a:lnTo>
                    <a:pt x="76108" y="142154"/>
                  </a:lnTo>
                  <a:lnTo>
                    <a:pt x="94728" y="142698"/>
                  </a:lnTo>
                  <a:lnTo>
                    <a:pt x="134206" y="133729"/>
                  </a:lnTo>
                  <a:lnTo>
                    <a:pt x="168421" y="118503"/>
                  </a:lnTo>
                  <a:lnTo>
                    <a:pt x="185889" y="114126"/>
                  </a:lnTo>
                  <a:lnTo>
                    <a:pt x="226226" y="99284"/>
                  </a:lnTo>
                  <a:lnTo>
                    <a:pt x="232829" y="98672"/>
                  </a:lnTo>
                  <a:lnTo>
                    <a:pt x="246865" y="103068"/>
                  </a:lnTo>
                  <a:lnTo>
                    <a:pt x="265520" y="113648"/>
                  </a:lnTo>
                  <a:lnTo>
                    <a:pt x="271790" y="115970"/>
                  </a:lnTo>
                  <a:lnTo>
                    <a:pt x="286893" y="128331"/>
                  </a:lnTo>
                  <a:lnTo>
                    <a:pt x="290220" y="134071"/>
                  </a:lnTo>
                  <a:lnTo>
                    <a:pt x="292690" y="139931"/>
                  </a:lnTo>
                  <a:lnTo>
                    <a:pt x="297095" y="145841"/>
                  </a:lnTo>
                  <a:lnTo>
                    <a:pt x="299715" y="154422"/>
                  </a:lnTo>
                  <a:lnTo>
                    <a:pt x="301810" y="1874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9"/>
            <p:cNvSpPr/>
            <p:nvPr/>
          </p:nvSpPr>
          <p:spPr>
            <a:xfrm>
              <a:off x="2946797" y="5143500"/>
              <a:ext cx="241102" cy="89298"/>
            </a:xfrm>
            <a:custGeom>
              <a:avLst/>
              <a:gdLst/>
              <a:ahLst/>
              <a:cxnLst/>
              <a:rect l="0" t="0" r="0" b="0"/>
              <a:pathLst>
                <a:path w="241102" h="89298">
                  <a:moveTo>
                    <a:pt x="241101" y="0"/>
                  </a:moveTo>
                  <a:lnTo>
                    <a:pt x="236361" y="0"/>
                  </a:lnTo>
                  <a:lnTo>
                    <a:pt x="234964" y="992"/>
                  </a:lnTo>
                  <a:lnTo>
                    <a:pt x="234033" y="2645"/>
                  </a:lnTo>
                  <a:lnTo>
                    <a:pt x="233413" y="4740"/>
                  </a:lnTo>
                  <a:lnTo>
                    <a:pt x="231015" y="6136"/>
                  </a:lnTo>
                  <a:lnTo>
                    <a:pt x="219151" y="9094"/>
                  </a:lnTo>
                  <a:lnTo>
                    <a:pt x="207918" y="14821"/>
                  </a:lnTo>
                  <a:lnTo>
                    <a:pt x="169464" y="27395"/>
                  </a:lnTo>
                  <a:lnTo>
                    <a:pt x="157669" y="32020"/>
                  </a:lnTo>
                  <a:lnTo>
                    <a:pt x="115894" y="42523"/>
                  </a:lnTo>
                  <a:lnTo>
                    <a:pt x="71600" y="62558"/>
                  </a:lnTo>
                  <a:lnTo>
                    <a:pt x="41693" y="76405"/>
                  </a:lnTo>
                  <a:lnTo>
                    <a:pt x="24811" y="80185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0"/>
            <p:cNvSpPr/>
            <p:nvPr/>
          </p:nvSpPr>
          <p:spPr>
            <a:xfrm>
              <a:off x="2946797" y="5080992"/>
              <a:ext cx="8930" cy="35720"/>
            </a:xfrm>
            <a:custGeom>
              <a:avLst/>
              <a:gdLst/>
              <a:ahLst/>
              <a:cxnLst/>
              <a:rect l="0" t="0" r="0" b="0"/>
              <a:pathLst>
                <a:path w="8930" h="35720">
                  <a:moveTo>
                    <a:pt x="0" y="0"/>
                  </a:moveTo>
                  <a:lnTo>
                    <a:pt x="0" y="7688"/>
                  </a:lnTo>
                  <a:lnTo>
                    <a:pt x="8929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1"/>
            <p:cNvSpPr/>
            <p:nvPr/>
          </p:nvSpPr>
          <p:spPr>
            <a:xfrm>
              <a:off x="2821926" y="4929188"/>
              <a:ext cx="133801" cy="80368"/>
            </a:xfrm>
            <a:custGeom>
              <a:avLst/>
              <a:gdLst/>
              <a:ahLst/>
              <a:cxnLst/>
              <a:rect l="0" t="0" r="0" b="0"/>
              <a:pathLst>
                <a:path w="133801" h="80368">
                  <a:moveTo>
                    <a:pt x="71293" y="0"/>
                  </a:moveTo>
                  <a:lnTo>
                    <a:pt x="66552" y="0"/>
                  </a:lnTo>
                  <a:lnTo>
                    <a:pt x="61579" y="2645"/>
                  </a:lnTo>
                  <a:lnTo>
                    <a:pt x="56061" y="6137"/>
                  </a:lnTo>
                  <a:lnTo>
                    <a:pt x="47377" y="9095"/>
                  </a:lnTo>
                  <a:lnTo>
                    <a:pt x="38520" y="14821"/>
                  </a:lnTo>
                  <a:lnTo>
                    <a:pt x="29612" y="17951"/>
                  </a:lnTo>
                  <a:lnTo>
                    <a:pt x="19477" y="25429"/>
                  </a:lnTo>
                  <a:lnTo>
                    <a:pt x="10934" y="27512"/>
                  </a:lnTo>
                  <a:lnTo>
                    <a:pt x="345" y="35340"/>
                  </a:lnTo>
                  <a:lnTo>
                    <a:pt x="0" y="30865"/>
                  </a:lnTo>
                  <a:lnTo>
                    <a:pt x="944" y="29506"/>
                  </a:lnTo>
                  <a:lnTo>
                    <a:pt x="2566" y="28600"/>
                  </a:lnTo>
                  <a:lnTo>
                    <a:pt x="8958" y="27027"/>
                  </a:lnTo>
                  <a:lnTo>
                    <a:pt x="13161" y="26894"/>
                  </a:lnTo>
                  <a:lnTo>
                    <a:pt x="18337" y="24190"/>
                  </a:lnTo>
                  <a:lnTo>
                    <a:pt x="23944" y="20673"/>
                  </a:lnTo>
                  <a:lnTo>
                    <a:pt x="35628" y="18415"/>
                  </a:lnTo>
                  <a:lnTo>
                    <a:pt x="42543" y="17114"/>
                  </a:lnTo>
                  <a:lnTo>
                    <a:pt x="64102" y="10202"/>
                  </a:lnTo>
                  <a:lnTo>
                    <a:pt x="73902" y="9306"/>
                  </a:lnTo>
                  <a:lnTo>
                    <a:pt x="80059" y="11743"/>
                  </a:lnTo>
                  <a:lnTo>
                    <a:pt x="86103" y="15141"/>
                  </a:lnTo>
                  <a:lnTo>
                    <a:pt x="95084" y="18045"/>
                  </a:lnTo>
                  <a:lnTo>
                    <a:pt x="109985" y="30182"/>
                  </a:lnTo>
                  <a:lnTo>
                    <a:pt x="113294" y="35903"/>
                  </a:lnTo>
                  <a:lnTo>
                    <a:pt x="115757" y="41754"/>
                  </a:lnTo>
                  <a:lnTo>
                    <a:pt x="121729" y="50625"/>
                  </a:lnTo>
                  <a:lnTo>
                    <a:pt x="123940" y="59537"/>
                  </a:lnTo>
                  <a:lnTo>
                    <a:pt x="124457" y="65487"/>
                  </a:lnTo>
                  <a:lnTo>
                    <a:pt x="127333" y="71437"/>
                  </a:lnTo>
                  <a:lnTo>
                    <a:pt x="13380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2"/>
            <p:cNvSpPr/>
            <p:nvPr/>
          </p:nvSpPr>
          <p:spPr>
            <a:xfrm>
              <a:off x="2795061" y="4795720"/>
              <a:ext cx="115604" cy="124539"/>
            </a:xfrm>
            <a:custGeom>
              <a:avLst/>
              <a:gdLst/>
              <a:ahLst/>
              <a:cxnLst/>
              <a:rect l="0" t="0" r="0" b="0"/>
              <a:pathLst>
                <a:path w="115604" h="124539">
                  <a:moveTo>
                    <a:pt x="17790" y="44169"/>
                  </a:moveTo>
                  <a:lnTo>
                    <a:pt x="25479" y="44169"/>
                  </a:lnTo>
                  <a:lnTo>
                    <a:pt x="42512" y="58992"/>
                  </a:lnTo>
                  <a:lnTo>
                    <a:pt x="50802" y="62122"/>
                  </a:lnTo>
                  <a:lnTo>
                    <a:pt x="59542" y="67901"/>
                  </a:lnTo>
                  <a:lnTo>
                    <a:pt x="68416" y="70053"/>
                  </a:lnTo>
                  <a:lnTo>
                    <a:pt x="83278" y="70840"/>
                  </a:lnTo>
                  <a:lnTo>
                    <a:pt x="89229" y="68261"/>
                  </a:lnTo>
                  <a:lnTo>
                    <a:pt x="95182" y="64799"/>
                  </a:lnTo>
                  <a:lnTo>
                    <a:pt x="101135" y="63261"/>
                  </a:lnTo>
                  <a:lnTo>
                    <a:pt x="103119" y="61858"/>
                  </a:lnTo>
                  <a:lnTo>
                    <a:pt x="104441" y="59931"/>
                  </a:lnTo>
                  <a:lnTo>
                    <a:pt x="105323" y="57655"/>
                  </a:lnTo>
                  <a:lnTo>
                    <a:pt x="106904" y="56136"/>
                  </a:lnTo>
                  <a:lnTo>
                    <a:pt x="111305" y="54449"/>
                  </a:lnTo>
                  <a:lnTo>
                    <a:pt x="112876" y="53007"/>
                  </a:lnTo>
                  <a:lnTo>
                    <a:pt x="114621" y="48759"/>
                  </a:lnTo>
                  <a:lnTo>
                    <a:pt x="115603" y="40790"/>
                  </a:lnTo>
                  <a:lnTo>
                    <a:pt x="106414" y="22663"/>
                  </a:lnTo>
                  <a:lnTo>
                    <a:pt x="99181" y="14768"/>
                  </a:lnTo>
                  <a:lnTo>
                    <a:pt x="82417" y="3146"/>
                  </a:lnTo>
                  <a:lnTo>
                    <a:pt x="60721" y="0"/>
                  </a:lnTo>
                  <a:lnTo>
                    <a:pt x="30598" y="8644"/>
                  </a:lnTo>
                  <a:lnTo>
                    <a:pt x="14933" y="20775"/>
                  </a:lnTo>
                  <a:lnTo>
                    <a:pt x="5919" y="29411"/>
                  </a:lnTo>
                  <a:lnTo>
                    <a:pt x="2592" y="37942"/>
                  </a:lnTo>
                  <a:lnTo>
                    <a:pt x="0" y="81821"/>
                  </a:lnTo>
                  <a:lnTo>
                    <a:pt x="954" y="91662"/>
                  </a:lnTo>
                  <a:lnTo>
                    <a:pt x="10957" y="115426"/>
                  </a:lnTo>
                  <a:lnTo>
                    <a:pt x="17790" y="124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3"/>
            <p:cNvSpPr/>
            <p:nvPr/>
          </p:nvSpPr>
          <p:spPr>
            <a:xfrm>
              <a:off x="2705738" y="4545211"/>
              <a:ext cx="133778" cy="258961"/>
            </a:xfrm>
            <a:custGeom>
              <a:avLst/>
              <a:gdLst/>
              <a:ahLst/>
              <a:cxnLst/>
              <a:rect l="0" t="0" r="0" b="0"/>
              <a:pathLst>
                <a:path w="133778" h="258961">
                  <a:moveTo>
                    <a:pt x="53535" y="0"/>
                  </a:moveTo>
                  <a:lnTo>
                    <a:pt x="45847" y="7688"/>
                  </a:lnTo>
                  <a:lnTo>
                    <a:pt x="35533" y="40926"/>
                  </a:lnTo>
                  <a:lnTo>
                    <a:pt x="19458" y="60714"/>
                  </a:lnTo>
                  <a:lnTo>
                    <a:pt x="13563" y="66717"/>
                  </a:lnTo>
                  <a:lnTo>
                    <a:pt x="8319" y="69340"/>
                  </a:lnTo>
                  <a:lnTo>
                    <a:pt x="0" y="71427"/>
                  </a:lnTo>
                  <a:lnTo>
                    <a:pt x="13261" y="58134"/>
                  </a:lnTo>
                  <a:lnTo>
                    <a:pt x="18438" y="55603"/>
                  </a:lnTo>
                  <a:lnTo>
                    <a:pt x="21207" y="54928"/>
                  </a:lnTo>
                  <a:lnTo>
                    <a:pt x="35730" y="46687"/>
                  </a:lnTo>
                  <a:lnTo>
                    <a:pt x="80162" y="44664"/>
                  </a:lnTo>
                  <a:lnTo>
                    <a:pt x="83192" y="44659"/>
                  </a:lnTo>
                  <a:lnTo>
                    <a:pt x="89206" y="47298"/>
                  </a:lnTo>
                  <a:lnTo>
                    <a:pt x="92198" y="49391"/>
                  </a:lnTo>
                  <a:lnTo>
                    <a:pt x="95524" y="54363"/>
                  </a:lnTo>
                  <a:lnTo>
                    <a:pt x="97993" y="59880"/>
                  </a:lnTo>
                  <a:lnTo>
                    <a:pt x="112319" y="77421"/>
                  </a:lnTo>
                  <a:lnTo>
                    <a:pt x="114388" y="83356"/>
                  </a:lnTo>
                  <a:lnTo>
                    <a:pt x="115553" y="97018"/>
                  </a:lnTo>
                  <a:lnTo>
                    <a:pt x="113179" y="105296"/>
                  </a:lnTo>
                  <a:lnTo>
                    <a:pt x="100578" y="124852"/>
                  </a:lnTo>
                  <a:lnTo>
                    <a:pt x="98256" y="130896"/>
                  </a:lnTo>
                  <a:lnTo>
                    <a:pt x="93916" y="136889"/>
                  </a:lnTo>
                  <a:lnTo>
                    <a:pt x="88680" y="140213"/>
                  </a:lnTo>
                  <a:lnTo>
                    <a:pt x="83046" y="142685"/>
                  </a:lnTo>
                  <a:lnTo>
                    <a:pt x="74295" y="148661"/>
                  </a:lnTo>
                  <a:lnTo>
                    <a:pt x="65419" y="151865"/>
                  </a:lnTo>
                  <a:lnTo>
                    <a:pt x="55296" y="159370"/>
                  </a:lnTo>
                  <a:lnTo>
                    <a:pt x="45019" y="160699"/>
                  </a:lnTo>
                  <a:lnTo>
                    <a:pt x="83337" y="160734"/>
                  </a:lnTo>
                  <a:lnTo>
                    <a:pt x="89270" y="163379"/>
                  </a:lnTo>
                  <a:lnTo>
                    <a:pt x="92241" y="165474"/>
                  </a:lnTo>
                  <a:lnTo>
                    <a:pt x="114183" y="171758"/>
                  </a:lnTo>
                  <a:lnTo>
                    <a:pt x="129082" y="182934"/>
                  </a:lnTo>
                  <a:lnTo>
                    <a:pt x="131760" y="188130"/>
                  </a:lnTo>
                  <a:lnTo>
                    <a:pt x="133714" y="198368"/>
                  </a:lnTo>
                  <a:lnTo>
                    <a:pt x="133777" y="200706"/>
                  </a:lnTo>
                  <a:lnTo>
                    <a:pt x="131201" y="205950"/>
                  </a:lnTo>
                  <a:lnTo>
                    <a:pt x="120597" y="218563"/>
                  </a:lnTo>
                  <a:lnTo>
                    <a:pt x="115421" y="221163"/>
                  </a:lnTo>
                  <a:lnTo>
                    <a:pt x="112652" y="221856"/>
                  </a:lnTo>
                  <a:lnTo>
                    <a:pt x="104014" y="227572"/>
                  </a:lnTo>
                  <a:lnTo>
                    <a:pt x="83294" y="246142"/>
                  </a:lnTo>
                  <a:lnTo>
                    <a:pt x="74369" y="248879"/>
                  </a:lnTo>
                  <a:lnTo>
                    <a:pt x="68417" y="249518"/>
                  </a:lnTo>
                  <a:lnTo>
                    <a:pt x="62465" y="252448"/>
                  </a:lnTo>
                  <a:lnTo>
                    <a:pt x="53535" y="258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4"/>
            <p:cNvSpPr/>
            <p:nvPr/>
          </p:nvSpPr>
          <p:spPr>
            <a:xfrm>
              <a:off x="2634791" y="4429525"/>
              <a:ext cx="106469" cy="97669"/>
            </a:xfrm>
            <a:custGeom>
              <a:avLst/>
              <a:gdLst/>
              <a:ahLst/>
              <a:cxnLst/>
              <a:rect l="0" t="0" r="0" b="0"/>
              <a:pathLst>
                <a:path w="106469" h="97669">
                  <a:moveTo>
                    <a:pt x="97693" y="17459"/>
                  </a:moveTo>
                  <a:lnTo>
                    <a:pt x="97693" y="12719"/>
                  </a:lnTo>
                  <a:lnTo>
                    <a:pt x="96701" y="11322"/>
                  </a:lnTo>
                  <a:lnTo>
                    <a:pt x="95047" y="10392"/>
                  </a:lnTo>
                  <a:lnTo>
                    <a:pt x="92953" y="9771"/>
                  </a:lnTo>
                  <a:lnTo>
                    <a:pt x="79602" y="1626"/>
                  </a:lnTo>
                  <a:lnTo>
                    <a:pt x="63141" y="0"/>
                  </a:lnTo>
                  <a:lnTo>
                    <a:pt x="54886" y="2423"/>
                  </a:lnTo>
                  <a:lnTo>
                    <a:pt x="46918" y="5816"/>
                  </a:lnTo>
                  <a:lnTo>
                    <a:pt x="32267" y="8717"/>
                  </a:lnTo>
                  <a:lnTo>
                    <a:pt x="21202" y="15420"/>
                  </a:lnTo>
                  <a:lnTo>
                    <a:pt x="11640" y="24682"/>
                  </a:lnTo>
                  <a:lnTo>
                    <a:pt x="3515" y="38562"/>
                  </a:lnTo>
                  <a:lnTo>
                    <a:pt x="666" y="50391"/>
                  </a:lnTo>
                  <a:lnTo>
                    <a:pt x="0" y="60538"/>
                  </a:lnTo>
                  <a:lnTo>
                    <a:pt x="2349" y="69017"/>
                  </a:lnTo>
                  <a:lnTo>
                    <a:pt x="11942" y="82544"/>
                  </a:lnTo>
                  <a:lnTo>
                    <a:pt x="25212" y="91754"/>
                  </a:lnTo>
                  <a:lnTo>
                    <a:pt x="36971" y="96028"/>
                  </a:lnTo>
                  <a:lnTo>
                    <a:pt x="63605" y="97668"/>
                  </a:lnTo>
                  <a:lnTo>
                    <a:pt x="70306" y="95110"/>
                  </a:lnTo>
                  <a:lnTo>
                    <a:pt x="76592" y="91658"/>
                  </a:lnTo>
                  <a:lnTo>
                    <a:pt x="85708" y="88723"/>
                  </a:lnTo>
                  <a:lnTo>
                    <a:pt x="100660" y="76575"/>
                  </a:lnTo>
                  <a:lnTo>
                    <a:pt x="103972" y="68207"/>
                  </a:lnTo>
                  <a:lnTo>
                    <a:pt x="106468" y="36888"/>
                  </a:lnTo>
                  <a:lnTo>
                    <a:pt x="103908" y="284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5"/>
            <p:cNvSpPr/>
            <p:nvPr/>
          </p:nvSpPr>
          <p:spPr>
            <a:xfrm>
              <a:off x="2571750" y="4295179"/>
              <a:ext cx="214314" cy="80368"/>
            </a:xfrm>
            <a:custGeom>
              <a:avLst/>
              <a:gdLst/>
              <a:ahLst/>
              <a:cxnLst/>
              <a:rect l="0" t="0" r="0" b="0"/>
              <a:pathLst>
                <a:path w="214314" h="80368">
                  <a:moveTo>
                    <a:pt x="214313" y="0"/>
                  </a:moveTo>
                  <a:lnTo>
                    <a:pt x="205199" y="993"/>
                  </a:lnTo>
                  <a:lnTo>
                    <a:pt x="160985" y="11024"/>
                  </a:lnTo>
                  <a:lnTo>
                    <a:pt x="142949" y="15834"/>
                  </a:lnTo>
                  <a:lnTo>
                    <a:pt x="125037" y="19906"/>
                  </a:lnTo>
                  <a:lnTo>
                    <a:pt x="83345" y="38815"/>
                  </a:lnTo>
                  <a:lnTo>
                    <a:pt x="42787" y="62513"/>
                  </a:lnTo>
                  <a:lnTo>
                    <a:pt x="28883" y="68793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6"/>
            <p:cNvSpPr/>
            <p:nvPr/>
          </p:nvSpPr>
          <p:spPr>
            <a:xfrm>
              <a:off x="2562820" y="4286250"/>
              <a:ext cx="98228" cy="53579"/>
            </a:xfrm>
            <a:custGeom>
              <a:avLst/>
              <a:gdLst/>
              <a:ahLst/>
              <a:cxnLst/>
              <a:rect l="0" t="0" r="0" b="0"/>
              <a:pathLst>
                <a:path w="98228" h="53579">
                  <a:moveTo>
                    <a:pt x="0" y="0"/>
                  </a:moveTo>
                  <a:lnTo>
                    <a:pt x="4741" y="4740"/>
                  </a:lnTo>
                  <a:lnTo>
                    <a:pt x="9714" y="7067"/>
                  </a:lnTo>
                  <a:lnTo>
                    <a:pt x="12429" y="7688"/>
                  </a:lnTo>
                  <a:lnTo>
                    <a:pt x="55141" y="28283"/>
                  </a:lnTo>
                  <a:lnTo>
                    <a:pt x="69255" y="36161"/>
                  </a:lnTo>
                  <a:lnTo>
                    <a:pt x="76421" y="40876"/>
                  </a:lnTo>
                  <a:lnTo>
                    <a:pt x="89106" y="46549"/>
                  </a:lnTo>
                  <a:lnTo>
                    <a:pt x="98227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7"/>
            <p:cNvSpPr/>
            <p:nvPr/>
          </p:nvSpPr>
          <p:spPr>
            <a:xfrm>
              <a:off x="2491383" y="4214812"/>
              <a:ext cx="241102" cy="89298"/>
            </a:xfrm>
            <a:custGeom>
              <a:avLst/>
              <a:gdLst/>
              <a:ahLst/>
              <a:cxnLst/>
              <a:rect l="0" t="0" r="0" b="0"/>
              <a:pathLst>
                <a:path w="241102" h="89298">
                  <a:moveTo>
                    <a:pt x="241101" y="0"/>
                  </a:moveTo>
                  <a:lnTo>
                    <a:pt x="233413" y="0"/>
                  </a:lnTo>
                  <a:lnTo>
                    <a:pt x="225288" y="6137"/>
                  </a:lnTo>
                  <a:lnTo>
                    <a:pt x="217013" y="9095"/>
                  </a:lnTo>
                  <a:lnTo>
                    <a:pt x="198413" y="23096"/>
                  </a:lnTo>
                  <a:lnTo>
                    <a:pt x="180451" y="28706"/>
                  </a:lnTo>
                  <a:lnTo>
                    <a:pt x="139622" y="50677"/>
                  </a:lnTo>
                  <a:lnTo>
                    <a:pt x="120965" y="58562"/>
                  </a:lnTo>
                  <a:lnTo>
                    <a:pt x="78211" y="69291"/>
                  </a:lnTo>
                  <a:lnTo>
                    <a:pt x="38073" y="86178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8"/>
            <p:cNvSpPr/>
            <p:nvPr/>
          </p:nvSpPr>
          <p:spPr>
            <a:xfrm>
              <a:off x="2491383" y="4018359"/>
              <a:ext cx="35720" cy="116087"/>
            </a:xfrm>
            <a:custGeom>
              <a:avLst/>
              <a:gdLst/>
              <a:ahLst/>
              <a:cxnLst/>
              <a:rect l="0" t="0" r="0" b="0"/>
              <a:pathLst>
                <a:path w="35720" h="116087">
                  <a:moveTo>
                    <a:pt x="0" y="0"/>
                  </a:moveTo>
                  <a:lnTo>
                    <a:pt x="0" y="25171"/>
                  </a:lnTo>
                  <a:lnTo>
                    <a:pt x="6137" y="33599"/>
                  </a:lnTo>
                  <a:lnTo>
                    <a:pt x="8561" y="42997"/>
                  </a:lnTo>
                  <a:lnTo>
                    <a:pt x="8820" y="48900"/>
                  </a:lnTo>
                  <a:lnTo>
                    <a:pt x="11527" y="54145"/>
                  </a:lnTo>
                  <a:lnTo>
                    <a:pt x="15045" y="59783"/>
                  </a:lnTo>
                  <a:lnTo>
                    <a:pt x="17303" y="71487"/>
                  </a:lnTo>
                  <a:lnTo>
                    <a:pt x="17489" y="74447"/>
                  </a:lnTo>
                  <a:lnTo>
                    <a:pt x="20340" y="80382"/>
                  </a:lnTo>
                  <a:lnTo>
                    <a:pt x="23923" y="86327"/>
                  </a:lnTo>
                  <a:lnTo>
                    <a:pt x="26222" y="98228"/>
                  </a:lnTo>
                  <a:lnTo>
                    <a:pt x="26786" y="115672"/>
                  </a:lnTo>
                  <a:lnTo>
                    <a:pt x="35719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9"/>
            <p:cNvSpPr/>
            <p:nvPr/>
          </p:nvSpPr>
          <p:spPr>
            <a:xfrm>
              <a:off x="2241351" y="3732612"/>
              <a:ext cx="330277" cy="142837"/>
            </a:xfrm>
            <a:custGeom>
              <a:avLst/>
              <a:gdLst/>
              <a:ahLst/>
              <a:cxnLst/>
              <a:rect l="0" t="0" r="0" b="0"/>
              <a:pathLst>
                <a:path w="330277" h="142837">
                  <a:moveTo>
                    <a:pt x="187524" y="8927"/>
                  </a:moveTo>
                  <a:lnTo>
                    <a:pt x="195212" y="8927"/>
                  </a:lnTo>
                  <a:lnTo>
                    <a:pt x="203337" y="2790"/>
                  </a:lnTo>
                  <a:lnTo>
                    <a:pt x="211612" y="825"/>
                  </a:lnTo>
                  <a:lnTo>
                    <a:pt x="253194" y="4"/>
                  </a:lnTo>
                  <a:lnTo>
                    <a:pt x="260698" y="0"/>
                  </a:lnTo>
                  <a:lnTo>
                    <a:pt x="267340" y="2644"/>
                  </a:lnTo>
                  <a:lnTo>
                    <a:pt x="311984" y="35737"/>
                  </a:lnTo>
                  <a:lnTo>
                    <a:pt x="317253" y="41678"/>
                  </a:lnTo>
                  <a:lnTo>
                    <a:pt x="323282" y="53577"/>
                  </a:lnTo>
                  <a:lnTo>
                    <a:pt x="327236" y="59529"/>
                  </a:lnTo>
                  <a:lnTo>
                    <a:pt x="329462" y="69450"/>
                  </a:lnTo>
                  <a:lnTo>
                    <a:pt x="330276" y="91029"/>
                  </a:lnTo>
                  <a:lnTo>
                    <a:pt x="327698" y="97672"/>
                  </a:lnTo>
                  <a:lnTo>
                    <a:pt x="324238" y="103931"/>
                  </a:lnTo>
                  <a:lnTo>
                    <a:pt x="321297" y="113034"/>
                  </a:lnTo>
                  <a:lnTo>
                    <a:pt x="309148" y="127980"/>
                  </a:lnTo>
                  <a:lnTo>
                    <a:pt x="303426" y="131292"/>
                  </a:lnTo>
                  <a:lnTo>
                    <a:pt x="270696" y="141941"/>
                  </a:lnTo>
                  <a:lnTo>
                    <a:pt x="226096" y="142836"/>
                  </a:lnTo>
                  <a:lnTo>
                    <a:pt x="184540" y="133776"/>
                  </a:lnTo>
                  <a:lnTo>
                    <a:pt x="154781" y="126363"/>
                  </a:lnTo>
                  <a:lnTo>
                    <a:pt x="125016" y="122545"/>
                  </a:lnTo>
                  <a:lnTo>
                    <a:pt x="107157" y="117998"/>
                  </a:lnTo>
                  <a:lnTo>
                    <a:pt x="89297" y="114004"/>
                  </a:lnTo>
                  <a:lnTo>
                    <a:pt x="53578" y="100687"/>
                  </a:lnTo>
                  <a:lnTo>
                    <a:pt x="10045" y="98252"/>
                  </a:lnTo>
                  <a:lnTo>
                    <a:pt x="0" y="982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0"/>
            <p:cNvSpPr/>
            <p:nvPr/>
          </p:nvSpPr>
          <p:spPr>
            <a:xfrm>
              <a:off x="2259211" y="3564344"/>
              <a:ext cx="196276" cy="239703"/>
            </a:xfrm>
            <a:custGeom>
              <a:avLst/>
              <a:gdLst/>
              <a:ahLst/>
              <a:cxnLst/>
              <a:rect l="0" t="0" r="0" b="0"/>
              <a:pathLst>
                <a:path w="196276" h="239703">
                  <a:moveTo>
                    <a:pt x="178593" y="141476"/>
                  </a:moveTo>
                  <a:lnTo>
                    <a:pt x="178593" y="132914"/>
                  </a:lnTo>
                  <a:lnTo>
                    <a:pt x="193414" y="116739"/>
                  </a:lnTo>
                  <a:lnTo>
                    <a:pt x="195103" y="111299"/>
                  </a:lnTo>
                  <a:lnTo>
                    <a:pt x="196275" y="70279"/>
                  </a:lnTo>
                  <a:lnTo>
                    <a:pt x="195382" y="54270"/>
                  </a:lnTo>
                  <a:lnTo>
                    <a:pt x="191677" y="43848"/>
                  </a:lnTo>
                  <a:lnTo>
                    <a:pt x="178357" y="25861"/>
                  </a:lnTo>
                  <a:lnTo>
                    <a:pt x="166641" y="13577"/>
                  </a:lnTo>
                  <a:lnTo>
                    <a:pt x="158068" y="10218"/>
                  </a:lnTo>
                  <a:lnTo>
                    <a:pt x="118906" y="0"/>
                  </a:lnTo>
                  <a:lnTo>
                    <a:pt x="109732" y="1869"/>
                  </a:lnTo>
                  <a:lnTo>
                    <a:pt x="101356" y="5014"/>
                  </a:lnTo>
                  <a:lnTo>
                    <a:pt x="74042" y="11940"/>
                  </a:lnTo>
                  <a:lnTo>
                    <a:pt x="47245" y="25579"/>
                  </a:lnTo>
                  <a:lnTo>
                    <a:pt x="39849" y="32419"/>
                  </a:lnTo>
                  <a:lnTo>
                    <a:pt x="29115" y="46435"/>
                  </a:lnTo>
                  <a:lnTo>
                    <a:pt x="15792" y="58305"/>
                  </a:lnTo>
                  <a:lnTo>
                    <a:pt x="3395" y="91151"/>
                  </a:lnTo>
                  <a:lnTo>
                    <a:pt x="198" y="132563"/>
                  </a:lnTo>
                  <a:lnTo>
                    <a:pt x="11" y="174219"/>
                  </a:lnTo>
                  <a:lnTo>
                    <a:pt x="0" y="215368"/>
                  </a:lnTo>
                  <a:lnTo>
                    <a:pt x="2646" y="221611"/>
                  </a:lnTo>
                  <a:lnTo>
                    <a:pt x="6137" y="227693"/>
                  </a:lnTo>
                  <a:lnTo>
                    <a:pt x="8929" y="239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1"/>
            <p:cNvSpPr/>
            <p:nvPr/>
          </p:nvSpPr>
          <p:spPr>
            <a:xfrm>
              <a:off x="2321719" y="2973586"/>
              <a:ext cx="53579" cy="312540"/>
            </a:xfrm>
            <a:custGeom>
              <a:avLst/>
              <a:gdLst/>
              <a:ahLst/>
              <a:cxnLst/>
              <a:rect l="0" t="0" r="0" b="0"/>
              <a:pathLst>
                <a:path w="53579" h="312540">
                  <a:moveTo>
                    <a:pt x="53578" y="0"/>
                  </a:moveTo>
                  <a:lnTo>
                    <a:pt x="48837" y="0"/>
                  </a:lnTo>
                  <a:lnTo>
                    <a:pt x="47441" y="992"/>
                  </a:lnTo>
                  <a:lnTo>
                    <a:pt x="46510" y="2646"/>
                  </a:lnTo>
                  <a:lnTo>
                    <a:pt x="45016" y="12429"/>
                  </a:lnTo>
                  <a:lnTo>
                    <a:pt x="44662" y="53831"/>
                  </a:lnTo>
                  <a:lnTo>
                    <a:pt x="43658" y="83376"/>
                  </a:lnTo>
                  <a:lnTo>
                    <a:pt x="36546" y="125202"/>
                  </a:lnTo>
                  <a:lnTo>
                    <a:pt x="31087" y="162131"/>
                  </a:lnTo>
                  <a:lnTo>
                    <a:pt x="19478" y="206746"/>
                  </a:lnTo>
                  <a:lnTo>
                    <a:pt x="11005" y="247565"/>
                  </a:lnTo>
                  <a:lnTo>
                    <a:pt x="6466" y="285533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50"/>
          <p:cNvGrpSpPr/>
          <p:nvPr/>
        </p:nvGrpSpPr>
        <p:grpSpPr>
          <a:xfrm>
            <a:off x="1468880" y="2965944"/>
            <a:ext cx="754613" cy="1838228"/>
            <a:chOff x="1468880" y="2965944"/>
            <a:chExt cx="754613" cy="1838228"/>
          </a:xfrm>
        </p:grpSpPr>
        <p:sp>
          <p:nvSpPr>
            <p:cNvPr id="157" name="SMARTInkShape-342"/>
            <p:cNvSpPr/>
            <p:nvPr/>
          </p:nvSpPr>
          <p:spPr>
            <a:xfrm>
              <a:off x="1768078" y="4313039"/>
              <a:ext cx="17860" cy="44649"/>
            </a:xfrm>
            <a:custGeom>
              <a:avLst/>
              <a:gdLst/>
              <a:ahLst/>
              <a:cxnLst/>
              <a:rect l="0" t="0" r="0" b="0"/>
              <a:pathLst>
                <a:path w="17860" h="44649">
                  <a:moveTo>
                    <a:pt x="0" y="44648"/>
                  </a:moveTo>
                  <a:lnTo>
                    <a:pt x="4740" y="44648"/>
                  </a:lnTo>
                  <a:lnTo>
                    <a:pt x="6137" y="43656"/>
                  </a:lnTo>
                  <a:lnTo>
                    <a:pt x="7068" y="42003"/>
                  </a:lnTo>
                  <a:lnTo>
                    <a:pt x="9677" y="29417"/>
                  </a:lnTo>
                  <a:lnTo>
                    <a:pt x="14994" y="20732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43"/>
            <p:cNvSpPr/>
            <p:nvPr/>
          </p:nvSpPr>
          <p:spPr>
            <a:xfrm>
              <a:off x="1812726" y="4466085"/>
              <a:ext cx="223197" cy="338087"/>
            </a:xfrm>
            <a:custGeom>
              <a:avLst/>
              <a:gdLst/>
              <a:ahLst/>
              <a:cxnLst/>
              <a:rect l="0" t="0" r="0" b="0"/>
              <a:pathLst>
                <a:path w="223197" h="338087">
                  <a:moveTo>
                    <a:pt x="0" y="7688"/>
                  </a:moveTo>
                  <a:lnTo>
                    <a:pt x="0" y="0"/>
                  </a:lnTo>
                  <a:lnTo>
                    <a:pt x="0" y="19782"/>
                  </a:lnTo>
                  <a:lnTo>
                    <a:pt x="2646" y="25631"/>
                  </a:lnTo>
                  <a:lnTo>
                    <a:pt x="17170" y="42212"/>
                  </a:lnTo>
                  <a:lnTo>
                    <a:pt x="56689" y="73112"/>
                  </a:lnTo>
                  <a:lnTo>
                    <a:pt x="98235" y="103875"/>
                  </a:lnTo>
                  <a:lnTo>
                    <a:pt x="110137" y="109969"/>
                  </a:lnTo>
                  <a:lnTo>
                    <a:pt x="136592" y="113882"/>
                  </a:lnTo>
                  <a:lnTo>
                    <a:pt x="160706" y="114654"/>
                  </a:lnTo>
                  <a:lnTo>
                    <a:pt x="192474" y="105739"/>
                  </a:lnTo>
                  <a:lnTo>
                    <a:pt x="208228" y="93593"/>
                  </a:lnTo>
                  <a:lnTo>
                    <a:pt x="221467" y="80853"/>
                  </a:lnTo>
                  <a:lnTo>
                    <a:pt x="222454" y="77247"/>
                  </a:lnTo>
                  <a:lnTo>
                    <a:pt x="223087" y="71590"/>
                  </a:lnTo>
                  <a:lnTo>
                    <a:pt x="223196" y="75349"/>
                  </a:lnTo>
                  <a:lnTo>
                    <a:pt x="222220" y="76608"/>
                  </a:lnTo>
                  <a:lnTo>
                    <a:pt x="218489" y="78007"/>
                  </a:lnTo>
                  <a:lnTo>
                    <a:pt x="208009" y="79897"/>
                  </a:lnTo>
                  <a:lnTo>
                    <a:pt x="202251" y="83768"/>
                  </a:lnTo>
                  <a:lnTo>
                    <a:pt x="184857" y="104272"/>
                  </a:lnTo>
                  <a:lnTo>
                    <a:pt x="175425" y="112130"/>
                  </a:lnTo>
                  <a:lnTo>
                    <a:pt x="158639" y="130698"/>
                  </a:lnTo>
                  <a:lnTo>
                    <a:pt x="148889" y="138758"/>
                  </a:lnTo>
                  <a:lnTo>
                    <a:pt x="131900" y="157455"/>
                  </a:lnTo>
                  <a:lnTo>
                    <a:pt x="87681" y="192171"/>
                  </a:lnTo>
                  <a:lnTo>
                    <a:pt x="77794" y="194311"/>
                  </a:lnTo>
                  <a:lnTo>
                    <a:pt x="75675" y="195604"/>
                  </a:lnTo>
                  <a:lnTo>
                    <a:pt x="74263" y="197457"/>
                  </a:lnTo>
                  <a:lnTo>
                    <a:pt x="73321" y="199685"/>
                  </a:lnTo>
                  <a:lnTo>
                    <a:pt x="71701" y="201171"/>
                  </a:lnTo>
                  <a:lnTo>
                    <a:pt x="62545" y="204131"/>
                  </a:lnTo>
                  <a:lnTo>
                    <a:pt x="74940" y="204140"/>
                  </a:lnTo>
                  <a:lnTo>
                    <a:pt x="80601" y="206788"/>
                  </a:lnTo>
                  <a:lnTo>
                    <a:pt x="97060" y="216570"/>
                  </a:lnTo>
                  <a:lnTo>
                    <a:pt x="108906" y="220392"/>
                  </a:lnTo>
                  <a:lnTo>
                    <a:pt x="115541" y="226577"/>
                  </a:lnTo>
                  <a:lnTo>
                    <a:pt x="120805" y="234949"/>
                  </a:lnTo>
                  <a:lnTo>
                    <a:pt x="132540" y="268309"/>
                  </a:lnTo>
                  <a:lnTo>
                    <a:pt x="133529" y="278165"/>
                  </a:lnTo>
                  <a:lnTo>
                    <a:pt x="131115" y="284335"/>
                  </a:lnTo>
                  <a:lnTo>
                    <a:pt x="104131" y="322833"/>
                  </a:lnTo>
                  <a:lnTo>
                    <a:pt x="80368" y="338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44"/>
            <p:cNvSpPr/>
            <p:nvPr/>
          </p:nvSpPr>
          <p:spPr>
            <a:xfrm>
              <a:off x="1768078" y="4455914"/>
              <a:ext cx="151806" cy="116087"/>
            </a:xfrm>
            <a:custGeom>
              <a:avLst/>
              <a:gdLst/>
              <a:ahLst/>
              <a:cxnLst/>
              <a:rect l="0" t="0" r="0" b="0"/>
              <a:pathLst>
                <a:path w="151806" h="116087">
                  <a:moveTo>
                    <a:pt x="151805" y="0"/>
                  </a:moveTo>
                  <a:lnTo>
                    <a:pt x="136573" y="14239"/>
                  </a:lnTo>
                  <a:lnTo>
                    <a:pt x="95885" y="32996"/>
                  </a:lnTo>
                  <a:lnTo>
                    <a:pt x="51339" y="60530"/>
                  </a:lnTo>
                  <a:lnTo>
                    <a:pt x="33806" y="78507"/>
                  </a:lnTo>
                  <a:lnTo>
                    <a:pt x="24947" y="85493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45"/>
            <p:cNvSpPr/>
            <p:nvPr/>
          </p:nvSpPr>
          <p:spPr>
            <a:xfrm>
              <a:off x="1468880" y="3967095"/>
              <a:ext cx="316935" cy="542398"/>
            </a:xfrm>
            <a:custGeom>
              <a:avLst/>
              <a:gdLst/>
              <a:ahLst/>
              <a:cxnLst/>
              <a:rect l="0" t="0" r="0" b="0"/>
              <a:pathLst>
                <a:path w="316935" h="542398">
                  <a:moveTo>
                    <a:pt x="209901" y="95912"/>
                  </a:moveTo>
                  <a:lnTo>
                    <a:pt x="209901" y="69049"/>
                  </a:lnTo>
                  <a:lnTo>
                    <a:pt x="207255" y="61484"/>
                  </a:lnTo>
                  <a:lnTo>
                    <a:pt x="205161" y="58077"/>
                  </a:lnTo>
                  <a:lnTo>
                    <a:pt x="163625" y="24158"/>
                  </a:lnTo>
                  <a:lnTo>
                    <a:pt x="135997" y="11263"/>
                  </a:lnTo>
                  <a:lnTo>
                    <a:pt x="100250" y="2150"/>
                  </a:lnTo>
                  <a:lnTo>
                    <a:pt x="75768" y="0"/>
                  </a:lnTo>
                  <a:lnTo>
                    <a:pt x="38497" y="6897"/>
                  </a:lnTo>
                  <a:lnTo>
                    <a:pt x="15216" y="18951"/>
                  </a:lnTo>
                  <a:lnTo>
                    <a:pt x="11650" y="22777"/>
                  </a:lnTo>
                  <a:lnTo>
                    <a:pt x="717" y="44108"/>
                  </a:lnTo>
                  <a:lnTo>
                    <a:pt x="0" y="48477"/>
                  </a:lnTo>
                  <a:lnTo>
                    <a:pt x="3727" y="70753"/>
                  </a:lnTo>
                  <a:lnTo>
                    <a:pt x="13765" y="85371"/>
                  </a:lnTo>
                  <a:lnTo>
                    <a:pt x="28798" y="100959"/>
                  </a:lnTo>
                  <a:lnTo>
                    <a:pt x="52493" y="113593"/>
                  </a:lnTo>
                  <a:lnTo>
                    <a:pt x="93261" y="128631"/>
                  </a:lnTo>
                  <a:lnTo>
                    <a:pt x="117574" y="136585"/>
                  </a:lnTo>
                  <a:lnTo>
                    <a:pt x="156748" y="138391"/>
                  </a:lnTo>
                  <a:lnTo>
                    <a:pt x="196483" y="132717"/>
                  </a:lnTo>
                  <a:lnTo>
                    <a:pt x="233581" y="119298"/>
                  </a:lnTo>
                  <a:lnTo>
                    <a:pt x="253748" y="104786"/>
                  </a:lnTo>
                  <a:lnTo>
                    <a:pt x="259154" y="98864"/>
                  </a:lnTo>
                  <a:lnTo>
                    <a:pt x="261557" y="92925"/>
                  </a:lnTo>
                  <a:lnTo>
                    <a:pt x="263190" y="90945"/>
                  </a:lnTo>
                  <a:lnTo>
                    <a:pt x="271991" y="87138"/>
                  </a:lnTo>
                  <a:lnTo>
                    <a:pt x="264684" y="86997"/>
                  </a:lnTo>
                  <a:lnTo>
                    <a:pt x="221618" y="119756"/>
                  </a:lnTo>
                  <a:lnTo>
                    <a:pt x="177036" y="151228"/>
                  </a:lnTo>
                  <a:lnTo>
                    <a:pt x="136472" y="179367"/>
                  </a:lnTo>
                  <a:lnTo>
                    <a:pt x="97722" y="218042"/>
                  </a:lnTo>
                  <a:lnTo>
                    <a:pt x="89130" y="233743"/>
                  </a:lnTo>
                  <a:lnTo>
                    <a:pt x="85444" y="257979"/>
                  </a:lnTo>
                  <a:lnTo>
                    <a:pt x="87780" y="264846"/>
                  </a:lnTo>
                  <a:lnTo>
                    <a:pt x="97364" y="277339"/>
                  </a:lnTo>
                  <a:lnTo>
                    <a:pt x="127130" y="295329"/>
                  </a:lnTo>
                  <a:lnTo>
                    <a:pt x="156620" y="306254"/>
                  </a:lnTo>
                  <a:lnTo>
                    <a:pt x="200815" y="309993"/>
                  </a:lnTo>
                  <a:lnTo>
                    <a:pt x="229724" y="309203"/>
                  </a:lnTo>
                  <a:lnTo>
                    <a:pt x="237894" y="305471"/>
                  </a:lnTo>
                  <a:lnTo>
                    <a:pt x="252630" y="293973"/>
                  </a:lnTo>
                  <a:lnTo>
                    <a:pt x="253696" y="290435"/>
                  </a:lnTo>
                  <a:lnTo>
                    <a:pt x="254381" y="284818"/>
                  </a:lnTo>
                  <a:lnTo>
                    <a:pt x="249759" y="279105"/>
                  </a:lnTo>
                  <a:lnTo>
                    <a:pt x="244814" y="276550"/>
                  </a:lnTo>
                  <a:lnTo>
                    <a:pt x="220622" y="274686"/>
                  </a:lnTo>
                  <a:lnTo>
                    <a:pt x="197055" y="275522"/>
                  </a:lnTo>
                  <a:lnTo>
                    <a:pt x="180849" y="281643"/>
                  </a:lnTo>
                  <a:lnTo>
                    <a:pt x="165982" y="289953"/>
                  </a:lnTo>
                  <a:lnTo>
                    <a:pt x="162762" y="290758"/>
                  </a:lnTo>
                  <a:lnTo>
                    <a:pt x="156539" y="296943"/>
                  </a:lnTo>
                  <a:lnTo>
                    <a:pt x="151458" y="305314"/>
                  </a:lnTo>
                  <a:lnTo>
                    <a:pt x="148598" y="315605"/>
                  </a:lnTo>
                  <a:lnTo>
                    <a:pt x="147552" y="330986"/>
                  </a:lnTo>
                  <a:lnTo>
                    <a:pt x="150110" y="336981"/>
                  </a:lnTo>
                  <a:lnTo>
                    <a:pt x="173129" y="362589"/>
                  </a:lnTo>
                  <a:lnTo>
                    <a:pt x="189635" y="374468"/>
                  </a:lnTo>
                  <a:lnTo>
                    <a:pt x="230771" y="387378"/>
                  </a:lnTo>
                  <a:lnTo>
                    <a:pt x="242658" y="389164"/>
                  </a:lnTo>
                  <a:lnTo>
                    <a:pt x="283324" y="381415"/>
                  </a:lnTo>
                  <a:lnTo>
                    <a:pt x="307559" y="372851"/>
                  </a:lnTo>
                  <a:lnTo>
                    <a:pt x="307959" y="368028"/>
                  </a:lnTo>
                  <a:lnTo>
                    <a:pt x="307023" y="366620"/>
                  </a:lnTo>
                  <a:lnTo>
                    <a:pt x="305407" y="365681"/>
                  </a:lnTo>
                  <a:lnTo>
                    <a:pt x="298392" y="364360"/>
                  </a:lnTo>
                  <a:lnTo>
                    <a:pt x="295684" y="364174"/>
                  </a:lnTo>
                  <a:lnTo>
                    <a:pt x="290029" y="366614"/>
                  </a:lnTo>
                  <a:lnTo>
                    <a:pt x="287133" y="368653"/>
                  </a:lnTo>
                  <a:lnTo>
                    <a:pt x="265320" y="374842"/>
                  </a:lnTo>
                  <a:lnTo>
                    <a:pt x="228360" y="396930"/>
                  </a:lnTo>
                  <a:lnTo>
                    <a:pt x="225183" y="397795"/>
                  </a:lnTo>
                  <a:lnTo>
                    <a:pt x="223066" y="399363"/>
                  </a:lnTo>
                  <a:lnTo>
                    <a:pt x="221654" y="401400"/>
                  </a:lnTo>
                  <a:lnTo>
                    <a:pt x="220086" y="406309"/>
                  </a:lnTo>
                  <a:lnTo>
                    <a:pt x="218996" y="420468"/>
                  </a:lnTo>
                  <a:lnTo>
                    <a:pt x="221550" y="426360"/>
                  </a:lnTo>
                  <a:lnTo>
                    <a:pt x="231274" y="438227"/>
                  </a:lnTo>
                  <a:lnTo>
                    <a:pt x="236929" y="441529"/>
                  </a:lnTo>
                  <a:lnTo>
                    <a:pt x="248337" y="443388"/>
                  </a:lnTo>
                  <a:lnTo>
                    <a:pt x="279762" y="444125"/>
                  </a:lnTo>
                  <a:lnTo>
                    <a:pt x="288245" y="441505"/>
                  </a:lnTo>
                  <a:lnTo>
                    <a:pt x="307865" y="427383"/>
                  </a:lnTo>
                  <a:lnTo>
                    <a:pt x="316934" y="426322"/>
                  </a:lnTo>
                  <a:lnTo>
                    <a:pt x="312280" y="426314"/>
                  </a:lnTo>
                  <a:lnTo>
                    <a:pt x="310896" y="427305"/>
                  </a:lnTo>
                  <a:lnTo>
                    <a:pt x="301242" y="441542"/>
                  </a:lnTo>
                  <a:lnTo>
                    <a:pt x="266449" y="483052"/>
                  </a:lnTo>
                  <a:lnTo>
                    <a:pt x="260500" y="490555"/>
                  </a:lnTo>
                  <a:lnTo>
                    <a:pt x="257194" y="499843"/>
                  </a:lnTo>
                  <a:lnTo>
                    <a:pt x="254549" y="5423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6"/>
            <p:cNvSpPr/>
            <p:nvPr/>
          </p:nvSpPr>
          <p:spPr>
            <a:xfrm>
              <a:off x="2089547" y="4473896"/>
              <a:ext cx="133946" cy="71301"/>
            </a:xfrm>
            <a:custGeom>
              <a:avLst/>
              <a:gdLst/>
              <a:ahLst/>
              <a:cxnLst/>
              <a:rect l="0" t="0" r="0" b="0"/>
              <a:pathLst>
                <a:path w="133946" h="71301">
                  <a:moveTo>
                    <a:pt x="133945" y="35596"/>
                  </a:moveTo>
                  <a:lnTo>
                    <a:pt x="129205" y="30855"/>
                  </a:lnTo>
                  <a:lnTo>
                    <a:pt x="126877" y="25882"/>
                  </a:lnTo>
                  <a:lnTo>
                    <a:pt x="126257" y="23167"/>
                  </a:lnTo>
                  <a:lnTo>
                    <a:pt x="120643" y="14605"/>
                  </a:lnTo>
                  <a:lnTo>
                    <a:pt x="115466" y="11384"/>
                  </a:lnTo>
                  <a:lnTo>
                    <a:pt x="80789" y="152"/>
                  </a:lnTo>
                  <a:lnTo>
                    <a:pt x="76255" y="0"/>
                  </a:lnTo>
                  <a:lnTo>
                    <a:pt x="74649" y="951"/>
                  </a:lnTo>
                  <a:lnTo>
                    <a:pt x="73578" y="2578"/>
                  </a:lnTo>
                  <a:lnTo>
                    <a:pt x="72072" y="9607"/>
                  </a:lnTo>
                  <a:lnTo>
                    <a:pt x="71563" y="20871"/>
                  </a:lnTo>
                  <a:lnTo>
                    <a:pt x="74139" y="26737"/>
                  </a:lnTo>
                  <a:lnTo>
                    <a:pt x="76215" y="29690"/>
                  </a:lnTo>
                  <a:lnTo>
                    <a:pt x="79137" y="43327"/>
                  </a:lnTo>
                  <a:lnTo>
                    <a:pt x="80358" y="70760"/>
                  </a:lnTo>
                  <a:lnTo>
                    <a:pt x="59376" y="71300"/>
                  </a:lnTo>
                  <a:lnTo>
                    <a:pt x="53509" y="68662"/>
                  </a:lnTo>
                  <a:lnTo>
                    <a:pt x="32549" y="55091"/>
                  </a:lnTo>
                  <a:lnTo>
                    <a:pt x="0" y="177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7"/>
            <p:cNvSpPr/>
            <p:nvPr/>
          </p:nvSpPr>
          <p:spPr>
            <a:xfrm>
              <a:off x="2107406" y="4196953"/>
              <a:ext cx="80358" cy="214312"/>
            </a:xfrm>
            <a:custGeom>
              <a:avLst/>
              <a:gdLst/>
              <a:ahLst/>
              <a:cxnLst/>
              <a:rect l="0" t="0" r="0" b="0"/>
              <a:pathLst>
                <a:path w="80358" h="214312">
                  <a:moveTo>
                    <a:pt x="0" y="0"/>
                  </a:moveTo>
                  <a:lnTo>
                    <a:pt x="0" y="13302"/>
                  </a:lnTo>
                  <a:lnTo>
                    <a:pt x="4741" y="25990"/>
                  </a:lnTo>
                  <a:lnTo>
                    <a:pt x="18092" y="44151"/>
                  </a:lnTo>
                  <a:lnTo>
                    <a:pt x="29812" y="61197"/>
                  </a:lnTo>
                  <a:lnTo>
                    <a:pt x="53580" y="104576"/>
                  </a:lnTo>
                  <a:lnTo>
                    <a:pt x="65485" y="123293"/>
                  </a:lnTo>
                  <a:lnTo>
                    <a:pt x="78971" y="162347"/>
                  </a:lnTo>
                  <a:lnTo>
                    <a:pt x="80357" y="194679"/>
                  </a:lnTo>
                  <a:lnTo>
                    <a:pt x="62508" y="214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8"/>
            <p:cNvSpPr/>
            <p:nvPr/>
          </p:nvSpPr>
          <p:spPr>
            <a:xfrm>
              <a:off x="2009557" y="4340232"/>
              <a:ext cx="133569" cy="71002"/>
            </a:xfrm>
            <a:custGeom>
              <a:avLst/>
              <a:gdLst/>
              <a:ahLst/>
              <a:cxnLst/>
              <a:rect l="0" t="0" r="0" b="0"/>
              <a:pathLst>
                <a:path w="133569" h="71002">
                  <a:moveTo>
                    <a:pt x="17482" y="62104"/>
                  </a:moveTo>
                  <a:lnTo>
                    <a:pt x="8920" y="70666"/>
                  </a:lnTo>
                  <a:lnTo>
                    <a:pt x="896" y="71001"/>
                  </a:lnTo>
                  <a:lnTo>
                    <a:pt x="472" y="70020"/>
                  </a:lnTo>
                  <a:lnTo>
                    <a:pt x="0" y="66284"/>
                  </a:lnTo>
                  <a:lnTo>
                    <a:pt x="866" y="64890"/>
                  </a:lnTo>
                  <a:lnTo>
                    <a:pt x="2436" y="63961"/>
                  </a:lnTo>
                  <a:lnTo>
                    <a:pt x="4475" y="63342"/>
                  </a:lnTo>
                  <a:lnTo>
                    <a:pt x="5834" y="61937"/>
                  </a:lnTo>
                  <a:lnTo>
                    <a:pt x="10661" y="52554"/>
                  </a:lnTo>
                  <a:lnTo>
                    <a:pt x="38696" y="23038"/>
                  </a:lnTo>
                  <a:lnTo>
                    <a:pt x="44440" y="19936"/>
                  </a:lnTo>
                  <a:lnTo>
                    <a:pt x="47360" y="19109"/>
                  </a:lnTo>
                  <a:lnTo>
                    <a:pt x="49307" y="17566"/>
                  </a:lnTo>
                  <a:lnTo>
                    <a:pt x="53039" y="11645"/>
                  </a:lnTo>
                  <a:lnTo>
                    <a:pt x="71225" y="1641"/>
                  </a:lnTo>
                  <a:lnTo>
                    <a:pt x="82999" y="0"/>
                  </a:lnTo>
                  <a:lnTo>
                    <a:pt x="88934" y="2421"/>
                  </a:lnTo>
                  <a:lnTo>
                    <a:pt x="127615" y="38306"/>
                  </a:lnTo>
                  <a:lnTo>
                    <a:pt x="130922" y="44251"/>
                  </a:lnTo>
                  <a:lnTo>
                    <a:pt x="133568" y="531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9"/>
            <p:cNvSpPr/>
            <p:nvPr/>
          </p:nvSpPr>
          <p:spPr>
            <a:xfrm>
              <a:off x="2089547" y="4179093"/>
              <a:ext cx="17860" cy="53579"/>
            </a:xfrm>
            <a:custGeom>
              <a:avLst/>
              <a:gdLst/>
              <a:ahLst/>
              <a:cxnLst/>
              <a:rect l="0" t="0" r="0" b="0"/>
              <a:pathLst>
                <a:path w="17860" h="53579">
                  <a:moveTo>
                    <a:pt x="17859" y="0"/>
                  </a:moveTo>
                  <a:lnTo>
                    <a:pt x="17859" y="25171"/>
                  </a:lnTo>
                  <a:lnTo>
                    <a:pt x="8765" y="49037"/>
                  </a:lnTo>
                  <a:lnTo>
                    <a:pt x="6835" y="50550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0"/>
            <p:cNvSpPr/>
            <p:nvPr/>
          </p:nvSpPr>
          <p:spPr>
            <a:xfrm>
              <a:off x="1803797" y="3911203"/>
              <a:ext cx="210171" cy="392907"/>
            </a:xfrm>
            <a:custGeom>
              <a:avLst/>
              <a:gdLst/>
              <a:ahLst/>
              <a:cxnLst/>
              <a:rect l="0" t="0" r="0" b="0"/>
              <a:pathLst>
                <a:path w="210171" h="392907">
                  <a:moveTo>
                    <a:pt x="0" y="0"/>
                  </a:moveTo>
                  <a:lnTo>
                    <a:pt x="7688" y="0"/>
                  </a:lnTo>
                  <a:lnTo>
                    <a:pt x="33816" y="22924"/>
                  </a:lnTo>
                  <a:lnTo>
                    <a:pt x="77548" y="34327"/>
                  </a:lnTo>
                  <a:lnTo>
                    <a:pt x="119071" y="35637"/>
                  </a:lnTo>
                  <a:lnTo>
                    <a:pt x="136924" y="34702"/>
                  </a:lnTo>
                  <a:lnTo>
                    <a:pt x="175948" y="24694"/>
                  </a:lnTo>
                  <a:lnTo>
                    <a:pt x="183371" y="20897"/>
                  </a:lnTo>
                  <a:lnTo>
                    <a:pt x="193128" y="17767"/>
                  </a:lnTo>
                  <a:lnTo>
                    <a:pt x="203573" y="10289"/>
                  </a:lnTo>
                  <a:lnTo>
                    <a:pt x="209587" y="9333"/>
                  </a:lnTo>
                  <a:lnTo>
                    <a:pt x="210170" y="10191"/>
                  </a:lnTo>
                  <a:lnTo>
                    <a:pt x="209566" y="11754"/>
                  </a:lnTo>
                  <a:lnTo>
                    <a:pt x="196728" y="26135"/>
                  </a:lnTo>
                  <a:lnTo>
                    <a:pt x="153469" y="56460"/>
                  </a:lnTo>
                  <a:lnTo>
                    <a:pt x="114207" y="82094"/>
                  </a:lnTo>
                  <a:lnTo>
                    <a:pt x="74772" y="108782"/>
                  </a:lnTo>
                  <a:lnTo>
                    <a:pt x="33755" y="130889"/>
                  </a:lnTo>
                  <a:lnTo>
                    <a:pt x="10849" y="150038"/>
                  </a:lnTo>
                  <a:lnTo>
                    <a:pt x="7137" y="151019"/>
                  </a:lnTo>
                  <a:lnTo>
                    <a:pt x="1410" y="151649"/>
                  </a:lnTo>
                  <a:lnTo>
                    <a:pt x="42320" y="151804"/>
                  </a:lnTo>
                  <a:lnTo>
                    <a:pt x="83381" y="160899"/>
                  </a:lnTo>
                  <a:lnTo>
                    <a:pt x="100222" y="167618"/>
                  </a:lnTo>
                  <a:lnTo>
                    <a:pt x="135526" y="190537"/>
                  </a:lnTo>
                  <a:lnTo>
                    <a:pt x="139609" y="196469"/>
                  </a:lnTo>
                  <a:lnTo>
                    <a:pt x="141423" y="203406"/>
                  </a:lnTo>
                  <a:lnTo>
                    <a:pt x="142818" y="234781"/>
                  </a:lnTo>
                  <a:lnTo>
                    <a:pt x="140204" y="240939"/>
                  </a:lnTo>
                  <a:lnTo>
                    <a:pt x="104166" y="284537"/>
                  </a:lnTo>
                  <a:lnTo>
                    <a:pt x="83508" y="310318"/>
                  </a:lnTo>
                  <a:lnTo>
                    <a:pt x="81763" y="315851"/>
                  </a:lnTo>
                  <a:lnTo>
                    <a:pt x="82290" y="317724"/>
                  </a:lnTo>
                  <a:lnTo>
                    <a:pt x="83633" y="318972"/>
                  </a:lnTo>
                  <a:lnTo>
                    <a:pt x="88178" y="320975"/>
                  </a:lnTo>
                  <a:lnTo>
                    <a:pt x="109316" y="321425"/>
                  </a:lnTo>
                  <a:lnTo>
                    <a:pt x="150203" y="308165"/>
                  </a:lnTo>
                  <a:lnTo>
                    <a:pt x="162354" y="300219"/>
                  </a:lnTo>
                  <a:lnTo>
                    <a:pt x="166415" y="294495"/>
                  </a:lnTo>
                  <a:lnTo>
                    <a:pt x="167498" y="291580"/>
                  </a:lnTo>
                  <a:lnTo>
                    <a:pt x="169212" y="289637"/>
                  </a:lnTo>
                  <a:lnTo>
                    <a:pt x="173762" y="287478"/>
                  </a:lnTo>
                  <a:lnTo>
                    <a:pt x="175373" y="285909"/>
                  </a:lnTo>
                  <a:lnTo>
                    <a:pt x="178468" y="277233"/>
                  </a:lnTo>
                  <a:lnTo>
                    <a:pt x="170894" y="276857"/>
                  </a:lnTo>
                  <a:lnTo>
                    <a:pt x="126986" y="295301"/>
                  </a:lnTo>
                  <a:lnTo>
                    <a:pt x="119938" y="301901"/>
                  </a:lnTo>
                  <a:lnTo>
                    <a:pt x="91958" y="339169"/>
                  </a:lnTo>
                  <a:lnTo>
                    <a:pt x="90085" y="350856"/>
                  </a:lnTo>
                  <a:lnTo>
                    <a:pt x="89452" y="367843"/>
                  </a:lnTo>
                  <a:lnTo>
                    <a:pt x="91385" y="370245"/>
                  </a:lnTo>
                  <a:lnTo>
                    <a:pt x="109428" y="379155"/>
                  </a:lnTo>
                  <a:lnTo>
                    <a:pt x="121900" y="389161"/>
                  </a:lnTo>
                  <a:lnTo>
                    <a:pt x="133945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1"/>
            <p:cNvSpPr/>
            <p:nvPr/>
          </p:nvSpPr>
          <p:spPr>
            <a:xfrm>
              <a:off x="1777008" y="3866554"/>
              <a:ext cx="178594" cy="116087"/>
            </a:xfrm>
            <a:custGeom>
              <a:avLst/>
              <a:gdLst/>
              <a:ahLst/>
              <a:cxnLst/>
              <a:rect l="0" t="0" r="0" b="0"/>
              <a:pathLst>
                <a:path w="178594" h="116087">
                  <a:moveTo>
                    <a:pt x="178593" y="0"/>
                  </a:moveTo>
                  <a:lnTo>
                    <a:pt x="170905" y="0"/>
                  </a:lnTo>
                  <a:lnTo>
                    <a:pt x="127433" y="29812"/>
                  </a:lnTo>
                  <a:lnTo>
                    <a:pt x="98153" y="47301"/>
                  </a:lnTo>
                  <a:lnTo>
                    <a:pt x="56550" y="78788"/>
                  </a:lnTo>
                  <a:lnTo>
                    <a:pt x="15997" y="106979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2"/>
            <p:cNvSpPr/>
            <p:nvPr/>
          </p:nvSpPr>
          <p:spPr>
            <a:xfrm>
              <a:off x="1689153" y="3786187"/>
              <a:ext cx="132504" cy="116087"/>
            </a:xfrm>
            <a:custGeom>
              <a:avLst/>
              <a:gdLst/>
              <a:ahLst/>
              <a:cxnLst/>
              <a:rect l="0" t="0" r="0" b="0"/>
              <a:pathLst>
                <a:path w="132504" h="116087">
                  <a:moveTo>
                    <a:pt x="132503" y="0"/>
                  </a:moveTo>
                  <a:lnTo>
                    <a:pt x="90585" y="0"/>
                  </a:lnTo>
                  <a:lnTo>
                    <a:pt x="57806" y="993"/>
                  </a:lnTo>
                  <a:lnTo>
                    <a:pt x="19046" y="11024"/>
                  </a:lnTo>
                  <a:lnTo>
                    <a:pt x="3424" y="22200"/>
                  </a:lnTo>
                  <a:lnTo>
                    <a:pt x="720" y="27396"/>
                  </a:lnTo>
                  <a:lnTo>
                    <a:pt x="0" y="30170"/>
                  </a:lnTo>
                  <a:lnTo>
                    <a:pt x="511" y="33012"/>
                  </a:lnTo>
                  <a:lnTo>
                    <a:pt x="3725" y="38815"/>
                  </a:lnTo>
                  <a:lnTo>
                    <a:pt x="5972" y="40760"/>
                  </a:lnTo>
                  <a:lnTo>
                    <a:pt x="11113" y="42921"/>
                  </a:lnTo>
                  <a:lnTo>
                    <a:pt x="49699" y="52292"/>
                  </a:lnTo>
                  <a:lnTo>
                    <a:pt x="58660" y="50361"/>
                  </a:lnTo>
                  <a:lnTo>
                    <a:pt x="69282" y="46341"/>
                  </a:lnTo>
                  <a:lnTo>
                    <a:pt x="93780" y="43723"/>
                  </a:lnTo>
                  <a:lnTo>
                    <a:pt x="99749" y="39938"/>
                  </a:lnTo>
                  <a:lnTo>
                    <a:pt x="101737" y="39524"/>
                  </a:lnTo>
                  <a:lnTo>
                    <a:pt x="103063" y="40240"/>
                  </a:lnTo>
                  <a:lnTo>
                    <a:pt x="105191" y="43778"/>
                  </a:lnTo>
                  <a:lnTo>
                    <a:pt x="102835" y="44262"/>
                  </a:lnTo>
                  <a:lnTo>
                    <a:pt x="100818" y="44391"/>
                  </a:lnTo>
                  <a:lnTo>
                    <a:pt x="99474" y="45469"/>
                  </a:lnTo>
                  <a:lnTo>
                    <a:pt x="92398" y="57055"/>
                  </a:lnTo>
                  <a:lnTo>
                    <a:pt x="82615" y="68559"/>
                  </a:lnTo>
                  <a:lnTo>
                    <a:pt x="77008" y="80387"/>
                  </a:lnTo>
                  <a:lnTo>
                    <a:pt x="73112" y="86329"/>
                  </a:lnTo>
                  <a:lnTo>
                    <a:pt x="69927" y="95253"/>
                  </a:lnTo>
                  <a:lnTo>
                    <a:pt x="64132" y="104181"/>
                  </a:lnTo>
                  <a:lnTo>
                    <a:pt x="61066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3"/>
            <p:cNvSpPr/>
            <p:nvPr/>
          </p:nvSpPr>
          <p:spPr>
            <a:xfrm>
              <a:off x="1669851" y="3607593"/>
              <a:ext cx="80369" cy="107158"/>
            </a:xfrm>
            <a:custGeom>
              <a:avLst/>
              <a:gdLst/>
              <a:ahLst/>
              <a:cxnLst/>
              <a:rect l="0" t="0" r="0" b="0"/>
              <a:pathLst>
                <a:path w="80369" h="107158">
                  <a:moveTo>
                    <a:pt x="0" y="0"/>
                  </a:moveTo>
                  <a:lnTo>
                    <a:pt x="0" y="7689"/>
                  </a:lnTo>
                  <a:lnTo>
                    <a:pt x="16224" y="30226"/>
                  </a:lnTo>
                  <a:lnTo>
                    <a:pt x="33926" y="46798"/>
                  </a:lnTo>
                  <a:lnTo>
                    <a:pt x="67564" y="91366"/>
                  </a:lnTo>
                  <a:lnTo>
                    <a:pt x="80368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4"/>
            <p:cNvSpPr/>
            <p:nvPr/>
          </p:nvSpPr>
          <p:spPr>
            <a:xfrm>
              <a:off x="1625250" y="3554430"/>
              <a:ext cx="258869" cy="124555"/>
            </a:xfrm>
            <a:custGeom>
              <a:avLst/>
              <a:gdLst/>
              <a:ahLst/>
              <a:cxnLst/>
              <a:rect l="0" t="0" r="0" b="0"/>
              <a:pathLst>
                <a:path w="258869" h="124555">
                  <a:moveTo>
                    <a:pt x="196406" y="8515"/>
                  </a:moveTo>
                  <a:lnTo>
                    <a:pt x="191666" y="8515"/>
                  </a:lnTo>
                  <a:lnTo>
                    <a:pt x="151122" y="38978"/>
                  </a:lnTo>
                  <a:lnTo>
                    <a:pt x="119324" y="63398"/>
                  </a:lnTo>
                  <a:lnTo>
                    <a:pt x="75636" y="87523"/>
                  </a:lnTo>
                  <a:lnTo>
                    <a:pt x="33762" y="112441"/>
                  </a:lnTo>
                  <a:lnTo>
                    <a:pt x="21987" y="120557"/>
                  </a:lnTo>
                  <a:lnTo>
                    <a:pt x="12214" y="123403"/>
                  </a:lnTo>
                  <a:lnTo>
                    <a:pt x="489" y="124554"/>
                  </a:lnTo>
                  <a:lnTo>
                    <a:pt x="0" y="112168"/>
                  </a:lnTo>
                  <a:lnTo>
                    <a:pt x="4707" y="98868"/>
                  </a:lnTo>
                  <a:lnTo>
                    <a:pt x="24862" y="68099"/>
                  </a:lnTo>
                  <a:lnTo>
                    <a:pt x="68573" y="33687"/>
                  </a:lnTo>
                  <a:lnTo>
                    <a:pt x="104147" y="14588"/>
                  </a:lnTo>
                  <a:lnTo>
                    <a:pt x="147541" y="4308"/>
                  </a:lnTo>
                  <a:lnTo>
                    <a:pt x="192080" y="0"/>
                  </a:lnTo>
                  <a:lnTo>
                    <a:pt x="224289" y="7310"/>
                  </a:lnTo>
                  <a:lnTo>
                    <a:pt x="231288" y="10625"/>
                  </a:lnTo>
                  <a:lnTo>
                    <a:pt x="252912" y="29474"/>
                  </a:lnTo>
                  <a:lnTo>
                    <a:pt x="256246" y="35359"/>
                  </a:lnTo>
                  <a:lnTo>
                    <a:pt x="258124" y="46896"/>
                  </a:lnTo>
                  <a:lnTo>
                    <a:pt x="258868" y="78373"/>
                  </a:lnTo>
                  <a:lnTo>
                    <a:pt x="256247" y="86857"/>
                  </a:lnTo>
                  <a:lnTo>
                    <a:pt x="249984" y="97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5"/>
            <p:cNvSpPr/>
            <p:nvPr/>
          </p:nvSpPr>
          <p:spPr>
            <a:xfrm>
              <a:off x="1803797" y="2965944"/>
              <a:ext cx="44540" cy="230727"/>
            </a:xfrm>
            <a:custGeom>
              <a:avLst/>
              <a:gdLst/>
              <a:ahLst/>
              <a:cxnLst/>
              <a:rect l="0" t="0" r="0" b="0"/>
              <a:pathLst>
                <a:path w="44540" h="230727">
                  <a:moveTo>
                    <a:pt x="26789" y="16571"/>
                  </a:moveTo>
                  <a:lnTo>
                    <a:pt x="22049" y="21312"/>
                  </a:lnTo>
                  <a:lnTo>
                    <a:pt x="19721" y="26285"/>
                  </a:lnTo>
                  <a:lnTo>
                    <a:pt x="10840" y="70402"/>
                  </a:lnTo>
                  <a:lnTo>
                    <a:pt x="9041" y="111836"/>
                  </a:lnTo>
                  <a:lnTo>
                    <a:pt x="7944" y="153494"/>
                  </a:lnTo>
                  <a:lnTo>
                    <a:pt x="1242" y="178518"/>
                  </a:lnTo>
                  <a:lnTo>
                    <a:pt x="8781" y="221771"/>
                  </a:lnTo>
                  <a:lnTo>
                    <a:pt x="8830" y="224808"/>
                  </a:lnTo>
                  <a:lnTo>
                    <a:pt x="9855" y="226833"/>
                  </a:lnTo>
                  <a:lnTo>
                    <a:pt x="11531" y="228184"/>
                  </a:lnTo>
                  <a:lnTo>
                    <a:pt x="17489" y="230726"/>
                  </a:lnTo>
                  <a:lnTo>
                    <a:pt x="18845" y="206965"/>
                  </a:lnTo>
                  <a:lnTo>
                    <a:pt x="23994" y="197118"/>
                  </a:lnTo>
                  <a:lnTo>
                    <a:pt x="27708" y="155538"/>
                  </a:lnTo>
                  <a:lnTo>
                    <a:pt x="34885" y="120669"/>
                  </a:lnTo>
                  <a:lnTo>
                    <a:pt x="35686" y="80811"/>
                  </a:lnTo>
                  <a:lnTo>
                    <a:pt x="35717" y="37028"/>
                  </a:lnTo>
                  <a:lnTo>
                    <a:pt x="35718" y="13746"/>
                  </a:lnTo>
                  <a:lnTo>
                    <a:pt x="36711" y="11712"/>
                  </a:lnTo>
                  <a:lnTo>
                    <a:pt x="38364" y="10355"/>
                  </a:lnTo>
                  <a:lnTo>
                    <a:pt x="43407" y="8178"/>
                  </a:lnTo>
                  <a:lnTo>
                    <a:pt x="44096" y="5234"/>
                  </a:lnTo>
                  <a:lnTo>
                    <a:pt x="44539" y="0"/>
                  </a:lnTo>
                  <a:lnTo>
                    <a:pt x="36950" y="6514"/>
                  </a:lnTo>
                  <a:lnTo>
                    <a:pt x="34970" y="14548"/>
                  </a:lnTo>
                  <a:lnTo>
                    <a:pt x="29654" y="22807"/>
                  </a:lnTo>
                  <a:lnTo>
                    <a:pt x="19212" y="66465"/>
                  </a:lnTo>
                  <a:lnTo>
                    <a:pt x="15391" y="102137"/>
                  </a:lnTo>
                  <a:lnTo>
                    <a:pt x="8788" y="142896"/>
                  </a:lnTo>
                  <a:lnTo>
                    <a:pt x="0" y="1683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51"/>
          <p:cNvGrpSpPr/>
          <p:nvPr/>
        </p:nvGrpSpPr>
        <p:grpSpPr>
          <a:xfrm>
            <a:off x="3893343" y="3679036"/>
            <a:ext cx="1241228" cy="1169785"/>
            <a:chOff x="3893343" y="3679036"/>
            <a:chExt cx="1241228" cy="1169785"/>
          </a:xfrm>
        </p:grpSpPr>
        <p:sp>
          <p:nvSpPr>
            <p:cNvPr id="172" name="SMARTInkShape-356"/>
            <p:cNvSpPr/>
            <p:nvPr/>
          </p:nvSpPr>
          <p:spPr>
            <a:xfrm>
              <a:off x="4295826" y="3857625"/>
              <a:ext cx="338488" cy="383547"/>
            </a:xfrm>
            <a:custGeom>
              <a:avLst/>
              <a:gdLst/>
              <a:ahLst/>
              <a:cxnLst/>
              <a:rect l="0" t="0" r="0" b="0"/>
              <a:pathLst>
                <a:path w="338488" h="383547">
                  <a:moveTo>
                    <a:pt x="302963" y="62507"/>
                  </a:moveTo>
                  <a:lnTo>
                    <a:pt x="280763" y="40308"/>
                  </a:lnTo>
                  <a:lnTo>
                    <a:pt x="272921" y="37758"/>
                  </a:lnTo>
                  <a:lnTo>
                    <a:pt x="242001" y="35838"/>
                  </a:lnTo>
                  <a:lnTo>
                    <a:pt x="200172" y="46747"/>
                  </a:lnTo>
                  <a:lnTo>
                    <a:pt x="158635" y="66450"/>
                  </a:lnTo>
                  <a:lnTo>
                    <a:pt x="117208" y="90894"/>
                  </a:lnTo>
                  <a:lnTo>
                    <a:pt x="72809" y="127801"/>
                  </a:lnTo>
                  <a:lnTo>
                    <a:pt x="37895" y="171771"/>
                  </a:lnTo>
                  <a:lnTo>
                    <a:pt x="14424" y="213597"/>
                  </a:lnTo>
                  <a:lnTo>
                    <a:pt x="4260" y="235047"/>
                  </a:lnTo>
                  <a:lnTo>
                    <a:pt x="0" y="272458"/>
                  </a:lnTo>
                  <a:lnTo>
                    <a:pt x="6610" y="303519"/>
                  </a:lnTo>
                  <a:lnTo>
                    <a:pt x="20361" y="335947"/>
                  </a:lnTo>
                  <a:lnTo>
                    <a:pt x="28865" y="345432"/>
                  </a:lnTo>
                  <a:lnTo>
                    <a:pt x="71814" y="372936"/>
                  </a:lnTo>
                  <a:lnTo>
                    <a:pt x="97884" y="380705"/>
                  </a:lnTo>
                  <a:lnTo>
                    <a:pt x="142268" y="383546"/>
                  </a:lnTo>
                  <a:lnTo>
                    <a:pt x="177955" y="381246"/>
                  </a:lnTo>
                  <a:lnTo>
                    <a:pt x="222596" y="368734"/>
                  </a:lnTo>
                  <a:lnTo>
                    <a:pt x="240455" y="362981"/>
                  </a:lnTo>
                  <a:lnTo>
                    <a:pt x="255669" y="351824"/>
                  </a:lnTo>
                  <a:lnTo>
                    <a:pt x="298223" y="312852"/>
                  </a:lnTo>
                  <a:lnTo>
                    <a:pt x="323358" y="275685"/>
                  </a:lnTo>
                  <a:lnTo>
                    <a:pt x="333701" y="248703"/>
                  </a:lnTo>
                  <a:lnTo>
                    <a:pt x="337698" y="207178"/>
                  </a:lnTo>
                  <a:lnTo>
                    <a:pt x="338487" y="165278"/>
                  </a:lnTo>
                  <a:lnTo>
                    <a:pt x="337651" y="125913"/>
                  </a:lnTo>
                  <a:lnTo>
                    <a:pt x="328960" y="89474"/>
                  </a:lnTo>
                  <a:lnTo>
                    <a:pt x="311823" y="45448"/>
                  </a:lnTo>
                  <a:lnTo>
                    <a:pt x="300297" y="27026"/>
                  </a:lnTo>
                  <a:lnTo>
                    <a:pt x="289605" y="11645"/>
                  </a:lnTo>
                  <a:lnTo>
                    <a:pt x="288105" y="7763"/>
                  </a:lnTo>
                  <a:lnTo>
                    <a:pt x="286113" y="5176"/>
                  </a:lnTo>
                  <a:lnTo>
                    <a:pt x="27617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57"/>
            <p:cNvSpPr/>
            <p:nvPr/>
          </p:nvSpPr>
          <p:spPr>
            <a:xfrm>
              <a:off x="3893343" y="3679036"/>
              <a:ext cx="365918" cy="401421"/>
            </a:xfrm>
            <a:custGeom>
              <a:avLst/>
              <a:gdLst/>
              <a:ahLst/>
              <a:cxnLst/>
              <a:rect l="0" t="0" r="0" b="0"/>
              <a:pathLst>
                <a:path w="365918" h="401421">
                  <a:moveTo>
                    <a:pt x="178594" y="8925"/>
                  </a:moveTo>
                  <a:lnTo>
                    <a:pt x="178594" y="4184"/>
                  </a:lnTo>
                  <a:lnTo>
                    <a:pt x="179587" y="2788"/>
                  </a:lnTo>
                  <a:lnTo>
                    <a:pt x="181240" y="1857"/>
                  </a:lnTo>
                  <a:lnTo>
                    <a:pt x="191023" y="363"/>
                  </a:lnTo>
                  <a:lnTo>
                    <a:pt x="234273" y="0"/>
                  </a:lnTo>
                  <a:lnTo>
                    <a:pt x="245012" y="989"/>
                  </a:lnTo>
                  <a:lnTo>
                    <a:pt x="285805" y="18087"/>
                  </a:lnTo>
                  <a:lnTo>
                    <a:pt x="303626" y="29499"/>
                  </a:lnTo>
                  <a:lnTo>
                    <a:pt x="345282" y="63874"/>
                  </a:lnTo>
                  <a:lnTo>
                    <a:pt x="358401" y="78674"/>
                  </a:lnTo>
                  <a:lnTo>
                    <a:pt x="362688" y="89864"/>
                  </a:lnTo>
                  <a:lnTo>
                    <a:pt x="365917" y="130997"/>
                  </a:lnTo>
                  <a:lnTo>
                    <a:pt x="363383" y="140239"/>
                  </a:lnTo>
                  <a:lnTo>
                    <a:pt x="349883" y="163543"/>
                  </a:lnTo>
                  <a:lnTo>
                    <a:pt x="340382" y="171241"/>
                  </a:lnTo>
                  <a:lnTo>
                    <a:pt x="319135" y="181152"/>
                  </a:lnTo>
                  <a:lnTo>
                    <a:pt x="276514" y="186680"/>
                  </a:lnTo>
                  <a:lnTo>
                    <a:pt x="232132" y="192553"/>
                  </a:lnTo>
                  <a:lnTo>
                    <a:pt x="187519" y="188378"/>
                  </a:lnTo>
                  <a:lnTo>
                    <a:pt x="158933" y="186696"/>
                  </a:lnTo>
                  <a:lnTo>
                    <a:pt x="116659" y="178622"/>
                  </a:lnTo>
                  <a:lnTo>
                    <a:pt x="120996" y="178599"/>
                  </a:lnTo>
                  <a:lnTo>
                    <a:pt x="161043" y="196681"/>
                  </a:lnTo>
                  <a:lnTo>
                    <a:pt x="178685" y="208093"/>
                  </a:lnTo>
                  <a:lnTo>
                    <a:pt x="191533" y="217499"/>
                  </a:lnTo>
                  <a:lnTo>
                    <a:pt x="214508" y="230356"/>
                  </a:lnTo>
                  <a:lnTo>
                    <a:pt x="241948" y="259342"/>
                  </a:lnTo>
                  <a:lnTo>
                    <a:pt x="261751" y="299682"/>
                  </a:lnTo>
                  <a:lnTo>
                    <a:pt x="266072" y="313466"/>
                  </a:lnTo>
                  <a:lnTo>
                    <a:pt x="264437" y="323201"/>
                  </a:lnTo>
                  <a:lnTo>
                    <a:pt x="262612" y="328575"/>
                  </a:lnTo>
                  <a:lnTo>
                    <a:pt x="255292" y="337192"/>
                  </a:lnTo>
                  <a:lnTo>
                    <a:pt x="246416" y="345321"/>
                  </a:lnTo>
                  <a:lnTo>
                    <a:pt x="233857" y="360062"/>
                  </a:lnTo>
                  <a:lnTo>
                    <a:pt x="213158" y="370162"/>
                  </a:lnTo>
                  <a:lnTo>
                    <a:pt x="169641" y="381742"/>
                  </a:lnTo>
                  <a:lnTo>
                    <a:pt x="140813" y="390403"/>
                  </a:lnTo>
                  <a:lnTo>
                    <a:pt x="98948" y="398709"/>
                  </a:lnTo>
                  <a:lnTo>
                    <a:pt x="65972" y="401420"/>
                  </a:lnTo>
                  <a:lnTo>
                    <a:pt x="34549" y="394106"/>
                  </a:lnTo>
                  <a:lnTo>
                    <a:pt x="27592" y="390791"/>
                  </a:lnTo>
                  <a:lnTo>
                    <a:pt x="21194" y="387002"/>
                  </a:lnTo>
                  <a:lnTo>
                    <a:pt x="12012" y="383878"/>
                  </a:lnTo>
                  <a:lnTo>
                    <a:pt x="0" y="3750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8"/>
            <p:cNvSpPr/>
            <p:nvPr/>
          </p:nvSpPr>
          <p:spPr>
            <a:xfrm>
              <a:off x="4661422" y="4125515"/>
              <a:ext cx="80243" cy="187525"/>
            </a:xfrm>
            <a:custGeom>
              <a:avLst/>
              <a:gdLst/>
              <a:ahLst/>
              <a:cxnLst/>
              <a:rect l="0" t="0" r="0" b="0"/>
              <a:pathLst>
                <a:path w="80243" h="187525">
                  <a:moveTo>
                    <a:pt x="80242" y="0"/>
                  </a:moveTo>
                  <a:lnTo>
                    <a:pt x="80242" y="13303"/>
                  </a:lnTo>
                  <a:lnTo>
                    <a:pt x="77596" y="18481"/>
                  </a:lnTo>
                  <a:lnTo>
                    <a:pt x="50354" y="61040"/>
                  </a:lnTo>
                  <a:lnTo>
                    <a:pt x="15995" y="104587"/>
                  </a:lnTo>
                  <a:lnTo>
                    <a:pt x="2017" y="149175"/>
                  </a:lnTo>
                  <a:lnTo>
                    <a:pt x="0" y="180176"/>
                  </a:lnTo>
                  <a:lnTo>
                    <a:pt x="950" y="182625"/>
                  </a:lnTo>
                  <a:lnTo>
                    <a:pt x="2576" y="184258"/>
                  </a:lnTo>
                  <a:lnTo>
                    <a:pt x="8804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9"/>
            <p:cNvSpPr/>
            <p:nvPr/>
          </p:nvSpPr>
          <p:spPr>
            <a:xfrm>
              <a:off x="4554139" y="4216054"/>
              <a:ext cx="250033" cy="186283"/>
            </a:xfrm>
            <a:custGeom>
              <a:avLst/>
              <a:gdLst/>
              <a:ahLst/>
              <a:cxnLst/>
              <a:rect l="0" t="0" r="0" b="0"/>
              <a:pathLst>
                <a:path w="250033" h="186283">
                  <a:moveTo>
                    <a:pt x="250032" y="7688"/>
                  </a:moveTo>
                  <a:lnTo>
                    <a:pt x="250032" y="0"/>
                  </a:lnTo>
                  <a:lnTo>
                    <a:pt x="242345" y="6556"/>
                  </a:lnTo>
                  <a:lnTo>
                    <a:pt x="228907" y="17253"/>
                  </a:lnTo>
                  <a:lnTo>
                    <a:pt x="186888" y="46070"/>
                  </a:lnTo>
                  <a:lnTo>
                    <a:pt x="142308" y="88676"/>
                  </a:lnTo>
                  <a:lnTo>
                    <a:pt x="106899" y="116910"/>
                  </a:lnTo>
                  <a:lnTo>
                    <a:pt x="62669" y="148473"/>
                  </a:lnTo>
                  <a:lnTo>
                    <a:pt x="27027" y="174652"/>
                  </a:lnTo>
                  <a:lnTo>
                    <a:pt x="20942" y="177144"/>
                  </a:lnTo>
                  <a:lnTo>
                    <a:pt x="11938" y="183133"/>
                  </a:lnTo>
                  <a:lnTo>
                    <a:pt x="0" y="1862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0"/>
            <p:cNvSpPr/>
            <p:nvPr/>
          </p:nvSpPr>
          <p:spPr>
            <a:xfrm>
              <a:off x="4822041" y="4286310"/>
              <a:ext cx="205374" cy="124802"/>
            </a:xfrm>
            <a:custGeom>
              <a:avLst/>
              <a:gdLst/>
              <a:ahLst/>
              <a:cxnLst/>
              <a:rect l="0" t="0" r="0" b="0"/>
              <a:pathLst>
                <a:path w="205374" h="124802">
                  <a:moveTo>
                    <a:pt x="26779" y="62447"/>
                  </a:moveTo>
                  <a:lnTo>
                    <a:pt x="26779" y="67187"/>
                  </a:lnTo>
                  <a:lnTo>
                    <a:pt x="24133" y="72161"/>
                  </a:lnTo>
                  <a:lnTo>
                    <a:pt x="12540" y="86364"/>
                  </a:lnTo>
                  <a:lnTo>
                    <a:pt x="9993" y="95221"/>
                  </a:lnTo>
                  <a:lnTo>
                    <a:pt x="9396" y="101156"/>
                  </a:lnTo>
                  <a:lnTo>
                    <a:pt x="6486" y="107102"/>
                  </a:lnTo>
                  <a:lnTo>
                    <a:pt x="2877" y="113051"/>
                  </a:lnTo>
                  <a:lnTo>
                    <a:pt x="23" y="124801"/>
                  </a:lnTo>
                  <a:lnTo>
                    <a:pt x="0" y="120169"/>
                  </a:lnTo>
                  <a:lnTo>
                    <a:pt x="2640" y="115222"/>
                  </a:lnTo>
                  <a:lnTo>
                    <a:pt x="6129" y="109715"/>
                  </a:lnTo>
                  <a:lnTo>
                    <a:pt x="8368" y="98095"/>
                  </a:lnTo>
                  <a:lnTo>
                    <a:pt x="8552" y="95142"/>
                  </a:lnTo>
                  <a:lnTo>
                    <a:pt x="11403" y="89216"/>
                  </a:lnTo>
                  <a:lnTo>
                    <a:pt x="14984" y="83274"/>
                  </a:lnTo>
                  <a:lnTo>
                    <a:pt x="30166" y="39353"/>
                  </a:lnTo>
                  <a:lnTo>
                    <a:pt x="55339" y="7720"/>
                  </a:lnTo>
                  <a:lnTo>
                    <a:pt x="61962" y="3398"/>
                  </a:lnTo>
                  <a:lnTo>
                    <a:pt x="69205" y="1476"/>
                  </a:lnTo>
                  <a:lnTo>
                    <a:pt x="108505" y="0"/>
                  </a:lnTo>
                  <a:lnTo>
                    <a:pt x="123313" y="4698"/>
                  </a:lnTo>
                  <a:lnTo>
                    <a:pt x="138966" y="15174"/>
                  </a:lnTo>
                  <a:lnTo>
                    <a:pt x="180663" y="44595"/>
                  </a:lnTo>
                  <a:lnTo>
                    <a:pt x="190422" y="51536"/>
                  </a:lnTo>
                  <a:lnTo>
                    <a:pt x="205373" y="713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1"/>
            <p:cNvSpPr/>
            <p:nvPr/>
          </p:nvSpPr>
          <p:spPr>
            <a:xfrm>
              <a:off x="4991695" y="4368380"/>
              <a:ext cx="142876" cy="149615"/>
            </a:xfrm>
            <a:custGeom>
              <a:avLst/>
              <a:gdLst/>
              <a:ahLst/>
              <a:cxnLst/>
              <a:rect l="0" t="0" r="0" b="0"/>
              <a:pathLst>
                <a:path w="142876" h="149615">
                  <a:moveTo>
                    <a:pt x="142875" y="51815"/>
                  </a:moveTo>
                  <a:lnTo>
                    <a:pt x="138135" y="47075"/>
                  </a:lnTo>
                  <a:lnTo>
                    <a:pt x="135808" y="42102"/>
                  </a:lnTo>
                  <a:lnTo>
                    <a:pt x="135187" y="39387"/>
                  </a:lnTo>
                  <a:lnTo>
                    <a:pt x="129205" y="33723"/>
                  </a:lnTo>
                  <a:lnTo>
                    <a:pt x="86135" y="10134"/>
                  </a:lnTo>
                  <a:lnTo>
                    <a:pt x="68406" y="2203"/>
                  </a:lnTo>
                  <a:lnTo>
                    <a:pt x="56529" y="0"/>
                  </a:lnTo>
                  <a:lnTo>
                    <a:pt x="47283" y="1666"/>
                  </a:lnTo>
                  <a:lnTo>
                    <a:pt x="36500" y="5537"/>
                  </a:lnTo>
                  <a:lnTo>
                    <a:pt x="33263" y="6080"/>
                  </a:lnTo>
                  <a:lnTo>
                    <a:pt x="31105" y="8427"/>
                  </a:lnTo>
                  <a:lnTo>
                    <a:pt x="28707" y="16326"/>
                  </a:lnTo>
                  <a:lnTo>
                    <a:pt x="27357" y="31929"/>
                  </a:lnTo>
                  <a:lnTo>
                    <a:pt x="31699" y="49120"/>
                  </a:lnTo>
                  <a:lnTo>
                    <a:pt x="51707" y="90527"/>
                  </a:lnTo>
                  <a:lnTo>
                    <a:pt x="64709" y="108375"/>
                  </a:lnTo>
                  <a:lnTo>
                    <a:pt x="75991" y="135967"/>
                  </a:lnTo>
                  <a:lnTo>
                    <a:pt x="75466" y="137683"/>
                  </a:lnTo>
                  <a:lnTo>
                    <a:pt x="64839" y="146797"/>
                  </a:lnTo>
                  <a:lnTo>
                    <a:pt x="56364" y="149081"/>
                  </a:lnTo>
                  <a:lnTo>
                    <a:pt x="50517" y="149614"/>
                  </a:lnTo>
                  <a:lnTo>
                    <a:pt x="25994" y="140272"/>
                  </a:lnTo>
                  <a:lnTo>
                    <a:pt x="11340" y="134579"/>
                  </a:lnTo>
                  <a:lnTo>
                    <a:pt x="0" y="132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62"/>
            <p:cNvSpPr/>
            <p:nvPr/>
          </p:nvSpPr>
          <p:spPr>
            <a:xfrm>
              <a:off x="3937992" y="4223742"/>
              <a:ext cx="946548" cy="625079"/>
            </a:xfrm>
            <a:custGeom>
              <a:avLst/>
              <a:gdLst/>
              <a:ahLst/>
              <a:cxnLst/>
              <a:rect l="0" t="0" r="0" b="0"/>
              <a:pathLst>
                <a:path w="946548" h="625079">
                  <a:moveTo>
                    <a:pt x="0" y="0"/>
                  </a:moveTo>
                  <a:lnTo>
                    <a:pt x="12429" y="0"/>
                  </a:lnTo>
                  <a:lnTo>
                    <a:pt x="46981" y="12429"/>
                  </a:lnTo>
                  <a:lnTo>
                    <a:pt x="81609" y="25732"/>
                  </a:lnTo>
                  <a:lnTo>
                    <a:pt x="123289" y="46981"/>
                  </a:lnTo>
                  <a:lnTo>
                    <a:pt x="157651" y="63544"/>
                  </a:lnTo>
                  <a:lnTo>
                    <a:pt x="196075" y="80828"/>
                  </a:lnTo>
                  <a:lnTo>
                    <a:pt x="236304" y="98431"/>
                  </a:lnTo>
                  <a:lnTo>
                    <a:pt x="277334" y="118823"/>
                  </a:lnTo>
                  <a:lnTo>
                    <a:pt x="320705" y="141114"/>
                  </a:lnTo>
                  <a:lnTo>
                    <a:pt x="344772" y="152615"/>
                  </a:lnTo>
                  <a:lnTo>
                    <a:pt x="369747" y="164251"/>
                  </a:lnTo>
                  <a:lnTo>
                    <a:pt x="394333" y="176969"/>
                  </a:lnTo>
                  <a:lnTo>
                    <a:pt x="418663" y="190409"/>
                  </a:lnTo>
                  <a:lnTo>
                    <a:pt x="442819" y="204330"/>
                  </a:lnTo>
                  <a:lnTo>
                    <a:pt x="466860" y="218571"/>
                  </a:lnTo>
                  <a:lnTo>
                    <a:pt x="490826" y="233027"/>
                  </a:lnTo>
                  <a:lnTo>
                    <a:pt x="514741" y="247624"/>
                  </a:lnTo>
                  <a:lnTo>
                    <a:pt x="538622" y="262317"/>
                  </a:lnTo>
                  <a:lnTo>
                    <a:pt x="562479" y="277074"/>
                  </a:lnTo>
                  <a:lnTo>
                    <a:pt x="586323" y="291872"/>
                  </a:lnTo>
                  <a:lnTo>
                    <a:pt x="610155" y="307691"/>
                  </a:lnTo>
                  <a:lnTo>
                    <a:pt x="633980" y="324190"/>
                  </a:lnTo>
                  <a:lnTo>
                    <a:pt x="657802" y="341142"/>
                  </a:lnTo>
                  <a:lnTo>
                    <a:pt x="680630" y="359389"/>
                  </a:lnTo>
                  <a:lnTo>
                    <a:pt x="724512" y="398184"/>
                  </a:lnTo>
                  <a:lnTo>
                    <a:pt x="767167" y="435931"/>
                  </a:lnTo>
                  <a:lnTo>
                    <a:pt x="808284" y="473545"/>
                  </a:lnTo>
                  <a:lnTo>
                    <a:pt x="846401" y="513412"/>
                  </a:lnTo>
                  <a:lnTo>
                    <a:pt x="880540" y="548990"/>
                  </a:lnTo>
                  <a:lnTo>
                    <a:pt x="919713" y="591620"/>
                  </a:lnTo>
                  <a:lnTo>
                    <a:pt x="946547" y="6250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52"/>
          <p:cNvGrpSpPr/>
          <p:nvPr/>
        </p:nvGrpSpPr>
        <p:grpSpPr>
          <a:xfrm>
            <a:off x="2714625" y="3473771"/>
            <a:ext cx="553641" cy="937494"/>
            <a:chOff x="2714625" y="3473771"/>
            <a:chExt cx="553641" cy="937494"/>
          </a:xfrm>
        </p:grpSpPr>
        <p:sp>
          <p:nvSpPr>
            <p:cNvPr id="180" name="SMARTInkShape-363"/>
            <p:cNvSpPr/>
            <p:nvPr/>
          </p:nvSpPr>
          <p:spPr>
            <a:xfrm>
              <a:off x="3071945" y="4277320"/>
              <a:ext cx="196321" cy="133945"/>
            </a:xfrm>
            <a:custGeom>
              <a:avLst/>
              <a:gdLst/>
              <a:ahLst/>
              <a:cxnLst/>
              <a:rect l="0" t="0" r="0" b="0"/>
              <a:pathLst>
                <a:path w="196321" h="133945">
                  <a:moveTo>
                    <a:pt x="196320" y="0"/>
                  </a:moveTo>
                  <a:lnTo>
                    <a:pt x="196320" y="4740"/>
                  </a:lnTo>
                  <a:lnTo>
                    <a:pt x="195328" y="6137"/>
                  </a:lnTo>
                  <a:lnTo>
                    <a:pt x="193675" y="7067"/>
                  </a:lnTo>
                  <a:lnTo>
                    <a:pt x="187226" y="8684"/>
                  </a:lnTo>
                  <a:lnTo>
                    <a:pt x="175071" y="8897"/>
                  </a:lnTo>
                  <a:lnTo>
                    <a:pt x="169348" y="11562"/>
                  </a:lnTo>
                  <a:lnTo>
                    <a:pt x="163496" y="15060"/>
                  </a:lnTo>
                  <a:lnTo>
                    <a:pt x="153632" y="17030"/>
                  </a:lnTo>
                  <a:lnTo>
                    <a:pt x="109844" y="17827"/>
                  </a:lnTo>
                  <a:lnTo>
                    <a:pt x="76421" y="18850"/>
                  </a:lnTo>
                  <a:lnTo>
                    <a:pt x="34341" y="34109"/>
                  </a:lnTo>
                  <a:lnTo>
                    <a:pt x="19452" y="39982"/>
                  </a:lnTo>
                  <a:lnTo>
                    <a:pt x="15901" y="42530"/>
                  </a:lnTo>
                  <a:lnTo>
                    <a:pt x="3284" y="59607"/>
                  </a:lnTo>
                  <a:lnTo>
                    <a:pt x="880" y="68483"/>
                  </a:lnTo>
                  <a:lnTo>
                    <a:pt x="0" y="83347"/>
                  </a:lnTo>
                  <a:lnTo>
                    <a:pt x="2572" y="89298"/>
                  </a:lnTo>
                  <a:lnTo>
                    <a:pt x="20862" y="110133"/>
                  </a:lnTo>
                  <a:lnTo>
                    <a:pt x="26727" y="113440"/>
                  </a:lnTo>
                  <a:lnTo>
                    <a:pt x="29680" y="114322"/>
                  </a:lnTo>
                  <a:lnTo>
                    <a:pt x="31649" y="115902"/>
                  </a:lnTo>
                  <a:lnTo>
                    <a:pt x="44516" y="133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64"/>
            <p:cNvSpPr/>
            <p:nvPr/>
          </p:nvSpPr>
          <p:spPr>
            <a:xfrm>
              <a:off x="2714625" y="3473771"/>
              <a:ext cx="303610" cy="177946"/>
            </a:xfrm>
            <a:custGeom>
              <a:avLst/>
              <a:gdLst/>
              <a:ahLst/>
              <a:cxnLst/>
              <a:rect l="0" t="0" r="0" b="0"/>
              <a:pathLst>
                <a:path w="303610" h="177946">
                  <a:moveTo>
                    <a:pt x="303609" y="62385"/>
                  </a:moveTo>
                  <a:lnTo>
                    <a:pt x="303609" y="57644"/>
                  </a:lnTo>
                  <a:lnTo>
                    <a:pt x="302617" y="56248"/>
                  </a:lnTo>
                  <a:lnTo>
                    <a:pt x="300963" y="55317"/>
                  </a:lnTo>
                  <a:lnTo>
                    <a:pt x="298869" y="54697"/>
                  </a:lnTo>
                  <a:lnTo>
                    <a:pt x="256846" y="26612"/>
                  </a:lnTo>
                  <a:lnTo>
                    <a:pt x="225702" y="11448"/>
                  </a:lnTo>
                  <a:lnTo>
                    <a:pt x="218382" y="8989"/>
                  </a:lnTo>
                  <a:lnTo>
                    <a:pt x="205598" y="1971"/>
                  </a:lnTo>
                  <a:lnTo>
                    <a:pt x="184559" y="0"/>
                  </a:lnTo>
                  <a:lnTo>
                    <a:pt x="182570" y="951"/>
                  </a:lnTo>
                  <a:lnTo>
                    <a:pt x="181245" y="2578"/>
                  </a:lnTo>
                  <a:lnTo>
                    <a:pt x="179772" y="7030"/>
                  </a:lnTo>
                  <a:lnTo>
                    <a:pt x="179117" y="12317"/>
                  </a:lnTo>
                  <a:lnTo>
                    <a:pt x="181472" y="17974"/>
                  </a:lnTo>
                  <a:lnTo>
                    <a:pt x="184834" y="23795"/>
                  </a:lnTo>
                  <a:lnTo>
                    <a:pt x="202685" y="65713"/>
                  </a:lnTo>
                  <a:lnTo>
                    <a:pt x="228210" y="109854"/>
                  </a:lnTo>
                  <a:lnTo>
                    <a:pt x="230411" y="117548"/>
                  </a:lnTo>
                  <a:lnTo>
                    <a:pt x="228744" y="126920"/>
                  </a:lnTo>
                  <a:lnTo>
                    <a:pt x="221079" y="151076"/>
                  </a:lnTo>
                  <a:lnTo>
                    <a:pt x="202280" y="172482"/>
                  </a:lnTo>
                  <a:lnTo>
                    <a:pt x="193751" y="175809"/>
                  </a:lnTo>
                  <a:lnTo>
                    <a:pt x="172107" y="177945"/>
                  </a:lnTo>
                  <a:lnTo>
                    <a:pt x="129945" y="168354"/>
                  </a:lnTo>
                  <a:lnTo>
                    <a:pt x="86153" y="146278"/>
                  </a:lnTo>
                  <a:lnTo>
                    <a:pt x="55603" y="131285"/>
                  </a:lnTo>
                  <a:lnTo>
                    <a:pt x="15498" y="98270"/>
                  </a:lnTo>
                  <a:lnTo>
                    <a:pt x="6888" y="92225"/>
                  </a:lnTo>
                  <a:lnTo>
                    <a:pt x="3061" y="86230"/>
                  </a:lnTo>
                  <a:lnTo>
                    <a:pt x="907" y="77278"/>
                  </a:lnTo>
                  <a:lnTo>
                    <a:pt x="0" y="53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5"/>
            <p:cNvSpPr/>
            <p:nvPr/>
          </p:nvSpPr>
          <p:spPr>
            <a:xfrm>
              <a:off x="2866466" y="3723722"/>
              <a:ext cx="177271" cy="214271"/>
            </a:xfrm>
            <a:custGeom>
              <a:avLst/>
              <a:gdLst/>
              <a:ahLst/>
              <a:cxnLst/>
              <a:rect l="0" t="0" r="0" b="0"/>
              <a:pathLst>
                <a:path w="177271" h="214271">
                  <a:moveTo>
                    <a:pt x="44612" y="17817"/>
                  </a:moveTo>
                  <a:lnTo>
                    <a:pt x="39871" y="17817"/>
                  </a:lnTo>
                  <a:lnTo>
                    <a:pt x="38475" y="18809"/>
                  </a:lnTo>
                  <a:lnTo>
                    <a:pt x="37544" y="20463"/>
                  </a:lnTo>
                  <a:lnTo>
                    <a:pt x="36924" y="22557"/>
                  </a:lnTo>
                  <a:lnTo>
                    <a:pt x="35518" y="23954"/>
                  </a:lnTo>
                  <a:lnTo>
                    <a:pt x="26132" y="28840"/>
                  </a:lnTo>
                  <a:lnTo>
                    <a:pt x="20524" y="32638"/>
                  </a:lnTo>
                  <a:lnTo>
                    <a:pt x="14723" y="34326"/>
                  </a:lnTo>
                  <a:lnTo>
                    <a:pt x="12780" y="35768"/>
                  </a:lnTo>
                  <a:lnTo>
                    <a:pt x="11484" y="37722"/>
                  </a:lnTo>
                  <a:lnTo>
                    <a:pt x="10620" y="40017"/>
                  </a:lnTo>
                  <a:lnTo>
                    <a:pt x="9052" y="41547"/>
                  </a:lnTo>
                  <a:lnTo>
                    <a:pt x="377" y="44486"/>
                  </a:lnTo>
                  <a:lnTo>
                    <a:pt x="0" y="32167"/>
                  </a:lnTo>
                  <a:lnTo>
                    <a:pt x="980" y="30360"/>
                  </a:lnTo>
                  <a:lnTo>
                    <a:pt x="2626" y="29156"/>
                  </a:lnTo>
                  <a:lnTo>
                    <a:pt x="7100" y="26825"/>
                  </a:lnTo>
                  <a:lnTo>
                    <a:pt x="15197" y="20927"/>
                  </a:lnTo>
                  <a:lnTo>
                    <a:pt x="23879" y="17747"/>
                  </a:lnTo>
                  <a:lnTo>
                    <a:pt x="43413" y="5509"/>
                  </a:lnTo>
                  <a:lnTo>
                    <a:pt x="71936" y="1055"/>
                  </a:lnTo>
                  <a:lnTo>
                    <a:pt x="113261" y="22"/>
                  </a:lnTo>
                  <a:lnTo>
                    <a:pt x="117167" y="0"/>
                  </a:lnTo>
                  <a:lnTo>
                    <a:pt x="124153" y="2622"/>
                  </a:lnTo>
                  <a:lnTo>
                    <a:pt x="130565" y="6103"/>
                  </a:lnTo>
                  <a:lnTo>
                    <a:pt x="136722" y="7649"/>
                  </a:lnTo>
                  <a:lnTo>
                    <a:pt x="138761" y="10046"/>
                  </a:lnTo>
                  <a:lnTo>
                    <a:pt x="142622" y="20916"/>
                  </a:lnTo>
                  <a:lnTo>
                    <a:pt x="144679" y="22860"/>
                  </a:lnTo>
                  <a:lnTo>
                    <a:pt x="147042" y="24156"/>
                  </a:lnTo>
                  <a:lnTo>
                    <a:pt x="148617" y="27003"/>
                  </a:lnTo>
                  <a:lnTo>
                    <a:pt x="150368" y="35460"/>
                  </a:lnTo>
                  <a:lnTo>
                    <a:pt x="148500" y="43187"/>
                  </a:lnTo>
                  <a:lnTo>
                    <a:pt x="145355" y="49929"/>
                  </a:lnTo>
                  <a:lnTo>
                    <a:pt x="133810" y="85434"/>
                  </a:lnTo>
                  <a:lnTo>
                    <a:pt x="121598" y="101050"/>
                  </a:lnTo>
                  <a:lnTo>
                    <a:pt x="115870" y="104418"/>
                  </a:lnTo>
                  <a:lnTo>
                    <a:pt x="112953" y="105317"/>
                  </a:lnTo>
                  <a:lnTo>
                    <a:pt x="111009" y="106908"/>
                  </a:lnTo>
                  <a:lnTo>
                    <a:pt x="98603" y="124483"/>
                  </a:lnTo>
                  <a:lnTo>
                    <a:pt x="93127" y="124876"/>
                  </a:lnTo>
                  <a:lnTo>
                    <a:pt x="97934" y="124969"/>
                  </a:lnTo>
                  <a:lnTo>
                    <a:pt x="98115" y="120231"/>
                  </a:lnTo>
                  <a:lnTo>
                    <a:pt x="100802" y="115259"/>
                  </a:lnTo>
                  <a:lnTo>
                    <a:pt x="102908" y="112544"/>
                  </a:lnTo>
                  <a:lnTo>
                    <a:pt x="107894" y="109527"/>
                  </a:lnTo>
                  <a:lnTo>
                    <a:pt x="110613" y="108723"/>
                  </a:lnTo>
                  <a:lnTo>
                    <a:pt x="112425" y="107195"/>
                  </a:lnTo>
                  <a:lnTo>
                    <a:pt x="114438" y="102850"/>
                  </a:lnTo>
                  <a:lnTo>
                    <a:pt x="115968" y="101295"/>
                  </a:lnTo>
                  <a:lnTo>
                    <a:pt x="120313" y="99567"/>
                  </a:lnTo>
                  <a:lnTo>
                    <a:pt x="131186" y="97465"/>
                  </a:lnTo>
                  <a:lnTo>
                    <a:pt x="136998" y="93565"/>
                  </a:lnTo>
                  <a:lnTo>
                    <a:pt x="139937" y="93120"/>
                  </a:lnTo>
                  <a:lnTo>
                    <a:pt x="142889" y="93816"/>
                  </a:lnTo>
                  <a:lnTo>
                    <a:pt x="148814" y="96243"/>
                  </a:lnTo>
                  <a:lnTo>
                    <a:pt x="163678" y="97928"/>
                  </a:lnTo>
                  <a:lnTo>
                    <a:pt x="165661" y="99006"/>
                  </a:lnTo>
                  <a:lnTo>
                    <a:pt x="166983" y="100716"/>
                  </a:lnTo>
                  <a:lnTo>
                    <a:pt x="169105" y="105850"/>
                  </a:lnTo>
                  <a:lnTo>
                    <a:pt x="175661" y="113993"/>
                  </a:lnTo>
                  <a:lnTo>
                    <a:pt x="177270" y="119431"/>
                  </a:lnTo>
                  <a:lnTo>
                    <a:pt x="176707" y="122271"/>
                  </a:lnTo>
                  <a:lnTo>
                    <a:pt x="171320" y="133957"/>
                  </a:lnTo>
                  <a:lnTo>
                    <a:pt x="170756" y="136915"/>
                  </a:lnTo>
                  <a:lnTo>
                    <a:pt x="165222" y="145820"/>
                  </a:lnTo>
                  <a:lnTo>
                    <a:pt x="136861" y="182685"/>
                  </a:lnTo>
                  <a:lnTo>
                    <a:pt x="119024" y="194189"/>
                  </a:lnTo>
                  <a:lnTo>
                    <a:pt x="110096" y="201595"/>
                  </a:lnTo>
                  <a:lnTo>
                    <a:pt x="98190" y="207247"/>
                  </a:lnTo>
                  <a:lnTo>
                    <a:pt x="92237" y="211149"/>
                  </a:lnTo>
                  <a:lnTo>
                    <a:pt x="83307" y="213345"/>
                  </a:lnTo>
                  <a:lnTo>
                    <a:pt x="71401" y="214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6"/>
            <p:cNvSpPr/>
            <p:nvPr/>
          </p:nvSpPr>
          <p:spPr>
            <a:xfrm>
              <a:off x="2946956" y="3964827"/>
              <a:ext cx="213786" cy="116041"/>
            </a:xfrm>
            <a:custGeom>
              <a:avLst/>
              <a:gdLst/>
              <a:ahLst/>
              <a:cxnLst/>
              <a:rect l="0" t="0" r="0" b="0"/>
              <a:pathLst>
                <a:path w="213786" h="116041">
                  <a:moveTo>
                    <a:pt x="205223" y="62462"/>
                  </a:moveTo>
                  <a:lnTo>
                    <a:pt x="212912" y="62462"/>
                  </a:lnTo>
                  <a:lnTo>
                    <a:pt x="213326" y="61469"/>
                  </a:lnTo>
                  <a:lnTo>
                    <a:pt x="213785" y="57721"/>
                  </a:lnTo>
                  <a:lnTo>
                    <a:pt x="211344" y="52748"/>
                  </a:lnTo>
                  <a:lnTo>
                    <a:pt x="207944" y="47231"/>
                  </a:lnTo>
                  <a:lnTo>
                    <a:pt x="205037" y="38546"/>
                  </a:lnTo>
                  <a:lnTo>
                    <a:pt x="192901" y="23753"/>
                  </a:lnTo>
                  <a:lnTo>
                    <a:pt x="162992" y="5906"/>
                  </a:lnTo>
                  <a:lnTo>
                    <a:pt x="150267" y="1717"/>
                  </a:lnTo>
                  <a:lnTo>
                    <a:pt x="113360" y="0"/>
                  </a:lnTo>
                  <a:lnTo>
                    <a:pt x="107179" y="2620"/>
                  </a:lnTo>
                  <a:lnTo>
                    <a:pt x="95127" y="12387"/>
                  </a:lnTo>
                  <a:lnTo>
                    <a:pt x="91800" y="18048"/>
                  </a:lnTo>
                  <a:lnTo>
                    <a:pt x="89663" y="25025"/>
                  </a:lnTo>
                  <a:lnTo>
                    <a:pt x="92017" y="28626"/>
                  </a:lnTo>
                  <a:lnTo>
                    <a:pt x="120921" y="59507"/>
                  </a:lnTo>
                  <a:lnTo>
                    <a:pt x="123107" y="65448"/>
                  </a:lnTo>
                  <a:lnTo>
                    <a:pt x="124682" y="67429"/>
                  </a:lnTo>
                  <a:lnTo>
                    <a:pt x="132391" y="70870"/>
                  </a:lnTo>
                  <a:lnTo>
                    <a:pt x="131864" y="71043"/>
                  </a:lnTo>
                  <a:lnTo>
                    <a:pt x="121234" y="71346"/>
                  </a:lnTo>
                  <a:lnTo>
                    <a:pt x="115640" y="68725"/>
                  </a:lnTo>
                  <a:lnTo>
                    <a:pt x="112759" y="66637"/>
                  </a:lnTo>
                  <a:lnTo>
                    <a:pt x="72853" y="54882"/>
                  </a:lnTo>
                  <a:lnTo>
                    <a:pt x="55980" y="53932"/>
                  </a:lnTo>
                  <a:lnTo>
                    <a:pt x="25381" y="61256"/>
                  </a:lnTo>
                  <a:lnTo>
                    <a:pt x="18468" y="64572"/>
                  </a:lnTo>
                  <a:lnTo>
                    <a:pt x="1649" y="78681"/>
                  </a:lnTo>
                  <a:lnTo>
                    <a:pt x="0" y="100294"/>
                  </a:lnTo>
                  <a:lnTo>
                    <a:pt x="2557" y="106726"/>
                  </a:lnTo>
                  <a:lnTo>
                    <a:pt x="8770" y="1160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7"/>
            <p:cNvSpPr/>
            <p:nvPr/>
          </p:nvSpPr>
          <p:spPr>
            <a:xfrm>
              <a:off x="3000531" y="4143375"/>
              <a:ext cx="187368" cy="98227"/>
            </a:xfrm>
            <a:custGeom>
              <a:avLst/>
              <a:gdLst/>
              <a:ahLst/>
              <a:cxnLst/>
              <a:rect l="0" t="0" r="0" b="0"/>
              <a:pathLst>
                <a:path w="187368" h="98227">
                  <a:moveTo>
                    <a:pt x="187367" y="0"/>
                  </a:moveTo>
                  <a:lnTo>
                    <a:pt x="144516" y="0"/>
                  </a:lnTo>
                  <a:lnTo>
                    <a:pt x="103745" y="0"/>
                  </a:lnTo>
                  <a:lnTo>
                    <a:pt x="61128" y="0"/>
                  </a:lnTo>
                  <a:lnTo>
                    <a:pt x="30540" y="9094"/>
                  </a:lnTo>
                  <a:lnTo>
                    <a:pt x="11832" y="24088"/>
                  </a:lnTo>
                  <a:lnTo>
                    <a:pt x="1618" y="33991"/>
                  </a:lnTo>
                  <a:lnTo>
                    <a:pt x="633" y="37597"/>
                  </a:lnTo>
                  <a:lnTo>
                    <a:pt x="0" y="47996"/>
                  </a:lnTo>
                  <a:lnTo>
                    <a:pt x="2559" y="53742"/>
                  </a:lnTo>
                  <a:lnTo>
                    <a:pt x="4630" y="56664"/>
                  </a:lnTo>
                  <a:lnTo>
                    <a:pt x="9578" y="59910"/>
                  </a:lnTo>
                  <a:lnTo>
                    <a:pt x="12286" y="60776"/>
                  </a:lnTo>
                  <a:lnTo>
                    <a:pt x="17942" y="67030"/>
                  </a:lnTo>
                  <a:lnTo>
                    <a:pt x="44492" y="982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368"/>
          <p:cNvSpPr/>
          <p:nvPr/>
        </p:nvSpPr>
        <p:spPr>
          <a:xfrm>
            <a:off x="2821781" y="2884289"/>
            <a:ext cx="98228" cy="455415"/>
          </a:xfrm>
          <a:custGeom>
            <a:avLst/>
            <a:gdLst/>
            <a:ahLst/>
            <a:cxnLst/>
            <a:rect l="0" t="0" r="0" b="0"/>
            <a:pathLst>
              <a:path w="98228" h="455415">
                <a:moveTo>
                  <a:pt x="98227" y="0"/>
                </a:moveTo>
                <a:lnTo>
                  <a:pt x="98227" y="7688"/>
                </a:lnTo>
                <a:lnTo>
                  <a:pt x="93486" y="13302"/>
                </a:lnTo>
                <a:lnTo>
                  <a:pt x="91158" y="21125"/>
                </a:lnTo>
                <a:lnTo>
                  <a:pt x="89345" y="63144"/>
                </a:lnTo>
                <a:lnTo>
                  <a:pt x="88326" y="74697"/>
                </a:lnTo>
                <a:lnTo>
                  <a:pt x="75060" y="116295"/>
                </a:lnTo>
                <a:lnTo>
                  <a:pt x="67174" y="153204"/>
                </a:lnTo>
                <a:lnTo>
                  <a:pt x="57830" y="196637"/>
                </a:lnTo>
                <a:lnTo>
                  <a:pt x="50507" y="214394"/>
                </a:lnTo>
                <a:lnTo>
                  <a:pt x="43160" y="252693"/>
                </a:lnTo>
                <a:lnTo>
                  <a:pt x="35278" y="286539"/>
                </a:lnTo>
                <a:lnTo>
                  <a:pt x="24013" y="321702"/>
                </a:lnTo>
                <a:lnTo>
                  <a:pt x="15633" y="346377"/>
                </a:lnTo>
                <a:lnTo>
                  <a:pt x="9924" y="389152"/>
                </a:lnTo>
                <a:lnTo>
                  <a:pt x="3381" y="433135"/>
                </a:lnTo>
                <a:lnTo>
                  <a:pt x="0" y="45541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54"/>
          <p:cNvGrpSpPr/>
          <p:nvPr/>
        </p:nvGrpSpPr>
        <p:grpSpPr>
          <a:xfrm>
            <a:off x="5589984" y="3527229"/>
            <a:ext cx="785813" cy="811189"/>
            <a:chOff x="5589984" y="3527229"/>
            <a:chExt cx="785813" cy="811189"/>
          </a:xfrm>
        </p:grpSpPr>
        <p:sp>
          <p:nvSpPr>
            <p:cNvPr id="187" name="SMARTInkShape-369"/>
            <p:cNvSpPr/>
            <p:nvPr/>
          </p:nvSpPr>
          <p:spPr>
            <a:xfrm>
              <a:off x="6197203" y="4161766"/>
              <a:ext cx="178594" cy="176652"/>
            </a:xfrm>
            <a:custGeom>
              <a:avLst/>
              <a:gdLst/>
              <a:ahLst/>
              <a:cxnLst/>
              <a:rect l="0" t="0" r="0" b="0"/>
              <a:pathLst>
                <a:path w="178594" h="176652">
                  <a:moveTo>
                    <a:pt x="178593" y="79835"/>
                  </a:moveTo>
                  <a:lnTo>
                    <a:pt x="178593" y="58845"/>
                  </a:lnTo>
                  <a:lnTo>
                    <a:pt x="175948" y="52978"/>
                  </a:lnTo>
                  <a:lnTo>
                    <a:pt x="161424" y="36386"/>
                  </a:lnTo>
                  <a:lnTo>
                    <a:pt x="117762" y="5530"/>
                  </a:lnTo>
                  <a:lnTo>
                    <a:pt x="100818" y="1264"/>
                  </a:lnTo>
                  <a:lnTo>
                    <a:pt x="83230" y="0"/>
                  </a:lnTo>
                  <a:lnTo>
                    <a:pt x="74033" y="2351"/>
                  </a:lnTo>
                  <a:lnTo>
                    <a:pt x="70191" y="4367"/>
                  </a:lnTo>
                  <a:lnTo>
                    <a:pt x="67630" y="6702"/>
                  </a:lnTo>
                  <a:lnTo>
                    <a:pt x="64785" y="11944"/>
                  </a:lnTo>
                  <a:lnTo>
                    <a:pt x="62708" y="36973"/>
                  </a:lnTo>
                  <a:lnTo>
                    <a:pt x="72247" y="69671"/>
                  </a:lnTo>
                  <a:lnTo>
                    <a:pt x="96436" y="113584"/>
                  </a:lnTo>
                  <a:lnTo>
                    <a:pt x="113283" y="148454"/>
                  </a:lnTo>
                  <a:lnTo>
                    <a:pt x="116013" y="170921"/>
                  </a:lnTo>
                  <a:lnTo>
                    <a:pt x="116036" y="173301"/>
                  </a:lnTo>
                  <a:lnTo>
                    <a:pt x="114069" y="174888"/>
                  </a:lnTo>
                  <a:lnTo>
                    <a:pt x="106590" y="176651"/>
                  </a:lnTo>
                  <a:lnTo>
                    <a:pt x="102811" y="176129"/>
                  </a:lnTo>
                  <a:lnTo>
                    <a:pt x="80461" y="166983"/>
                  </a:lnTo>
                  <a:lnTo>
                    <a:pt x="63739" y="156801"/>
                  </a:lnTo>
                  <a:lnTo>
                    <a:pt x="34353" y="147018"/>
                  </a:lnTo>
                  <a:lnTo>
                    <a:pt x="0" y="124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70"/>
            <p:cNvSpPr/>
            <p:nvPr/>
          </p:nvSpPr>
          <p:spPr>
            <a:xfrm>
              <a:off x="6046805" y="4009955"/>
              <a:ext cx="186085" cy="195928"/>
            </a:xfrm>
            <a:custGeom>
              <a:avLst/>
              <a:gdLst/>
              <a:ahLst/>
              <a:cxnLst/>
              <a:rect l="0" t="0" r="0" b="0"/>
              <a:pathLst>
                <a:path w="186085" h="195928">
                  <a:moveTo>
                    <a:pt x="177187" y="79841"/>
                  </a:moveTo>
                  <a:lnTo>
                    <a:pt x="184875" y="79841"/>
                  </a:lnTo>
                  <a:lnTo>
                    <a:pt x="185289" y="78849"/>
                  </a:lnTo>
                  <a:lnTo>
                    <a:pt x="186084" y="66540"/>
                  </a:lnTo>
                  <a:lnTo>
                    <a:pt x="183457" y="61362"/>
                  </a:lnTo>
                  <a:lnTo>
                    <a:pt x="165377" y="37001"/>
                  </a:lnTo>
                  <a:lnTo>
                    <a:pt x="126417" y="14463"/>
                  </a:lnTo>
                  <a:lnTo>
                    <a:pt x="102740" y="3464"/>
                  </a:lnTo>
                  <a:lnTo>
                    <a:pt x="73003" y="0"/>
                  </a:lnTo>
                  <a:lnTo>
                    <a:pt x="63745" y="2354"/>
                  </a:lnTo>
                  <a:lnTo>
                    <a:pt x="52954" y="6611"/>
                  </a:lnTo>
                  <a:lnTo>
                    <a:pt x="49716" y="7209"/>
                  </a:lnTo>
                  <a:lnTo>
                    <a:pt x="40420" y="12791"/>
                  </a:lnTo>
                  <a:lnTo>
                    <a:pt x="37027" y="17960"/>
                  </a:lnTo>
                  <a:lnTo>
                    <a:pt x="35518" y="24557"/>
                  </a:lnTo>
                  <a:lnTo>
                    <a:pt x="34847" y="34104"/>
                  </a:lnTo>
                  <a:lnTo>
                    <a:pt x="37196" y="42316"/>
                  </a:lnTo>
                  <a:lnTo>
                    <a:pt x="46741" y="55163"/>
                  </a:lnTo>
                  <a:lnTo>
                    <a:pt x="77430" y="90108"/>
                  </a:lnTo>
                  <a:lnTo>
                    <a:pt x="121701" y="122714"/>
                  </a:lnTo>
                  <a:lnTo>
                    <a:pt x="123559" y="124444"/>
                  </a:lnTo>
                  <a:lnTo>
                    <a:pt x="106436" y="124486"/>
                  </a:lnTo>
                  <a:lnTo>
                    <a:pt x="98448" y="121842"/>
                  </a:lnTo>
                  <a:lnTo>
                    <a:pt x="94927" y="119748"/>
                  </a:lnTo>
                  <a:lnTo>
                    <a:pt x="80495" y="116801"/>
                  </a:lnTo>
                  <a:lnTo>
                    <a:pt x="36010" y="115593"/>
                  </a:lnTo>
                  <a:lnTo>
                    <a:pt x="27460" y="118221"/>
                  </a:lnTo>
                  <a:lnTo>
                    <a:pt x="13887" y="127992"/>
                  </a:lnTo>
                  <a:lnTo>
                    <a:pt x="10351" y="133653"/>
                  </a:lnTo>
                  <a:lnTo>
                    <a:pt x="7788" y="139477"/>
                  </a:lnTo>
                  <a:lnTo>
                    <a:pt x="1758" y="148333"/>
                  </a:lnTo>
                  <a:lnTo>
                    <a:pt x="0" y="154270"/>
                  </a:lnTo>
                  <a:lnTo>
                    <a:pt x="523" y="157242"/>
                  </a:lnTo>
                  <a:lnTo>
                    <a:pt x="6000" y="166165"/>
                  </a:lnTo>
                  <a:lnTo>
                    <a:pt x="28416" y="189975"/>
                  </a:lnTo>
                  <a:lnTo>
                    <a:pt x="34337" y="193282"/>
                  </a:lnTo>
                  <a:lnTo>
                    <a:pt x="43241" y="195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71"/>
            <p:cNvSpPr/>
            <p:nvPr/>
          </p:nvSpPr>
          <p:spPr>
            <a:xfrm>
              <a:off x="5831086" y="3983917"/>
              <a:ext cx="312540" cy="52302"/>
            </a:xfrm>
            <a:custGeom>
              <a:avLst/>
              <a:gdLst/>
              <a:ahLst/>
              <a:cxnLst/>
              <a:rect l="0" t="0" r="0" b="0"/>
              <a:pathLst>
                <a:path w="312540" h="52302">
                  <a:moveTo>
                    <a:pt x="312539" y="25512"/>
                  </a:moveTo>
                  <a:lnTo>
                    <a:pt x="307799" y="25512"/>
                  </a:lnTo>
                  <a:lnTo>
                    <a:pt x="306402" y="24520"/>
                  </a:lnTo>
                  <a:lnTo>
                    <a:pt x="305471" y="22867"/>
                  </a:lnTo>
                  <a:lnTo>
                    <a:pt x="304851" y="20772"/>
                  </a:lnTo>
                  <a:lnTo>
                    <a:pt x="303444" y="19375"/>
                  </a:lnTo>
                  <a:lnTo>
                    <a:pt x="278498" y="9678"/>
                  </a:lnTo>
                  <a:lnTo>
                    <a:pt x="238912" y="3031"/>
                  </a:lnTo>
                  <a:lnTo>
                    <a:pt x="218404" y="0"/>
                  </a:lnTo>
                  <a:lnTo>
                    <a:pt x="173980" y="6524"/>
                  </a:lnTo>
                  <a:lnTo>
                    <a:pt x="133337" y="10150"/>
                  </a:lnTo>
                  <a:lnTo>
                    <a:pt x="90027" y="23086"/>
                  </a:lnTo>
                  <a:lnTo>
                    <a:pt x="71653" y="27439"/>
                  </a:lnTo>
                  <a:lnTo>
                    <a:pt x="53642" y="32368"/>
                  </a:lnTo>
                  <a:lnTo>
                    <a:pt x="42692" y="34513"/>
                  </a:lnTo>
                  <a:lnTo>
                    <a:pt x="29957" y="40306"/>
                  </a:lnTo>
                  <a:lnTo>
                    <a:pt x="7350" y="42968"/>
                  </a:lnTo>
                  <a:lnTo>
                    <a:pt x="4900" y="44095"/>
                  </a:lnTo>
                  <a:lnTo>
                    <a:pt x="3267" y="45839"/>
                  </a:lnTo>
                  <a:lnTo>
                    <a:pt x="0" y="52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72"/>
            <p:cNvSpPr/>
            <p:nvPr/>
          </p:nvSpPr>
          <p:spPr>
            <a:xfrm>
              <a:off x="5977825" y="3911203"/>
              <a:ext cx="49715" cy="178594"/>
            </a:xfrm>
            <a:custGeom>
              <a:avLst/>
              <a:gdLst/>
              <a:ahLst/>
              <a:cxnLst/>
              <a:rect l="0" t="0" r="0" b="0"/>
              <a:pathLst>
                <a:path w="49715" h="178594">
                  <a:moveTo>
                    <a:pt x="49714" y="0"/>
                  </a:moveTo>
                  <a:lnTo>
                    <a:pt x="44974" y="0"/>
                  </a:lnTo>
                  <a:lnTo>
                    <a:pt x="43577" y="992"/>
                  </a:lnTo>
                  <a:lnTo>
                    <a:pt x="42646" y="2646"/>
                  </a:lnTo>
                  <a:lnTo>
                    <a:pt x="40037" y="15231"/>
                  </a:lnTo>
                  <a:lnTo>
                    <a:pt x="26567" y="39902"/>
                  </a:lnTo>
                  <a:lnTo>
                    <a:pt x="15379" y="81627"/>
                  </a:lnTo>
                  <a:lnTo>
                    <a:pt x="6428" y="113482"/>
                  </a:lnTo>
                  <a:lnTo>
                    <a:pt x="4342" y="136003"/>
                  </a:lnTo>
                  <a:lnTo>
                    <a:pt x="444" y="144120"/>
                  </a:lnTo>
                  <a:lnTo>
                    <a:pt x="0" y="147674"/>
                  </a:lnTo>
                  <a:lnTo>
                    <a:pt x="5064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73"/>
            <p:cNvSpPr/>
            <p:nvPr/>
          </p:nvSpPr>
          <p:spPr>
            <a:xfrm>
              <a:off x="5822156" y="3830836"/>
              <a:ext cx="71438" cy="62508"/>
            </a:xfrm>
            <a:custGeom>
              <a:avLst/>
              <a:gdLst/>
              <a:ahLst/>
              <a:cxnLst/>
              <a:rect l="0" t="0" r="0" b="0"/>
              <a:pathLst>
                <a:path w="71438" h="62508">
                  <a:moveTo>
                    <a:pt x="0" y="0"/>
                  </a:moveTo>
                  <a:lnTo>
                    <a:pt x="42807" y="42807"/>
                  </a:lnTo>
                  <a:lnTo>
                    <a:pt x="59288" y="58296"/>
                  </a:lnTo>
                  <a:lnTo>
                    <a:pt x="71437" y="62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74"/>
            <p:cNvSpPr/>
            <p:nvPr/>
          </p:nvSpPr>
          <p:spPr>
            <a:xfrm>
              <a:off x="5707884" y="3750701"/>
              <a:ext cx="283768" cy="205151"/>
            </a:xfrm>
            <a:custGeom>
              <a:avLst/>
              <a:gdLst/>
              <a:ahLst/>
              <a:cxnLst/>
              <a:rect l="0" t="0" r="0" b="0"/>
              <a:pathLst>
                <a:path w="283768" h="205151">
                  <a:moveTo>
                    <a:pt x="230358" y="17627"/>
                  </a:moveTo>
                  <a:lnTo>
                    <a:pt x="225619" y="22368"/>
                  </a:lnTo>
                  <a:lnTo>
                    <a:pt x="220644" y="24695"/>
                  </a:lnTo>
                  <a:lnTo>
                    <a:pt x="199313" y="33441"/>
                  </a:lnTo>
                  <a:lnTo>
                    <a:pt x="160792" y="50451"/>
                  </a:lnTo>
                  <a:lnTo>
                    <a:pt x="122433" y="59323"/>
                  </a:lnTo>
                  <a:lnTo>
                    <a:pt x="78256" y="74185"/>
                  </a:lnTo>
                  <a:lnTo>
                    <a:pt x="37378" y="84353"/>
                  </a:lnTo>
                  <a:lnTo>
                    <a:pt x="16894" y="88444"/>
                  </a:lnTo>
                  <a:lnTo>
                    <a:pt x="0" y="89028"/>
                  </a:lnTo>
                  <a:lnTo>
                    <a:pt x="387" y="88048"/>
                  </a:lnTo>
                  <a:lnTo>
                    <a:pt x="10775" y="76632"/>
                  </a:lnTo>
                  <a:lnTo>
                    <a:pt x="50202" y="50356"/>
                  </a:lnTo>
                  <a:lnTo>
                    <a:pt x="92319" y="32508"/>
                  </a:lnTo>
                  <a:lnTo>
                    <a:pt x="136035" y="11674"/>
                  </a:lnTo>
                  <a:lnTo>
                    <a:pt x="165975" y="2414"/>
                  </a:lnTo>
                  <a:lnTo>
                    <a:pt x="210471" y="0"/>
                  </a:lnTo>
                  <a:lnTo>
                    <a:pt x="223503" y="863"/>
                  </a:lnTo>
                  <a:lnTo>
                    <a:pt x="254051" y="12210"/>
                  </a:lnTo>
                  <a:lnTo>
                    <a:pt x="274207" y="26627"/>
                  </a:lnTo>
                  <a:lnTo>
                    <a:pt x="277450" y="29580"/>
                  </a:lnTo>
                  <a:lnTo>
                    <a:pt x="281053" y="38153"/>
                  </a:lnTo>
                  <a:lnTo>
                    <a:pt x="283767" y="64885"/>
                  </a:lnTo>
                  <a:lnTo>
                    <a:pt x="279146" y="78813"/>
                  </a:lnTo>
                  <a:lnTo>
                    <a:pt x="271555" y="87154"/>
                  </a:lnTo>
                  <a:lnTo>
                    <a:pt x="227246" y="121897"/>
                  </a:lnTo>
                  <a:lnTo>
                    <a:pt x="200896" y="140603"/>
                  </a:lnTo>
                  <a:lnTo>
                    <a:pt x="159469" y="162969"/>
                  </a:lnTo>
                  <a:lnTo>
                    <a:pt x="115070" y="196052"/>
                  </a:lnTo>
                  <a:lnTo>
                    <a:pt x="108673" y="201107"/>
                  </a:lnTo>
                  <a:lnTo>
                    <a:pt x="96412" y="205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75"/>
            <p:cNvSpPr/>
            <p:nvPr/>
          </p:nvSpPr>
          <p:spPr>
            <a:xfrm>
              <a:off x="5723929" y="3527229"/>
              <a:ext cx="250033" cy="151803"/>
            </a:xfrm>
            <a:custGeom>
              <a:avLst/>
              <a:gdLst/>
              <a:ahLst/>
              <a:cxnLst/>
              <a:rect l="0" t="0" r="0" b="0"/>
              <a:pathLst>
                <a:path w="250033" h="151803">
                  <a:moveTo>
                    <a:pt x="0" y="8927"/>
                  </a:moveTo>
                  <a:lnTo>
                    <a:pt x="8563" y="365"/>
                  </a:lnTo>
                  <a:lnTo>
                    <a:pt x="22489" y="0"/>
                  </a:lnTo>
                  <a:lnTo>
                    <a:pt x="27523" y="2644"/>
                  </a:lnTo>
                  <a:lnTo>
                    <a:pt x="68996" y="29809"/>
                  </a:lnTo>
                  <a:lnTo>
                    <a:pt x="111157" y="59696"/>
                  </a:lnTo>
                  <a:lnTo>
                    <a:pt x="154949" y="92547"/>
                  </a:lnTo>
                  <a:lnTo>
                    <a:pt x="198530" y="120885"/>
                  </a:lnTo>
                  <a:lnTo>
                    <a:pt x="238404" y="140159"/>
                  </a:lnTo>
                  <a:lnTo>
                    <a:pt x="242279" y="141064"/>
                  </a:lnTo>
                  <a:lnTo>
                    <a:pt x="244864" y="142659"/>
                  </a:lnTo>
                  <a:lnTo>
                    <a:pt x="246587" y="144714"/>
                  </a:lnTo>
                  <a:lnTo>
                    <a:pt x="250032" y="1518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76"/>
            <p:cNvSpPr/>
            <p:nvPr/>
          </p:nvSpPr>
          <p:spPr>
            <a:xfrm>
              <a:off x="5589984" y="3589734"/>
              <a:ext cx="294681" cy="107157"/>
            </a:xfrm>
            <a:custGeom>
              <a:avLst/>
              <a:gdLst/>
              <a:ahLst/>
              <a:cxnLst/>
              <a:rect l="0" t="0" r="0" b="0"/>
              <a:pathLst>
                <a:path w="294681" h="107157">
                  <a:moveTo>
                    <a:pt x="294680" y="0"/>
                  </a:moveTo>
                  <a:lnTo>
                    <a:pt x="289940" y="0"/>
                  </a:lnTo>
                  <a:lnTo>
                    <a:pt x="284966" y="2646"/>
                  </a:lnTo>
                  <a:lnTo>
                    <a:pt x="279448" y="6137"/>
                  </a:lnTo>
                  <a:lnTo>
                    <a:pt x="270764" y="9095"/>
                  </a:lnTo>
                  <a:lnTo>
                    <a:pt x="251230" y="21250"/>
                  </a:lnTo>
                  <a:lnTo>
                    <a:pt x="208003" y="31352"/>
                  </a:lnTo>
                  <a:lnTo>
                    <a:pt x="173086" y="43354"/>
                  </a:lnTo>
                  <a:lnTo>
                    <a:pt x="134620" y="61040"/>
                  </a:lnTo>
                  <a:lnTo>
                    <a:pt x="104496" y="75521"/>
                  </a:lnTo>
                  <a:lnTo>
                    <a:pt x="60473" y="87071"/>
                  </a:lnTo>
                  <a:lnTo>
                    <a:pt x="38551" y="98375"/>
                  </a:lnTo>
                  <a:lnTo>
                    <a:pt x="34630" y="101302"/>
                  </a:lnTo>
                  <a:lnTo>
                    <a:pt x="24983" y="104554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377"/>
          <p:cNvSpPr/>
          <p:nvPr/>
        </p:nvSpPr>
        <p:spPr>
          <a:xfrm>
            <a:off x="5750718" y="3037335"/>
            <a:ext cx="53579" cy="355947"/>
          </a:xfrm>
          <a:custGeom>
            <a:avLst/>
            <a:gdLst/>
            <a:ahLst/>
            <a:cxnLst/>
            <a:rect l="0" t="0" r="0" b="0"/>
            <a:pathLst>
              <a:path w="53579" h="355947">
                <a:moveTo>
                  <a:pt x="53578" y="7688"/>
                </a:moveTo>
                <a:lnTo>
                  <a:pt x="53578" y="2948"/>
                </a:lnTo>
                <a:lnTo>
                  <a:pt x="52587" y="1551"/>
                </a:lnTo>
                <a:lnTo>
                  <a:pt x="50933" y="620"/>
                </a:lnTo>
                <a:lnTo>
                  <a:pt x="48838" y="0"/>
                </a:lnTo>
                <a:lnTo>
                  <a:pt x="47442" y="578"/>
                </a:lnTo>
                <a:lnTo>
                  <a:pt x="46511" y="1956"/>
                </a:lnTo>
                <a:lnTo>
                  <a:pt x="44759" y="7353"/>
                </a:lnTo>
                <a:lnTo>
                  <a:pt x="44658" y="15347"/>
                </a:lnTo>
                <a:lnTo>
                  <a:pt x="38514" y="23496"/>
                </a:lnTo>
                <a:lnTo>
                  <a:pt x="28140" y="54108"/>
                </a:lnTo>
                <a:lnTo>
                  <a:pt x="24321" y="79751"/>
                </a:lnTo>
                <a:lnTo>
                  <a:pt x="19136" y="98321"/>
                </a:lnTo>
                <a:lnTo>
                  <a:pt x="13231" y="134847"/>
                </a:lnTo>
                <a:lnTo>
                  <a:pt x="9497" y="174989"/>
                </a:lnTo>
                <a:lnTo>
                  <a:pt x="8013" y="212944"/>
                </a:lnTo>
                <a:lnTo>
                  <a:pt x="1251" y="250145"/>
                </a:lnTo>
                <a:lnTo>
                  <a:pt x="165" y="293617"/>
                </a:lnTo>
                <a:lnTo>
                  <a:pt x="15" y="337318"/>
                </a:lnTo>
                <a:lnTo>
                  <a:pt x="0" y="35594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56"/>
          <p:cNvGrpSpPr/>
          <p:nvPr/>
        </p:nvGrpSpPr>
        <p:grpSpPr>
          <a:xfrm>
            <a:off x="803672" y="2437804"/>
            <a:ext cx="6840141" cy="1696642"/>
            <a:chOff x="803672" y="2437804"/>
            <a:chExt cx="6840141" cy="1696642"/>
          </a:xfrm>
        </p:grpSpPr>
        <p:sp>
          <p:nvSpPr>
            <p:cNvPr id="197" name="SMARTInkShape-378"/>
            <p:cNvSpPr/>
            <p:nvPr/>
          </p:nvSpPr>
          <p:spPr>
            <a:xfrm>
              <a:off x="818174" y="3670368"/>
              <a:ext cx="258073" cy="446219"/>
            </a:xfrm>
            <a:custGeom>
              <a:avLst/>
              <a:gdLst/>
              <a:ahLst/>
              <a:cxnLst/>
              <a:rect l="0" t="0" r="0" b="0"/>
              <a:pathLst>
                <a:path w="258073" h="446219">
                  <a:moveTo>
                    <a:pt x="3357" y="17593"/>
                  </a:moveTo>
                  <a:lnTo>
                    <a:pt x="8098" y="12852"/>
                  </a:lnTo>
                  <a:lnTo>
                    <a:pt x="15717" y="10525"/>
                  </a:lnTo>
                  <a:lnTo>
                    <a:pt x="50625" y="2772"/>
                  </a:lnTo>
                  <a:lnTo>
                    <a:pt x="83398" y="634"/>
                  </a:lnTo>
                  <a:lnTo>
                    <a:pt x="124087" y="0"/>
                  </a:lnTo>
                  <a:lnTo>
                    <a:pt x="165578" y="805"/>
                  </a:lnTo>
                  <a:lnTo>
                    <a:pt x="209915" y="12108"/>
                  </a:lnTo>
                  <a:lnTo>
                    <a:pt x="221430" y="16913"/>
                  </a:lnTo>
                  <a:lnTo>
                    <a:pt x="239515" y="35481"/>
                  </a:lnTo>
                  <a:lnTo>
                    <a:pt x="247116" y="47378"/>
                  </a:lnTo>
                  <a:lnTo>
                    <a:pt x="250199" y="58285"/>
                  </a:lnTo>
                  <a:lnTo>
                    <a:pt x="248333" y="78342"/>
                  </a:lnTo>
                  <a:lnTo>
                    <a:pt x="238243" y="94532"/>
                  </a:lnTo>
                  <a:lnTo>
                    <a:pt x="202772" y="125836"/>
                  </a:lnTo>
                  <a:lnTo>
                    <a:pt x="159677" y="151860"/>
                  </a:lnTo>
                  <a:lnTo>
                    <a:pt x="118686" y="178423"/>
                  </a:lnTo>
                  <a:lnTo>
                    <a:pt x="76665" y="200404"/>
                  </a:lnTo>
                  <a:lnTo>
                    <a:pt x="32280" y="218480"/>
                  </a:lnTo>
                  <a:lnTo>
                    <a:pt x="0" y="229942"/>
                  </a:lnTo>
                  <a:lnTo>
                    <a:pt x="1119" y="230596"/>
                  </a:lnTo>
                  <a:lnTo>
                    <a:pt x="17908" y="230525"/>
                  </a:lnTo>
                  <a:lnTo>
                    <a:pt x="58634" y="224761"/>
                  </a:lnTo>
                  <a:lnTo>
                    <a:pt x="95803" y="226150"/>
                  </a:lnTo>
                  <a:lnTo>
                    <a:pt x="138236" y="232846"/>
                  </a:lnTo>
                  <a:lnTo>
                    <a:pt x="179582" y="241114"/>
                  </a:lnTo>
                  <a:lnTo>
                    <a:pt x="214322" y="252493"/>
                  </a:lnTo>
                  <a:lnTo>
                    <a:pt x="247987" y="274116"/>
                  </a:lnTo>
                  <a:lnTo>
                    <a:pt x="255949" y="285723"/>
                  </a:lnTo>
                  <a:lnTo>
                    <a:pt x="258072" y="291596"/>
                  </a:lnTo>
                  <a:lnTo>
                    <a:pt x="257785" y="303413"/>
                  </a:lnTo>
                  <a:lnTo>
                    <a:pt x="256319" y="309343"/>
                  </a:lnTo>
                  <a:lnTo>
                    <a:pt x="240036" y="331909"/>
                  </a:lnTo>
                  <a:lnTo>
                    <a:pt x="198753" y="360065"/>
                  </a:lnTo>
                  <a:lnTo>
                    <a:pt x="168583" y="376178"/>
                  </a:lnTo>
                  <a:lnTo>
                    <a:pt x="137976" y="390615"/>
                  </a:lnTo>
                  <a:lnTo>
                    <a:pt x="107836" y="403646"/>
                  </a:lnTo>
                  <a:lnTo>
                    <a:pt x="64962" y="422138"/>
                  </a:lnTo>
                  <a:lnTo>
                    <a:pt x="21217" y="446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9"/>
            <p:cNvSpPr/>
            <p:nvPr/>
          </p:nvSpPr>
          <p:spPr>
            <a:xfrm>
              <a:off x="803672" y="3687961"/>
              <a:ext cx="89298" cy="446485"/>
            </a:xfrm>
            <a:custGeom>
              <a:avLst/>
              <a:gdLst/>
              <a:ahLst/>
              <a:cxnLst/>
              <a:rect l="0" t="0" r="0" b="0"/>
              <a:pathLst>
                <a:path w="89298" h="446485">
                  <a:moveTo>
                    <a:pt x="89297" y="0"/>
                  </a:moveTo>
                  <a:lnTo>
                    <a:pt x="88304" y="9113"/>
                  </a:lnTo>
                  <a:lnTo>
                    <a:pt x="81608" y="45848"/>
                  </a:lnTo>
                  <a:lnTo>
                    <a:pt x="75994" y="86014"/>
                  </a:lnTo>
                  <a:lnTo>
                    <a:pt x="70817" y="115949"/>
                  </a:lnTo>
                  <a:lnTo>
                    <a:pt x="66201" y="146783"/>
                  </a:lnTo>
                  <a:lnTo>
                    <a:pt x="64149" y="180330"/>
                  </a:lnTo>
                  <a:lnTo>
                    <a:pt x="60591" y="215084"/>
                  </a:lnTo>
                  <a:lnTo>
                    <a:pt x="55703" y="249382"/>
                  </a:lnTo>
                  <a:lnTo>
                    <a:pt x="50223" y="281162"/>
                  </a:lnTo>
                  <a:lnTo>
                    <a:pt x="44480" y="311823"/>
                  </a:lnTo>
                  <a:lnTo>
                    <a:pt x="35669" y="354329"/>
                  </a:lnTo>
                  <a:lnTo>
                    <a:pt x="26774" y="389413"/>
                  </a:lnTo>
                  <a:lnTo>
                    <a:pt x="11904" y="428973"/>
                  </a:lnTo>
                  <a:lnTo>
                    <a:pt x="0" y="446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0"/>
            <p:cNvSpPr/>
            <p:nvPr/>
          </p:nvSpPr>
          <p:spPr>
            <a:xfrm>
              <a:off x="7342275" y="3723925"/>
              <a:ext cx="301538" cy="401591"/>
            </a:xfrm>
            <a:custGeom>
              <a:avLst/>
              <a:gdLst/>
              <a:ahLst/>
              <a:cxnLst/>
              <a:rect l="0" t="0" r="0" b="0"/>
              <a:pathLst>
                <a:path w="301538" h="401591">
                  <a:moveTo>
                    <a:pt x="301537" y="8684"/>
                  </a:moveTo>
                  <a:lnTo>
                    <a:pt x="284321" y="7692"/>
                  </a:lnTo>
                  <a:lnTo>
                    <a:pt x="246867" y="996"/>
                  </a:lnTo>
                  <a:lnTo>
                    <a:pt x="203902" y="0"/>
                  </a:lnTo>
                  <a:lnTo>
                    <a:pt x="165012" y="819"/>
                  </a:lnTo>
                  <a:lnTo>
                    <a:pt x="121552" y="9482"/>
                  </a:lnTo>
                  <a:lnTo>
                    <a:pt x="79784" y="16008"/>
                  </a:lnTo>
                  <a:lnTo>
                    <a:pt x="56688" y="21879"/>
                  </a:lnTo>
                  <a:lnTo>
                    <a:pt x="46202" y="29762"/>
                  </a:lnTo>
                  <a:lnTo>
                    <a:pt x="39226" y="39881"/>
                  </a:lnTo>
                  <a:lnTo>
                    <a:pt x="36127" y="50991"/>
                  </a:lnTo>
                  <a:lnTo>
                    <a:pt x="37395" y="62545"/>
                  </a:lnTo>
                  <a:lnTo>
                    <a:pt x="39122" y="68404"/>
                  </a:lnTo>
                  <a:lnTo>
                    <a:pt x="48978" y="80206"/>
                  </a:lnTo>
                  <a:lnTo>
                    <a:pt x="88068" y="108907"/>
                  </a:lnTo>
                  <a:lnTo>
                    <a:pt x="131984" y="131966"/>
                  </a:lnTo>
                  <a:lnTo>
                    <a:pt x="149214" y="139470"/>
                  </a:lnTo>
                  <a:lnTo>
                    <a:pt x="150379" y="140523"/>
                  </a:lnTo>
                  <a:lnTo>
                    <a:pt x="149172" y="141225"/>
                  </a:lnTo>
                  <a:lnTo>
                    <a:pt x="146382" y="141693"/>
                  </a:lnTo>
                  <a:lnTo>
                    <a:pt x="103538" y="133480"/>
                  </a:lnTo>
                  <a:lnTo>
                    <a:pt x="60231" y="126113"/>
                  </a:lnTo>
                  <a:lnTo>
                    <a:pt x="33586" y="129909"/>
                  </a:lnTo>
                  <a:lnTo>
                    <a:pt x="16321" y="137317"/>
                  </a:lnTo>
                  <a:lnTo>
                    <a:pt x="4921" y="150537"/>
                  </a:lnTo>
                  <a:lnTo>
                    <a:pt x="1036" y="161357"/>
                  </a:lnTo>
                  <a:lnTo>
                    <a:pt x="0" y="167021"/>
                  </a:lnTo>
                  <a:lnTo>
                    <a:pt x="5466" y="197498"/>
                  </a:lnTo>
                  <a:lnTo>
                    <a:pt x="15264" y="224371"/>
                  </a:lnTo>
                  <a:lnTo>
                    <a:pt x="44237" y="268505"/>
                  </a:lnTo>
                  <a:lnTo>
                    <a:pt x="72503" y="306264"/>
                  </a:lnTo>
                  <a:lnTo>
                    <a:pt x="100722" y="343581"/>
                  </a:lnTo>
                  <a:lnTo>
                    <a:pt x="132775" y="382855"/>
                  </a:lnTo>
                  <a:lnTo>
                    <a:pt x="149732" y="4015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81"/>
            <p:cNvSpPr/>
            <p:nvPr/>
          </p:nvSpPr>
          <p:spPr>
            <a:xfrm>
              <a:off x="7420570" y="2509242"/>
              <a:ext cx="62508" cy="1080493"/>
            </a:xfrm>
            <a:custGeom>
              <a:avLst/>
              <a:gdLst/>
              <a:ahLst/>
              <a:cxnLst/>
              <a:rect l="0" t="0" r="0" b="0"/>
              <a:pathLst>
                <a:path w="62508" h="1080493">
                  <a:moveTo>
                    <a:pt x="62507" y="0"/>
                  </a:moveTo>
                  <a:lnTo>
                    <a:pt x="62507" y="38160"/>
                  </a:lnTo>
                  <a:lnTo>
                    <a:pt x="62507" y="79049"/>
                  </a:lnTo>
                  <a:lnTo>
                    <a:pt x="61516" y="114593"/>
                  </a:lnTo>
                  <a:lnTo>
                    <a:pt x="56371" y="156103"/>
                  </a:lnTo>
                  <a:lnTo>
                    <a:pt x="54819" y="185134"/>
                  </a:lnTo>
                  <a:lnTo>
                    <a:pt x="54130" y="217219"/>
                  </a:lnTo>
                  <a:lnTo>
                    <a:pt x="53823" y="252316"/>
                  </a:lnTo>
                  <a:lnTo>
                    <a:pt x="53687" y="291065"/>
                  </a:lnTo>
                  <a:lnTo>
                    <a:pt x="53626" y="331438"/>
                  </a:lnTo>
                  <a:lnTo>
                    <a:pt x="52607" y="372532"/>
                  </a:lnTo>
                  <a:lnTo>
                    <a:pt x="48848" y="413948"/>
                  </a:lnTo>
                  <a:lnTo>
                    <a:pt x="46515" y="455506"/>
                  </a:lnTo>
                  <a:lnTo>
                    <a:pt x="45477" y="498119"/>
                  </a:lnTo>
                  <a:lnTo>
                    <a:pt x="45201" y="520595"/>
                  </a:lnTo>
                  <a:lnTo>
                    <a:pt x="45017" y="543516"/>
                  </a:lnTo>
                  <a:lnTo>
                    <a:pt x="43902" y="566735"/>
                  </a:lnTo>
                  <a:lnTo>
                    <a:pt x="42166" y="590151"/>
                  </a:lnTo>
                  <a:lnTo>
                    <a:pt x="40016" y="613700"/>
                  </a:lnTo>
                  <a:lnTo>
                    <a:pt x="38584" y="636344"/>
                  </a:lnTo>
                  <a:lnTo>
                    <a:pt x="36993" y="680025"/>
                  </a:lnTo>
                  <a:lnTo>
                    <a:pt x="36568" y="702389"/>
                  </a:lnTo>
                  <a:lnTo>
                    <a:pt x="36285" y="725236"/>
                  </a:lnTo>
                  <a:lnTo>
                    <a:pt x="36096" y="748405"/>
                  </a:lnTo>
                  <a:lnTo>
                    <a:pt x="35886" y="792669"/>
                  </a:lnTo>
                  <a:lnTo>
                    <a:pt x="33808" y="835493"/>
                  </a:lnTo>
                  <a:lnTo>
                    <a:pt x="26271" y="877676"/>
                  </a:lnTo>
                  <a:lnTo>
                    <a:pt x="18952" y="916930"/>
                  </a:lnTo>
                  <a:lnTo>
                    <a:pt x="13385" y="954220"/>
                  </a:lnTo>
                  <a:lnTo>
                    <a:pt x="10910" y="990637"/>
                  </a:lnTo>
                  <a:lnTo>
                    <a:pt x="4776" y="1035127"/>
                  </a:lnTo>
                  <a:lnTo>
                    <a:pt x="0" y="10804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82"/>
            <p:cNvSpPr/>
            <p:nvPr/>
          </p:nvSpPr>
          <p:spPr>
            <a:xfrm>
              <a:off x="1160859" y="3018234"/>
              <a:ext cx="6277571" cy="196454"/>
            </a:xfrm>
            <a:custGeom>
              <a:avLst/>
              <a:gdLst/>
              <a:ahLst/>
              <a:cxnLst/>
              <a:rect l="0" t="0" r="0" b="0"/>
              <a:pathLst>
                <a:path w="6277571" h="196454">
                  <a:moveTo>
                    <a:pt x="0" y="0"/>
                  </a:moveTo>
                  <a:lnTo>
                    <a:pt x="17216" y="993"/>
                  </a:lnTo>
                  <a:lnTo>
                    <a:pt x="54670" y="7688"/>
                  </a:lnTo>
                  <a:lnTo>
                    <a:pt x="97634" y="8685"/>
                  </a:lnTo>
                  <a:lnTo>
                    <a:pt x="138510" y="8857"/>
                  </a:lnTo>
                  <a:lnTo>
                    <a:pt x="183033" y="8908"/>
                  </a:lnTo>
                  <a:lnTo>
                    <a:pt x="216286" y="8920"/>
                  </a:lnTo>
                  <a:lnTo>
                    <a:pt x="253554" y="11572"/>
                  </a:lnTo>
                  <a:lnTo>
                    <a:pt x="293269" y="15065"/>
                  </a:lnTo>
                  <a:lnTo>
                    <a:pt x="334071" y="16617"/>
                  </a:lnTo>
                  <a:lnTo>
                    <a:pt x="375357" y="17307"/>
                  </a:lnTo>
                  <a:lnTo>
                    <a:pt x="417849" y="17614"/>
                  </a:lnTo>
                  <a:lnTo>
                    <a:pt x="440292" y="17696"/>
                  </a:lnTo>
                  <a:lnTo>
                    <a:pt x="463192" y="17750"/>
                  </a:lnTo>
                  <a:lnTo>
                    <a:pt x="486396" y="17787"/>
                  </a:lnTo>
                  <a:lnTo>
                    <a:pt x="509803" y="17811"/>
                  </a:lnTo>
                  <a:lnTo>
                    <a:pt x="533346" y="17827"/>
                  </a:lnTo>
                  <a:lnTo>
                    <a:pt x="557970" y="17838"/>
                  </a:lnTo>
                  <a:lnTo>
                    <a:pt x="583316" y="17846"/>
                  </a:lnTo>
                  <a:lnTo>
                    <a:pt x="609143" y="17850"/>
                  </a:lnTo>
                  <a:lnTo>
                    <a:pt x="635291" y="18845"/>
                  </a:lnTo>
                  <a:lnTo>
                    <a:pt x="661652" y="20501"/>
                  </a:lnTo>
                  <a:lnTo>
                    <a:pt x="688156" y="22597"/>
                  </a:lnTo>
                  <a:lnTo>
                    <a:pt x="714755" y="23994"/>
                  </a:lnTo>
                  <a:lnTo>
                    <a:pt x="741418" y="24926"/>
                  </a:lnTo>
                  <a:lnTo>
                    <a:pt x="768122" y="25547"/>
                  </a:lnTo>
                  <a:lnTo>
                    <a:pt x="794855" y="26953"/>
                  </a:lnTo>
                  <a:lnTo>
                    <a:pt x="821607" y="28883"/>
                  </a:lnTo>
                  <a:lnTo>
                    <a:pt x="848370" y="31162"/>
                  </a:lnTo>
                  <a:lnTo>
                    <a:pt x="875143" y="32681"/>
                  </a:lnTo>
                  <a:lnTo>
                    <a:pt x="901921" y="33694"/>
                  </a:lnTo>
                  <a:lnTo>
                    <a:pt x="928703" y="34369"/>
                  </a:lnTo>
                  <a:lnTo>
                    <a:pt x="956479" y="35811"/>
                  </a:lnTo>
                  <a:lnTo>
                    <a:pt x="984918" y="37765"/>
                  </a:lnTo>
                  <a:lnTo>
                    <a:pt x="1013800" y="40059"/>
                  </a:lnTo>
                  <a:lnTo>
                    <a:pt x="1042976" y="41589"/>
                  </a:lnTo>
                  <a:lnTo>
                    <a:pt x="1072349" y="42609"/>
                  </a:lnTo>
                  <a:lnTo>
                    <a:pt x="1101852" y="43289"/>
                  </a:lnTo>
                  <a:lnTo>
                    <a:pt x="1130451" y="44734"/>
                  </a:lnTo>
                  <a:lnTo>
                    <a:pt x="1158447" y="46690"/>
                  </a:lnTo>
                  <a:lnTo>
                    <a:pt x="1186040" y="48986"/>
                  </a:lnTo>
                  <a:lnTo>
                    <a:pt x="1214358" y="51509"/>
                  </a:lnTo>
                  <a:lnTo>
                    <a:pt x="1243158" y="54183"/>
                  </a:lnTo>
                  <a:lnTo>
                    <a:pt x="1272280" y="56958"/>
                  </a:lnTo>
                  <a:lnTo>
                    <a:pt x="1300624" y="58808"/>
                  </a:lnTo>
                  <a:lnTo>
                    <a:pt x="1328450" y="60041"/>
                  </a:lnTo>
                  <a:lnTo>
                    <a:pt x="1355931" y="60864"/>
                  </a:lnTo>
                  <a:lnTo>
                    <a:pt x="1384172" y="62404"/>
                  </a:lnTo>
                  <a:lnTo>
                    <a:pt x="1412922" y="64423"/>
                  </a:lnTo>
                  <a:lnTo>
                    <a:pt x="1442011" y="66761"/>
                  </a:lnTo>
                  <a:lnTo>
                    <a:pt x="1470333" y="69312"/>
                  </a:lnTo>
                  <a:lnTo>
                    <a:pt x="1498144" y="72005"/>
                  </a:lnTo>
                  <a:lnTo>
                    <a:pt x="1525614" y="74793"/>
                  </a:lnTo>
                  <a:lnTo>
                    <a:pt x="1553850" y="77643"/>
                  </a:lnTo>
                  <a:lnTo>
                    <a:pt x="1582595" y="80536"/>
                  </a:lnTo>
                  <a:lnTo>
                    <a:pt x="1611680" y="83456"/>
                  </a:lnTo>
                  <a:lnTo>
                    <a:pt x="1640993" y="86395"/>
                  </a:lnTo>
                  <a:lnTo>
                    <a:pt x="1670457" y="89347"/>
                  </a:lnTo>
                  <a:lnTo>
                    <a:pt x="1700020" y="92307"/>
                  </a:lnTo>
                  <a:lnTo>
                    <a:pt x="1729652" y="95273"/>
                  </a:lnTo>
                  <a:lnTo>
                    <a:pt x="1759328" y="98242"/>
                  </a:lnTo>
                  <a:lnTo>
                    <a:pt x="1789034" y="101213"/>
                  </a:lnTo>
                  <a:lnTo>
                    <a:pt x="1818760" y="104187"/>
                  </a:lnTo>
                  <a:lnTo>
                    <a:pt x="1848499" y="107161"/>
                  </a:lnTo>
                  <a:lnTo>
                    <a:pt x="1878247" y="110136"/>
                  </a:lnTo>
                  <a:lnTo>
                    <a:pt x="1907008" y="113112"/>
                  </a:lnTo>
                  <a:lnTo>
                    <a:pt x="1935112" y="116087"/>
                  </a:lnTo>
                  <a:lnTo>
                    <a:pt x="1962778" y="119064"/>
                  </a:lnTo>
                  <a:lnTo>
                    <a:pt x="1991144" y="121048"/>
                  </a:lnTo>
                  <a:lnTo>
                    <a:pt x="2019976" y="122370"/>
                  </a:lnTo>
                  <a:lnTo>
                    <a:pt x="2049119" y="123253"/>
                  </a:lnTo>
                  <a:lnTo>
                    <a:pt x="2077478" y="124832"/>
                  </a:lnTo>
                  <a:lnTo>
                    <a:pt x="2105313" y="126878"/>
                  </a:lnTo>
                  <a:lnTo>
                    <a:pt x="2132800" y="129234"/>
                  </a:lnTo>
                  <a:lnTo>
                    <a:pt x="2160055" y="131797"/>
                  </a:lnTo>
                  <a:lnTo>
                    <a:pt x="2187153" y="134497"/>
                  </a:lnTo>
                  <a:lnTo>
                    <a:pt x="2214149" y="137290"/>
                  </a:lnTo>
                  <a:lnTo>
                    <a:pt x="2242069" y="139152"/>
                  </a:lnTo>
                  <a:lnTo>
                    <a:pt x="2270603" y="140393"/>
                  </a:lnTo>
                  <a:lnTo>
                    <a:pt x="2299548" y="141220"/>
                  </a:lnTo>
                  <a:lnTo>
                    <a:pt x="2327774" y="142764"/>
                  </a:lnTo>
                  <a:lnTo>
                    <a:pt x="2355521" y="144785"/>
                  </a:lnTo>
                  <a:lnTo>
                    <a:pt x="2382949" y="147126"/>
                  </a:lnTo>
                  <a:lnTo>
                    <a:pt x="2410164" y="148685"/>
                  </a:lnTo>
                  <a:lnTo>
                    <a:pt x="2437237" y="149725"/>
                  </a:lnTo>
                  <a:lnTo>
                    <a:pt x="2464215" y="150419"/>
                  </a:lnTo>
                  <a:lnTo>
                    <a:pt x="2492123" y="151873"/>
                  </a:lnTo>
                  <a:lnTo>
                    <a:pt x="2520650" y="153835"/>
                  </a:lnTo>
                  <a:lnTo>
                    <a:pt x="2549589" y="156135"/>
                  </a:lnTo>
                  <a:lnTo>
                    <a:pt x="2577812" y="157668"/>
                  </a:lnTo>
                  <a:lnTo>
                    <a:pt x="2605557" y="158690"/>
                  </a:lnTo>
                  <a:lnTo>
                    <a:pt x="2632983" y="159372"/>
                  </a:lnTo>
                  <a:lnTo>
                    <a:pt x="2661189" y="160818"/>
                  </a:lnTo>
                  <a:lnTo>
                    <a:pt x="2689915" y="162775"/>
                  </a:lnTo>
                  <a:lnTo>
                    <a:pt x="2718988" y="165071"/>
                  </a:lnTo>
                  <a:lnTo>
                    <a:pt x="2747300" y="166602"/>
                  </a:lnTo>
                  <a:lnTo>
                    <a:pt x="2775103" y="167623"/>
                  </a:lnTo>
                  <a:lnTo>
                    <a:pt x="2802569" y="168303"/>
                  </a:lnTo>
                  <a:lnTo>
                    <a:pt x="2830801" y="168757"/>
                  </a:lnTo>
                  <a:lnTo>
                    <a:pt x="2859544" y="169059"/>
                  </a:lnTo>
                  <a:lnTo>
                    <a:pt x="2888629" y="169261"/>
                  </a:lnTo>
                  <a:lnTo>
                    <a:pt x="2916948" y="170388"/>
                  </a:lnTo>
                  <a:lnTo>
                    <a:pt x="2944757" y="172131"/>
                  </a:lnTo>
                  <a:lnTo>
                    <a:pt x="2972226" y="174286"/>
                  </a:lnTo>
                  <a:lnTo>
                    <a:pt x="2999468" y="175722"/>
                  </a:lnTo>
                  <a:lnTo>
                    <a:pt x="3026559" y="176679"/>
                  </a:lnTo>
                  <a:lnTo>
                    <a:pt x="3053550" y="177317"/>
                  </a:lnTo>
                  <a:lnTo>
                    <a:pt x="3080474" y="177743"/>
                  </a:lnTo>
                  <a:lnTo>
                    <a:pt x="3107352" y="178027"/>
                  </a:lnTo>
                  <a:lnTo>
                    <a:pt x="3134201" y="178216"/>
                  </a:lnTo>
                  <a:lnTo>
                    <a:pt x="3162022" y="178342"/>
                  </a:lnTo>
                  <a:lnTo>
                    <a:pt x="3190492" y="178426"/>
                  </a:lnTo>
                  <a:lnTo>
                    <a:pt x="3219393" y="178482"/>
                  </a:lnTo>
                  <a:lnTo>
                    <a:pt x="3247590" y="179511"/>
                  </a:lnTo>
                  <a:lnTo>
                    <a:pt x="3275318" y="181190"/>
                  </a:lnTo>
                  <a:lnTo>
                    <a:pt x="3302733" y="183301"/>
                  </a:lnTo>
                  <a:lnTo>
                    <a:pt x="3329939" y="184708"/>
                  </a:lnTo>
                  <a:lnTo>
                    <a:pt x="3357006" y="185647"/>
                  </a:lnTo>
                  <a:lnTo>
                    <a:pt x="3383981" y="186273"/>
                  </a:lnTo>
                  <a:lnTo>
                    <a:pt x="3410893" y="186690"/>
                  </a:lnTo>
                  <a:lnTo>
                    <a:pt x="3437765" y="186967"/>
                  </a:lnTo>
                  <a:lnTo>
                    <a:pt x="3464609" y="187153"/>
                  </a:lnTo>
                  <a:lnTo>
                    <a:pt x="3491435" y="188269"/>
                  </a:lnTo>
                  <a:lnTo>
                    <a:pt x="3518248" y="190004"/>
                  </a:lnTo>
                  <a:lnTo>
                    <a:pt x="3545053" y="192154"/>
                  </a:lnTo>
                  <a:lnTo>
                    <a:pt x="3571853" y="193588"/>
                  </a:lnTo>
                  <a:lnTo>
                    <a:pt x="3598649" y="194543"/>
                  </a:lnTo>
                  <a:lnTo>
                    <a:pt x="3625443" y="195180"/>
                  </a:lnTo>
                  <a:lnTo>
                    <a:pt x="3652236" y="195604"/>
                  </a:lnTo>
                  <a:lnTo>
                    <a:pt x="3679027" y="195887"/>
                  </a:lnTo>
                  <a:lnTo>
                    <a:pt x="3705818" y="196076"/>
                  </a:lnTo>
                  <a:lnTo>
                    <a:pt x="3732608" y="196202"/>
                  </a:lnTo>
                  <a:lnTo>
                    <a:pt x="3759398" y="196286"/>
                  </a:lnTo>
                  <a:lnTo>
                    <a:pt x="3786187" y="196342"/>
                  </a:lnTo>
                  <a:lnTo>
                    <a:pt x="3811984" y="196379"/>
                  </a:lnTo>
                  <a:lnTo>
                    <a:pt x="3837120" y="196404"/>
                  </a:lnTo>
                  <a:lnTo>
                    <a:pt x="3861815" y="196420"/>
                  </a:lnTo>
                  <a:lnTo>
                    <a:pt x="3887207" y="196431"/>
                  </a:lnTo>
                  <a:lnTo>
                    <a:pt x="3913065" y="196439"/>
                  </a:lnTo>
                  <a:lnTo>
                    <a:pt x="3939234" y="196444"/>
                  </a:lnTo>
                  <a:lnTo>
                    <a:pt x="3965609" y="196447"/>
                  </a:lnTo>
                  <a:lnTo>
                    <a:pt x="3992121" y="196449"/>
                  </a:lnTo>
                  <a:lnTo>
                    <a:pt x="4018727" y="196450"/>
                  </a:lnTo>
                  <a:lnTo>
                    <a:pt x="4044403" y="196451"/>
                  </a:lnTo>
                  <a:lnTo>
                    <a:pt x="4069455" y="196453"/>
                  </a:lnTo>
                  <a:lnTo>
                    <a:pt x="4094095" y="196453"/>
                  </a:lnTo>
                  <a:lnTo>
                    <a:pt x="4119451" y="196453"/>
                  </a:lnTo>
                  <a:lnTo>
                    <a:pt x="4145284" y="196453"/>
                  </a:lnTo>
                  <a:lnTo>
                    <a:pt x="4171438" y="196453"/>
                  </a:lnTo>
                  <a:lnTo>
                    <a:pt x="4196810" y="196453"/>
                  </a:lnTo>
                  <a:lnTo>
                    <a:pt x="4221662" y="196453"/>
                  </a:lnTo>
                  <a:lnTo>
                    <a:pt x="4246169" y="196453"/>
                  </a:lnTo>
                  <a:lnTo>
                    <a:pt x="4271435" y="196453"/>
                  </a:lnTo>
                  <a:lnTo>
                    <a:pt x="4297209" y="196453"/>
                  </a:lnTo>
                  <a:lnTo>
                    <a:pt x="4323322" y="196453"/>
                  </a:lnTo>
                  <a:lnTo>
                    <a:pt x="4348667" y="196453"/>
                  </a:lnTo>
                  <a:lnTo>
                    <a:pt x="4373503" y="196453"/>
                  </a:lnTo>
                  <a:lnTo>
                    <a:pt x="4397997" y="196453"/>
                  </a:lnTo>
                  <a:lnTo>
                    <a:pt x="4423256" y="196453"/>
                  </a:lnTo>
                  <a:lnTo>
                    <a:pt x="4449025" y="196453"/>
                  </a:lnTo>
                  <a:lnTo>
                    <a:pt x="4475133" y="196453"/>
                  </a:lnTo>
                  <a:lnTo>
                    <a:pt x="4500478" y="196453"/>
                  </a:lnTo>
                  <a:lnTo>
                    <a:pt x="4525311" y="196453"/>
                  </a:lnTo>
                  <a:lnTo>
                    <a:pt x="4549804" y="196453"/>
                  </a:lnTo>
                  <a:lnTo>
                    <a:pt x="4574070" y="196453"/>
                  </a:lnTo>
                  <a:lnTo>
                    <a:pt x="4598185" y="196453"/>
                  </a:lnTo>
                  <a:lnTo>
                    <a:pt x="4622198" y="196453"/>
                  </a:lnTo>
                  <a:lnTo>
                    <a:pt x="4647138" y="196453"/>
                  </a:lnTo>
                  <a:lnTo>
                    <a:pt x="4672693" y="196453"/>
                  </a:lnTo>
                  <a:lnTo>
                    <a:pt x="4698660" y="196453"/>
                  </a:lnTo>
                  <a:lnTo>
                    <a:pt x="4723909" y="195461"/>
                  </a:lnTo>
                  <a:lnTo>
                    <a:pt x="4748678" y="193807"/>
                  </a:lnTo>
                  <a:lnTo>
                    <a:pt x="4773130" y="191713"/>
                  </a:lnTo>
                  <a:lnTo>
                    <a:pt x="4797368" y="190316"/>
                  </a:lnTo>
                  <a:lnTo>
                    <a:pt x="4821464" y="189385"/>
                  </a:lnTo>
                  <a:lnTo>
                    <a:pt x="4845465" y="188765"/>
                  </a:lnTo>
                  <a:lnTo>
                    <a:pt x="4869404" y="188351"/>
                  </a:lnTo>
                  <a:lnTo>
                    <a:pt x="4893301" y="188076"/>
                  </a:lnTo>
                  <a:lnTo>
                    <a:pt x="4917169" y="187891"/>
                  </a:lnTo>
                  <a:lnTo>
                    <a:pt x="4941019" y="186777"/>
                  </a:lnTo>
                  <a:lnTo>
                    <a:pt x="4964856" y="185042"/>
                  </a:lnTo>
                  <a:lnTo>
                    <a:pt x="4988685" y="182892"/>
                  </a:lnTo>
                  <a:lnTo>
                    <a:pt x="5011517" y="181459"/>
                  </a:lnTo>
                  <a:lnTo>
                    <a:pt x="5055407" y="179867"/>
                  </a:lnTo>
                  <a:lnTo>
                    <a:pt x="5077825" y="179443"/>
                  </a:lnTo>
                  <a:lnTo>
                    <a:pt x="5100709" y="179160"/>
                  </a:lnTo>
                  <a:lnTo>
                    <a:pt x="5123903" y="178971"/>
                  </a:lnTo>
                  <a:lnTo>
                    <a:pt x="5147303" y="178845"/>
                  </a:lnTo>
                  <a:lnTo>
                    <a:pt x="5170839" y="178762"/>
                  </a:lnTo>
                  <a:lnTo>
                    <a:pt x="5194469" y="178706"/>
                  </a:lnTo>
                  <a:lnTo>
                    <a:pt x="5217167" y="177676"/>
                  </a:lnTo>
                  <a:lnTo>
                    <a:pt x="5260908" y="173887"/>
                  </a:lnTo>
                  <a:lnTo>
                    <a:pt x="5303500" y="171540"/>
                  </a:lnTo>
                  <a:lnTo>
                    <a:pt x="5346571" y="170498"/>
                  </a:lnTo>
                  <a:lnTo>
                    <a:pt x="5369170" y="170220"/>
                  </a:lnTo>
                  <a:lnTo>
                    <a:pt x="5392174" y="170035"/>
                  </a:lnTo>
                  <a:lnTo>
                    <a:pt x="5436254" y="169829"/>
                  </a:lnTo>
                  <a:lnTo>
                    <a:pt x="5478995" y="169738"/>
                  </a:lnTo>
                  <a:lnTo>
                    <a:pt x="5521143" y="169697"/>
                  </a:lnTo>
                  <a:lnTo>
                    <a:pt x="5563027" y="169678"/>
                  </a:lnTo>
                  <a:lnTo>
                    <a:pt x="5604792" y="169671"/>
                  </a:lnTo>
                  <a:lnTo>
                    <a:pt x="5646506" y="169667"/>
                  </a:lnTo>
                  <a:lnTo>
                    <a:pt x="5685550" y="169665"/>
                  </a:lnTo>
                  <a:lnTo>
                    <a:pt x="5722747" y="169665"/>
                  </a:lnTo>
                  <a:lnTo>
                    <a:pt x="5759122" y="169664"/>
                  </a:lnTo>
                  <a:lnTo>
                    <a:pt x="5795134" y="169664"/>
                  </a:lnTo>
                  <a:lnTo>
                    <a:pt x="5830982" y="169664"/>
                  </a:lnTo>
                  <a:lnTo>
                    <a:pt x="5866759" y="169664"/>
                  </a:lnTo>
                  <a:lnTo>
                    <a:pt x="5902503" y="172310"/>
                  </a:lnTo>
                  <a:lnTo>
                    <a:pt x="5938232" y="175801"/>
                  </a:lnTo>
                  <a:lnTo>
                    <a:pt x="5973957" y="177353"/>
                  </a:lnTo>
                  <a:lnTo>
                    <a:pt x="6009678" y="178042"/>
                  </a:lnTo>
                  <a:lnTo>
                    <a:pt x="6045397" y="179341"/>
                  </a:lnTo>
                  <a:lnTo>
                    <a:pt x="6081117" y="183226"/>
                  </a:lnTo>
                  <a:lnTo>
                    <a:pt x="6116836" y="185613"/>
                  </a:lnTo>
                  <a:lnTo>
                    <a:pt x="6152554" y="186675"/>
                  </a:lnTo>
                  <a:lnTo>
                    <a:pt x="6188273" y="187147"/>
                  </a:lnTo>
                  <a:lnTo>
                    <a:pt x="6227630" y="187412"/>
                  </a:lnTo>
                  <a:lnTo>
                    <a:pt x="6277570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3"/>
            <p:cNvSpPr/>
            <p:nvPr/>
          </p:nvSpPr>
          <p:spPr>
            <a:xfrm>
              <a:off x="1044773" y="2437804"/>
              <a:ext cx="44607" cy="955478"/>
            </a:xfrm>
            <a:custGeom>
              <a:avLst/>
              <a:gdLst/>
              <a:ahLst/>
              <a:cxnLst/>
              <a:rect l="0" t="0" r="0" b="0"/>
              <a:pathLst>
                <a:path w="44607" h="955478">
                  <a:moveTo>
                    <a:pt x="17860" y="0"/>
                  </a:moveTo>
                  <a:lnTo>
                    <a:pt x="17860" y="40235"/>
                  </a:lnTo>
                  <a:lnTo>
                    <a:pt x="24928" y="83609"/>
                  </a:lnTo>
                  <a:lnTo>
                    <a:pt x="28884" y="117046"/>
                  </a:lnTo>
                  <a:lnTo>
                    <a:pt x="36340" y="152090"/>
                  </a:lnTo>
                  <a:lnTo>
                    <a:pt x="42187" y="190254"/>
                  </a:lnTo>
                  <a:lnTo>
                    <a:pt x="43919" y="232982"/>
                  </a:lnTo>
                  <a:lnTo>
                    <a:pt x="44433" y="277061"/>
                  </a:lnTo>
                  <a:lnTo>
                    <a:pt x="44553" y="307685"/>
                  </a:lnTo>
                  <a:lnTo>
                    <a:pt x="44606" y="341140"/>
                  </a:lnTo>
                  <a:lnTo>
                    <a:pt x="41984" y="375852"/>
                  </a:lnTo>
                  <a:lnTo>
                    <a:pt x="38504" y="411124"/>
                  </a:lnTo>
                  <a:lnTo>
                    <a:pt x="36957" y="446644"/>
                  </a:lnTo>
                  <a:lnTo>
                    <a:pt x="36269" y="484920"/>
                  </a:lnTo>
                  <a:lnTo>
                    <a:pt x="35963" y="524091"/>
                  </a:lnTo>
                  <a:lnTo>
                    <a:pt x="35828" y="561343"/>
                  </a:lnTo>
                  <a:lnTo>
                    <a:pt x="33122" y="597744"/>
                  </a:lnTo>
                  <a:lnTo>
                    <a:pt x="29604" y="633766"/>
                  </a:lnTo>
                  <a:lnTo>
                    <a:pt x="28040" y="669619"/>
                  </a:lnTo>
                  <a:lnTo>
                    <a:pt x="24700" y="705398"/>
                  </a:lnTo>
                  <a:lnTo>
                    <a:pt x="20900" y="740151"/>
                  </a:lnTo>
                  <a:lnTo>
                    <a:pt x="19211" y="772133"/>
                  </a:lnTo>
                  <a:lnTo>
                    <a:pt x="15814" y="802884"/>
                  </a:lnTo>
                  <a:lnTo>
                    <a:pt x="10970" y="845442"/>
                  </a:lnTo>
                  <a:lnTo>
                    <a:pt x="6888" y="880540"/>
                  </a:lnTo>
                  <a:lnTo>
                    <a:pt x="1361" y="919067"/>
                  </a:lnTo>
                  <a:lnTo>
                    <a:pt x="0" y="9554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1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story and answer the questions on the worksheet.</a:t>
            </a:r>
          </a:p>
          <a:p>
            <a:r>
              <a:rPr lang="en-US" dirty="0" smtClean="0"/>
              <a:t>After your worksheet is totally answered, fill in the chart below in your notes.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24101"/>
              </p:ext>
            </p:extLst>
          </p:nvPr>
        </p:nvGraphicFramePr>
        <p:xfrm>
          <a:off x="1371600" y="3733800"/>
          <a:ext cx="6096000" cy="257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Detail/Implication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Positive/Negative 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it saying about the world/others?</a:t>
                      </a:r>
                      <a:endParaRPr lang="en-US" dirty="0"/>
                    </a:p>
                  </a:txBody>
                  <a:tcPr/>
                </a:tc>
              </a:tr>
              <a:tr h="1094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1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95245" cy="5181600"/>
          </a:xfrm>
        </p:spPr>
      </p:pic>
    </p:spTree>
    <p:extLst>
      <p:ext uri="{BB962C8B-B14F-4D97-AF65-F5344CB8AC3E}">
        <p14:creationId xmlns:p14="http://schemas.microsoft.com/office/powerpoint/2010/main" val="16270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taking a test.</a:t>
            </a:r>
          </a:p>
          <a:p>
            <a:endParaRPr lang="en-US" dirty="0"/>
          </a:p>
          <a:p>
            <a:r>
              <a:rPr lang="en-US" dirty="0" smtClean="0"/>
              <a:t>The first part is CLOSED NOTES/BOOK.</a:t>
            </a:r>
          </a:p>
          <a:p>
            <a:endParaRPr lang="en-US" dirty="0"/>
          </a:p>
          <a:p>
            <a:r>
              <a:rPr lang="en-US" dirty="0" smtClean="0"/>
              <a:t>The second part for short answers/essay is open note/book.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162800" cy="5334000"/>
          </a:xfrm>
        </p:spPr>
      </p:pic>
    </p:spTree>
    <p:extLst>
      <p:ext uri="{BB962C8B-B14F-4D97-AF65-F5344CB8AC3E}">
        <p14:creationId xmlns:p14="http://schemas.microsoft.com/office/powerpoint/2010/main" val="7237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infer based off of details?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http://www.youtube.com/watch?v=cRXNNqNfQBs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*Disclaimer* This scene from </a:t>
            </a:r>
            <a:r>
              <a:rPr lang="en-US" i="1" dirty="0" smtClean="0"/>
              <a:t>Men in Black</a:t>
            </a:r>
            <a:r>
              <a:rPr lang="en-US" dirty="0" smtClean="0"/>
              <a:t> has mild profanity. It’s not nearly as bad as what you hear in the hallways, though.   </a:t>
            </a:r>
            <a:r>
              <a:rPr lang="en-US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Write a brief character description or draw a character. Include little details that show something specific about the character that might be overlooked.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sz="6600" dirty="0" smtClean="0"/>
              <a:t>STORY VOCABULARY!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918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00800" cy="43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239000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047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251</Words>
  <Application>Microsoft Office PowerPoint</Application>
  <PresentationFormat>On-screen Show (4:3)</PresentationFormat>
  <Paragraphs>49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How little details and subtle implications show us about the world and others</vt:lpstr>
      <vt:lpstr>What do you notice?</vt:lpstr>
      <vt:lpstr>What do you notice #2</vt:lpstr>
      <vt:lpstr>What can you infer based off of details?</vt:lpstr>
      <vt:lpstr>Your turn!</vt:lpstr>
      <vt:lpstr>PowerPoint Presentation</vt:lpstr>
      <vt:lpstr>Encroach</vt:lpstr>
      <vt:lpstr>Temerity</vt:lpstr>
      <vt:lpstr>Cabal</vt:lpstr>
      <vt:lpstr>Circumvent</vt:lpstr>
      <vt:lpstr>Inextricable</vt:lpstr>
      <vt:lpstr>Tableau</vt:lpstr>
      <vt:lpstr>Virulent</vt:lpstr>
      <vt:lpstr>Pd. 8</vt:lpstr>
      <vt:lpstr>Oops! Pd 1</vt:lpstr>
      <vt:lpstr>Pd 3</vt:lpstr>
      <vt:lpstr>Period 4</vt:lpstr>
      <vt:lpstr>Pd 5</vt:lpstr>
      <vt:lpstr>Reading the text</vt:lpstr>
      <vt:lpstr>Assessment!!!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little details and subtle implications show us about the world and others</dc:title>
  <dc:creator>Windows User</dc:creator>
  <cp:lastModifiedBy>Windows User</cp:lastModifiedBy>
  <cp:revision>17</cp:revision>
  <dcterms:created xsi:type="dcterms:W3CDTF">2013-10-30T12:59:47Z</dcterms:created>
  <dcterms:modified xsi:type="dcterms:W3CDTF">2013-11-22T18:33:44Z</dcterms:modified>
</cp:coreProperties>
</file>