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2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11360-0DAF-485E-9457-4C78D0B66C3D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F815-B40E-4ED7-92C6-E36B1B453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0" y="-30476"/>
            <a:ext cx="9067800" cy="6889273"/>
            <a:chOff x="0" y="-30476"/>
            <a:chExt cx="9067800" cy="6889273"/>
          </a:xfrm>
        </p:grpSpPr>
        <p:cxnSp>
          <p:nvCxnSpPr>
            <p:cNvPr id="13" name="Shape 13"/>
            <p:cNvCxnSpPr/>
            <p:nvPr/>
          </p:nvCxnSpPr>
          <p:spPr>
            <a:xfrm rot="-5400000" flipH="1">
              <a:off x="-1447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-5400000" flipH="1">
              <a:off x="-16383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 flipH="1">
              <a:off x="-33147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 flipH="1">
              <a:off x="-1371600" y="2971800"/>
              <a:ext cx="685800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 flipH="1">
              <a:off x="-2819400" y="3200400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 flipH="1">
              <a:off x="-2133600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 flipH="1">
              <a:off x="-31242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 flipH="1">
              <a:off x="-1828799" y="3352799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 flipH="1">
              <a:off x="-28194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 flipH="1">
              <a:off x="-2438400" y="3124200"/>
              <a:ext cx="6858000" cy="609599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5400000">
              <a:off x="-9144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5400000">
              <a:off x="-185547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 flipH="1">
              <a:off x="-2643187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 flipH="1">
              <a:off x="-1954530" y="3326130"/>
              <a:ext cx="6858000" cy="20574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 flipH="1">
              <a:off x="-23622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 flipH="1">
              <a:off x="-21336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 flipH="1">
              <a:off x="1066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 flipH="1">
              <a:off x="8762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 rot="5400000">
              <a:off x="1028699" y="3238500"/>
              <a:ext cx="685800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 rot="-5400000" flipH="1">
              <a:off x="-800100" y="3314700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5400000">
              <a:off x="-152399" y="3429000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 rot="-5400000" flipH="1">
              <a:off x="-304800" y="3200400"/>
              <a:ext cx="685800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 rot="5400000">
              <a:off x="-190498" y="3238500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 rot="-5400000" flipH="1">
              <a:off x="380999" y="3200400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 rot="-5400000" flipH="1">
              <a:off x="-609600" y="3276600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 rot="-5400000" flipH="1">
              <a:off x="685800" y="3352799"/>
              <a:ext cx="6858000" cy="152401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 flipH="1">
              <a:off x="-304800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5400000">
              <a:off x="1600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5400000">
              <a:off x="659130" y="3227070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 flipH="1">
              <a:off x="-128586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 flipH="1">
              <a:off x="560069" y="3326130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 flipH="1">
              <a:off x="1523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 flipH="1">
              <a:off x="3809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 flipH="1">
              <a:off x="2743199" y="3352801"/>
              <a:ext cx="6858000" cy="152399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 flipH="1">
              <a:off x="2095501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5400000">
              <a:off x="2705099" y="3238501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5400000">
              <a:off x="1828800" y="3276600"/>
              <a:ext cx="685799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 flipH="1">
              <a:off x="1066799" y="3200402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 flipH="1">
              <a:off x="2362200" y="3352800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5400000">
              <a:off x="2646044" y="2722246"/>
              <a:ext cx="685800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5400000">
              <a:off x="3048951" y="3277553"/>
              <a:ext cx="685800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Shape 63"/>
            <p:cNvCxnSpPr/>
            <p:nvPr/>
          </p:nvCxnSpPr>
          <p:spPr>
            <a:xfrm rot="5400000">
              <a:off x="2895599" y="3276601"/>
              <a:ext cx="685800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Shape 64"/>
            <p:cNvCxnSpPr/>
            <p:nvPr/>
          </p:nvCxnSpPr>
          <p:spPr>
            <a:xfrm rot="5400000">
              <a:off x="2388869" y="3227071"/>
              <a:ext cx="685800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Shape 65"/>
            <p:cNvCxnSpPr/>
            <p:nvPr/>
          </p:nvCxnSpPr>
          <p:spPr>
            <a:xfrm rot="-5400000" flipH="1">
              <a:off x="22364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Shape 66"/>
            <p:cNvCxnSpPr/>
            <p:nvPr/>
          </p:nvCxnSpPr>
          <p:spPr>
            <a:xfrm rot="-5400000" flipH="1">
              <a:off x="17525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Shape 67"/>
            <p:cNvCxnSpPr/>
            <p:nvPr/>
          </p:nvCxnSpPr>
          <p:spPr>
            <a:xfrm rot="-5400000" flipH="1">
              <a:off x="19811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Shape 68"/>
            <p:cNvCxnSpPr/>
            <p:nvPr/>
          </p:nvCxnSpPr>
          <p:spPr>
            <a:xfrm rot="5400000">
              <a:off x="3467099" y="3314701"/>
              <a:ext cx="685800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Shape 69"/>
            <p:cNvCxnSpPr/>
            <p:nvPr/>
          </p:nvCxnSpPr>
          <p:spPr>
            <a:xfrm rot="-5400000" flipH="1">
              <a:off x="3467099" y="3314701"/>
              <a:ext cx="685800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Shape 70"/>
            <p:cNvCxnSpPr/>
            <p:nvPr/>
          </p:nvCxnSpPr>
          <p:spPr>
            <a:xfrm rot="5400000">
              <a:off x="4038599" y="3429001"/>
              <a:ext cx="685800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Shape 71"/>
            <p:cNvCxnSpPr/>
            <p:nvPr/>
          </p:nvCxnSpPr>
          <p:spPr>
            <a:xfrm rot="-5400000" flipH="1">
              <a:off x="3886199" y="3200401"/>
              <a:ext cx="685800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Shape 72"/>
            <p:cNvCxnSpPr/>
            <p:nvPr/>
          </p:nvCxnSpPr>
          <p:spPr>
            <a:xfrm rot="5400000">
              <a:off x="4000500" y="3238501"/>
              <a:ext cx="685800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Shape 73"/>
            <p:cNvCxnSpPr/>
            <p:nvPr/>
          </p:nvCxnSpPr>
          <p:spPr>
            <a:xfrm rot="-5400000" flipH="1">
              <a:off x="4572000" y="3200401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rot="-5400000" flipH="1">
              <a:off x="3733799" y="3352800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Shape 75"/>
            <p:cNvCxnSpPr/>
            <p:nvPr/>
          </p:nvCxnSpPr>
          <p:spPr>
            <a:xfrm rot="5400000">
              <a:off x="3619499" y="3314700"/>
              <a:ext cx="685800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Shape 76"/>
            <p:cNvCxnSpPr/>
            <p:nvPr/>
          </p:nvCxnSpPr>
          <p:spPr>
            <a:xfrm rot="-5400000" flipH="1">
              <a:off x="4214813" y="3252788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Shape 77"/>
            <p:cNvCxnSpPr/>
            <p:nvPr/>
          </p:nvCxnSpPr>
          <p:spPr>
            <a:xfrm rot="-5400000" flipH="1">
              <a:off x="4751069" y="3326131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Shape 78"/>
            <p:cNvCxnSpPr/>
            <p:nvPr/>
          </p:nvCxnSpPr>
          <p:spPr>
            <a:xfrm rot="-5400000" flipH="1">
              <a:off x="43433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Shape 79"/>
            <p:cNvCxnSpPr/>
            <p:nvPr/>
          </p:nvCxnSpPr>
          <p:spPr>
            <a:xfrm rot="-5400000" flipH="1">
              <a:off x="4571999" y="3352801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Shape 80"/>
            <p:cNvCxnSpPr/>
            <p:nvPr/>
          </p:nvCxnSpPr>
          <p:spPr>
            <a:xfrm rot="-5400000" flipH="1">
              <a:off x="5257799" y="3352802"/>
              <a:ext cx="685800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Shape 81"/>
            <p:cNvCxnSpPr/>
            <p:nvPr/>
          </p:nvCxnSpPr>
          <p:spPr>
            <a:xfrm rot="-5400000" flipH="1">
              <a:off x="5067299" y="3238502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Shape 82"/>
            <p:cNvCxnSpPr/>
            <p:nvPr/>
          </p:nvCxnSpPr>
          <p:spPr>
            <a:xfrm rot="5400000">
              <a:off x="5219699" y="3238502"/>
              <a:ext cx="6858000" cy="381000"/>
            </a:xfrm>
            <a:prstGeom prst="straightConnector1">
              <a:avLst/>
            </a:prstGeom>
            <a:noFill/>
            <a:ln w="5080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Shape 83"/>
            <p:cNvCxnSpPr/>
            <p:nvPr/>
          </p:nvCxnSpPr>
          <p:spPr>
            <a:xfrm rot="-5400000" flipH="1">
              <a:off x="4876801" y="3352801"/>
              <a:ext cx="685800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Shape 84"/>
            <p:cNvCxnSpPr/>
            <p:nvPr/>
          </p:nvCxnSpPr>
          <p:spPr>
            <a:xfrm rot="5400000">
              <a:off x="5527993" y="3318196"/>
              <a:ext cx="6888479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Shape 85"/>
            <p:cNvCxnSpPr/>
            <p:nvPr/>
          </p:nvCxnSpPr>
          <p:spPr>
            <a:xfrm rot="5400000">
              <a:off x="4850130" y="3227072"/>
              <a:ext cx="685800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Shape 86"/>
            <p:cNvCxnSpPr/>
            <p:nvPr/>
          </p:nvCxnSpPr>
          <p:spPr>
            <a:xfrm rot="-5400000" flipH="1">
              <a:off x="4751069" y="3326132"/>
              <a:ext cx="685800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Shape 87"/>
            <p:cNvCxnSpPr/>
            <p:nvPr/>
          </p:nvCxnSpPr>
          <p:spPr>
            <a:xfrm rot="5400000">
              <a:off x="5562598" y="3429001"/>
              <a:ext cx="685800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Shape 88"/>
            <p:cNvCxnSpPr/>
            <p:nvPr/>
          </p:nvCxnSpPr>
          <p:spPr>
            <a:xfrm rot="5400000">
              <a:off x="2552699" y="3390900"/>
              <a:ext cx="685800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Shape 89"/>
            <p:cNvCxnSpPr/>
            <p:nvPr/>
          </p:nvCxnSpPr>
          <p:spPr>
            <a:xfrm rot="-5400000" flipH="1">
              <a:off x="3047999" y="3352800"/>
              <a:ext cx="685800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Shape 90"/>
            <p:cNvCxnSpPr/>
            <p:nvPr/>
          </p:nvCxnSpPr>
          <p:spPr>
            <a:xfrm rot="-5400000" flipH="1">
              <a:off x="3238499" y="3238500"/>
              <a:ext cx="685800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Shape 91"/>
            <p:cNvCxnSpPr/>
            <p:nvPr/>
          </p:nvCxnSpPr>
          <p:spPr>
            <a:xfrm rot="5400000">
              <a:off x="2133599" y="3276600"/>
              <a:ext cx="685800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Shape 92"/>
            <p:cNvCxnSpPr/>
            <p:nvPr/>
          </p:nvCxnSpPr>
          <p:spPr>
            <a:xfrm rot="-5400000" flipH="1">
              <a:off x="3148012" y="3252789"/>
              <a:ext cx="685800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Shape 93"/>
            <p:cNvCxnSpPr/>
            <p:nvPr/>
          </p:nvCxnSpPr>
          <p:spPr>
            <a:xfrm rot="5400000">
              <a:off x="3771899" y="3238500"/>
              <a:ext cx="685800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Shape 94"/>
            <p:cNvCxnSpPr/>
            <p:nvPr/>
          </p:nvCxnSpPr>
          <p:spPr>
            <a:xfrm rot="5400000">
              <a:off x="4229099" y="2933700"/>
              <a:ext cx="685800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Shape 95"/>
            <p:cNvCxnSpPr/>
            <p:nvPr/>
          </p:nvCxnSpPr>
          <p:spPr>
            <a:xfrm rot="-5400000" flipH="1">
              <a:off x="1371599" y="3200403"/>
              <a:ext cx="685800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0" y="1905000"/>
            <a:ext cx="4953000" cy="312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0" y="2057400"/>
            <a:ext cx="4801394" cy="2820987"/>
            <a:chOff x="0" y="2057400"/>
            <a:chExt cx="4801394" cy="2820987"/>
          </a:xfrm>
        </p:grpSpPr>
        <p:cxnSp>
          <p:nvCxnSpPr>
            <p:cNvPr id="101" name="Shape 101"/>
            <p:cNvCxnSpPr/>
            <p:nvPr/>
          </p:nvCxnSpPr>
          <p:spPr>
            <a:xfrm>
              <a:off x="0" y="20574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4876800"/>
              <a:ext cx="4800600" cy="1587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Shape 103"/>
            <p:cNvCxnSpPr/>
            <p:nvPr/>
          </p:nvCxnSpPr>
          <p:spPr>
            <a:xfrm rot="5400000">
              <a:off x="3391694" y="3467099"/>
              <a:ext cx="2818605" cy="793"/>
            </a:xfrm>
            <a:prstGeom prst="straightConnector1">
              <a:avLst/>
            </a:prstGeom>
            <a:noFill/>
            <a:ln w="1905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228600" y="2130425"/>
            <a:ext cx="4419599" cy="16003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228600" y="3733800"/>
            <a:ext cx="44195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40"/>
              </a:spcBef>
              <a:buClr>
                <a:srgbClr val="ABC2C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rgbClr val="ABC2C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022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23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079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21920" algn="l" rtl="0">
              <a:spcBef>
                <a:spcPts val="480"/>
              </a:spcBef>
              <a:buClr>
                <a:srgbClr val="ABC2C8"/>
              </a:buClr>
              <a:buChar char="•"/>
              <a:defRPr/>
            </a:lvl1pPr>
            <a:lvl2pPr marL="548640" indent="-66040" algn="l" rtl="0">
              <a:spcBef>
                <a:spcPts val="400"/>
              </a:spcBef>
              <a:buClr>
                <a:srgbClr val="ABC2C8"/>
              </a:buClr>
              <a:buChar char="•"/>
              <a:defRPr/>
            </a:lvl2pPr>
            <a:lvl3pPr marL="914400" indent="-101600" algn="l" rtl="0">
              <a:spcBef>
                <a:spcPts val="400"/>
              </a:spcBef>
              <a:buClr>
                <a:schemeClr val="accent2"/>
              </a:buClr>
              <a:buChar char="•"/>
              <a:defRPr/>
            </a:lvl3pPr>
            <a:lvl4pPr marL="1188720" indent="-121919" algn="l" rtl="0">
              <a:spcBef>
                <a:spcPts val="360"/>
              </a:spcBef>
              <a:buClr>
                <a:schemeClr val="accent3"/>
              </a:buClr>
              <a:buChar char="•"/>
              <a:defRPr/>
            </a:lvl4pPr>
            <a:lvl5pPr marL="1463040" indent="-129539" algn="l" rtl="0">
              <a:spcBef>
                <a:spcPts val="320"/>
              </a:spcBef>
              <a:buClr>
                <a:schemeClr val="accent4"/>
              </a:buClr>
              <a:buChar char="•"/>
              <a:defRPr/>
            </a:lvl5pPr>
            <a:lvl6pPr marL="1691640" indent="-91439" algn="l" rtl="0">
              <a:spcBef>
                <a:spcPts val="320"/>
              </a:spcBef>
              <a:buClr>
                <a:schemeClr val="accent5"/>
              </a:buClr>
              <a:buChar char="•"/>
              <a:defRPr/>
            </a:lvl6pPr>
            <a:lvl7pPr marL="19202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7pPr>
            <a:lvl8pPr marL="2148840" indent="-91439" algn="l" rtl="0">
              <a:spcBef>
                <a:spcPts val="320"/>
              </a:spcBef>
              <a:buClr>
                <a:schemeClr val="accent3"/>
              </a:buClr>
              <a:buChar char="•"/>
              <a:defRPr/>
            </a:lvl8pPr>
            <a:lvl9pPr marL="2377440" indent="-91439" algn="l" rtl="0">
              <a:spcBef>
                <a:spcPts val="320"/>
              </a:spcBef>
              <a:buClr>
                <a:schemeClr val="accent6"/>
              </a:buClr>
              <a:buChar char="•"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67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FDFDFD"/>
            </a:gs>
            <a:gs pos="100000">
              <a:srgbClr val="9F9F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0" y="-30477"/>
            <a:ext cx="9067799" cy="4846320"/>
            <a:chOff x="0" y="-30476"/>
            <a:chExt cx="9067799" cy="4526277"/>
          </a:xfrm>
        </p:grpSpPr>
        <p:cxnSp>
          <p:nvCxnSpPr>
            <p:cNvPr id="114" name="Shape 114"/>
            <p:cNvCxnSpPr/>
            <p:nvPr/>
          </p:nvCxnSpPr>
          <p:spPr>
            <a:xfrm rot="-5400000" flipH="1">
              <a:off x="-27166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-5400000" flipH="1">
              <a:off x="-4621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Shape 116"/>
            <p:cNvCxnSpPr/>
            <p:nvPr/>
          </p:nvCxnSpPr>
          <p:spPr>
            <a:xfrm rot="5400000">
              <a:off x="-30976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Shape 117"/>
            <p:cNvCxnSpPr/>
            <p:nvPr/>
          </p:nvCxnSpPr>
          <p:spPr>
            <a:xfrm rot="5400000">
              <a:off x="-206236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Shape 118"/>
            <p:cNvCxnSpPr/>
            <p:nvPr/>
          </p:nvCxnSpPr>
          <p:spPr>
            <a:xfrm rot="-5400000" flipH="1">
              <a:off x="-2138564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Shape 119"/>
            <p:cNvCxnSpPr/>
            <p:nvPr/>
          </p:nvCxnSpPr>
          <p:spPr>
            <a:xfrm rot="-5400000" flipH="1">
              <a:off x="-195464" y="1785211"/>
              <a:ext cx="4505730" cy="9144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Shape 120"/>
            <p:cNvCxnSpPr/>
            <p:nvPr/>
          </p:nvCxnSpPr>
          <p:spPr>
            <a:xfrm rot="-5400000" flipH="1">
              <a:off x="-164326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Shape 121"/>
            <p:cNvCxnSpPr/>
            <p:nvPr/>
          </p:nvCxnSpPr>
          <p:spPr>
            <a:xfrm rot="5400000">
              <a:off x="-1528964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Shape 122"/>
            <p:cNvCxnSpPr/>
            <p:nvPr/>
          </p:nvCxnSpPr>
          <p:spPr>
            <a:xfrm rot="-5400000" flipH="1">
              <a:off x="-95746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Shape 123"/>
            <p:cNvCxnSpPr/>
            <p:nvPr/>
          </p:nvCxnSpPr>
          <p:spPr>
            <a:xfrm rot="-5400000" flipH="1">
              <a:off x="-194806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Shape 124"/>
            <p:cNvCxnSpPr/>
            <p:nvPr/>
          </p:nvCxnSpPr>
          <p:spPr>
            <a:xfrm rot="-5400000" flipH="1">
              <a:off x="-652664" y="2166210"/>
              <a:ext cx="4505730" cy="152401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Shape 125"/>
            <p:cNvCxnSpPr/>
            <p:nvPr/>
          </p:nvCxnSpPr>
          <p:spPr>
            <a:xfrm rot="-5400000" flipH="1">
              <a:off x="-16432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Shape 126"/>
            <p:cNvCxnSpPr/>
            <p:nvPr/>
          </p:nvCxnSpPr>
          <p:spPr>
            <a:xfrm rot="-5400000" flipH="1">
              <a:off x="-1790700" y="2019300"/>
              <a:ext cx="4495800" cy="4572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Shape 127"/>
            <p:cNvCxnSpPr/>
            <p:nvPr/>
          </p:nvCxnSpPr>
          <p:spPr>
            <a:xfrm rot="5400000">
              <a:off x="-555509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Shape 128"/>
            <p:cNvCxnSpPr/>
            <p:nvPr/>
          </p:nvCxnSpPr>
          <p:spPr>
            <a:xfrm rot="5400000">
              <a:off x="340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Shape 129"/>
            <p:cNvCxnSpPr/>
            <p:nvPr/>
          </p:nvCxnSpPr>
          <p:spPr>
            <a:xfrm rot="5400000">
              <a:off x="2617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Shape 130"/>
            <p:cNvCxnSpPr/>
            <p:nvPr/>
          </p:nvCxnSpPr>
          <p:spPr>
            <a:xfrm rot="5400000">
              <a:off x="-67933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Shape 131"/>
            <p:cNvCxnSpPr/>
            <p:nvPr/>
          </p:nvCxnSpPr>
          <p:spPr>
            <a:xfrm rot="-5400000" flipH="1">
              <a:off x="-1467052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Shape 132"/>
            <p:cNvCxnSpPr/>
            <p:nvPr/>
          </p:nvCxnSpPr>
          <p:spPr>
            <a:xfrm rot="-5400000" flipH="1">
              <a:off x="-77839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Shape 133"/>
            <p:cNvCxnSpPr/>
            <p:nvPr/>
          </p:nvCxnSpPr>
          <p:spPr>
            <a:xfrm rot="-5400000" flipH="1">
              <a:off x="-11860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Shape 134"/>
            <p:cNvCxnSpPr/>
            <p:nvPr/>
          </p:nvCxnSpPr>
          <p:spPr>
            <a:xfrm rot="-5400000" flipH="1">
              <a:off x="-95746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Shape 135"/>
            <p:cNvCxnSpPr/>
            <p:nvPr/>
          </p:nvCxnSpPr>
          <p:spPr>
            <a:xfrm rot="-5400000" flipH="1">
              <a:off x="22429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Shape 136"/>
            <p:cNvCxnSpPr/>
            <p:nvPr/>
          </p:nvCxnSpPr>
          <p:spPr>
            <a:xfrm rot="-5400000" flipH="1">
              <a:off x="20524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Shape 137"/>
            <p:cNvCxnSpPr/>
            <p:nvPr/>
          </p:nvCxnSpPr>
          <p:spPr>
            <a:xfrm rot="5400000">
              <a:off x="2204834" y="2051911"/>
              <a:ext cx="4505730" cy="3810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Shape 138"/>
            <p:cNvCxnSpPr/>
            <p:nvPr/>
          </p:nvCxnSpPr>
          <p:spPr>
            <a:xfrm rot="5400000">
              <a:off x="452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Shape 139"/>
            <p:cNvCxnSpPr/>
            <p:nvPr/>
          </p:nvCxnSpPr>
          <p:spPr>
            <a:xfrm rot="-5400000" flipH="1">
              <a:off x="376035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Shape 140"/>
            <p:cNvCxnSpPr/>
            <p:nvPr/>
          </p:nvCxnSpPr>
          <p:spPr>
            <a:xfrm rot="5400000">
              <a:off x="1023735" y="2242138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Shape 141"/>
            <p:cNvCxnSpPr/>
            <p:nvPr/>
          </p:nvCxnSpPr>
          <p:spPr>
            <a:xfrm rot="-5400000" flipH="1">
              <a:off x="871335" y="2013811"/>
              <a:ext cx="4505730" cy="457200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Shape 142"/>
            <p:cNvCxnSpPr/>
            <p:nvPr/>
          </p:nvCxnSpPr>
          <p:spPr>
            <a:xfrm rot="5400000">
              <a:off x="985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Shape 143"/>
            <p:cNvCxnSpPr/>
            <p:nvPr/>
          </p:nvCxnSpPr>
          <p:spPr>
            <a:xfrm rot="-5400000" flipH="1">
              <a:off x="1557135" y="2013811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Shape 144"/>
            <p:cNvCxnSpPr/>
            <p:nvPr/>
          </p:nvCxnSpPr>
          <p:spPr>
            <a:xfrm rot="-5400000" flipH="1">
              <a:off x="566535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Shape 145"/>
            <p:cNvCxnSpPr/>
            <p:nvPr/>
          </p:nvCxnSpPr>
          <p:spPr>
            <a:xfrm rot="-5400000" flipH="1">
              <a:off x="1861936" y="2166210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Shape 146"/>
            <p:cNvCxnSpPr/>
            <p:nvPr/>
          </p:nvCxnSpPr>
          <p:spPr>
            <a:xfrm rot="-5400000" flipH="1">
              <a:off x="8713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Shape 147"/>
            <p:cNvCxnSpPr/>
            <p:nvPr/>
          </p:nvCxnSpPr>
          <p:spPr>
            <a:xfrm rot="5400000">
              <a:off x="1474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Shape 148"/>
            <p:cNvCxnSpPr/>
            <p:nvPr/>
          </p:nvCxnSpPr>
          <p:spPr>
            <a:xfrm rot="5400000">
              <a:off x="195909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3882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Shape 149"/>
            <p:cNvCxnSpPr/>
            <p:nvPr/>
          </p:nvCxnSpPr>
          <p:spPr>
            <a:xfrm rot="5400000">
              <a:off x="2548687" y="2090963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Shape 150"/>
            <p:cNvCxnSpPr/>
            <p:nvPr/>
          </p:nvCxnSpPr>
          <p:spPr>
            <a:xfrm rot="5400000">
              <a:off x="27763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" name="Shape 151"/>
            <p:cNvCxnSpPr/>
            <p:nvPr/>
          </p:nvCxnSpPr>
          <p:spPr>
            <a:xfrm rot="5400000">
              <a:off x="1835265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2" name="Shape 152"/>
            <p:cNvCxnSpPr/>
            <p:nvPr/>
          </p:nvCxnSpPr>
          <p:spPr>
            <a:xfrm rot="-5400000" flipH="1">
              <a:off x="10475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3" name="Shape 153"/>
            <p:cNvCxnSpPr/>
            <p:nvPr/>
          </p:nvCxnSpPr>
          <p:spPr>
            <a:xfrm rot="-5400000" flipH="1">
              <a:off x="17362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Shape 154"/>
            <p:cNvCxnSpPr/>
            <p:nvPr/>
          </p:nvCxnSpPr>
          <p:spPr>
            <a:xfrm rot="-5400000" flipH="1">
              <a:off x="13285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Shape 155"/>
            <p:cNvCxnSpPr/>
            <p:nvPr/>
          </p:nvCxnSpPr>
          <p:spPr>
            <a:xfrm rot="-5400000" flipH="1">
              <a:off x="1557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Shape 156"/>
            <p:cNvCxnSpPr/>
            <p:nvPr/>
          </p:nvCxnSpPr>
          <p:spPr>
            <a:xfrm rot="-5400000" flipH="1">
              <a:off x="39193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Shape 157"/>
            <p:cNvCxnSpPr/>
            <p:nvPr/>
          </p:nvCxnSpPr>
          <p:spPr>
            <a:xfrm rot="-5400000" flipH="1">
              <a:off x="3271636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Shape 158"/>
            <p:cNvCxnSpPr/>
            <p:nvPr/>
          </p:nvCxnSpPr>
          <p:spPr>
            <a:xfrm rot="5400000">
              <a:off x="3881234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Shape 159"/>
            <p:cNvCxnSpPr/>
            <p:nvPr/>
          </p:nvCxnSpPr>
          <p:spPr>
            <a:xfrm rot="5400000">
              <a:off x="3004936" y="2090011"/>
              <a:ext cx="4505729" cy="3047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Shape 160"/>
            <p:cNvCxnSpPr/>
            <p:nvPr/>
          </p:nvCxnSpPr>
          <p:spPr>
            <a:xfrm rot="-5400000" flipH="1">
              <a:off x="2242935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Shape 161"/>
            <p:cNvCxnSpPr/>
            <p:nvPr/>
          </p:nvCxnSpPr>
          <p:spPr>
            <a:xfrm rot="-5400000" flipH="1">
              <a:off x="3538336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Shape 162"/>
            <p:cNvCxnSpPr/>
            <p:nvPr/>
          </p:nvCxnSpPr>
          <p:spPr>
            <a:xfrm rot="5400000">
              <a:off x="3822180" y="1535656"/>
              <a:ext cx="4505730" cy="141351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5568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Shape 163"/>
            <p:cNvCxnSpPr/>
            <p:nvPr/>
          </p:nvCxnSpPr>
          <p:spPr>
            <a:xfrm rot="5400000">
              <a:off x="4225087" y="2090964"/>
              <a:ext cx="4505730" cy="302895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Shape 164"/>
            <p:cNvCxnSpPr/>
            <p:nvPr/>
          </p:nvCxnSpPr>
          <p:spPr>
            <a:xfrm rot="5400000">
              <a:off x="4071734" y="2090011"/>
              <a:ext cx="4505730" cy="3047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Shape 165"/>
            <p:cNvCxnSpPr/>
            <p:nvPr/>
          </p:nvCxnSpPr>
          <p:spPr>
            <a:xfrm rot="5400000">
              <a:off x="3565004" y="2040481"/>
              <a:ext cx="4505730" cy="403859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Shape 166"/>
            <p:cNvCxnSpPr/>
            <p:nvPr/>
          </p:nvCxnSpPr>
          <p:spPr>
            <a:xfrm rot="-5400000" flipH="1">
              <a:off x="3412604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Shape 167"/>
            <p:cNvCxnSpPr/>
            <p:nvPr/>
          </p:nvCxnSpPr>
          <p:spPr>
            <a:xfrm rot="-5400000" flipH="1">
              <a:off x="2928734" y="2166211"/>
              <a:ext cx="4505730" cy="152399"/>
            </a:xfrm>
            <a:prstGeom prst="straightConnector1">
              <a:avLst/>
            </a:prstGeom>
            <a:noFill/>
            <a:ln w="57150" cap="flat">
              <a:solidFill>
                <a:schemeClr val="accent1">
                  <a:alpha val="2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Shape 168"/>
            <p:cNvCxnSpPr/>
            <p:nvPr/>
          </p:nvCxnSpPr>
          <p:spPr>
            <a:xfrm rot="-5400000" flipH="1">
              <a:off x="3081134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Shape 169"/>
            <p:cNvCxnSpPr/>
            <p:nvPr/>
          </p:nvCxnSpPr>
          <p:spPr>
            <a:xfrm rot="5400000">
              <a:off x="4643235" y="2128111"/>
              <a:ext cx="4505730" cy="228600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Shape 170"/>
            <p:cNvCxnSpPr/>
            <p:nvPr/>
          </p:nvCxnSpPr>
          <p:spPr>
            <a:xfrm rot="-5400000" flipH="1">
              <a:off x="4643233" y="2128111"/>
              <a:ext cx="4505730" cy="2286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Shape 171"/>
            <p:cNvCxnSpPr/>
            <p:nvPr/>
          </p:nvCxnSpPr>
          <p:spPr>
            <a:xfrm rot="5400000">
              <a:off x="5214735" y="2242139"/>
              <a:ext cx="4505730" cy="1587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Shape 172"/>
            <p:cNvCxnSpPr/>
            <p:nvPr/>
          </p:nvCxnSpPr>
          <p:spPr>
            <a:xfrm rot="-5400000" flipH="1">
              <a:off x="5062335" y="2013811"/>
              <a:ext cx="4505730" cy="457200"/>
            </a:xfrm>
            <a:prstGeom prst="straightConnector1">
              <a:avLst/>
            </a:prstGeom>
            <a:noFill/>
            <a:ln w="9525" cap="flat">
              <a:solidFill>
                <a:schemeClr val="accent1">
                  <a:alpha val="8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Shape 173"/>
            <p:cNvCxnSpPr/>
            <p:nvPr/>
          </p:nvCxnSpPr>
          <p:spPr>
            <a:xfrm rot="5400000">
              <a:off x="5176636" y="2051911"/>
              <a:ext cx="4505730" cy="381000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Shape 174"/>
            <p:cNvCxnSpPr/>
            <p:nvPr/>
          </p:nvCxnSpPr>
          <p:spPr>
            <a:xfrm rot="-5400000" flipH="1">
              <a:off x="5748134" y="2013812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-5400000" flipH="1">
              <a:off x="49099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Shape 176"/>
            <p:cNvCxnSpPr/>
            <p:nvPr/>
          </p:nvCxnSpPr>
          <p:spPr>
            <a:xfrm rot="5400000">
              <a:off x="4795635" y="2128111"/>
              <a:ext cx="4505730" cy="228600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Shape 177"/>
            <p:cNvCxnSpPr/>
            <p:nvPr/>
          </p:nvCxnSpPr>
          <p:spPr>
            <a:xfrm rot="-5400000" flipH="1">
              <a:off x="5390947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Shape 178"/>
            <p:cNvCxnSpPr/>
            <p:nvPr/>
          </p:nvCxnSpPr>
          <p:spPr>
            <a:xfrm rot="-5400000" flipH="1">
              <a:off x="5927205" y="2139541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Shape 179"/>
            <p:cNvCxnSpPr/>
            <p:nvPr/>
          </p:nvCxnSpPr>
          <p:spPr>
            <a:xfrm rot="-5400000" flipH="1">
              <a:off x="55195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Shape 180"/>
            <p:cNvCxnSpPr/>
            <p:nvPr/>
          </p:nvCxnSpPr>
          <p:spPr>
            <a:xfrm rot="-5400000" flipH="1">
              <a:off x="5748135" y="2166211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Shape 181"/>
            <p:cNvCxnSpPr/>
            <p:nvPr/>
          </p:nvCxnSpPr>
          <p:spPr>
            <a:xfrm rot="-5400000" flipH="1">
              <a:off x="6433935" y="2166212"/>
              <a:ext cx="4505730" cy="152399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Shape 182"/>
            <p:cNvCxnSpPr/>
            <p:nvPr/>
          </p:nvCxnSpPr>
          <p:spPr>
            <a:xfrm rot="-5400000" flipH="1">
              <a:off x="62434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Shape 183"/>
            <p:cNvCxnSpPr/>
            <p:nvPr/>
          </p:nvCxnSpPr>
          <p:spPr>
            <a:xfrm rot="5400000">
              <a:off x="6395835" y="2051912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Shape 184"/>
            <p:cNvCxnSpPr/>
            <p:nvPr/>
          </p:nvCxnSpPr>
          <p:spPr>
            <a:xfrm rot="-5400000" flipH="1">
              <a:off x="6052935" y="2166211"/>
              <a:ext cx="4505730" cy="152401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Shape 185"/>
            <p:cNvCxnSpPr/>
            <p:nvPr/>
          </p:nvCxnSpPr>
          <p:spPr>
            <a:xfrm rot="5400000">
              <a:off x="6709356" y="2136833"/>
              <a:ext cx="4525754" cy="191133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Shape 186"/>
            <p:cNvCxnSpPr/>
            <p:nvPr/>
          </p:nvCxnSpPr>
          <p:spPr>
            <a:xfrm rot="5400000">
              <a:off x="6026264" y="2040482"/>
              <a:ext cx="4505730" cy="40385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Shape 187"/>
            <p:cNvCxnSpPr/>
            <p:nvPr/>
          </p:nvCxnSpPr>
          <p:spPr>
            <a:xfrm rot="-5400000" flipH="1">
              <a:off x="5927205" y="2139542"/>
              <a:ext cx="4505730" cy="20574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Shape 188"/>
            <p:cNvCxnSpPr/>
            <p:nvPr/>
          </p:nvCxnSpPr>
          <p:spPr>
            <a:xfrm rot="5400000">
              <a:off x="6738733" y="2242140"/>
              <a:ext cx="4505732" cy="1587"/>
            </a:xfrm>
            <a:prstGeom prst="straightConnector1">
              <a:avLst/>
            </a:prstGeom>
            <a:noFill/>
            <a:ln w="1587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Shape 189"/>
            <p:cNvCxnSpPr/>
            <p:nvPr/>
          </p:nvCxnSpPr>
          <p:spPr>
            <a:xfrm rot="5400000">
              <a:off x="3728834" y="2204311"/>
              <a:ext cx="4505730" cy="76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Shape 190"/>
            <p:cNvCxnSpPr/>
            <p:nvPr/>
          </p:nvCxnSpPr>
          <p:spPr>
            <a:xfrm rot="-5400000" flipH="1">
              <a:off x="4224134" y="2166211"/>
              <a:ext cx="4505730" cy="1523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1" name="Shape 191"/>
            <p:cNvCxnSpPr/>
            <p:nvPr/>
          </p:nvCxnSpPr>
          <p:spPr>
            <a:xfrm rot="-5400000" flipH="1">
              <a:off x="4414634" y="2051911"/>
              <a:ext cx="4505730" cy="381000"/>
            </a:xfrm>
            <a:prstGeom prst="straightConnector1">
              <a:avLst/>
            </a:prstGeom>
            <a:noFill/>
            <a:ln w="19050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2" name="Shape 192"/>
            <p:cNvCxnSpPr/>
            <p:nvPr/>
          </p:nvCxnSpPr>
          <p:spPr>
            <a:xfrm rot="5400000">
              <a:off x="3309734" y="2090011"/>
              <a:ext cx="4505730" cy="304799"/>
            </a:xfrm>
            <a:prstGeom prst="straightConnector1">
              <a:avLst/>
            </a:prstGeom>
            <a:noFill/>
            <a:ln w="47625" cap="flat">
              <a:solidFill>
                <a:schemeClr val="accent1">
                  <a:alpha val="62745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Shape 193"/>
            <p:cNvCxnSpPr/>
            <p:nvPr/>
          </p:nvCxnSpPr>
          <p:spPr>
            <a:xfrm rot="-5400000" flipH="1">
              <a:off x="4324148" y="2066199"/>
              <a:ext cx="4505730" cy="352425"/>
            </a:xfrm>
            <a:prstGeom prst="straightConnector1">
              <a:avLst/>
            </a:prstGeom>
            <a:noFill/>
            <a:ln w="15875" cap="flat">
              <a:solidFill>
                <a:schemeClr val="accent1">
                  <a:alpha val="7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Shape 194"/>
            <p:cNvCxnSpPr/>
            <p:nvPr/>
          </p:nvCxnSpPr>
          <p:spPr>
            <a:xfrm rot="5400000">
              <a:off x="4948035" y="2051911"/>
              <a:ext cx="4505730" cy="381000"/>
            </a:xfrm>
            <a:prstGeom prst="straightConnector1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Shape 195"/>
            <p:cNvCxnSpPr/>
            <p:nvPr/>
          </p:nvCxnSpPr>
          <p:spPr>
            <a:xfrm rot="5400000">
              <a:off x="5405235" y="1747112"/>
              <a:ext cx="4505730" cy="990599"/>
            </a:xfrm>
            <a:prstGeom prst="straightConnector1">
              <a:avLst/>
            </a:prstGeom>
            <a:noFill/>
            <a:ln w="28575" cap="flat">
              <a:solidFill>
                <a:schemeClr val="accent1">
                  <a:alpha val="57647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Shape 196"/>
            <p:cNvCxnSpPr/>
            <p:nvPr/>
          </p:nvCxnSpPr>
          <p:spPr>
            <a:xfrm rot="-5400000" flipH="1">
              <a:off x="2547735" y="2013813"/>
              <a:ext cx="4505730" cy="457199"/>
            </a:xfrm>
            <a:prstGeom prst="straightConnector1">
              <a:avLst/>
            </a:prstGeom>
            <a:noFill/>
            <a:ln w="38100" cap="flat">
              <a:solidFill>
                <a:schemeClr val="accent1">
                  <a:alpha val="46666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7" name="Shape 197"/>
          <p:cNvSpPr/>
          <p:nvPr/>
        </p:nvSpPr>
        <p:spPr>
          <a:xfrm>
            <a:off x="0" y="4311167"/>
            <a:ext cx="9144000" cy="1904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198" name="Shape 198"/>
          <p:cNvCxnSpPr/>
          <p:nvPr/>
        </p:nvCxnSpPr>
        <p:spPr>
          <a:xfrm>
            <a:off x="0" y="4387367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0" y="6138380"/>
            <a:ext cx="914400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5621364"/>
            <a:ext cx="8305799" cy="41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Clr>
                <a:srgbClr val="888888"/>
              </a:buClr>
              <a:buNone/>
              <a:defRPr/>
            </a:lvl2pPr>
            <a:lvl3pPr marL="914400" indent="0" rtl="0">
              <a:buClr>
                <a:srgbClr val="888888"/>
              </a:buClr>
              <a:buNone/>
              <a:defRPr/>
            </a:lvl3pPr>
            <a:lvl4pPr marL="1371600" indent="0" rtl="0">
              <a:buClr>
                <a:srgbClr val="888888"/>
              </a:buClr>
              <a:buNone/>
              <a:defRPr/>
            </a:lvl4pPr>
            <a:lvl5pPr marL="1828800" indent="0" rtl="0">
              <a:buClr>
                <a:srgbClr val="888888"/>
              </a:buClr>
              <a:buNone/>
              <a:defRPr/>
            </a:lvl5pPr>
            <a:lvl6pPr marL="2286000" indent="0" rtl="0">
              <a:buClr>
                <a:srgbClr val="888888"/>
              </a:buClr>
              <a:buNone/>
              <a:defRPr/>
            </a:lvl6pPr>
            <a:lvl7pPr marL="2743200" indent="0" rtl="0">
              <a:buClr>
                <a:srgbClr val="888888"/>
              </a:buClr>
              <a:buNone/>
              <a:defRPr/>
            </a:lvl7pPr>
            <a:lvl8pPr marL="3200400" indent="0" rtl="0">
              <a:buClr>
                <a:srgbClr val="888888"/>
              </a:buClr>
              <a:buNone/>
              <a:defRPr/>
            </a:lvl8pPr>
            <a:lvl9pPr marL="3657600" indent="0" rtl="0">
              <a:buClr>
                <a:srgbClr val="888888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446356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325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967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673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068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763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200400" y="273050"/>
            <a:ext cx="548639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36" name="Shape 236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7" name="Shape 237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8" name="Shape 238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52400" y="19019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2"/>
          </p:nvPr>
        </p:nvSpPr>
        <p:spPr>
          <a:xfrm>
            <a:off x="152400" y="3273551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647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pic" idx="2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dk2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0" y="1563624"/>
            <a:ext cx="2761487" cy="33131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247" name="Shape 247"/>
          <p:cNvCxnSpPr/>
          <p:nvPr/>
        </p:nvCxnSpPr>
        <p:spPr>
          <a:xfrm rot="5400000">
            <a:off x="1128157" y="3221338"/>
            <a:ext cx="3017519" cy="793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0" y="1712975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0" y="4733544"/>
            <a:ext cx="2651760" cy="1587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5447" y="19050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152400" y="3276600"/>
            <a:ext cx="237743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None/>
              <a:defRPr/>
            </a:lvl1pPr>
            <a:lvl2pPr marL="457200" indent="0" rtl="0">
              <a:buNone/>
              <a:defRPr/>
            </a:lvl2pPr>
            <a:lvl3pPr marL="914400" indent="0" rtl="0">
              <a:buNone/>
              <a:defRPr/>
            </a:lvl3pPr>
            <a:lvl4pPr marL="1371600" indent="0" rtl="0">
              <a:buNone/>
              <a:defRPr/>
            </a:lvl4pPr>
            <a:lvl5pPr marL="1828800" indent="0" rtl="0">
              <a:buNone/>
              <a:defRPr/>
            </a:lvl5pPr>
            <a:lvl6pPr marL="2286000" indent="0" rtl="0">
              <a:buNone/>
              <a:defRPr/>
            </a:lvl6pPr>
            <a:lvl7pPr marL="2743200" indent="0" rtl="0">
              <a:buNone/>
              <a:defRPr/>
            </a:lvl7pPr>
            <a:lvl8pPr marL="3200400" indent="0" rtl="0">
              <a:buNone/>
              <a:defRPr/>
            </a:lvl8pPr>
            <a:lvl9pPr marL="3657600" indent="0" rtl="0"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65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492A0"/>
            </a:gs>
            <a:gs pos="100000">
              <a:srgbClr val="01273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149352" y="137159"/>
            <a:ext cx="8869679" cy="6583680"/>
          </a:xfrm>
          <a:prstGeom prst="rect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21920" algn="l" rtl="0">
              <a:spcBef>
                <a:spcPts val="480"/>
              </a:spcBef>
              <a:buClr>
                <a:srgbClr val="ABC2C8"/>
              </a:buClr>
              <a:buFont typeface="Arial"/>
              <a:buChar char="•"/>
              <a:defRPr/>
            </a:lvl1pPr>
            <a:lvl2pPr marL="548640" marR="0" indent="-66040" algn="l" rtl="0">
              <a:spcBef>
                <a:spcPts val="400"/>
              </a:spcBef>
              <a:buClr>
                <a:srgbClr val="ABC2C8"/>
              </a:buClr>
              <a:buFont typeface="Arial"/>
              <a:buChar char="•"/>
              <a:defRPr/>
            </a:lvl2pPr>
            <a:lvl3pPr marL="914400" marR="0" indent="-10160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3pPr>
            <a:lvl4pPr marL="1188720" marR="0" indent="-12191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4pPr>
            <a:lvl5pPr marL="1463040" marR="0" indent="-129539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5pPr>
            <a:lvl6pPr marL="1691640" marR="0" indent="-91439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6pPr>
            <a:lvl7pPr marL="19202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7pPr>
            <a:lvl8pPr marL="2148840" marR="0" indent="-91439" algn="l" rtl="0">
              <a:spcBef>
                <a:spcPts val="32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indent="-91439" algn="l" rtl="0">
              <a:spcBef>
                <a:spcPts val="320"/>
              </a:spcBef>
              <a:buClr>
                <a:schemeClr val="accent6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831123" y="6312407"/>
            <a:ext cx="348175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124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8759637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bg1"/>
                </a:solidFill>
              </a:rPr>
              <a:t>Bellringer March 12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/>
                </a:solidFill>
              </a:rPr>
              <a:t>How is part of Governor Faubus’s argument similar to the argument of “A Call For Unity” (the criticism which MLK was addressing in his letter)?  </a:t>
            </a: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Look specifically at section 4. </a:t>
            </a:r>
            <a:endParaRPr lang="en-US" sz="2500" dirty="0" smtClean="0">
              <a:solidFill>
                <a:schemeClr val="bg1"/>
              </a:solidFill>
            </a:endParaRPr>
          </a:p>
          <a:p>
            <a:pPr lvl="1"/>
            <a:endParaRPr lang="en-US" sz="2500" dirty="0">
              <a:solidFill>
                <a:schemeClr val="bg1"/>
              </a:solidFill>
            </a:endParaRPr>
          </a:p>
          <a:p>
            <a:pPr lvl="1"/>
            <a:endParaRPr lang="en-US" sz="2500" dirty="0" smtClean="0">
              <a:solidFill>
                <a:schemeClr val="bg1"/>
              </a:solidFill>
            </a:endParaRPr>
          </a:p>
          <a:p>
            <a:pPr lvl="1"/>
            <a:r>
              <a:rPr lang="en-US" sz="2500" dirty="0" smtClean="0">
                <a:solidFill>
                  <a:schemeClr val="bg1"/>
                </a:solidFill>
              </a:rPr>
              <a:t>I collected the “Letter From Birmingham Jail” CSET final draft and first draft. It is late after today. </a:t>
            </a:r>
            <a:endParaRPr lang="en-US" sz="2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bg1">
                    <a:lumMod val="95000"/>
                  </a:schemeClr>
                </a:solidFill>
              </a:rPr>
              <a:t>In Groups - </a:t>
            </a:r>
            <a:endParaRPr lang="en-US" sz="5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We created posters with the information for each section in the speech and the graphic organizer and reviewed it as a class. </a:t>
            </a:r>
          </a:p>
          <a:p>
            <a:endParaRPr lang="en-US" sz="3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Then we brainstormed how to respond to the writing prompt about the speech. </a:t>
            </a:r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3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Original</a:t>
            </a:r>
            <a:r>
              <a:rPr lang="en-US" sz="36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reading </a:t>
            </a:r>
            <a:r>
              <a:rPr lang="en-US" sz="36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 lang="en-US" sz="36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Read the speech with your partner using PALS.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Identify the organization of the speech using the graphic organizer</a:t>
            </a:r>
          </a:p>
          <a:p>
            <a:pPr marL="548640" marR="0" lvl="1" indent="-193040" algn="l" rtl="0">
              <a:spcBef>
                <a:spcPts val="40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Identify the rhetorical devices for each section of the text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logos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Look for </a:t>
            </a:r>
            <a:r>
              <a:rPr lang="en-US" sz="18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logical fallacies</a:t>
            </a:r>
          </a:p>
          <a:p>
            <a:pPr marL="914400" marR="0" lvl="2" indent="-228600" algn="l" rtl="0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 for pathos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Word choice</a:t>
            </a:r>
          </a:p>
          <a:p>
            <a:pPr marL="1188720" marR="0" lvl="3" indent="-236219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Specific examples </a:t>
            </a:r>
            <a:r>
              <a:rPr lang="en-US" sz="1800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chosen</a:t>
            </a:r>
            <a:endParaRPr lang="en-US" sz="18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9483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We began writing the draft for our CSET for Faubus’s speech. 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 smtClean="0">
                <a:solidFill>
                  <a:schemeClr val="bg1">
                    <a:lumMod val="95000"/>
                  </a:schemeClr>
                </a:solidFill>
              </a:rPr>
              <a:t>Period 1 and 3 – you did not submit the draft today. You will work on it in class on Tuesday.</a:t>
            </a:r>
          </a:p>
          <a:p>
            <a:endParaRPr lang="en-US" sz="15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1500" dirty="0" smtClean="0">
                <a:solidFill>
                  <a:schemeClr val="bg1">
                    <a:lumMod val="95000"/>
                  </a:schemeClr>
                </a:solidFill>
              </a:rPr>
              <a:t>Period 5 – you DID submit the draft of this writing assignment.</a:t>
            </a:r>
          </a:p>
          <a:p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  <a:p>
            <a:pPr lvl="0" indent="-274320">
              <a:buSzPct val="100000"/>
            </a:pPr>
            <a:r>
              <a:rPr lang="en-US" sz="4000" dirty="0">
                <a:solidFill>
                  <a:schemeClr val="lt2"/>
                </a:solidFill>
              </a:rPr>
              <a:t>Answer LEQ using graphic organizer:</a:t>
            </a:r>
          </a:p>
          <a:p>
            <a:pPr lvl="1" indent="-193040">
              <a:buSzPct val="100000"/>
            </a:pPr>
            <a:r>
              <a:rPr lang="en-US" sz="4000" dirty="0">
                <a:solidFill>
                  <a:schemeClr val="lt1"/>
                </a:solidFill>
              </a:rPr>
              <a:t>How does </a:t>
            </a:r>
            <a:r>
              <a:rPr lang="en-US" sz="4000" dirty="0" err="1">
                <a:solidFill>
                  <a:schemeClr val="lt1"/>
                </a:solidFill>
              </a:rPr>
              <a:t>Faubus</a:t>
            </a:r>
            <a:r>
              <a:rPr lang="en-US" sz="4000" dirty="0">
                <a:solidFill>
                  <a:schemeClr val="lt1"/>
                </a:solidFill>
              </a:rPr>
              <a:t> employ ethos, logos, and pathos to build an argument?</a:t>
            </a:r>
          </a:p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2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</a:rPr>
              <a:t>Homework:</a:t>
            </a:r>
            <a:endParaRPr lang="en-US" sz="25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Unit 3 project – due March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19</a:t>
            </a:r>
            <a:endParaRPr lang="en-US" sz="3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Computer lab on March 13 (S208)</a:t>
            </a:r>
          </a:p>
          <a:p>
            <a:endParaRPr lang="en-US" sz="3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Extra credit essay due on March 21. </a:t>
            </a:r>
          </a:p>
        </p:txBody>
      </p:sp>
    </p:spTree>
    <p:extLst>
      <p:ext uri="{BB962C8B-B14F-4D97-AF65-F5344CB8AC3E}">
        <p14:creationId xmlns:p14="http://schemas.microsoft.com/office/powerpoint/2010/main" val="5064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242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Bellringer March 12</vt:lpstr>
      <vt:lpstr>In Groups - </vt:lpstr>
      <vt:lpstr>Original reading Instructions</vt:lpstr>
      <vt:lpstr>We began writing the draft for our CSET for Faubus’s speech. 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12</dc:title>
  <dc:creator>Windows User</dc:creator>
  <cp:lastModifiedBy>Windows User</cp:lastModifiedBy>
  <cp:revision>1</cp:revision>
  <dcterms:created xsi:type="dcterms:W3CDTF">2014-03-13T11:49:32Z</dcterms:created>
  <dcterms:modified xsi:type="dcterms:W3CDTF">2014-03-13T11:54:35Z</dcterms:modified>
</cp:coreProperties>
</file>