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2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1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3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5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0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4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9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8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1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5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8CB-FF39-4EA7-AD96-09AAB718102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5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F8CB-FF39-4EA7-AD96-09AAB7181027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A0E1E-7B02-41B6-8699-98F4E47F5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uthors.simonandschuster.com/Jeff-Hobbs/36063537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16: </a:t>
            </a:r>
            <a:r>
              <a:rPr lang="en-US" dirty="0" smtClean="0"/>
              <a:t>Bellringer: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610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ON A PIECE OF PAPER TO TURN IN.</a:t>
            </a:r>
          </a:p>
          <a:p>
            <a:r>
              <a:rPr lang="en-US" dirty="0" smtClean="0"/>
              <a:t>View </a:t>
            </a:r>
            <a:r>
              <a:rPr lang="en-US" dirty="0" smtClean="0"/>
              <a:t>the video.</a:t>
            </a:r>
          </a:p>
          <a:p>
            <a:r>
              <a:rPr lang="en-US" dirty="0" smtClean="0"/>
              <a:t>Then write a question you might ask Jeff Hobbs. </a:t>
            </a:r>
            <a:endParaRPr lang="en-US" dirty="0" smtClean="0"/>
          </a:p>
          <a:p>
            <a:r>
              <a:rPr lang="en-US" dirty="0" smtClean="0"/>
              <a:t>Jeff Hobbs is the author who was here on Friday to speak with William Penn students. He visited period 5 English.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Link</a:t>
            </a:r>
            <a:endParaRPr lang="en-US" dirty="0" smtClean="0"/>
          </a:p>
          <a:p>
            <a:pPr algn="l"/>
            <a:r>
              <a:rPr lang="en-US" dirty="0" smtClean="0"/>
              <a:t>Suggested questions include:</a:t>
            </a:r>
          </a:p>
          <a:p>
            <a:pPr algn="l"/>
            <a:r>
              <a:rPr lang="en-US" dirty="0" smtClean="0"/>
              <a:t>How did you set up interviews with Rob Peace’s friends and family? Did anyone have to be persuaded to participate?</a:t>
            </a:r>
          </a:p>
          <a:p>
            <a:pPr algn="l"/>
            <a:r>
              <a:rPr lang="en-US" dirty="0" smtClean="0"/>
              <a:t>How did you decide what to include in the book?</a:t>
            </a:r>
          </a:p>
          <a:p>
            <a:pPr algn="l"/>
            <a:r>
              <a:rPr lang="en-US" dirty="0" smtClean="0"/>
              <a:t>Were there any sources whose credibility you questioned? </a:t>
            </a:r>
          </a:p>
          <a:p>
            <a:pPr algn="l"/>
            <a:r>
              <a:rPr lang="en-US" dirty="0" smtClean="0"/>
              <a:t>Did anyone seem to have a hidden agenda?</a:t>
            </a:r>
          </a:p>
          <a:p>
            <a:pPr algn="l"/>
            <a:r>
              <a:rPr lang="en-US" dirty="0" smtClean="0"/>
              <a:t>Ask him personal questions too (but not too persona!)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39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199"/>
            <a:ext cx="8229600" cy="51032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u="sng" dirty="0" smtClean="0"/>
              <a:t>Definition: </a:t>
            </a:r>
            <a:r>
              <a:rPr lang="en-US" sz="3600" dirty="0"/>
              <a:t> a series of words in a row (or close to a row) have the same </a:t>
            </a:r>
            <a:r>
              <a:rPr lang="en-US" sz="3600" b="1" dirty="0"/>
              <a:t>first consonant sound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	A tongue twister</a:t>
            </a:r>
          </a:p>
          <a:p>
            <a:pPr marL="0" indent="0">
              <a:buNone/>
            </a:pPr>
            <a:r>
              <a:rPr lang="en-US" sz="3600" dirty="0"/>
              <a:t>Carrie's cat clawed her couch, creating chaos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 </a:t>
            </a:r>
            <a:endParaRPr lang="en-US" sz="3600" u="sng" dirty="0"/>
          </a:p>
        </p:txBody>
      </p:sp>
      <p:pic>
        <p:nvPicPr>
          <p:cNvPr id="3074" name="Picture 2" descr="C:\Users\rriedel\AppData\Local\Microsoft\Windows\Temporary Internet Files\Content.IE5\JJVJWVE6\MC90034785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438400"/>
            <a:ext cx="2286000" cy="1824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37" name="SMARTInkShape-Group89"/>
          <p:cNvGrpSpPr/>
          <p:nvPr/>
        </p:nvGrpSpPr>
        <p:grpSpPr>
          <a:xfrm>
            <a:off x="4014912" y="3307612"/>
            <a:ext cx="3128839" cy="1100083"/>
            <a:chOff x="4014912" y="3307612"/>
            <a:chExt cx="3128839" cy="1100083"/>
          </a:xfrm>
        </p:grpSpPr>
        <p:sp>
          <p:nvSpPr>
            <p:cNvPr id="3117" name="SMARTInkShape-366"/>
            <p:cNvSpPr/>
            <p:nvPr/>
          </p:nvSpPr>
          <p:spPr>
            <a:xfrm>
              <a:off x="5445055" y="3816211"/>
              <a:ext cx="305666" cy="205721"/>
            </a:xfrm>
            <a:custGeom>
              <a:avLst/>
              <a:gdLst/>
              <a:ahLst/>
              <a:cxnLst/>
              <a:rect l="0" t="0" r="0" b="0"/>
              <a:pathLst>
                <a:path w="305666" h="205721">
                  <a:moveTo>
                    <a:pt x="105640" y="55702"/>
                  </a:moveTo>
                  <a:lnTo>
                    <a:pt x="70728" y="55702"/>
                  </a:lnTo>
                  <a:lnTo>
                    <a:pt x="65696" y="55702"/>
                  </a:lnTo>
                  <a:lnTo>
                    <a:pt x="47237" y="63286"/>
                  </a:lnTo>
                  <a:lnTo>
                    <a:pt x="17870" y="82575"/>
                  </a:lnTo>
                  <a:lnTo>
                    <a:pt x="3603" y="103730"/>
                  </a:lnTo>
                  <a:lnTo>
                    <a:pt x="0" y="117733"/>
                  </a:lnTo>
                  <a:lnTo>
                    <a:pt x="1274" y="125076"/>
                  </a:lnTo>
                  <a:lnTo>
                    <a:pt x="6453" y="133672"/>
                  </a:lnTo>
                  <a:lnTo>
                    <a:pt x="15315" y="143687"/>
                  </a:lnTo>
                  <a:lnTo>
                    <a:pt x="22103" y="146400"/>
                  </a:lnTo>
                  <a:lnTo>
                    <a:pt x="53379" y="148443"/>
                  </a:lnTo>
                  <a:lnTo>
                    <a:pt x="71370" y="144740"/>
                  </a:lnTo>
                  <a:lnTo>
                    <a:pt x="105829" y="126321"/>
                  </a:lnTo>
                  <a:lnTo>
                    <a:pt x="140747" y="98492"/>
                  </a:lnTo>
                  <a:lnTo>
                    <a:pt x="149817" y="88213"/>
                  </a:lnTo>
                  <a:lnTo>
                    <a:pt x="158592" y="69832"/>
                  </a:lnTo>
                  <a:lnTo>
                    <a:pt x="168197" y="34400"/>
                  </a:lnTo>
                  <a:lnTo>
                    <a:pt x="169589" y="19038"/>
                  </a:lnTo>
                  <a:lnTo>
                    <a:pt x="167664" y="13478"/>
                  </a:lnTo>
                  <a:lnTo>
                    <a:pt x="164955" y="8361"/>
                  </a:lnTo>
                  <a:lnTo>
                    <a:pt x="163074" y="0"/>
                  </a:lnTo>
                  <a:lnTo>
                    <a:pt x="162185" y="311"/>
                  </a:lnTo>
                  <a:lnTo>
                    <a:pt x="146005" y="15382"/>
                  </a:lnTo>
                  <a:lnTo>
                    <a:pt x="131822" y="39465"/>
                  </a:lnTo>
                  <a:lnTo>
                    <a:pt x="122042" y="68557"/>
                  </a:lnTo>
                  <a:lnTo>
                    <a:pt x="120112" y="100555"/>
                  </a:lnTo>
                  <a:lnTo>
                    <a:pt x="120802" y="112943"/>
                  </a:lnTo>
                  <a:lnTo>
                    <a:pt x="125654" y="128048"/>
                  </a:lnTo>
                  <a:lnTo>
                    <a:pt x="129880" y="134951"/>
                  </a:lnTo>
                  <a:lnTo>
                    <a:pt x="140515" y="143300"/>
                  </a:lnTo>
                  <a:lnTo>
                    <a:pt x="171479" y="158051"/>
                  </a:lnTo>
                  <a:lnTo>
                    <a:pt x="191822" y="161433"/>
                  </a:lnTo>
                  <a:lnTo>
                    <a:pt x="224939" y="156873"/>
                  </a:lnTo>
                  <a:lnTo>
                    <a:pt x="255233" y="148329"/>
                  </a:lnTo>
                  <a:lnTo>
                    <a:pt x="280357" y="138998"/>
                  </a:lnTo>
                  <a:lnTo>
                    <a:pt x="295696" y="128095"/>
                  </a:lnTo>
                  <a:lnTo>
                    <a:pt x="301233" y="119362"/>
                  </a:lnTo>
                  <a:lnTo>
                    <a:pt x="305080" y="101803"/>
                  </a:lnTo>
                  <a:lnTo>
                    <a:pt x="305404" y="96564"/>
                  </a:lnTo>
                  <a:lnTo>
                    <a:pt x="301793" y="85359"/>
                  </a:lnTo>
                  <a:lnTo>
                    <a:pt x="299909" y="82617"/>
                  </a:lnTo>
                  <a:lnTo>
                    <a:pt x="295698" y="79571"/>
                  </a:lnTo>
                  <a:lnTo>
                    <a:pt x="285072" y="77855"/>
                  </a:lnTo>
                  <a:lnTo>
                    <a:pt x="278520" y="79570"/>
                  </a:lnTo>
                  <a:lnTo>
                    <a:pt x="243338" y="98628"/>
                  </a:lnTo>
                  <a:lnTo>
                    <a:pt x="240301" y="100988"/>
                  </a:lnTo>
                  <a:lnTo>
                    <a:pt x="232234" y="115686"/>
                  </a:lnTo>
                  <a:lnTo>
                    <a:pt x="228609" y="127538"/>
                  </a:lnTo>
                  <a:lnTo>
                    <a:pt x="229878" y="135518"/>
                  </a:lnTo>
                  <a:lnTo>
                    <a:pt x="237160" y="153577"/>
                  </a:lnTo>
                  <a:lnTo>
                    <a:pt x="247708" y="167693"/>
                  </a:lnTo>
                  <a:lnTo>
                    <a:pt x="271197" y="185891"/>
                  </a:lnTo>
                  <a:lnTo>
                    <a:pt x="305665" y="205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8" name="SMARTInkShape-367"/>
            <p:cNvSpPr/>
            <p:nvPr/>
          </p:nvSpPr>
          <p:spPr>
            <a:xfrm>
              <a:off x="6965164" y="4187354"/>
              <a:ext cx="178587" cy="220341"/>
            </a:xfrm>
            <a:custGeom>
              <a:avLst/>
              <a:gdLst/>
              <a:ahLst/>
              <a:cxnLst/>
              <a:rect l="0" t="0" r="0" b="0"/>
              <a:pathLst>
                <a:path w="178587" h="220341">
                  <a:moveTo>
                    <a:pt x="14280" y="20315"/>
                  </a:moveTo>
                  <a:lnTo>
                    <a:pt x="14280" y="37108"/>
                  </a:lnTo>
                  <a:lnTo>
                    <a:pt x="12163" y="41801"/>
                  </a:lnTo>
                  <a:lnTo>
                    <a:pt x="1073" y="54918"/>
                  </a:lnTo>
                  <a:lnTo>
                    <a:pt x="712" y="54496"/>
                  </a:lnTo>
                  <a:lnTo>
                    <a:pt x="0" y="39025"/>
                  </a:lnTo>
                  <a:lnTo>
                    <a:pt x="2112" y="34451"/>
                  </a:lnTo>
                  <a:lnTo>
                    <a:pt x="16785" y="17925"/>
                  </a:lnTo>
                  <a:lnTo>
                    <a:pt x="27634" y="10787"/>
                  </a:lnTo>
                  <a:lnTo>
                    <a:pt x="59609" y="1397"/>
                  </a:lnTo>
                  <a:lnTo>
                    <a:pt x="69086" y="0"/>
                  </a:lnTo>
                  <a:lnTo>
                    <a:pt x="83348" y="3007"/>
                  </a:lnTo>
                  <a:lnTo>
                    <a:pt x="105033" y="13400"/>
                  </a:lnTo>
                  <a:lnTo>
                    <a:pt x="120048" y="26534"/>
                  </a:lnTo>
                  <a:lnTo>
                    <a:pt x="137774" y="53780"/>
                  </a:lnTo>
                  <a:lnTo>
                    <a:pt x="149968" y="87369"/>
                  </a:lnTo>
                  <a:lnTo>
                    <a:pt x="157142" y="114002"/>
                  </a:lnTo>
                  <a:lnTo>
                    <a:pt x="164295" y="144118"/>
                  </a:lnTo>
                  <a:lnTo>
                    <a:pt x="171441" y="173943"/>
                  </a:lnTo>
                  <a:lnTo>
                    <a:pt x="177174" y="205354"/>
                  </a:lnTo>
                  <a:lnTo>
                    <a:pt x="178586" y="220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9" name="SMARTInkShape-368"/>
            <p:cNvSpPr/>
            <p:nvPr/>
          </p:nvSpPr>
          <p:spPr>
            <a:xfrm>
              <a:off x="6530628" y="3993356"/>
              <a:ext cx="97259" cy="220009"/>
            </a:xfrm>
            <a:custGeom>
              <a:avLst/>
              <a:gdLst/>
              <a:ahLst/>
              <a:cxnLst/>
              <a:rect l="0" t="0" r="0" b="0"/>
              <a:pathLst>
                <a:path w="97259" h="220009">
                  <a:moveTo>
                    <a:pt x="84485" y="0"/>
                  </a:moveTo>
                  <a:lnTo>
                    <a:pt x="90635" y="0"/>
                  </a:lnTo>
                  <a:lnTo>
                    <a:pt x="95126" y="3792"/>
                  </a:lnTo>
                  <a:lnTo>
                    <a:pt x="97152" y="12005"/>
                  </a:lnTo>
                  <a:lnTo>
                    <a:pt x="97258" y="22798"/>
                  </a:lnTo>
                  <a:lnTo>
                    <a:pt x="94659" y="32887"/>
                  </a:lnTo>
                  <a:lnTo>
                    <a:pt x="84942" y="47492"/>
                  </a:lnTo>
                  <a:lnTo>
                    <a:pt x="53415" y="75267"/>
                  </a:lnTo>
                  <a:lnTo>
                    <a:pt x="24943" y="109727"/>
                  </a:lnTo>
                  <a:lnTo>
                    <a:pt x="12250" y="129349"/>
                  </a:lnTo>
                  <a:lnTo>
                    <a:pt x="2947" y="160614"/>
                  </a:lnTo>
                  <a:lnTo>
                    <a:pt x="0" y="175824"/>
                  </a:lnTo>
                  <a:lnTo>
                    <a:pt x="5019" y="200961"/>
                  </a:lnTo>
                  <a:lnTo>
                    <a:pt x="7627" y="206527"/>
                  </a:lnTo>
                  <a:lnTo>
                    <a:pt x="10639" y="211646"/>
                  </a:lnTo>
                  <a:lnTo>
                    <a:pt x="11976" y="216567"/>
                  </a:lnTo>
                  <a:lnTo>
                    <a:pt x="13127" y="218197"/>
                  </a:lnTo>
                  <a:lnTo>
                    <a:pt x="14688" y="219283"/>
                  </a:lnTo>
                  <a:lnTo>
                    <a:pt x="16523" y="220008"/>
                  </a:lnTo>
                  <a:lnTo>
                    <a:pt x="18539" y="219697"/>
                  </a:lnTo>
                  <a:lnTo>
                    <a:pt x="22896" y="217235"/>
                  </a:lnTo>
                  <a:lnTo>
                    <a:pt x="24375" y="215467"/>
                  </a:lnTo>
                  <a:lnTo>
                    <a:pt x="32816" y="199954"/>
                  </a:lnTo>
                  <a:lnTo>
                    <a:pt x="34478" y="1928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0" name="SMARTInkShape-369"/>
            <p:cNvSpPr/>
            <p:nvPr/>
          </p:nvSpPr>
          <p:spPr>
            <a:xfrm>
              <a:off x="5314950" y="3307612"/>
              <a:ext cx="271464" cy="99843"/>
            </a:xfrm>
            <a:custGeom>
              <a:avLst/>
              <a:gdLst/>
              <a:ahLst/>
              <a:cxnLst/>
              <a:rect l="0" t="0" r="0" b="0"/>
              <a:pathLst>
                <a:path w="271464" h="99843">
                  <a:moveTo>
                    <a:pt x="0" y="78526"/>
                  </a:moveTo>
                  <a:lnTo>
                    <a:pt x="3792" y="78526"/>
                  </a:lnTo>
                  <a:lnTo>
                    <a:pt x="7771" y="80642"/>
                  </a:lnTo>
                  <a:lnTo>
                    <a:pt x="9943" y="82318"/>
                  </a:lnTo>
                  <a:lnTo>
                    <a:pt x="16590" y="84180"/>
                  </a:lnTo>
                  <a:lnTo>
                    <a:pt x="29257" y="87345"/>
                  </a:lnTo>
                  <a:lnTo>
                    <a:pt x="64311" y="98644"/>
                  </a:lnTo>
                  <a:lnTo>
                    <a:pt x="80755" y="99842"/>
                  </a:lnTo>
                  <a:lnTo>
                    <a:pt x="85633" y="97789"/>
                  </a:lnTo>
                  <a:lnTo>
                    <a:pt x="88045" y="96130"/>
                  </a:lnTo>
                  <a:lnTo>
                    <a:pt x="90725" y="92171"/>
                  </a:lnTo>
                  <a:lnTo>
                    <a:pt x="92233" y="85479"/>
                  </a:lnTo>
                  <a:lnTo>
                    <a:pt x="92743" y="76107"/>
                  </a:lnTo>
                  <a:lnTo>
                    <a:pt x="90696" y="71365"/>
                  </a:lnTo>
                  <a:lnTo>
                    <a:pt x="89040" y="68990"/>
                  </a:lnTo>
                  <a:lnTo>
                    <a:pt x="86707" y="58061"/>
                  </a:lnTo>
                  <a:lnTo>
                    <a:pt x="88278" y="51438"/>
                  </a:lnTo>
                  <a:lnTo>
                    <a:pt x="90829" y="45055"/>
                  </a:lnTo>
                  <a:lnTo>
                    <a:pt x="93058" y="33331"/>
                  </a:lnTo>
                  <a:lnTo>
                    <a:pt x="98393" y="24477"/>
                  </a:lnTo>
                  <a:lnTo>
                    <a:pt x="105794" y="16826"/>
                  </a:lnTo>
                  <a:lnTo>
                    <a:pt x="126654" y="4735"/>
                  </a:lnTo>
                  <a:lnTo>
                    <a:pt x="151048" y="891"/>
                  </a:lnTo>
                  <a:lnTo>
                    <a:pt x="180914" y="131"/>
                  </a:lnTo>
                  <a:lnTo>
                    <a:pt x="207856" y="0"/>
                  </a:lnTo>
                  <a:lnTo>
                    <a:pt x="241612" y="3748"/>
                  </a:lnTo>
                  <a:lnTo>
                    <a:pt x="271463" y="70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1" name="SMARTInkShape-370"/>
            <p:cNvSpPr/>
            <p:nvPr/>
          </p:nvSpPr>
          <p:spPr>
            <a:xfrm>
              <a:off x="4772025" y="3614738"/>
              <a:ext cx="14289" cy="107157"/>
            </a:xfrm>
            <a:custGeom>
              <a:avLst/>
              <a:gdLst/>
              <a:ahLst/>
              <a:cxnLst/>
              <a:rect l="0" t="0" r="0" b="0"/>
              <a:pathLst>
                <a:path w="14289" h="107157">
                  <a:moveTo>
                    <a:pt x="0" y="0"/>
                  </a:moveTo>
                  <a:lnTo>
                    <a:pt x="0" y="31921"/>
                  </a:lnTo>
                  <a:lnTo>
                    <a:pt x="0" y="64350"/>
                  </a:lnTo>
                  <a:lnTo>
                    <a:pt x="794" y="87319"/>
                  </a:lnTo>
                  <a:lnTo>
                    <a:pt x="6151" y="98183"/>
                  </a:lnTo>
                  <a:lnTo>
                    <a:pt x="14288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2" name="SMARTInkShape-371"/>
            <p:cNvSpPr/>
            <p:nvPr/>
          </p:nvSpPr>
          <p:spPr>
            <a:xfrm>
              <a:off x="6786686" y="4044592"/>
              <a:ext cx="114178" cy="162082"/>
            </a:xfrm>
            <a:custGeom>
              <a:avLst/>
              <a:gdLst/>
              <a:ahLst/>
              <a:cxnLst/>
              <a:rect l="0" t="0" r="0" b="0"/>
              <a:pathLst>
                <a:path w="114178" h="162082">
                  <a:moveTo>
                    <a:pt x="35595" y="55921"/>
                  </a:moveTo>
                  <a:lnTo>
                    <a:pt x="35595" y="39128"/>
                  </a:lnTo>
                  <a:lnTo>
                    <a:pt x="25652" y="15010"/>
                  </a:lnTo>
                  <a:lnTo>
                    <a:pt x="21122" y="9957"/>
                  </a:lnTo>
                  <a:lnTo>
                    <a:pt x="7004" y="615"/>
                  </a:lnTo>
                  <a:lnTo>
                    <a:pt x="4628" y="0"/>
                  </a:lnTo>
                  <a:lnTo>
                    <a:pt x="3045" y="384"/>
                  </a:lnTo>
                  <a:lnTo>
                    <a:pt x="1988" y="1434"/>
                  </a:lnTo>
                  <a:lnTo>
                    <a:pt x="814" y="4717"/>
                  </a:lnTo>
                  <a:lnTo>
                    <a:pt x="0" y="19387"/>
                  </a:lnTo>
                  <a:lnTo>
                    <a:pt x="3706" y="36365"/>
                  </a:lnTo>
                  <a:lnTo>
                    <a:pt x="17415" y="56476"/>
                  </a:lnTo>
                  <a:lnTo>
                    <a:pt x="50311" y="89596"/>
                  </a:lnTo>
                  <a:lnTo>
                    <a:pt x="85012" y="120035"/>
                  </a:lnTo>
                  <a:lnTo>
                    <a:pt x="102839" y="138300"/>
                  </a:lnTo>
                  <a:lnTo>
                    <a:pt x="106481" y="147251"/>
                  </a:lnTo>
                  <a:lnTo>
                    <a:pt x="104671" y="150222"/>
                  </a:lnTo>
                  <a:lnTo>
                    <a:pt x="103077" y="152125"/>
                  </a:lnTo>
                  <a:lnTo>
                    <a:pt x="99189" y="154241"/>
                  </a:lnTo>
                  <a:lnTo>
                    <a:pt x="87891" y="155710"/>
                  </a:lnTo>
                  <a:lnTo>
                    <a:pt x="72272" y="155904"/>
                  </a:lnTo>
                  <a:lnTo>
                    <a:pt x="69571" y="156707"/>
                  </a:lnTo>
                  <a:lnTo>
                    <a:pt x="67771" y="158037"/>
                  </a:lnTo>
                  <a:lnTo>
                    <a:pt x="66571" y="159717"/>
                  </a:lnTo>
                  <a:lnTo>
                    <a:pt x="64976" y="160837"/>
                  </a:lnTo>
                  <a:lnTo>
                    <a:pt x="61089" y="162081"/>
                  </a:lnTo>
                  <a:lnTo>
                    <a:pt x="59735" y="161619"/>
                  </a:lnTo>
                  <a:lnTo>
                    <a:pt x="58832" y="160518"/>
                  </a:lnTo>
                  <a:lnTo>
                    <a:pt x="58230" y="158989"/>
                  </a:lnTo>
                  <a:lnTo>
                    <a:pt x="58623" y="157971"/>
                  </a:lnTo>
                  <a:lnTo>
                    <a:pt x="59678" y="157291"/>
                  </a:lnTo>
                  <a:lnTo>
                    <a:pt x="61176" y="156839"/>
                  </a:lnTo>
                  <a:lnTo>
                    <a:pt x="62173" y="155743"/>
                  </a:lnTo>
                  <a:lnTo>
                    <a:pt x="65893" y="148281"/>
                  </a:lnTo>
                  <a:lnTo>
                    <a:pt x="74036" y="139164"/>
                  </a:lnTo>
                  <a:lnTo>
                    <a:pt x="78609" y="136574"/>
                  </a:lnTo>
                  <a:lnTo>
                    <a:pt x="83288" y="134629"/>
                  </a:lnTo>
                  <a:lnTo>
                    <a:pt x="98928" y="120887"/>
                  </a:lnTo>
                  <a:lnTo>
                    <a:pt x="103431" y="114428"/>
                  </a:lnTo>
                  <a:lnTo>
                    <a:pt x="108082" y="106329"/>
                  </a:lnTo>
                  <a:lnTo>
                    <a:pt x="114177" y="987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3" name="SMARTInkShape-372"/>
            <p:cNvSpPr/>
            <p:nvPr/>
          </p:nvSpPr>
          <p:spPr>
            <a:xfrm>
              <a:off x="4851086" y="3429554"/>
              <a:ext cx="292415" cy="299485"/>
            </a:xfrm>
            <a:custGeom>
              <a:avLst/>
              <a:gdLst/>
              <a:ahLst/>
              <a:cxnLst/>
              <a:rect l="0" t="0" r="0" b="0"/>
              <a:pathLst>
                <a:path w="292415" h="299485">
                  <a:moveTo>
                    <a:pt x="92389" y="170896"/>
                  </a:moveTo>
                  <a:lnTo>
                    <a:pt x="88597" y="174688"/>
                  </a:lnTo>
                  <a:lnTo>
                    <a:pt x="86735" y="178667"/>
                  </a:lnTo>
                  <a:lnTo>
                    <a:pt x="86237" y="180839"/>
                  </a:lnTo>
                  <a:lnTo>
                    <a:pt x="81747" y="187689"/>
                  </a:lnTo>
                  <a:lnTo>
                    <a:pt x="63040" y="205142"/>
                  </a:lnTo>
                  <a:lnTo>
                    <a:pt x="33054" y="228544"/>
                  </a:lnTo>
                  <a:lnTo>
                    <a:pt x="17394" y="242481"/>
                  </a:lnTo>
                  <a:lnTo>
                    <a:pt x="4991" y="261413"/>
                  </a:lnTo>
                  <a:lnTo>
                    <a:pt x="1141" y="275680"/>
                  </a:lnTo>
                  <a:lnTo>
                    <a:pt x="0" y="286169"/>
                  </a:lnTo>
                  <a:lnTo>
                    <a:pt x="1850" y="291714"/>
                  </a:lnTo>
                  <a:lnTo>
                    <a:pt x="3455" y="294304"/>
                  </a:lnTo>
                  <a:lnTo>
                    <a:pt x="5318" y="296030"/>
                  </a:lnTo>
                  <a:lnTo>
                    <a:pt x="9505" y="297949"/>
                  </a:lnTo>
                  <a:lnTo>
                    <a:pt x="33317" y="299349"/>
                  </a:lnTo>
                  <a:lnTo>
                    <a:pt x="51074" y="295651"/>
                  </a:lnTo>
                  <a:lnTo>
                    <a:pt x="86374" y="272744"/>
                  </a:lnTo>
                  <a:lnTo>
                    <a:pt x="103219" y="255048"/>
                  </a:lnTo>
                  <a:lnTo>
                    <a:pt x="118223" y="226941"/>
                  </a:lnTo>
                  <a:lnTo>
                    <a:pt x="133534" y="191639"/>
                  </a:lnTo>
                  <a:lnTo>
                    <a:pt x="141887" y="163548"/>
                  </a:lnTo>
                  <a:lnTo>
                    <a:pt x="147272" y="135117"/>
                  </a:lnTo>
                  <a:lnTo>
                    <a:pt x="148868" y="106584"/>
                  </a:lnTo>
                  <a:lnTo>
                    <a:pt x="149406" y="72291"/>
                  </a:lnTo>
                  <a:lnTo>
                    <a:pt x="143866" y="37467"/>
                  </a:lnTo>
                  <a:lnTo>
                    <a:pt x="140715" y="21559"/>
                  </a:lnTo>
                  <a:lnTo>
                    <a:pt x="134753" y="8909"/>
                  </a:lnTo>
                  <a:lnTo>
                    <a:pt x="129420" y="1315"/>
                  </a:lnTo>
                  <a:lnTo>
                    <a:pt x="126575" y="277"/>
                  </a:lnTo>
                  <a:lnTo>
                    <a:pt x="124704" y="0"/>
                  </a:lnTo>
                  <a:lnTo>
                    <a:pt x="123458" y="609"/>
                  </a:lnTo>
                  <a:lnTo>
                    <a:pt x="122626" y="1809"/>
                  </a:lnTo>
                  <a:lnTo>
                    <a:pt x="114911" y="26196"/>
                  </a:lnTo>
                  <a:lnTo>
                    <a:pt x="111847" y="57296"/>
                  </a:lnTo>
                  <a:lnTo>
                    <a:pt x="107698" y="85309"/>
                  </a:lnTo>
                  <a:lnTo>
                    <a:pt x="101969" y="118683"/>
                  </a:lnTo>
                  <a:lnTo>
                    <a:pt x="100013" y="149029"/>
                  </a:lnTo>
                  <a:lnTo>
                    <a:pt x="103420" y="181746"/>
                  </a:lnTo>
                  <a:lnTo>
                    <a:pt x="106827" y="212286"/>
                  </a:lnTo>
                  <a:lnTo>
                    <a:pt x="110182" y="223952"/>
                  </a:lnTo>
                  <a:lnTo>
                    <a:pt x="120328" y="239445"/>
                  </a:lnTo>
                  <a:lnTo>
                    <a:pt x="133387" y="250297"/>
                  </a:lnTo>
                  <a:lnTo>
                    <a:pt x="156932" y="260281"/>
                  </a:lnTo>
                  <a:lnTo>
                    <a:pt x="167641" y="262217"/>
                  </a:lnTo>
                  <a:lnTo>
                    <a:pt x="193155" y="257755"/>
                  </a:lnTo>
                  <a:lnTo>
                    <a:pt x="213262" y="250695"/>
                  </a:lnTo>
                  <a:lnTo>
                    <a:pt x="239638" y="229961"/>
                  </a:lnTo>
                  <a:lnTo>
                    <a:pt x="256017" y="206553"/>
                  </a:lnTo>
                  <a:lnTo>
                    <a:pt x="267719" y="182794"/>
                  </a:lnTo>
                  <a:lnTo>
                    <a:pt x="270856" y="148494"/>
                  </a:lnTo>
                  <a:lnTo>
                    <a:pt x="268810" y="142948"/>
                  </a:lnTo>
                  <a:lnTo>
                    <a:pt x="267154" y="140358"/>
                  </a:lnTo>
                  <a:lnTo>
                    <a:pt x="265254" y="138631"/>
                  </a:lnTo>
                  <a:lnTo>
                    <a:pt x="261029" y="136712"/>
                  </a:lnTo>
                  <a:lnTo>
                    <a:pt x="254187" y="135632"/>
                  </a:lnTo>
                  <a:lnTo>
                    <a:pt x="249495" y="137496"/>
                  </a:lnTo>
                  <a:lnTo>
                    <a:pt x="232728" y="148183"/>
                  </a:lnTo>
                  <a:lnTo>
                    <a:pt x="216409" y="173583"/>
                  </a:lnTo>
                  <a:lnTo>
                    <a:pt x="202737" y="202673"/>
                  </a:lnTo>
                  <a:lnTo>
                    <a:pt x="200965" y="215182"/>
                  </a:lnTo>
                  <a:lnTo>
                    <a:pt x="203758" y="231819"/>
                  </a:lnTo>
                  <a:lnTo>
                    <a:pt x="212606" y="251663"/>
                  </a:lnTo>
                  <a:lnTo>
                    <a:pt x="225199" y="266088"/>
                  </a:lnTo>
                  <a:lnTo>
                    <a:pt x="253459" y="286158"/>
                  </a:lnTo>
                  <a:lnTo>
                    <a:pt x="287586" y="296888"/>
                  </a:lnTo>
                  <a:lnTo>
                    <a:pt x="292414" y="2994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4" name="SMARTInkShape-373"/>
            <p:cNvSpPr/>
            <p:nvPr/>
          </p:nvSpPr>
          <p:spPr>
            <a:xfrm>
              <a:off x="5538333" y="3489476"/>
              <a:ext cx="330361" cy="268138"/>
            </a:xfrm>
            <a:custGeom>
              <a:avLst/>
              <a:gdLst/>
              <a:ahLst/>
              <a:cxnLst/>
              <a:rect l="0" t="0" r="0" b="0"/>
              <a:pathLst>
                <a:path w="330361" h="268138">
                  <a:moveTo>
                    <a:pt x="183812" y="210987"/>
                  </a:moveTo>
                  <a:lnTo>
                    <a:pt x="180019" y="210987"/>
                  </a:lnTo>
                  <a:lnTo>
                    <a:pt x="176040" y="208870"/>
                  </a:lnTo>
                  <a:lnTo>
                    <a:pt x="170038" y="205283"/>
                  </a:lnTo>
                  <a:lnTo>
                    <a:pt x="153272" y="199595"/>
                  </a:lnTo>
                  <a:lnTo>
                    <a:pt x="124155" y="195155"/>
                  </a:lnTo>
                  <a:lnTo>
                    <a:pt x="97343" y="191214"/>
                  </a:lnTo>
                  <a:lnTo>
                    <a:pt x="67174" y="187930"/>
                  </a:lnTo>
                  <a:lnTo>
                    <a:pt x="32801" y="183501"/>
                  </a:lnTo>
                  <a:lnTo>
                    <a:pt x="4578" y="182507"/>
                  </a:lnTo>
                  <a:lnTo>
                    <a:pt x="2409" y="183269"/>
                  </a:lnTo>
                  <a:lnTo>
                    <a:pt x="965" y="184571"/>
                  </a:lnTo>
                  <a:lnTo>
                    <a:pt x="0" y="186232"/>
                  </a:lnTo>
                  <a:lnTo>
                    <a:pt x="151" y="187340"/>
                  </a:lnTo>
                  <a:lnTo>
                    <a:pt x="1046" y="188078"/>
                  </a:lnTo>
                  <a:lnTo>
                    <a:pt x="36715" y="201683"/>
                  </a:lnTo>
                  <a:lnTo>
                    <a:pt x="66232" y="208671"/>
                  </a:lnTo>
                  <a:lnTo>
                    <a:pt x="95439" y="216562"/>
                  </a:lnTo>
                  <a:lnTo>
                    <a:pt x="123407" y="227014"/>
                  </a:lnTo>
                  <a:lnTo>
                    <a:pt x="158159" y="231706"/>
                  </a:lnTo>
                  <a:lnTo>
                    <a:pt x="171564" y="232324"/>
                  </a:lnTo>
                  <a:lnTo>
                    <a:pt x="166134" y="232399"/>
                  </a:lnTo>
                  <a:lnTo>
                    <a:pt x="132880" y="216322"/>
                  </a:lnTo>
                  <a:lnTo>
                    <a:pt x="100138" y="205543"/>
                  </a:lnTo>
                  <a:lnTo>
                    <a:pt x="67798" y="191067"/>
                  </a:lnTo>
                  <a:lnTo>
                    <a:pt x="34865" y="176537"/>
                  </a:lnTo>
                  <a:lnTo>
                    <a:pt x="4759" y="158919"/>
                  </a:lnTo>
                  <a:lnTo>
                    <a:pt x="1044" y="151862"/>
                  </a:lnTo>
                  <a:lnTo>
                    <a:pt x="55" y="147758"/>
                  </a:lnTo>
                  <a:lnTo>
                    <a:pt x="188" y="144228"/>
                  </a:lnTo>
                  <a:lnTo>
                    <a:pt x="2453" y="138189"/>
                  </a:lnTo>
                  <a:lnTo>
                    <a:pt x="10338" y="132859"/>
                  </a:lnTo>
                  <a:lnTo>
                    <a:pt x="38596" y="122970"/>
                  </a:lnTo>
                  <a:lnTo>
                    <a:pt x="69258" y="115763"/>
                  </a:lnTo>
                  <a:lnTo>
                    <a:pt x="96122" y="110986"/>
                  </a:lnTo>
                  <a:lnTo>
                    <a:pt x="125788" y="107011"/>
                  </a:lnTo>
                  <a:lnTo>
                    <a:pt x="154847" y="105244"/>
                  </a:lnTo>
                  <a:lnTo>
                    <a:pt x="183638" y="104459"/>
                  </a:lnTo>
                  <a:lnTo>
                    <a:pt x="211515" y="103316"/>
                  </a:lnTo>
                  <a:lnTo>
                    <a:pt x="237134" y="100162"/>
                  </a:lnTo>
                  <a:lnTo>
                    <a:pt x="270078" y="97716"/>
                  </a:lnTo>
                  <a:lnTo>
                    <a:pt x="285916" y="92911"/>
                  </a:lnTo>
                  <a:lnTo>
                    <a:pt x="305227" y="80683"/>
                  </a:lnTo>
                  <a:lnTo>
                    <a:pt x="309211" y="75551"/>
                  </a:lnTo>
                  <a:lnTo>
                    <a:pt x="310274" y="73071"/>
                  </a:lnTo>
                  <a:lnTo>
                    <a:pt x="309337" y="66083"/>
                  </a:lnTo>
                  <a:lnTo>
                    <a:pt x="307976" y="61996"/>
                  </a:lnTo>
                  <a:lnTo>
                    <a:pt x="294684" y="48661"/>
                  </a:lnTo>
                  <a:lnTo>
                    <a:pt x="262363" y="34842"/>
                  </a:lnTo>
                  <a:lnTo>
                    <a:pt x="230016" y="22976"/>
                  </a:lnTo>
                  <a:lnTo>
                    <a:pt x="194502" y="14080"/>
                  </a:lnTo>
                  <a:lnTo>
                    <a:pt x="167925" y="8908"/>
                  </a:lnTo>
                  <a:lnTo>
                    <a:pt x="142354" y="6080"/>
                  </a:lnTo>
                  <a:lnTo>
                    <a:pt x="107763" y="2371"/>
                  </a:lnTo>
                  <a:lnTo>
                    <a:pt x="88099" y="0"/>
                  </a:lnTo>
                  <a:lnTo>
                    <a:pt x="56231" y="3158"/>
                  </a:lnTo>
                  <a:lnTo>
                    <a:pt x="53513" y="4172"/>
                  </a:lnTo>
                  <a:lnTo>
                    <a:pt x="51702" y="5641"/>
                  </a:lnTo>
                  <a:lnTo>
                    <a:pt x="50494" y="7414"/>
                  </a:lnTo>
                  <a:lnTo>
                    <a:pt x="51277" y="9391"/>
                  </a:lnTo>
                  <a:lnTo>
                    <a:pt x="56380" y="13703"/>
                  </a:lnTo>
                  <a:lnTo>
                    <a:pt x="84790" y="27848"/>
                  </a:lnTo>
                  <a:lnTo>
                    <a:pt x="117254" y="38102"/>
                  </a:lnTo>
                  <a:lnTo>
                    <a:pt x="143117" y="49218"/>
                  </a:lnTo>
                  <a:lnTo>
                    <a:pt x="172604" y="59979"/>
                  </a:lnTo>
                  <a:lnTo>
                    <a:pt x="204230" y="70053"/>
                  </a:lnTo>
                  <a:lnTo>
                    <a:pt x="236807" y="79822"/>
                  </a:lnTo>
                  <a:lnTo>
                    <a:pt x="263456" y="89456"/>
                  </a:lnTo>
                  <a:lnTo>
                    <a:pt x="294193" y="101688"/>
                  </a:lnTo>
                  <a:lnTo>
                    <a:pt x="328625" y="110159"/>
                  </a:lnTo>
                  <a:lnTo>
                    <a:pt x="330360" y="110431"/>
                  </a:lnTo>
                  <a:lnTo>
                    <a:pt x="329929" y="110612"/>
                  </a:lnTo>
                  <a:lnTo>
                    <a:pt x="298398" y="108836"/>
                  </a:lnTo>
                  <a:lnTo>
                    <a:pt x="267504" y="103197"/>
                  </a:lnTo>
                  <a:lnTo>
                    <a:pt x="243233" y="98786"/>
                  </a:lnTo>
                  <a:lnTo>
                    <a:pt x="213924" y="94180"/>
                  </a:lnTo>
                  <a:lnTo>
                    <a:pt x="184495" y="89487"/>
                  </a:lnTo>
                  <a:lnTo>
                    <a:pt x="156333" y="85549"/>
                  </a:lnTo>
                  <a:lnTo>
                    <a:pt x="130588" y="83799"/>
                  </a:lnTo>
                  <a:lnTo>
                    <a:pt x="105917" y="83021"/>
                  </a:lnTo>
                  <a:lnTo>
                    <a:pt x="73948" y="84700"/>
                  </a:lnTo>
                  <a:lnTo>
                    <a:pt x="45604" y="92379"/>
                  </a:lnTo>
                  <a:lnTo>
                    <a:pt x="41667" y="95402"/>
                  </a:lnTo>
                  <a:lnTo>
                    <a:pt x="37293" y="102995"/>
                  </a:lnTo>
                  <a:lnTo>
                    <a:pt x="37713" y="107242"/>
                  </a:lnTo>
                  <a:lnTo>
                    <a:pt x="42414" y="116195"/>
                  </a:lnTo>
                  <a:lnTo>
                    <a:pt x="57778" y="130160"/>
                  </a:lnTo>
                  <a:lnTo>
                    <a:pt x="84996" y="144352"/>
                  </a:lnTo>
                  <a:lnTo>
                    <a:pt x="108937" y="155971"/>
                  </a:lnTo>
                  <a:lnTo>
                    <a:pt x="134659" y="168279"/>
                  </a:lnTo>
                  <a:lnTo>
                    <a:pt x="159318" y="179041"/>
                  </a:lnTo>
                  <a:lnTo>
                    <a:pt x="191723" y="194024"/>
                  </a:lnTo>
                  <a:lnTo>
                    <a:pt x="223826" y="207606"/>
                  </a:lnTo>
                  <a:lnTo>
                    <a:pt x="232816" y="212924"/>
                  </a:lnTo>
                  <a:lnTo>
                    <a:pt x="234737" y="214659"/>
                  </a:lnTo>
                  <a:lnTo>
                    <a:pt x="235225" y="215816"/>
                  </a:lnTo>
                  <a:lnTo>
                    <a:pt x="234755" y="216588"/>
                  </a:lnTo>
                  <a:lnTo>
                    <a:pt x="201433" y="218040"/>
                  </a:lnTo>
                  <a:lnTo>
                    <a:pt x="166184" y="218112"/>
                  </a:lnTo>
                  <a:lnTo>
                    <a:pt x="132815" y="220242"/>
                  </a:lnTo>
                  <a:lnTo>
                    <a:pt x="99910" y="225900"/>
                  </a:lnTo>
                  <a:lnTo>
                    <a:pt x="72168" y="232603"/>
                  </a:lnTo>
                  <a:lnTo>
                    <a:pt x="57198" y="238056"/>
                  </a:lnTo>
                  <a:lnTo>
                    <a:pt x="41433" y="249258"/>
                  </a:lnTo>
                  <a:lnTo>
                    <a:pt x="37188" y="255248"/>
                  </a:lnTo>
                  <a:lnTo>
                    <a:pt x="33792" y="2681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5" name="SMARTInkShape-374"/>
            <p:cNvSpPr/>
            <p:nvPr/>
          </p:nvSpPr>
          <p:spPr>
            <a:xfrm>
              <a:off x="5179440" y="3350713"/>
              <a:ext cx="162919" cy="78282"/>
            </a:xfrm>
            <a:custGeom>
              <a:avLst/>
              <a:gdLst/>
              <a:ahLst/>
              <a:cxnLst/>
              <a:rect l="0" t="0" r="0" b="0"/>
              <a:pathLst>
                <a:path w="162919" h="78282">
                  <a:moveTo>
                    <a:pt x="85505" y="6850"/>
                  </a:moveTo>
                  <a:lnTo>
                    <a:pt x="85505" y="3057"/>
                  </a:lnTo>
                  <a:lnTo>
                    <a:pt x="83916" y="1940"/>
                  </a:lnTo>
                  <a:lnTo>
                    <a:pt x="69410" y="0"/>
                  </a:lnTo>
                  <a:lnTo>
                    <a:pt x="40015" y="517"/>
                  </a:lnTo>
                  <a:lnTo>
                    <a:pt x="26693" y="5414"/>
                  </a:lnTo>
                  <a:lnTo>
                    <a:pt x="8301" y="20291"/>
                  </a:lnTo>
                  <a:lnTo>
                    <a:pt x="3566" y="26847"/>
                  </a:lnTo>
                  <a:lnTo>
                    <a:pt x="1462" y="33200"/>
                  </a:lnTo>
                  <a:lnTo>
                    <a:pt x="0" y="51016"/>
                  </a:lnTo>
                  <a:lnTo>
                    <a:pt x="4110" y="58494"/>
                  </a:lnTo>
                  <a:lnTo>
                    <a:pt x="9642" y="66315"/>
                  </a:lnTo>
                  <a:lnTo>
                    <a:pt x="12100" y="72437"/>
                  </a:lnTo>
                  <a:lnTo>
                    <a:pt x="15137" y="74387"/>
                  </a:lnTo>
                  <a:lnTo>
                    <a:pt x="31581" y="77132"/>
                  </a:lnTo>
                  <a:lnTo>
                    <a:pt x="63064" y="78059"/>
                  </a:lnTo>
                  <a:lnTo>
                    <a:pt x="92448" y="78242"/>
                  </a:lnTo>
                  <a:lnTo>
                    <a:pt x="126223" y="78281"/>
                  </a:lnTo>
                  <a:lnTo>
                    <a:pt x="144136" y="76169"/>
                  </a:lnTo>
                  <a:lnTo>
                    <a:pt x="155219" y="72583"/>
                  </a:lnTo>
                  <a:lnTo>
                    <a:pt x="160145" y="68343"/>
                  </a:lnTo>
                  <a:lnTo>
                    <a:pt x="162333" y="61697"/>
                  </a:lnTo>
                  <a:lnTo>
                    <a:pt x="162918" y="57702"/>
                  </a:lnTo>
                  <a:lnTo>
                    <a:pt x="161450" y="51146"/>
                  </a:lnTo>
                  <a:lnTo>
                    <a:pt x="159947" y="48287"/>
                  </a:lnTo>
                  <a:lnTo>
                    <a:pt x="150247" y="40470"/>
                  </a:lnTo>
                  <a:lnTo>
                    <a:pt x="123637" y="24329"/>
                  </a:lnTo>
                  <a:lnTo>
                    <a:pt x="106935" y="211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6" name="SMARTInkShape-375"/>
            <p:cNvSpPr/>
            <p:nvPr/>
          </p:nvSpPr>
          <p:spPr>
            <a:xfrm>
              <a:off x="4429147" y="3571883"/>
              <a:ext cx="221435" cy="157156"/>
            </a:xfrm>
            <a:custGeom>
              <a:avLst/>
              <a:gdLst/>
              <a:ahLst/>
              <a:cxnLst/>
              <a:rect l="0" t="0" r="0" b="0"/>
              <a:pathLst>
                <a:path w="221435" h="157156">
                  <a:moveTo>
                    <a:pt x="92847" y="7136"/>
                  </a:moveTo>
                  <a:lnTo>
                    <a:pt x="92847" y="3344"/>
                  </a:lnTo>
                  <a:lnTo>
                    <a:pt x="92053" y="2226"/>
                  </a:lnTo>
                  <a:lnTo>
                    <a:pt x="90730" y="1481"/>
                  </a:lnTo>
                  <a:lnTo>
                    <a:pt x="85571" y="188"/>
                  </a:lnTo>
                  <a:lnTo>
                    <a:pt x="68936" y="0"/>
                  </a:lnTo>
                  <a:lnTo>
                    <a:pt x="58069" y="3786"/>
                  </a:lnTo>
                  <a:lnTo>
                    <a:pt x="51461" y="9881"/>
                  </a:lnTo>
                  <a:lnTo>
                    <a:pt x="18807" y="45343"/>
                  </a:lnTo>
                  <a:lnTo>
                    <a:pt x="6263" y="59555"/>
                  </a:lnTo>
                  <a:lnTo>
                    <a:pt x="1840" y="73820"/>
                  </a:lnTo>
                  <a:lnTo>
                    <a:pt x="0" y="109405"/>
                  </a:lnTo>
                  <a:lnTo>
                    <a:pt x="1580" y="111828"/>
                  </a:lnTo>
                  <a:lnTo>
                    <a:pt x="7569" y="116637"/>
                  </a:lnTo>
                  <a:lnTo>
                    <a:pt x="10595" y="117443"/>
                  </a:lnTo>
                  <a:lnTo>
                    <a:pt x="13406" y="117186"/>
                  </a:lnTo>
                  <a:lnTo>
                    <a:pt x="31205" y="107279"/>
                  </a:lnTo>
                  <a:lnTo>
                    <a:pt x="59254" y="76060"/>
                  </a:lnTo>
                  <a:lnTo>
                    <a:pt x="78405" y="42847"/>
                  </a:lnTo>
                  <a:lnTo>
                    <a:pt x="82459" y="33326"/>
                  </a:lnTo>
                  <a:lnTo>
                    <a:pt x="87179" y="16396"/>
                  </a:lnTo>
                  <a:lnTo>
                    <a:pt x="91727" y="8965"/>
                  </a:lnTo>
                  <a:lnTo>
                    <a:pt x="92100" y="9149"/>
                  </a:lnTo>
                  <a:lnTo>
                    <a:pt x="92625" y="13200"/>
                  </a:lnTo>
                  <a:lnTo>
                    <a:pt x="92748" y="17239"/>
                  </a:lnTo>
                  <a:lnTo>
                    <a:pt x="99546" y="50207"/>
                  </a:lnTo>
                  <a:lnTo>
                    <a:pt x="102068" y="80708"/>
                  </a:lnTo>
                  <a:lnTo>
                    <a:pt x="106689" y="113852"/>
                  </a:lnTo>
                  <a:lnTo>
                    <a:pt x="107730" y="123621"/>
                  </a:lnTo>
                  <a:lnTo>
                    <a:pt x="114392" y="146672"/>
                  </a:lnTo>
                  <a:lnTo>
                    <a:pt x="120339" y="155617"/>
                  </a:lnTo>
                  <a:lnTo>
                    <a:pt x="123057" y="156471"/>
                  </a:lnTo>
                  <a:lnTo>
                    <a:pt x="127478" y="157020"/>
                  </a:lnTo>
                  <a:lnTo>
                    <a:pt x="132036" y="153322"/>
                  </a:lnTo>
                  <a:lnTo>
                    <a:pt x="134076" y="149366"/>
                  </a:lnTo>
                  <a:lnTo>
                    <a:pt x="141764" y="123361"/>
                  </a:lnTo>
                  <a:lnTo>
                    <a:pt x="143715" y="119544"/>
                  </a:lnTo>
                  <a:lnTo>
                    <a:pt x="152457" y="109586"/>
                  </a:lnTo>
                  <a:lnTo>
                    <a:pt x="160316" y="87792"/>
                  </a:lnTo>
                  <a:lnTo>
                    <a:pt x="164637" y="82671"/>
                  </a:lnTo>
                  <a:lnTo>
                    <a:pt x="166901" y="81305"/>
                  </a:lnTo>
                  <a:lnTo>
                    <a:pt x="168410" y="79600"/>
                  </a:lnTo>
                  <a:lnTo>
                    <a:pt x="171031" y="72662"/>
                  </a:lnTo>
                  <a:lnTo>
                    <a:pt x="171957" y="72251"/>
                  </a:lnTo>
                  <a:lnTo>
                    <a:pt x="175103" y="71795"/>
                  </a:lnTo>
                  <a:lnTo>
                    <a:pt x="176259" y="72467"/>
                  </a:lnTo>
                  <a:lnTo>
                    <a:pt x="177030" y="73708"/>
                  </a:lnTo>
                  <a:lnTo>
                    <a:pt x="177544" y="75330"/>
                  </a:lnTo>
                  <a:lnTo>
                    <a:pt x="183278" y="84429"/>
                  </a:lnTo>
                  <a:lnTo>
                    <a:pt x="185787" y="95478"/>
                  </a:lnTo>
                  <a:lnTo>
                    <a:pt x="190411" y="104925"/>
                  </a:lnTo>
                  <a:lnTo>
                    <a:pt x="196330" y="126532"/>
                  </a:lnTo>
                  <a:lnTo>
                    <a:pt x="202604" y="133755"/>
                  </a:lnTo>
                  <a:lnTo>
                    <a:pt x="209096" y="139611"/>
                  </a:lnTo>
                  <a:lnTo>
                    <a:pt x="221434" y="1571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7" name="SMARTInkShape-376"/>
            <p:cNvSpPr/>
            <p:nvPr/>
          </p:nvSpPr>
          <p:spPr>
            <a:xfrm>
              <a:off x="4014912" y="3586163"/>
              <a:ext cx="198571" cy="135510"/>
            </a:xfrm>
            <a:custGeom>
              <a:avLst/>
              <a:gdLst/>
              <a:ahLst/>
              <a:cxnLst/>
              <a:rect l="0" t="0" r="0" b="0"/>
              <a:pathLst>
                <a:path w="198571" h="135510">
                  <a:moveTo>
                    <a:pt x="85601" y="7143"/>
                  </a:moveTo>
                  <a:lnTo>
                    <a:pt x="79450" y="992"/>
                  </a:lnTo>
                  <a:lnTo>
                    <a:pt x="72393" y="87"/>
                  </a:lnTo>
                  <a:lnTo>
                    <a:pt x="67840" y="25"/>
                  </a:lnTo>
                  <a:lnTo>
                    <a:pt x="63684" y="2128"/>
                  </a:lnTo>
                  <a:lnTo>
                    <a:pt x="61465" y="3800"/>
                  </a:lnTo>
                  <a:lnTo>
                    <a:pt x="54765" y="5657"/>
                  </a:lnTo>
                  <a:lnTo>
                    <a:pt x="47290" y="7277"/>
                  </a:lnTo>
                  <a:lnTo>
                    <a:pt x="36023" y="12667"/>
                  </a:lnTo>
                  <a:lnTo>
                    <a:pt x="33499" y="13207"/>
                  </a:lnTo>
                  <a:lnTo>
                    <a:pt x="26154" y="17760"/>
                  </a:lnTo>
                  <a:lnTo>
                    <a:pt x="16561" y="27202"/>
                  </a:lnTo>
                  <a:lnTo>
                    <a:pt x="3052" y="47775"/>
                  </a:lnTo>
                  <a:lnTo>
                    <a:pt x="294" y="65597"/>
                  </a:lnTo>
                  <a:lnTo>
                    <a:pt x="0" y="77291"/>
                  </a:lnTo>
                  <a:lnTo>
                    <a:pt x="2047" y="84093"/>
                  </a:lnTo>
                  <a:lnTo>
                    <a:pt x="16671" y="108448"/>
                  </a:lnTo>
                  <a:lnTo>
                    <a:pt x="27518" y="116358"/>
                  </a:lnTo>
                  <a:lnTo>
                    <a:pt x="50315" y="125348"/>
                  </a:lnTo>
                  <a:lnTo>
                    <a:pt x="81460" y="133212"/>
                  </a:lnTo>
                  <a:lnTo>
                    <a:pt x="116674" y="135509"/>
                  </a:lnTo>
                  <a:lnTo>
                    <a:pt x="135553" y="134872"/>
                  </a:lnTo>
                  <a:lnTo>
                    <a:pt x="161480" y="125779"/>
                  </a:lnTo>
                  <a:lnTo>
                    <a:pt x="184109" y="111687"/>
                  </a:lnTo>
                  <a:lnTo>
                    <a:pt x="190988" y="102237"/>
                  </a:lnTo>
                  <a:lnTo>
                    <a:pt x="196907" y="89735"/>
                  </a:lnTo>
                  <a:lnTo>
                    <a:pt x="198570" y="80628"/>
                  </a:lnTo>
                  <a:lnTo>
                    <a:pt x="197193" y="73405"/>
                  </a:lnTo>
                  <a:lnTo>
                    <a:pt x="183073" y="48733"/>
                  </a:lnTo>
                  <a:lnTo>
                    <a:pt x="167972" y="33409"/>
                  </a:lnTo>
                  <a:lnTo>
                    <a:pt x="145004" y="19372"/>
                  </a:lnTo>
                  <a:lnTo>
                    <a:pt x="112753" y="10941"/>
                  </a:lnTo>
                  <a:lnTo>
                    <a:pt x="91695" y="1989"/>
                  </a:lnTo>
                  <a:lnTo>
                    <a:pt x="7131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8" name="SMARTInkShape-377"/>
            <p:cNvSpPr/>
            <p:nvPr/>
          </p:nvSpPr>
          <p:spPr>
            <a:xfrm>
              <a:off x="4221957" y="3565189"/>
              <a:ext cx="100013" cy="167606"/>
            </a:xfrm>
            <a:custGeom>
              <a:avLst/>
              <a:gdLst/>
              <a:ahLst/>
              <a:cxnLst/>
              <a:rect l="0" t="0" r="0" b="0"/>
              <a:pathLst>
                <a:path w="100013" h="167606">
                  <a:moveTo>
                    <a:pt x="14287" y="92411"/>
                  </a:moveTo>
                  <a:lnTo>
                    <a:pt x="13493" y="124332"/>
                  </a:lnTo>
                  <a:lnTo>
                    <a:pt x="857" y="159758"/>
                  </a:lnTo>
                  <a:lnTo>
                    <a:pt x="74" y="167605"/>
                  </a:lnTo>
                  <a:lnTo>
                    <a:pt x="0" y="132638"/>
                  </a:lnTo>
                  <a:lnTo>
                    <a:pt x="6150" y="98330"/>
                  </a:lnTo>
                  <a:lnTo>
                    <a:pt x="14783" y="63675"/>
                  </a:lnTo>
                  <a:lnTo>
                    <a:pt x="28618" y="28730"/>
                  </a:lnTo>
                  <a:lnTo>
                    <a:pt x="38108" y="12981"/>
                  </a:lnTo>
                  <a:lnTo>
                    <a:pt x="45246" y="4759"/>
                  </a:lnTo>
                  <a:lnTo>
                    <a:pt x="50007" y="1861"/>
                  </a:lnTo>
                  <a:lnTo>
                    <a:pt x="59531" y="0"/>
                  </a:lnTo>
                  <a:lnTo>
                    <a:pt x="61118" y="641"/>
                  </a:lnTo>
                  <a:lnTo>
                    <a:pt x="62176" y="1862"/>
                  </a:lnTo>
                  <a:lnTo>
                    <a:pt x="64146" y="5336"/>
                  </a:lnTo>
                  <a:lnTo>
                    <a:pt x="68924" y="11754"/>
                  </a:lnTo>
                  <a:lnTo>
                    <a:pt x="76944" y="35906"/>
                  </a:lnTo>
                  <a:lnTo>
                    <a:pt x="78437" y="66009"/>
                  </a:lnTo>
                  <a:lnTo>
                    <a:pt x="78568" y="99118"/>
                  </a:lnTo>
                  <a:lnTo>
                    <a:pt x="79368" y="108886"/>
                  </a:lnTo>
                  <a:lnTo>
                    <a:pt x="87399" y="140289"/>
                  </a:lnTo>
                  <a:lnTo>
                    <a:pt x="100012" y="1567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9" name="SMARTInkShape-378"/>
            <p:cNvSpPr/>
            <p:nvPr/>
          </p:nvSpPr>
          <p:spPr>
            <a:xfrm>
              <a:off x="4686300" y="3493294"/>
              <a:ext cx="21432" cy="7145"/>
            </a:xfrm>
            <a:custGeom>
              <a:avLst/>
              <a:gdLst/>
              <a:ahLst/>
              <a:cxnLst/>
              <a:rect l="0" t="0" r="0" b="0"/>
              <a:pathLst>
                <a:path w="21432" h="7145">
                  <a:moveTo>
                    <a:pt x="21431" y="7144"/>
                  </a:moveTo>
                  <a:lnTo>
                    <a:pt x="11488" y="7144"/>
                  </a:lnTo>
                  <a:lnTo>
                    <a:pt x="6958" y="502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0" name="SMARTInkShape-379"/>
            <p:cNvSpPr/>
            <p:nvPr/>
          </p:nvSpPr>
          <p:spPr>
            <a:xfrm>
              <a:off x="5572220" y="3593306"/>
              <a:ext cx="71238" cy="113944"/>
            </a:xfrm>
            <a:custGeom>
              <a:avLst/>
              <a:gdLst/>
              <a:ahLst/>
              <a:cxnLst/>
              <a:rect l="0" t="0" r="0" b="0"/>
              <a:pathLst>
                <a:path w="71238" h="113944">
                  <a:moveTo>
                    <a:pt x="21335" y="57150"/>
                  </a:moveTo>
                  <a:lnTo>
                    <a:pt x="21335" y="50301"/>
                  </a:lnTo>
                  <a:lnTo>
                    <a:pt x="17544" y="50094"/>
                  </a:lnTo>
                  <a:lnTo>
                    <a:pt x="16426" y="50858"/>
                  </a:lnTo>
                  <a:lnTo>
                    <a:pt x="15682" y="52162"/>
                  </a:lnTo>
                  <a:lnTo>
                    <a:pt x="15185" y="53824"/>
                  </a:lnTo>
                  <a:lnTo>
                    <a:pt x="14061" y="54933"/>
                  </a:lnTo>
                  <a:lnTo>
                    <a:pt x="10694" y="56165"/>
                  </a:lnTo>
                  <a:lnTo>
                    <a:pt x="9479" y="57287"/>
                  </a:lnTo>
                  <a:lnTo>
                    <a:pt x="1537" y="77239"/>
                  </a:lnTo>
                  <a:lnTo>
                    <a:pt x="0" y="98964"/>
                  </a:lnTo>
                  <a:lnTo>
                    <a:pt x="762" y="101695"/>
                  </a:lnTo>
                  <a:lnTo>
                    <a:pt x="2064" y="103515"/>
                  </a:lnTo>
                  <a:lnTo>
                    <a:pt x="13649" y="110230"/>
                  </a:lnTo>
                  <a:lnTo>
                    <a:pt x="30430" y="113496"/>
                  </a:lnTo>
                  <a:lnTo>
                    <a:pt x="36755" y="113943"/>
                  </a:lnTo>
                  <a:lnTo>
                    <a:pt x="42212" y="112025"/>
                  </a:lnTo>
                  <a:lnTo>
                    <a:pt x="44778" y="110402"/>
                  </a:lnTo>
                  <a:lnTo>
                    <a:pt x="55975" y="108118"/>
                  </a:lnTo>
                  <a:lnTo>
                    <a:pt x="58717" y="106210"/>
                  </a:lnTo>
                  <a:lnTo>
                    <a:pt x="60544" y="103351"/>
                  </a:lnTo>
                  <a:lnTo>
                    <a:pt x="63368" y="96733"/>
                  </a:lnTo>
                  <a:lnTo>
                    <a:pt x="68627" y="87752"/>
                  </a:lnTo>
                  <a:lnTo>
                    <a:pt x="71237" y="52281"/>
                  </a:lnTo>
                  <a:lnTo>
                    <a:pt x="65618" y="33317"/>
                  </a:lnTo>
                  <a:lnTo>
                    <a:pt x="56865" y="16400"/>
                  </a:lnTo>
                  <a:lnTo>
                    <a:pt x="4276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1" name="SMARTInkShape-380"/>
            <p:cNvSpPr/>
            <p:nvPr/>
          </p:nvSpPr>
          <p:spPr>
            <a:xfrm>
              <a:off x="6409551" y="4001813"/>
              <a:ext cx="319721" cy="205857"/>
            </a:xfrm>
            <a:custGeom>
              <a:avLst/>
              <a:gdLst/>
              <a:ahLst/>
              <a:cxnLst/>
              <a:rect l="0" t="0" r="0" b="0"/>
              <a:pathLst>
                <a:path w="319721" h="205857">
                  <a:moveTo>
                    <a:pt x="26969" y="20118"/>
                  </a:moveTo>
                  <a:lnTo>
                    <a:pt x="20817" y="13967"/>
                  </a:lnTo>
                  <a:lnTo>
                    <a:pt x="0" y="0"/>
                  </a:lnTo>
                  <a:lnTo>
                    <a:pt x="2661" y="2869"/>
                  </a:lnTo>
                  <a:lnTo>
                    <a:pt x="8491" y="4514"/>
                  </a:lnTo>
                  <a:lnTo>
                    <a:pt x="17962" y="6833"/>
                  </a:lnTo>
                  <a:lnTo>
                    <a:pt x="49913" y="19140"/>
                  </a:lnTo>
                  <a:lnTo>
                    <a:pt x="79540" y="29089"/>
                  </a:lnTo>
                  <a:lnTo>
                    <a:pt x="102720" y="37599"/>
                  </a:lnTo>
                  <a:lnTo>
                    <a:pt x="128898" y="46673"/>
                  </a:lnTo>
                  <a:lnTo>
                    <a:pt x="156408" y="55997"/>
                  </a:lnTo>
                  <a:lnTo>
                    <a:pt x="183716" y="65433"/>
                  </a:lnTo>
                  <a:lnTo>
                    <a:pt x="209081" y="74919"/>
                  </a:lnTo>
                  <a:lnTo>
                    <a:pt x="241883" y="89184"/>
                  </a:lnTo>
                  <a:lnTo>
                    <a:pt x="271709" y="99672"/>
                  </a:lnTo>
                  <a:lnTo>
                    <a:pt x="305661" y="105301"/>
                  </a:lnTo>
                  <a:lnTo>
                    <a:pt x="311698" y="107719"/>
                  </a:lnTo>
                  <a:lnTo>
                    <a:pt x="319384" y="112679"/>
                  </a:lnTo>
                  <a:lnTo>
                    <a:pt x="319720" y="116688"/>
                  </a:lnTo>
                  <a:lnTo>
                    <a:pt x="317682" y="120717"/>
                  </a:lnTo>
                  <a:lnTo>
                    <a:pt x="296011" y="154595"/>
                  </a:lnTo>
                  <a:lnTo>
                    <a:pt x="279114" y="177139"/>
                  </a:lnTo>
                  <a:lnTo>
                    <a:pt x="277417" y="186778"/>
                  </a:lnTo>
                  <a:lnTo>
                    <a:pt x="284143" y="2058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2" name="SMARTInkShape-381"/>
            <p:cNvSpPr/>
            <p:nvPr/>
          </p:nvSpPr>
          <p:spPr>
            <a:xfrm>
              <a:off x="5743575" y="3496823"/>
              <a:ext cx="192881" cy="231895"/>
            </a:xfrm>
            <a:custGeom>
              <a:avLst/>
              <a:gdLst/>
              <a:ahLst/>
              <a:cxnLst/>
              <a:rect l="0" t="0" r="0" b="0"/>
              <a:pathLst>
                <a:path w="192881" h="231895">
                  <a:moveTo>
                    <a:pt x="0" y="217927"/>
                  </a:moveTo>
                  <a:lnTo>
                    <a:pt x="0" y="221719"/>
                  </a:lnTo>
                  <a:lnTo>
                    <a:pt x="794" y="222836"/>
                  </a:lnTo>
                  <a:lnTo>
                    <a:pt x="2117" y="223581"/>
                  </a:lnTo>
                  <a:lnTo>
                    <a:pt x="3792" y="224078"/>
                  </a:lnTo>
                  <a:lnTo>
                    <a:pt x="12979" y="229784"/>
                  </a:lnTo>
                  <a:lnTo>
                    <a:pt x="26208" y="231894"/>
                  </a:lnTo>
                  <a:lnTo>
                    <a:pt x="29639" y="229956"/>
                  </a:lnTo>
                  <a:lnTo>
                    <a:pt x="31666" y="228328"/>
                  </a:lnTo>
                  <a:lnTo>
                    <a:pt x="33918" y="224401"/>
                  </a:lnTo>
                  <a:lnTo>
                    <a:pt x="35363" y="215414"/>
                  </a:lnTo>
                  <a:lnTo>
                    <a:pt x="27629" y="180981"/>
                  </a:lnTo>
                  <a:lnTo>
                    <a:pt x="17393" y="153391"/>
                  </a:lnTo>
                  <a:lnTo>
                    <a:pt x="8993" y="122792"/>
                  </a:lnTo>
                  <a:lnTo>
                    <a:pt x="2012" y="96036"/>
                  </a:lnTo>
                  <a:lnTo>
                    <a:pt x="1059" y="61499"/>
                  </a:lnTo>
                  <a:lnTo>
                    <a:pt x="9978" y="34981"/>
                  </a:lnTo>
                  <a:lnTo>
                    <a:pt x="16605" y="27345"/>
                  </a:lnTo>
                  <a:lnTo>
                    <a:pt x="39199" y="9327"/>
                  </a:lnTo>
                  <a:lnTo>
                    <a:pt x="67097" y="2626"/>
                  </a:lnTo>
                  <a:lnTo>
                    <a:pt x="84590" y="0"/>
                  </a:lnTo>
                  <a:lnTo>
                    <a:pt x="112288" y="2191"/>
                  </a:lnTo>
                  <a:lnTo>
                    <a:pt x="142191" y="3986"/>
                  </a:lnTo>
                  <a:lnTo>
                    <a:pt x="175745" y="8399"/>
                  </a:lnTo>
                  <a:lnTo>
                    <a:pt x="192880" y="107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3" name="SMARTInkShape-382"/>
            <p:cNvSpPr/>
            <p:nvPr/>
          </p:nvSpPr>
          <p:spPr>
            <a:xfrm>
              <a:off x="5744655" y="3507581"/>
              <a:ext cx="70359" cy="85726"/>
            </a:xfrm>
            <a:custGeom>
              <a:avLst/>
              <a:gdLst/>
              <a:ahLst/>
              <a:cxnLst/>
              <a:rect l="0" t="0" r="0" b="0"/>
              <a:pathLst>
                <a:path w="70359" h="85726">
                  <a:moveTo>
                    <a:pt x="13208" y="0"/>
                  </a:moveTo>
                  <a:lnTo>
                    <a:pt x="7057" y="0"/>
                  </a:lnTo>
                  <a:lnTo>
                    <a:pt x="2566" y="3792"/>
                  </a:lnTo>
                  <a:lnTo>
                    <a:pt x="540" y="7771"/>
                  </a:lnTo>
                  <a:lnTo>
                    <a:pt x="0" y="9943"/>
                  </a:lnTo>
                  <a:lnTo>
                    <a:pt x="3033" y="20585"/>
                  </a:lnTo>
                  <a:lnTo>
                    <a:pt x="8958" y="33792"/>
                  </a:lnTo>
                  <a:lnTo>
                    <a:pt x="23325" y="47760"/>
                  </a:lnTo>
                  <a:lnTo>
                    <a:pt x="54345" y="71456"/>
                  </a:lnTo>
                  <a:lnTo>
                    <a:pt x="70358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4" name="SMARTInkShape-383"/>
            <p:cNvSpPr/>
            <p:nvPr/>
          </p:nvSpPr>
          <p:spPr>
            <a:xfrm>
              <a:off x="5844362" y="3879510"/>
              <a:ext cx="638486" cy="339072"/>
            </a:xfrm>
            <a:custGeom>
              <a:avLst/>
              <a:gdLst/>
              <a:ahLst/>
              <a:cxnLst/>
              <a:rect l="0" t="0" r="0" b="0"/>
              <a:pathLst>
                <a:path w="638486" h="339072">
                  <a:moveTo>
                    <a:pt x="106383" y="70984"/>
                  </a:moveTo>
                  <a:lnTo>
                    <a:pt x="106383" y="67192"/>
                  </a:lnTo>
                  <a:lnTo>
                    <a:pt x="104265" y="63213"/>
                  </a:lnTo>
                  <a:lnTo>
                    <a:pt x="82779" y="27919"/>
                  </a:lnTo>
                  <a:lnTo>
                    <a:pt x="70020" y="15891"/>
                  </a:lnTo>
                  <a:lnTo>
                    <a:pt x="51486" y="4715"/>
                  </a:lnTo>
                  <a:lnTo>
                    <a:pt x="33332" y="567"/>
                  </a:lnTo>
                  <a:lnTo>
                    <a:pt x="26819" y="0"/>
                  </a:lnTo>
                  <a:lnTo>
                    <a:pt x="21279" y="1865"/>
                  </a:lnTo>
                  <a:lnTo>
                    <a:pt x="18690" y="3473"/>
                  </a:lnTo>
                  <a:lnTo>
                    <a:pt x="16965" y="6133"/>
                  </a:lnTo>
                  <a:lnTo>
                    <a:pt x="15047" y="13321"/>
                  </a:lnTo>
                  <a:lnTo>
                    <a:pt x="16311" y="21808"/>
                  </a:lnTo>
                  <a:lnTo>
                    <a:pt x="23602" y="37628"/>
                  </a:lnTo>
                  <a:lnTo>
                    <a:pt x="44857" y="71295"/>
                  </a:lnTo>
                  <a:lnTo>
                    <a:pt x="68333" y="106744"/>
                  </a:lnTo>
                  <a:lnTo>
                    <a:pt x="86918" y="139625"/>
                  </a:lnTo>
                  <a:lnTo>
                    <a:pt x="91072" y="153305"/>
                  </a:lnTo>
                  <a:lnTo>
                    <a:pt x="91640" y="158635"/>
                  </a:lnTo>
                  <a:lnTo>
                    <a:pt x="90997" y="160374"/>
                  </a:lnTo>
                  <a:lnTo>
                    <a:pt x="89775" y="161534"/>
                  </a:lnTo>
                  <a:lnTo>
                    <a:pt x="88167" y="162307"/>
                  </a:lnTo>
                  <a:lnTo>
                    <a:pt x="56130" y="163792"/>
                  </a:lnTo>
                  <a:lnTo>
                    <a:pt x="39899" y="161718"/>
                  </a:lnTo>
                  <a:lnTo>
                    <a:pt x="5107" y="156110"/>
                  </a:lnTo>
                  <a:lnTo>
                    <a:pt x="3146" y="154722"/>
                  </a:lnTo>
                  <a:lnTo>
                    <a:pt x="0" y="150584"/>
                  </a:lnTo>
                  <a:lnTo>
                    <a:pt x="535" y="150244"/>
                  </a:lnTo>
                  <a:lnTo>
                    <a:pt x="9237" y="149655"/>
                  </a:lnTo>
                  <a:lnTo>
                    <a:pt x="42967" y="155724"/>
                  </a:lnTo>
                  <a:lnTo>
                    <a:pt x="77334" y="161424"/>
                  </a:lnTo>
                  <a:lnTo>
                    <a:pt x="108446" y="163927"/>
                  </a:lnTo>
                  <a:lnTo>
                    <a:pt x="141097" y="169365"/>
                  </a:lnTo>
                  <a:lnTo>
                    <a:pt x="174988" y="170853"/>
                  </a:lnTo>
                  <a:lnTo>
                    <a:pt x="187765" y="170977"/>
                  </a:lnTo>
                  <a:lnTo>
                    <a:pt x="178817" y="171788"/>
                  </a:lnTo>
                  <a:lnTo>
                    <a:pt x="146692" y="181638"/>
                  </a:lnTo>
                  <a:lnTo>
                    <a:pt x="134642" y="187996"/>
                  </a:lnTo>
                  <a:lnTo>
                    <a:pt x="126044" y="198699"/>
                  </a:lnTo>
                  <a:lnTo>
                    <a:pt x="122261" y="208132"/>
                  </a:lnTo>
                  <a:lnTo>
                    <a:pt x="121141" y="219747"/>
                  </a:lnTo>
                  <a:lnTo>
                    <a:pt x="122995" y="226530"/>
                  </a:lnTo>
                  <a:lnTo>
                    <a:pt x="124602" y="229450"/>
                  </a:lnTo>
                  <a:lnTo>
                    <a:pt x="134446" y="237352"/>
                  </a:lnTo>
                  <a:lnTo>
                    <a:pt x="151994" y="246339"/>
                  </a:lnTo>
                  <a:lnTo>
                    <a:pt x="161315" y="248138"/>
                  </a:lnTo>
                  <a:lnTo>
                    <a:pt x="179279" y="245358"/>
                  </a:lnTo>
                  <a:lnTo>
                    <a:pt x="195891" y="235716"/>
                  </a:lnTo>
                  <a:lnTo>
                    <a:pt x="214932" y="218235"/>
                  </a:lnTo>
                  <a:lnTo>
                    <a:pt x="224446" y="203425"/>
                  </a:lnTo>
                  <a:lnTo>
                    <a:pt x="239644" y="169267"/>
                  </a:lnTo>
                  <a:lnTo>
                    <a:pt x="258778" y="134333"/>
                  </a:lnTo>
                  <a:lnTo>
                    <a:pt x="265924" y="126178"/>
                  </a:lnTo>
                  <a:lnTo>
                    <a:pt x="272804" y="123296"/>
                  </a:lnTo>
                  <a:lnTo>
                    <a:pt x="290156" y="121445"/>
                  </a:lnTo>
                  <a:lnTo>
                    <a:pt x="322142" y="130973"/>
                  </a:lnTo>
                  <a:lnTo>
                    <a:pt x="353671" y="145040"/>
                  </a:lnTo>
                  <a:lnTo>
                    <a:pt x="385724" y="162600"/>
                  </a:lnTo>
                  <a:lnTo>
                    <a:pt x="408004" y="174247"/>
                  </a:lnTo>
                  <a:lnTo>
                    <a:pt x="421265" y="177780"/>
                  </a:lnTo>
                  <a:lnTo>
                    <a:pt x="423460" y="179488"/>
                  </a:lnTo>
                  <a:lnTo>
                    <a:pt x="425899" y="183501"/>
                  </a:lnTo>
                  <a:lnTo>
                    <a:pt x="427465" y="192546"/>
                  </a:lnTo>
                  <a:lnTo>
                    <a:pt x="427594" y="194887"/>
                  </a:lnTo>
                  <a:lnTo>
                    <a:pt x="425620" y="199606"/>
                  </a:lnTo>
                  <a:lnTo>
                    <a:pt x="400837" y="231469"/>
                  </a:lnTo>
                  <a:lnTo>
                    <a:pt x="380091" y="260773"/>
                  </a:lnTo>
                  <a:lnTo>
                    <a:pt x="362255" y="295227"/>
                  </a:lnTo>
                  <a:lnTo>
                    <a:pt x="358144" y="307112"/>
                  </a:lnTo>
                  <a:lnTo>
                    <a:pt x="359300" y="315101"/>
                  </a:lnTo>
                  <a:lnTo>
                    <a:pt x="363790" y="331348"/>
                  </a:lnTo>
                  <a:lnTo>
                    <a:pt x="365300" y="332667"/>
                  </a:lnTo>
                  <a:lnTo>
                    <a:pt x="367100" y="333545"/>
                  </a:lnTo>
                  <a:lnTo>
                    <a:pt x="368300" y="334925"/>
                  </a:lnTo>
                  <a:lnTo>
                    <a:pt x="369990" y="339071"/>
                  </a:lnTo>
                  <a:lnTo>
                    <a:pt x="370227" y="338608"/>
                  </a:lnTo>
                  <a:lnTo>
                    <a:pt x="370383" y="337506"/>
                  </a:lnTo>
                  <a:lnTo>
                    <a:pt x="377135" y="329241"/>
                  </a:lnTo>
                  <a:lnTo>
                    <a:pt x="393636" y="308624"/>
                  </a:lnTo>
                  <a:lnTo>
                    <a:pt x="403071" y="284260"/>
                  </a:lnTo>
                  <a:lnTo>
                    <a:pt x="409771" y="249441"/>
                  </a:lnTo>
                  <a:lnTo>
                    <a:pt x="428605" y="219495"/>
                  </a:lnTo>
                  <a:lnTo>
                    <a:pt x="450837" y="185779"/>
                  </a:lnTo>
                  <a:lnTo>
                    <a:pt x="460292" y="176772"/>
                  </a:lnTo>
                  <a:lnTo>
                    <a:pt x="472431" y="170124"/>
                  </a:lnTo>
                  <a:lnTo>
                    <a:pt x="492654" y="165711"/>
                  </a:lnTo>
                  <a:lnTo>
                    <a:pt x="525103" y="168195"/>
                  </a:lnTo>
                  <a:lnTo>
                    <a:pt x="557296" y="177751"/>
                  </a:lnTo>
                  <a:lnTo>
                    <a:pt x="590915" y="195203"/>
                  </a:lnTo>
                  <a:lnTo>
                    <a:pt x="623920" y="218673"/>
                  </a:lnTo>
                  <a:lnTo>
                    <a:pt x="630086" y="226053"/>
                  </a:lnTo>
                  <a:lnTo>
                    <a:pt x="637837" y="241050"/>
                  </a:lnTo>
                  <a:lnTo>
                    <a:pt x="638485" y="244686"/>
                  </a:lnTo>
                  <a:lnTo>
                    <a:pt x="638124" y="247904"/>
                  </a:lnTo>
                  <a:lnTo>
                    <a:pt x="635632" y="258772"/>
                  </a:lnTo>
                  <a:lnTo>
                    <a:pt x="633839" y="260469"/>
                  </a:lnTo>
                  <a:lnTo>
                    <a:pt x="627616" y="262356"/>
                  </a:lnTo>
                  <a:lnTo>
                    <a:pt x="593102" y="263806"/>
                  </a:lnTo>
                  <a:lnTo>
                    <a:pt x="576033" y="261731"/>
                  </a:lnTo>
                  <a:lnTo>
                    <a:pt x="560127" y="256089"/>
                  </a:lnTo>
                  <a:lnTo>
                    <a:pt x="540108" y="245525"/>
                  </a:lnTo>
                  <a:lnTo>
                    <a:pt x="527863" y="2424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5" name="SMARTInkShape-384"/>
            <p:cNvSpPr/>
            <p:nvPr/>
          </p:nvSpPr>
          <p:spPr>
            <a:xfrm>
              <a:off x="5216356" y="3607758"/>
              <a:ext cx="141458" cy="85562"/>
            </a:xfrm>
            <a:custGeom>
              <a:avLst/>
              <a:gdLst/>
              <a:ahLst/>
              <a:cxnLst/>
              <a:rect l="0" t="0" r="0" b="0"/>
              <a:pathLst>
                <a:path w="141458" h="85562">
                  <a:moveTo>
                    <a:pt x="62874" y="28411"/>
                  </a:moveTo>
                  <a:lnTo>
                    <a:pt x="55600" y="4056"/>
                  </a:lnTo>
                  <a:lnTo>
                    <a:pt x="54056" y="2649"/>
                  </a:lnTo>
                  <a:lnTo>
                    <a:pt x="50224" y="1086"/>
                  </a:lnTo>
                  <a:lnTo>
                    <a:pt x="35172" y="0"/>
                  </a:lnTo>
                  <a:lnTo>
                    <a:pt x="28602" y="2026"/>
                  </a:lnTo>
                  <a:lnTo>
                    <a:pt x="25739" y="3677"/>
                  </a:lnTo>
                  <a:lnTo>
                    <a:pt x="8163" y="26247"/>
                  </a:lnTo>
                  <a:lnTo>
                    <a:pt x="1773" y="38706"/>
                  </a:lnTo>
                  <a:lnTo>
                    <a:pt x="0" y="47803"/>
                  </a:lnTo>
                  <a:lnTo>
                    <a:pt x="1329" y="55021"/>
                  </a:lnTo>
                  <a:lnTo>
                    <a:pt x="15411" y="79690"/>
                  </a:lnTo>
                  <a:lnTo>
                    <a:pt x="22201" y="82952"/>
                  </a:lnTo>
                  <a:lnTo>
                    <a:pt x="39495" y="85045"/>
                  </a:lnTo>
                  <a:lnTo>
                    <a:pt x="53478" y="81616"/>
                  </a:lnTo>
                  <a:lnTo>
                    <a:pt x="75063" y="71067"/>
                  </a:lnTo>
                  <a:lnTo>
                    <a:pt x="80992" y="65626"/>
                  </a:lnTo>
                  <a:lnTo>
                    <a:pt x="93707" y="44649"/>
                  </a:lnTo>
                  <a:lnTo>
                    <a:pt x="101957" y="22617"/>
                  </a:lnTo>
                  <a:lnTo>
                    <a:pt x="102424" y="18992"/>
                  </a:lnTo>
                  <a:lnTo>
                    <a:pt x="99255" y="4926"/>
                  </a:lnTo>
                  <a:lnTo>
                    <a:pt x="98241" y="3229"/>
                  </a:lnTo>
                  <a:lnTo>
                    <a:pt x="96772" y="2098"/>
                  </a:lnTo>
                  <a:lnTo>
                    <a:pt x="92501" y="283"/>
                  </a:lnTo>
                  <a:lnTo>
                    <a:pt x="92151" y="927"/>
                  </a:lnTo>
                  <a:lnTo>
                    <a:pt x="91542" y="6026"/>
                  </a:lnTo>
                  <a:lnTo>
                    <a:pt x="97172" y="17404"/>
                  </a:lnTo>
                  <a:lnTo>
                    <a:pt x="102846" y="26384"/>
                  </a:lnTo>
                  <a:lnTo>
                    <a:pt x="109149" y="47821"/>
                  </a:lnTo>
                  <a:lnTo>
                    <a:pt x="115457" y="55029"/>
                  </a:lnTo>
                  <a:lnTo>
                    <a:pt x="135444" y="73544"/>
                  </a:lnTo>
                  <a:lnTo>
                    <a:pt x="141457" y="855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6" name="SMARTInkShape-385"/>
            <p:cNvSpPr/>
            <p:nvPr/>
          </p:nvSpPr>
          <p:spPr>
            <a:xfrm>
              <a:off x="4800600" y="3593306"/>
              <a:ext cx="1" cy="14289"/>
            </a:xfrm>
            <a:custGeom>
              <a:avLst/>
              <a:gdLst/>
              <a:ahLst/>
              <a:cxnLst/>
              <a:rect l="0" t="0" r="0" b="0"/>
              <a:pathLst>
                <a:path w="1" h="14289">
                  <a:moveTo>
                    <a:pt x="0" y="14288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45" name="SMARTInkShape-Group90"/>
          <p:cNvGrpSpPr/>
          <p:nvPr/>
        </p:nvGrpSpPr>
        <p:grpSpPr>
          <a:xfrm>
            <a:off x="1821656" y="2864644"/>
            <a:ext cx="1607345" cy="400051"/>
            <a:chOff x="1821656" y="2864644"/>
            <a:chExt cx="1607345" cy="400051"/>
          </a:xfrm>
        </p:grpSpPr>
        <p:sp>
          <p:nvSpPr>
            <p:cNvPr id="3138" name="SMARTInkShape-386"/>
            <p:cNvSpPr/>
            <p:nvPr/>
          </p:nvSpPr>
          <p:spPr>
            <a:xfrm>
              <a:off x="2508449" y="3093244"/>
              <a:ext cx="277615" cy="35720"/>
            </a:xfrm>
            <a:custGeom>
              <a:avLst/>
              <a:gdLst/>
              <a:ahLst/>
              <a:cxnLst/>
              <a:rect l="0" t="0" r="0" b="0"/>
              <a:pathLst>
                <a:path w="277615" h="35720">
                  <a:moveTo>
                    <a:pt x="6151" y="35719"/>
                  </a:moveTo>
                  <a:lnTo>
                    <a:pt x="0" y="35719"/>
                  </a:lnTo>
                  <a:lnTo>
                    <a:pt x="3094" y="31926"/>
                  </a:lnTo>
                  <a:lnTo>
                    <a:pt x="9026" y="30064"/>
                  </a:lnTo>
                  <a:lnTo>
                    <a:pt x="21290" y="26899"/>
                  </a:lnTo>
                  <a:lnTo>
                    <a:pt x="31930" y="23861"/>
                  </a:lnTo>
                  <a:lnTo>
                    <a:pt x="66747" y="19794"/>
                  </a:lnTo>
                  <a:lnTo>
                    <a:pt x="102157" y="15919"/>
                  </a:lnTo>
                  <a:lnTo>
                    <a:pt x="128989" y="14219"/>
                  </a:lnTo>
                  <a:lnTo>
                    <a:pt x="156789" y="10817"/>
                  </a:lnTo>
                  <a:lnTo>
                    <a:pt x="185020" y="8776"/>
                  </a:lnTo>
                  <a:lnTo>
                    <a:pt x="212648" y="7075"/>
                  </a:lnTo>
                  <a:lnTo>
                    <a:pt x="248134" y="2449"/>
                  </a:lnTo>
                  <a:lnTo>
                    <a:pt x="27761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9" name="SMARTInkShape-387"/>
            <p:cNvSpPr/>
            <p:nvPr/>
          </p:nvSpPr>
          <p:spPr>
            <a:xfrm>
              <a:off x="2322013" y="3057659"/>
              <a:ext cx="221163" cy="207036"/>
            </a:xfrm>
            <a:custGeom>
              <a:avLst/>
              <a:gdLst/>
              <a:ahLst/>
              <a:cxnLst/>
              <a:rect l="0" t="0" r="0" b="0"/>
              <a:pathLst>
                <a:path w="221163" h="207036">
                  <a:moveTo>
                    <a:pt x="6850" y="14154"/>
                  </a:moveTo>
                  <a:lnTo>
                    <a:pt x="3057" y="14154"/>
                  </a:lnTo>
                  <a:lnTo>
                    <a:pt x="1940" y="14947"/>
                  </a:lnTo>
                  <a:lnTo>
                    <a:pt x="1195" y="16270"/>
                  </a:lnTo>
                  <a:lnTo>
                    <a:pt x="0" y="24096"/>
                  </a:lnTo>
                  <a:lnTo>
                    <a:pt x="8536" y="57218"/>
                  </a:lnTo>
                  <a:lnTo>
                    <a:pt x="14493" y="69247"/>
                  </a:lnTo>
                  <a:lnTo>
                    <a:pt x="27409" y="84215"/>
                  </a:lnTo>
                  <a:lnTo>
                    <a:pt x="36096" y="88948"/>
                  </a:lnTo>
                  <a:lnTo>
                    <a:pt x="66175" y="98057"/>
                  </a:lnTo>
                  <a:lnTo>
                    <a:pt x="72594" y="98664"/>
                  </a:lnTo>
                  <a:lnTo>
                    <a:pt x="100589" y="91934"/>
                  </a:lnTo>
                  <a:lnTo>
                    <a:pt x="122642" y="79886"/>
                  </a:lnTo>
                  <a:lnTo>
                    <a:pt x="158264" y="47436"/>
                  </a:lnTo>
                  <a:lnTo>
                    <a:pt x="180549" y="13181"/>
                  </a:lnTo>
                  <a:lnTo>
                    <a:pt x="192462" y="0"/>
                  </a:lnTo>
                  <a:lnTo>
                    <a:pt x="191791" y="31980"/>
                  </a:lnTo>
                  <a:lnTo>
                    <a:pt x="185311" y="67498"/>
                  </a:lnTo>
                  <a:lnTo>
                    <a:pt x="179920" y="98892"/>
                  </a:lnTo>
                  <a:lnTo>
                    <a:pt x="178620" y="128259"/>
                  </a:lnTo>
                  <a:lnTo>
                    <a:pt x="182187" y="146035"/>
                  </a:lnTo>
                  <a:lnTo>
                    <a:pt x="197437" y="180755"/>
                  </a:lnTo>
                  <a:lnTo>
                    <a:pt x="204519" y="193515"/>
                  </a:lnTo>
                  <a:lnTo>
                    <a:pt x="221162" y="2070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0" name="SMARTInkShape-388"/>
            <p:cNvSpPr/>
            <p:nvPr/>
          </p:nvSpPr>
          <p:spPr>
            <a:xfrm>
              <a:off x="2100263" y="2864644"/>
              <a:ext cx="185738" cy="307182"/>
            </a:xfrm>
            <a:custGeom>
              <a:avLst/>
              <a:gdLst/>
              <a:ahLst/>
              <a:cxnLst/>
              <a:rect l="0" t="0" r="0" b="0"/>
              <a:pathLst>
                <a:path w="185738" h="307182">
                  <a:moveTo>
                    <a:pt x="0" y="0"/>
                  </a:moveTo>
                  <a:lnTo>
                    <a:pt x="3792" y="0"/>
                  </a:lnTo>
                  <a:lnTo>
                    <a:pt x="4909" y="794"/>
                  </a:lnTo>
                  <a:lnTo>
                    <a:pt x="5654" y="2116"/>
                  </a:lnTo>
                  <a:lnTo>
                    <a:pt x="6702" y="9887"/>
                  </a:lnTo>
                  <a:lnTo>
                    <a:pt x="10910" y="44434"/>
                  </a:lnTo>
                  <a:lnTo>
                    <a:pt x="14414" y="72541"/>
                  </a:lnTo>
                  <a:lnTo>
                    <a:pt x="19810" y="107845"/>
                  </a:lnTo>
                  <a:lnTo>
                    <a:pt x="21110" y="141600"/>
                  </a:lnTo>
                  <a:lnTo>
                    <a:pt x="21367" y="176901"/>
                  </a:lnTo>
                  <a:lnTo>
                    <a:pt x="21418" y="212332"/>
                  </a:lnTo>
                  <a:lnTo>
                    <a:pt x="21428" y="242496"/>
                  </a:lnTo>
                  <a:lnTo>
                    <a:pt x="21431" y="275776"/>
                  </a:lnTo>
                  <a:lnTo>
                    <a:pt x="21431" y="290326"/>
                  </a:lnTo>
                  <a:lnTo>
                    <a:pt x="22225" y="291182"/>
                  </a:lnTo>
                  <a:lnTo>
                    <a:pt x="25223" y="292132"/>
                  </a:lnTo>
                  <a:lnTo>
                    <a:pt x="26340" y="291592"/>
                  </a:lnTo>
                  <a:lnTo>
                    <a:pt x="27085" y="290439"/>
                  </a:lnTo>
                  <a:lnTo>
                    <a:pt x="27582" y="288876"/>
                  </a:lnTo>
                  <a:lnTo>
                    <a:pt x="27119" y="287040"/>
                  </a:lnTo>
                  <a:lnTo>
                    <a:pt x="22790" y="278391"/>
                  </a:lnTo>
                  <a:lnTo>
                    <a:pt x="21699" y="265246"/>
                  </a:lnTo>
                  <a:lnTo>
                    <a:pt x="28722" y="233277"/>
                  </a:lnTo>
                  <a:lnTo>
                    <a:pt x="34086" y="219843"/>
                  </a:lnTo>
                  <a:lnTo>
                    <a:pt x="45342" y="201410"/>
                  </a:lnTo>
                  <a:lnTo>
                    <a:pt x="48484" y="198567"/>
                  </a:lnTo>
                  <a:lnTo>
                    <a:pt x="74103" y="188470"/>
                  </a:lnTo>
                  <a:lnTo>
                    <a:pt x="101461" y="186097"/>
                  </a:lnTo>
                  <a:lnTo>
                    <a:pt x="106534" y="187565"/>
                  </a:lnTo>
                  <a:lnTo>
                    <a:pt x="140701" y="213181"/>
                  </a:lnTo>
                  <a:lnTo>
                    <a:pt x="156562" y="235908"/>
                  </a:lnTo>
                  <a:lnTo>
                    <a:pt x="173795" y="269091"/>
                  </a:lnTo>
                  <a:lnTo>
                    <a:pt x="185240" y="304568"/>
                  </a:lnTo>
                  <a:lnTo>
                    <a:pt x="185737" y="3071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1" name="SMARTInkShape-389"/>
            <p:cNvSpPr/>
            <p:nvPr/>
          </p:nvSpPr>
          <p:spPr>
            <a:xfrm>
              <a:off x="1821656" y="3014663"/>
              <a:ext cx="257176" cy="206024"/>
            </a:xfrm>
            <a:custGeom>
              <a:avLst/>
              <a:gdLst/>
              <a:ahLst/>
              <a:cxnLst/>
              <a:rect l="0" t="0" r="0" b="0"/>
              <a:pathLst>
                <a:path w="257176" h="206024">
                  <a:moveTo>
                    <a:pt x="0" y="92868"/>
                  </a:moveTo>
                  <a:lnTo>
                    <a:pt x="0" y="127628"/>
                  </a:lnTo>
                  <a:lnTo>
                    <a:pt x="794" y="140627"/>
                  </a:lnTo>
                  <a:lnTo>
                    <a:pt x="6151" y="162256"/>
                  </a:lnTo>
                  <a:lnTo>
                    <a:pt x="7880" y="188006"/>
                  </a:lnTo>
                  <a:lnTo>
                    <a:pt x="13621" y="199659"/>
                  </a:lnTo>
                  <a:lnTo>
                    <a:pt x="14200" y="206023"/>
                  </a:lnTo>
                  <a:lnTo>
                    <a:pt x="14287" y="184009"/>
                  </a:lnTo>
                  <a:lnTo>
                    <a:pt x="8137" y="153032"/>
                  </a:lnTo>
                  <a:lnTo>
                    <a:pt x="7202" y="118305"/>
                  </a:lnTo>
                  <a:lnTo>
                    <a:pt x="7943" y="84009"/>
                  </a:lnTo>
                  <a:lnTo>
                    <a:pt x="19329" y="50711"/>
                  </a:lnTo>
                  <a:lnTo>
                    <a:pt x="23937" y="42911"/>
                  </a:lnTo>
                  <a:lnTo>
                    <a:pt x="51847" y="22614"/>
                  </a:lnTo>
                  <a:lnTo>
                    <a:pt x="82430" y="13267"/>
                  </a:lnTo>
                  <a:lnTo>
                    <a:pt x="117442" y="4560"/>
                  </a:lnTo>
                  <a:lnTo>
                    <a:pt x="150022" y="900"/>
                  </a:lnTo>
                  <a:lnTo>
                    <a:pt x="176919" y="266"/>
                  </a:lnTo>
                  <a:lnTo>
                    <a:pt x="210219" y="52"/>
                  </a:lnTo>
                  <a:lnTo>
                    <a:pt x="241702" y="6"/>
                  </a:lnTo>
                  <a:lnTo>
                    <a:pt x="2571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2" name="SMARTInkShape-390"/>
            <p:cNvSpPr/>
            <p:nvPr/>
          </p:nvSpPr>
          <p:spPr>
            <a:xfrm>
              <a:off x="2693233" y="2936081"/>
              <a:ext cx="21393" cy="321470"/>
            </a:xfrm>
            <a:custGeom>
              <a:avLst/>
              <a:gdLst/>
              <a:ahLst/>
              <a:cxnLst/>
              <a:rect l="0" t="0" r="0" b="0"/>
              <a:pathLst>
                <a:path w="21393" h="321470">
                  <a:moveTo>
                    <a:pt x="14248" y="0"/>
                  </a:moveTo>
                  <a:lnTo>
                    <a:pt x="10456" y="0"/>
                  </a:lnTo>
                  <a:lnTo>
                    <a:pt x="9339" y="794"/>
                  </a:lnTo>
                  <a:lnTo>
                    <a:pt x="8594" y="2117"/>
                  </a:lnTo>
                  <a:lnTo>
                    <a:pt x="7399" y="9943"/>
                  </a:lnTo>
                  <a:lnTo>
                    <a:pt x="7122" y="44106"/>
                  </a:lnTo>
                  <a:lnTo>
                    <a:pt x="4991" y="71683"/>
                  </a:lnTo>
                  <a:lnTo>
                    <a:pt x="954" y="103854"/>
                  </a:lnTo>
                  <a:lnTo>
                    <a:pt x="255" y="131402"/>
                  </a:lnTo>
                  <a:lnTo>
                    <a:pt x="48" y="159672"/>
                  </a:lnTo>
                  <a:lnTo>
                    <a:pt x="0" y="185001"/>
                  </a:lnTo>
                  <a:lnTo>
                    <a:pt x="772" y="211604"/>
                  </a:lnTo>
                  <a:lnTo>
                    <a:pt x="4875" y="239969"/>
                  </a:lnTo>
                  <a:lnTo>
                    <a:pt x="10603" y="274430"/>
                  </a:lnTo>
                  <a:lnTo>
                    <a:pt x="18944" y="308664"/>
                  </a:lnTo>
                  <a:lnTo>
                    <a:pt x="21392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3" name="SMARTInkShape-391"/>
            <p:cNvSpPr/>
            <p:nvPr/>
          </p:nvSpPr>
          <p:spPr>
            <a:xfrm>
              <a:off x="3071813" y="3103782"/>
              <a:ext cx="357188" cy="160913"/>
            </a:xfrm>
            <a:custGeom>
              <a:avLst/>
              <a:gdLst/>
              <a:ahLst/>
              <a:cxnLst/>
              <a:rect l="0" t="0" r="0" b="0"/>
              <a:pathLst>
                <a:path w="357188" h="160913">
                  <a:moveTo>
                    <a:pt x="0" y="60899"/>
                  </a:moveTo>
                  <a:lnTo>
                    <a:pt x="0" y="92217"/>
                  </a:lnTo>
                  <a:lnTo>
                    <a:pt x="0" y="125214"/>
                  </a:lnTo>
                  <a:lnTo>
                    <a:pt x="0" y="146083"/>
                  </a:lnTo>
                  <a:lnTo>
                    <a:pt x="3792" y="146464"/>
                  </a:lnTo>
                  <a:lnTo>
                    <a:pt x="4909" y="145724"/>
                  </a:lnTo>
                  <a:lnTo>
                    <a:pt x="5654" y="144436"/>
                  </a:lnTo>
                  <a:lnTo>
                    <a:pt x="6702" y="138832"/>
                  </a:lnTo>
                  <a:lnTo>
                    <a:pt x="7879" y="121786"/>
                  </a:lnTo>
                  <a:lnTo>
                    <a:pt x="15207" y="94147"/>
                  </a:lnTo>
                  <a:lnTo>
                    <a:pt x="35424" y="60894"/>
                  </a:lnTo>
                  <a:lnTo>
                    <a:pt x="44891" y="46610"/>
                  </a:lnTo>
                  <a:lnTo>
                    <a:pt x="57751" y="34440"/>
                  </a:lnTo>
                  <a:lnTo>
                    <a:pt x="69498" y="27924"/>
                  </a:lnTo>
                  <a:lnTo>
                    <a:pt x="83088" y="25542"/>
                  </a:lnTo>
                  <a:lnTo>
                    <a:pt x="87992" y="25341"/>
                  </a:lnTo>
                  <a:lnTo>
                    <a:pt x="92818" y="27368"/>
                  </a:lnTo>
                  <a:lnTo>
                    <a:pt x="109534" y="41978"/>
                  </a:lnTo>
                  <a:lnTo>
                    <a:pt x="116680" y="52823"/>
                  </a:lnTo>
                  <a:lnTo>
                    <a:pt x="126074" y="84797"/>
                  </a:lnTo>
                  <a:lnTo>
                    <a:pt x="130557" y="118054"/>
                  </a:lnTo>
                  <a:lnTo>
                    <a:pt x="134709" y="133308"/>
                  </a:lnTo>
                  <a:lnTo>
                    <a:pt x="135428" y="141444"/>
                  </a:lnTo>
                  <a:lnTo>
                    <a:pt x="136323" y="143171"/>
                  </a:lnTo>
                  <a:lnTo>
                    <a:pt x="137713" y="144322"/>
                  </a:lnTo>
                  <a:lnTo>
                    <a:pt x="142573" y="146490"/>
                  </a:lnTo>
                  <a:lnTo>
                    <a:pt x="143609" y="140101"/>
                  </a:lnTo>
                  <a:lnTo>
                    <a:pt x="155228" y="110663"/>
                  </a:lnTo>
                  <a:lnTo>
                    <a:pt x="162611" y="82151"/>
                  </a:lnTo>
                  <a:lnTo>
                    <a:pt x="176272" y="46658"/>
                  </a:lnTo>
                  <a:lnTo>
                    <a:pt x="188126" y="20738"/>
                  </a:lnTo>
                  <a:lnTo>
                    <a:pt x="195001" y="13152"/>
                  </a:lnTo>
                  <a:lnTo>
                    <a:pt x="202554" y="7928"/>
                  </a:lnTo>
                  <a:lnTo>
                    <a:pt x="213871" y="2458"/>
                  </a:lnTo>
                  <a:lnTo>
                    <a:pt x="216399" y="507"/>
                  </a:lnTo>
                  <a:lnTo>
                    <a:pt x="218878" y="0"/>
                  </a:lnTo>
                  <a:lnTo>
                    <a:pt x="221325" y="456"/>
                  </a:lnTo>
                  <a:lnTo>
                    <a:pt x="226160" y="2286"/>
                  </a:lnTo>
                  <a:lnTo>
                    <a:pt x="230955" y="3099"/>
                  </a:lnTo>
                  <a:lnTo>
                    <a:pt x="235732" y="7694"/>
                  </a:lnTo>
                  <a:lnTo>
                    <a:pt x="261290" y="42797"/>
                  </a:lnTo>
                  <a:lnTo>
                    <a:pt x="284446" y="70817"/>
                  </a:lnTo>
                  <a:lnTo>
                    <a:pt x="301768" y="97440"/>
                  </a:lnTo>
                  <a:lnTo>
                    <a:pt x="328954" y="131088"/>
                  </a:lnTo>
                  <a:lnTo>
                    <a:pt x="357187" y="1609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4" name="SMARTInkShape-392"/>
            <p:cNvSpPr/>
            <p:nvPr/>
          </p:nvSpPr>
          <p:spPr>
            <a:xfrm>
              <a:off x="2821782" y="2921794"/>
              <a:ext cx="178594" cy="314326"/>
            </a:xfrm>
            <a:custGeom>
              <a:avLst/>
              <a:gdLst/>
              <a:ahLst/>
              <a:cxnLst/>
              <a:rect l="0" t="0" r="0" b="0"/>
              <a:pathLst>
                <a:path w="178594" h="314326">
                  <a:moveTo>
                    <a:pt x="21431" y="0"/>
                  </a:moveTo>
                  <a:lnTo>
                    <a:pt x="10789" y="0"/>
                  </a:lnTo>
                  <a:lnTo>
                    <a:pt x="6647" y="2116"/>
                  </a:lnTo>
                  <a:lnTo>
                    <a:pt x="4431" y="3792"/>
                  </a:lnTo>
                  <a:lnTo>
                    <a:pt x="1969" y="7771"/>
                  </a:lnTo>
                  <a:lnTo>
                    <a:pt x="583" y="16590"/>
                  </a:lnTo>
                  <a:lnTo>
                    <a:pt x="50" y="50835"/>
                  </a:lnTo>
                  <a:lnTo>
                    <a:pt x="9" y="78745"/>
                  </a:lnTo>
                  <a:lnTo>
                    <a:pt x="1" y="112098"/>
                  </a:lnTo>
                  <a:lnTo>
                    <a:pt x="0" y="144556"/>
                  </a:lnTo>
                  <a:lnTo>
                    <a:pt x="2116" y="171948"/>
                  </a:lnTo>
                  <a:lnTo>
                    <a:pt x="6150" y="205856"/>
                  </a:lnTo>
                  <a:lnTo>
                    <a:pt x="7741" y="235484"/>
                  </a:lnTo>
                  <a:lnTo>
                    <a:pt x="13268" y="267636"/>
                  </a:lnTo>
                  <a:lnTo>
                    <a:pt x="14284" y="292756"/>
                  </a:lnTo>
                  <a:lnTo>
                    <a:pt x="14287" y="261108"/>
                  </a:lnTo>
                  <a:lnTo>
                    <a:pt x="16403" y="240607"/>
                  </a:lnTo>
                  <a:lnTo>
                    <a:pt x="20784" y="228380"/>
                  </a:lnTo>
                  <a:lnTo>
                    <a:pt x="44592" y="193008"/>
                  </a:lnTo>
                  <a:lnTo>
                    <a:pt x="57662" y="180748"/>
                  </a:lnTo>
                  <a:lnTo>
                    <a:pt x="80093" y="169494"/>
                  </a:lnTo>
                  <a:lnTo>
                    <a:pt x="106727" y="164989"/>
                  </a:lnTo>
                  <a:lnTo>
                    <a:pt x="126121" y="164441"/>
                  </a:lnTo>
                  <a:lnTo>
                    <a:pt x="133576" y="166483"/>
                  </a:lnTo>
                  <a:lnTo>
                    <a:pt x="148622" y="174261"/>
                  </a:lnTo>
                  <a:lnTo>
                    <a:pt x="151469" y="177293"/>
                  </a:lnTo>
                  <a:lnTo>
                    <a:pt x="160205" y="198099"/>
                  </a:lnTo>
                  <a:lnTo>
                    <a:pt x="163945" y="232409"/>
                  </a:lnTo>
                  <a:lnTo>
                    <a:pt x="170766" y="266644"/>
                  </a:lnTo>
                  <a:lnTo>
                    <a:pt x="172183" y="294476"/>
                  </a:lnTo>
                  <a:lnTo>
                    <a:pt x="178593" y="3143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53" name="SMARTInkShape-Group91"/>
          <p:cNvGrpSpPr/>
          <p:nvPr/>
        </p:nvGrpSpPr>
        <p:grpSpPr>
          <a:xfrm>
            <a:off x="1872160" y="3382773"/>
            <a:ext cx="1770609" cy="406484"/>
            <a:chOff x="1872160" y="3382773"/>
            <a:chExt cx="1770609" cy="406484"/>
          </a:xfrm>
        </p:grpSpPr>
        <p:sp>
          <p:nvSpPr>
            <p:cNvPr id="3146" name="SMARTInkShape-393"/>
            <p:cNvSpPr/>
            <p:nvPr/>
          </p:nvSpPr>
          <p:spPr>
            <a:xfrm>
              <a:off x="3157966" y="3500564"/>
              <a:ext cx="174768" cy="157013"/>
            </a:xfrm>
            <a:custGeom>
              <a:avLst/>
              <a:gdLst/>
              <a:ahLst/>
              <a:cxnLst/>
              <a:rect l="0" t="0" r="0" b="0"/>
              <a:pathLst>
                <a:path w="174768" h="157013">
                  <a:moveTo>
                    <a:pt x="85297" y="57024"/>
                  </a:moveTo>
                  <a:lnTo>
                    <a:pt x="85297" y="53231"/>
                  </a:lnTo>
                  <a:lnTo>
                    <a:pt x="83180" y="49253"/>
                  </a:lnTo>
                  <a:lnTo>
                    <a:pt x="61694" y="22778"/>
                  </a:lnTo>
                  <a:lnTo>
                    <a:pt x="30401" y="4722"/>
                  </a:lnTo>
                  <a:lnTo>
                    <a:pt x="17156" y="831"/>
                  </a:lnTo>
                  <a:lnTo>
                    <a:pt x="4455" y="0"/>
                  </a:lnTo>
                  <a:lnTo>
                    <a:pt x="2827" y="751"/>
                  </a:lnTo>
                  <a:lnTo>
                    <a:pt x="1742" y="2046"/>
                  </a:lnTo>
                  <a:lnTo>
                    <a:pt x="536" y="5602"/>
                  </a:lnTo>
                  <a:lnTo>
                    <a:pt x="0" y="9828"/>
                  </a:lnTo>
                  <a:lnTo>
                    <a:pt x="1879" y="14352"/>
                  </a:lnTo>
                  <a:lnTo>
                    <a:pt x="13344" y="27516"/>
                  </a:lnTo>
                  <a:lnTo>
                    <a:pt x="43307" y="46533"/>
                  </a:lnTo>
                  <a:lnTo>
                    <a:pt x="71181" y="68269"/>
                  </a:lnTo>
                  <a:lnTo>
                    <a:pt x="104527" y="87849"/>
                  </a:lnTo>
                  <a:lnTo>
                    <a:pt x="138364" y="111775"/>
                  </a:lnTo>
                  <a:lnTo>
                    <a:pt x="161537" y="129948"/>
                  </a:lnTo>
                  <a:lnTo>
                    <a:pt x="174259" y="145792"/>
                  </a:lnTo>
                  <a:lnTo>
                    <a:pt x="174767" y="147952"/>
                  </a:lnTo>
                  <a:lnTo>
                    <a:pt x="174312" y="150186"/>
                  </a:lnTo>
                  <a:lnTo>
                    <a:pt x="173216" y="152470"/>
                  </a:lnTo>
                  <a:lnTo>
                    <a:pt x="171690" y="153992"/>
                  </a:lnTo>
                  <a:lnTo>
                    <a:pt x="167879" y="155683"/>
                  </a:lnTo>
                  <a:lnTo>
                    <a:pt x="134995" y="157012"/>
                  </a:lnTo>
                  <a:lnTo>
                    <a:pt x="123129" y="156235"/>
                  </a:lnTo>
                  <a:lnTo>
                    <a:pt x="91284" y="148216"/>
                  </a:lnTo>
                  <a:lnTo>
                    <a:pt x="79927" y="142252"/>
                  </a:lnTo>
                  <a:lnTo>
                    <a:pt x="74179" y="138559"/>
                  </a:lnTo>
                  <a:lnTo>
                    <a:pt x="66480" y="135687"/>
                  </a:lnTo>
                  <a:lnTo>
                    <a:pt x="56722" y="1284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7" name="SMARTInkShape-394"/>
            <p:cNvSpPr/>
            <p:nvPr/>
          </p:nvSpPr>
          <p:spPr>
            <a:xfrm>
              <a:off x="2950708" y="3546606"/>
              <a:ext cx="171112" cy="110995"/>
            </a:xfrm>
            <a:custGeom>
              <a:avLst/>
              <a:gdLst/>
              <a:ahLst/>
              <a:cxnLst/>
              <a:rect l="0" t="0" r="0" b="0"/>
              <a:pathLst>
                <a:path w="171112" h="110995">
                  <a:moveTo>
                    <a:pt x="92530" y="39557"/>
                  </a:moveTo>
                  <a:lnTo>
                    <a:pt x="92530" y="29614"/>
                  </a:lnTo>
                  <a:lnTo>
                    <a:pt x="90413" y="25083"/>
                  </a:lnTo>
                  <a:lnTo>
                    <a:pt x="87620" y="20424"/>
                  </a:lnTo>
                  <a:lnTo>
                    <a:pt x="85254" y="13338"/>
                  </a:lnTo>
                  <a:lnTo>
                    <a:pt x="81888" y="8589"/>
                  </a:lnTo>
                  <a:lnTo>
                    <a:pt x="77746" y="5950"/>
                  </a:lnTo>
                  <a:lnTo>
                    <a:pt x="61361" y="0"/>
                  </a:lnTo>
                  <a:lnTo>
                    <a:pt x="40185" y="4190"/>
                  </a:lnTo>
                  <a:lnTo>
                    <a:pt x="22381" y="13722"/>
                  </a:lnTo>
                  <a:lnTo>
                    <a:pt x="15580" y="20402"/>
                  </a:lnTo>
                  <a:lnTo>
                    <a:pt x="10705" y="27868"/>
                  </a:lnTo>
                  <a:lnTo>
                    <a:pt x="806" y="55148"/>
                  </a:lnTo>
                  <a:lnTo>
                    <a:pt x="0" y="66842"/>
                  </a:lnTo>
                  <a:lnTo>
                    <a:pt x="1928" y="73644"/>
                  </a:lnTo>
                  <a:lnTo>
                    <a:pt x="16462" y="97999"/>
                  </a:lnTo>
                  <a:lnTo>
                    <a:pt x="23268" y="101250"/>
                  </a:lnTo>
                  <a:lnTo>
                    <a:pt x="54557" y="109849"/>
                  </a:lnTo>
                  <a:lnTo>
                    <a:pt x="68755" y="110655"/>
                  </a:lnTo>
                  <a:lnTo>
                    <a:pt x="76142" y="108727"/>
                  </a:lnTo>
                  <a:lnTo>
                    <a:pt x="103692" y="91856"/>
                  </a:lnTo>
                  <a:lnTo>
                    <a:pt x="110565" y="84774"/>
                  </a:lnTo>
                  <a:lnTo>
                    <a:pt x="112452" y="80026"/>
                  </a:lnTo>
                  <a:lnTo>
                    <a:pt x="113514" y="69098"/>
                  </a:lnTo>
                  <a:lnTo>
                    <a:pt x="111645" y="62476"/>
                  </a:lnTo>
                  <a:lnTo>
                    <a:pt x="107771" y="55549"/>
                  </a:lnTo>
                  <a:lnTo>
                    <a:pt x="106901" y="47843"/>
                  </a:lnTo>
                  <a:lnTo>
                    <a:pt x="106079" y="47462"/>
                  </a:lnTo>
                  <a:lnTo>
                    <a:pt x="100674" y="46801"/>
                  </a:lnTo>
                  <a:lnTo>
                    <a:pt x="100340" y="47561"/>
                  </a:lnTo>
                  <a:lnTo>
                    <a:pt x="99699" y="63495"/>
                  </a:lnTo>
                  <a:lnTo>
                    <a:pt x="101801" y="68188"/>
                  </a:lnTo>
                  <a:lnTo>
                    <a:pt x="128265" y="103410"/>
                  </a:lnTo>
                  <a:lnTo>
                    <a:pt x="130641" y="105938"/>
                  </a:lnTo>
                  <a:lnTo>
                    <a:pt x="139631" y="108747"/>
                  </a:lnTo>
                  <a:lnTo>
                    <a:pt x="171111" y="1109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8" name="SMARTInkShape-395"/>
            <p:cNvSpPr/>
            <p:nvPr/>
          </p:nvSpPr>
          <p:spPr>
            <a:xfrm>
              <a:off x="2607469" y="3414713"/>
              <a:ext cx="321470" cy="271463"/>
            </a:xfrm>
            <a:custGeom>
              <a:avLst/>
              <a:gdLst/>
              <a:ahLst/>
              <a:cxnLst/>
              <a:rect l="0" t="0" r="0" b="0"/>
              <a:pathLst>
                <a:path w="321470" h="271463">
                  <a:moveTo>
                    <a:pt x="0" y="0"/>
                  </a:moveTo>
                  <a:lnTo>
                    <a:pt x="0" y="3792"/>
                  </a:lnTo>
                  <a:lnTo>
                    <a:pt x="35160" y="12184"/>
                  </a:lnTo>
                  <a:lnTo>
                    <a:pt x="46847" y="16792"/>
                  </a:lnTo>
                  <a:lnTo>
                    <a:pt x="54688" y="23602"/>
                  </a:lnTo>
                  <a:lnTo>
                    <a:pt x="60024" y="31921"/>
                  </a:lnTo>
                  <a:lnTo>
                    <a:pt x="68828" y="65319"/>
                  </a:lnTo>
                  <a:lnTo>
                    <a:pt x="74886" y="100147"/>
                  </a:lnTo>
                  <a:lnTo>
                    <a:pt x="80211" y="135749"/>
                  </a:lnTo>
                  <a:lnTo>
                    <a:pt x="84999" y="170658"/>
                  </a:lnTo>
                  <a:lnTo>
                    <a:pt x="85661" y="202127"/>
                  </a:lnTo>
                  <a:lnTo>
                    <a:pt x="85722" y="232910"/>
                  </a:lnTo>
                  <a:lnTo>
                    <a:pt x="87840" y="236601"/>
                  </a:lnTo>
                  <a:lnTo>
                    <a:pt x="91875" y="241645"/>
                  </a:lnTo>
                  <a:lnTo>
                    <a:pt x="92206" y="241265"/>
                  </a:lnTo>
                  <a:lnTo>
                    <a:pt x="92574" y="238727"/>
                  </a:lnTo>
                  <a:lnTo>
                    <a:pt x="93466" y="237732"/>
                  </a:lnTo>
                  <a:lnTo>
                    <a:pt x="96574" y="236627"/>
                  </a:lnTo>
                  <a:lnTo>
                    <a:pt x="97720" y="235539"/>
                  </a:lnTo>
                  <a:lnTo>
                    <a:pt x="109866" y="212823"/>
                  </a:lnTo>
                  <a:lnTo>
                    <a:pt x="140631" y="181652"/>
                  </a:lnTo>
                  <a:lnTo>
                    <a:pt x="176310" y="161951"/>
                  </a:lnTo>
                  <a:lnTo>
                    <a:pt x="194488" y="158108"/>
                  </a:lnTo>
                  <a:lnTo>
                    <a:pt x="217650" y="157173"/>
                  </a:lnTo>
                  <a:lnTo>
                    <a:pt x="218919" y="157963"/>
                  </a:lnTo>
                  <a:lnTo>
                    <a:pt x="219765" y="159284"/>
                  </a:lnTo>
                  <a:lnTo>
                    <a:pt x="220328" y="160958"/>
                  </a:lnTo>
                  <a:lnTo>
                    <a:pt x="233769" y="178649"/>
                  </a:lnTo>
                  <a:lnTo>
                    <a:pt x="241370" y="209037"/>
                  </a:lnTo>
                  <a:lnTo>
                    <a:pt x="264333" y="242396"/>
                  </a:lnTo>
                  <a:lnTo>
                    <a:pt x="269881" y="247431"/>
                  </a:lnTo>
                  <a:lnTo>
                    <a:pt x="304924" y="266691"/>
                  </a:lnTo>
                  <a:lnTo>
                    <a:pt x="321469" y="2714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9" name="SMARTInkShape-396"/>
            <p:cNvSpPr/>
            <p:nvPr/>
          </p:nvSpPr>
          <p:spPr>
            <a:xfrm>
              <a:off x="2500338" y="3501583"/>
              <a:ext cx="169880" cy="287674"/>
            </a:xfrm>
            <a:custGeom>
              <a:avLst/>
              <a:gdLst/>
              <a:ahLst/>
              <a:cxnLst/>
              <a:rect l="0" t="0" r="0" b="0"/>
              <a:pathLst>
                <a:path w="169880" h="287674">
                  <a:moveTo>
                    <a:pt x="7118" y="70292"/>
                  </a:moveTo>
                  <a:lnTo>
                    <a:pt x="967" y="70292"/>
                  </a:lnTo>
                  <a:lnTo>
                    <a:pt x="636" y="71086"/>
                  </a:lnTo>
                  <a:lnTo>
                    <a:pt x="0" y="97028"/>
                  </a:lnTo>
                  <a:lnTo>
                    <a:pt x="5632" y="128140"/>
                  </a:lnTo>
                  <a:lnTo>
                    <a:pt x="7716" y="163253"/>
                  </a:lnTo>
                  <a:lnTo>
                    <a:pt x="13243" y="198892"/>
                  </a:lnTo>
                  <a:lnTo>
                    <a:pt x="21899" y="234600"/>
                  </a:lnTo>
                  <a:lnTo>
                    <a:pt x="30082" y="267573"/>
                  </a:lnTo>
                  <a:lnTo>
                    <a:pt x="40855" y="284364"/>
                  </a:lnTo>
                  <a:lnTo>
                    <a:pt x="41516" y="286825"/>
                  </a:lnTo>
                  <a:lnTo>
                    <a:pt x="42750" y="287673"/>
                  </a:lnTo>
                  <a:lnTo>
                    <a:pt x="44366" y="287443"/>
                  </a:lnTo>
                  <a:lnTo>
                    <a:pt x="48872" y="285165"/>
                  </a:lnTo>
                  <a:lnTo>
                    <a:pt x="48448" y="284184"/>
                  </a:lnTo>
                  <a:lnTo>
                    <a:pt x="45860" y="280978"/>
                  </a:lnTo>
                  <a:lnTo>
                    <a:pt x="44181" y="274791"/>
                  </a:lnTo>
                  <a:lnTo>
                    <a:pt x="35184" y="240880"/>
                  </a:lnTo>
                  <a:lnTo>
                    <a:pt x="29860" y="212996"/>
                  </a:lnTo>
                  <a:lnTo>
                    <a:pt x="18989" y="179649"/>
                  </a:lnTo>
                  <a:lnTo>
                    <a:pt x="13079" y="147191"/>
                  </a:lnTo>
                  <a:lnTo>
                    <a:pt x="6768" y="119800"/>
                  </a:lnTo>
                  <a:lnTo>
                    <a:pt x="1316" y="85892"/>
                  </a:lnTo>
                  <a:lnTo>
                    <a:pt x="1033" y="56264"/>
                  </a:lnTo>
                  <a:lnTo>
                    <a:pt x="5756" y="36237"/>
                  </a:lnTo>
                  <a:lnTo>
                    <a:pt x="12977" y="23777"/>
                  </a:lnTo>
                  <a:lnTo>
                    <a:pt x="24817" y="11178"/>
                  </a:lnTo>
                  <a:lnTo>
                    <a:pt x="33770" y="4861"/>
                  </a:lnTo>
                  <a:lnTo>
                    <a:pt x="51528" y="634"/>
                  </a:lnTo>
                  <a:lnTo>
                    <a:pt x="78861" y="0"/>
                  </a:lnTo>
                  <a:lnTo>
                    <a:pt x="114315" y="8844"/>
                  </a:lnTo>
                  <a:lnTo>
                    <a:pt x="147197" y="28858"/>
                  </a:lnTo>
                  <a:lnTo>
                    <a:pt x="157984" y="40465"/>
                  </a:lnTo>
                  <a:lnTo>
                    <a:pt x="166207" y="53958"/>
                  </a:lnTo>
                  <a:lnTo>
                    <a:pt x="169879" y="68010"/>
                  </a:lnTo>
                  <a:lnTo>
                    <a:pt x="168621" y="77480"/>
                  </a:lnTo>
                  <a:lnTo>
                    <a:pt x="165416" y="86187"/>
                  </a:lnTo>
                  <a:lnTo>
                    <a:pt x="151471" y="108262"/>
                  </a:lnTo>
                  <a:lnTo>
                    <a:pt x="116527" y="135876"/>
                  </a:lnTo>
                  <a:lnTo>
                    <a:pt x="102330" y="139995"/>
                  </a:lnTo>
                  <a:lnTo>
                    <a:pt x="69028" y="141628"/>
                  </a:lnTo>
                  <a:lnTo>
                    <a:pt x="42837" y="1417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0" name="SMARTInkShape-397"/>
            <p:cNvSpPr/>
            <p:nvPr/>
          </p:nvSpPr>
          <p:spPr>
            <a:xfrm>
              <a:off x="1872160" y="3382773"/>
              <a:ext cx="542429" cy="246253"/>
            </a:xfrm>
            <a:custGeom>
              <a:avLst/>
              <a:gdLst/>
              <a:ahLst/>
              <a:cxnLst/>
              <a:rect l="0" t="0" r="0" b="0"/>
              <a:pathLst>
                <a:path w="542429" h="246253">
                  <a:moveTo>
                    <a:pt x="13790" y="124808"/>
                  </a:moveTo>
                  <a:lnTo>
                    <a:pt x="48701" y="124808"/>
                  </a:lnTo>
                  <a:lnTo>
                    <a:pt x="83667" y="124808"/>
                  </a:lnTo>
                  <a:lnTo>
                    <a:pt x="111554" y="121016"/>
                  </a:lnTo>
                  <a:lnTo>
                    <a:pt x="141933" y="113417"/>
                  </a:lnTo>
                  <a:lnTo>
                    <a:pt x="163677" y="109791"/>
                  </a:lnTo>
                  <a:lnTo>
                    <a:pt x="195718" y="94540"/>
                  </a:lnTo>
                  <a:lnTo>
                    <a:pt x="225596" y="79625"/>
                  </a:lnTo>
                  <a:lnTo>
                    <a:pt x="228813" y="76430"/>
                  </a:lnTo>
                  <a:lnTo>
                    <a:pt x="232387" y="68646"/>
                  </a:lnTo>
                  <a:lnTo>
                    <a:pt x="234399" y="59132"/>
                  </a:lnTo>
                  <a:lnTo>
                    <a:pt x="222170" y="51698"/>
                  </a:lnTo>
                  <a:lnTo>
                    <a:pt x="204828" y="43102"/>
                  </a:lnTo>
                  <a:lnTo>
                    <a:pt x="169957" y="15660"/>
                  </a:lnTo>
                  <a:lnTo>
                    <a:pt x="154253" y="8242"/>
                  </a:lnTo>
                  <a:lnTo>
                    <a:pt x="119741" y="0"/>
                  </a:lnTo>
                  <a:lnTo>
                    <a:pt x="106123" y="17"/>
                  </a:lnTo>
                  <a:lnTo>
                    <a:pt x="70869" y="3717"/>
                  </a:lnTo>
                  <a:lnTo>
                    <a:pt x="35212" y="13249"/>
                  </a:lnTo>
                  <a:lnTo>
                    <a:pt x="17580" y="23932"/>
                  </a:lnTo>
                  <a:lnTo>
                    <a:pt x="17110" y="28189"/>
                  </a:lnTo>
                  <a:lnTo>
                    <a:pt x="19972" y="32614"/>
                  </a:lnTo>
                  <a:lnTo>
                    <a:pt x="25055" y="37152"/>
                  </a:lnTo>
                  <a:lnTo>
                    <a:pt x="26856" y="41764"/>
                  </a:lnTo>
                  <a:lnTo>
                    <a:pt x="26470" y="46427"/>
                  </a:lnTo>
                  <a:lnTo>
                    <a:pt x="7995" y="80474"/>
                  </a:lnTo>
                  <a:lnTo>
                    <a:pt x="3277" y="91610"/>
                  </a:lnTo>
                  <a:lnTo>
                    <a:pt x="0" y="125140"/>
                  </a:lnTo>
                  <a:lnTo>
                    <a:pt x="7339" y="154916"/>
                  </a:lnTo>
                  <a:lnTo>
                    <a:pt x="13995" y="171035"/>
                  </a:lnTo>
                  <a:lnTo>
                    <a:pt x="20231" y="178691"/>
                  </a:lnTo>
                  <a:lnTo>
                    <a:pt x="46565" y="197413"/>
                  </a:lnTo>
                  <a:lnTo>
                    <a:pt x="76679" y="207118"/>
                  </a:lnTo>
                  <a:lnTo>
                    <a:pt x="106381" y="209859"/>
                  </a:lnTo>
                  <a:lnTo>
                    <a:pt x="138971" y="210400"/>
                  </a:lnTo>
                  <a:lnTo>
                    <a:pt x="162800" y="206702"/>
                  </a:lnTo>
                  <a:lnTo>
                    <a:pt x="192184" y="193431"/>
                  </a:lnTo>
                  <a:lnTo>
                    <a:pt x="218803" y="180226"/>
                  </a:lnTo>
                  <a:lnTo>
                    <a:pt x="228732" y="170870"/>
                  </a:lnTo>
                  <a:lnTo>
                    <a:pt x="251699" y="137309"/>
                  </a:lnTo>
                  <a:lnTo>
                    <a:pt x="259877" y="122603"/>
                  </a:lnTo>
                  <a:lnTo>
                    <a:pt x="269818" y="88126"/>
                  </a:lnTo>
                  <a:lnTo>
                    <a:pt x="277015" y="70187"/>
                  </a:lnTo>
                  <a:lnTo>
                    <a:pt x="284163" y="61730"/>
                  </a:lnTo>
                  <a:lnTo>
                    <a:pt x="285320" y="62118"/>
                  </a:lnTo>
                  <a:lnTo>
                    <a:pt x="290741" y="65664"/>
                  </a:lnTo>
                  <a:lnTo>
                    <a:pt x="295100" y="66772"/>
                  </a:lnTo>
                  <a:lnTo>
                    <a:pt x="299683" y="71498"/>
                  </a:lnTo>
                  <a:lnTo>
                    <a:pt x="303573" y="78096"/>
                  </a:lnTo>
                  <a:lnTo>
                    <a:pt x="310066" y="95070"/>
                  </a:lnTo>
                  <a:lnTo>
                    <a:pt x="329591" y="126326"/>
                  </a:lnTo>
                  <a:lnTo>
                    <a:pt x="344704" y="157861"/>
                  </a:lnTo>
                  <a:lnTo>
                    <a:pt x="353499" y="177139"/>
                  </a:lnTo>
                  <a:lnTo>
                    <a:pt x="356538" y="190673"/>
                  </a:lnTo>
                  <a:lnTo>
                    <a:pt x="362113" y="200063"/>
                  </a:lnTo>
                  <a:lnTo>
                    <a:pt x="367998" y="207872"/>
                  </a:lnTo>
                  <a:lnTo>
                    <a:pt x="369654" y="212790"/>
                  </a:lnTo>
                  <a:lnTo>
                    <a:pt x="370889" y="214419"/>
                  </a:lnTo>
                  <a:lnTo>
                    <a:pt x="377012" y="217248"/>
                  </a:lnTo>
                  <a:lnTo>
                    <a:pt x="381585" y="213757"/>
                  </a:lnTo>
                  <a:lnTo>
                    <a:pt x="383629" y="209850"/>
                  </a:lnTo>
                  <a:lnTo>
                    <a:pt x="384175" y="207696"/>
                  </a:lnTo>
                  <a:lnTo>
                    <a:pt x="396592" y="185753"/>
                  </a:lnTo>
                  <a:lnTo>
                    <a:pt x="402955" y="162781"/>
                  </a:lnTo>
                  <a:lnTo>
                    <a:pt x="410867" y="148742"/>
                  </a:lnTo>
                  <a:lnTo>
                    <a:pt x="415783" y="119649"/>
                  </a:lnTo>
                  <a:lnTo>
                    <a:pt x="418672" y="113784"/>
                  </a:lnTo>
                  <a:lnTo>
                    <a:pt x="421093" y="106019"/>
                  </a:lnTo>
                  <a:lnTo>
                    <a:pt x="427044" y="97679"/>
                  </a:lnTo>
                  <a:lnTo>
                    <a:pt x="428199" y="97991"/>
                  </a:lnTo>
                  <a:lnTo>
                    <a:pt x="431599" y="100454"/>
                  </a:lnTo>
                  <a:lnTo>
                    <a:pt x="433639" y="104194"/>
                  </a:lnTo>
                  <a:lnTo>
                    <a:pt x="434183" y="106303"/>
                  </a:lnTo>
                  <a:lnTo>
                    <a:pt x="440782" y="117736"/>
                  </a:lnTo>
                  <a:lnTo>
                    <a:pt x="450043" y="139729"/>
                  </a:lnTo>
                  <a:lnTo>
                    <a:pt x="463889" y="173380"/>
                  </a:lnTo>
                  <a:lnTo>
                    <a:pt x="473119" y="188677"/>
                  </a:lnTo>
                  <a:lnTo>
                    <a:pt x="494098" y="215523"/>
                  </a:lnTo>
                  <a:lnTo>
                    <a:pt x="529649" y="240370"/>
                  </a:lnTo>
                  <a:lnTo>
                    <a:pt x="542428" y="2462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1" name="SMARTInkShape-398"/>
            <p:cNvSpPr/>
            <p:nvPr/>
          </p:nvSpPr>
          <p:spPr>
            <a:xfrm>
              <a:off x="3328988" y="3536156"/>
              <a:ext cx="57151" cy="85726"/>
            </a:xfrm>
            <a:custGeom>
              <a:avLst/>
              <a:gdLst/>
              <a:ahLst/>
              <a:cxnLst/>
              <a:rect l="0" t="0" r="0" b="0"/>
              <a:pathLst>
                <a:path w="57151" h="85726">
                  <a:moveTo>
                    <a:pt x="0" y="0"/>
                  </a:moveTo>
                  <a:lnTo>
                    <a:pt x="3792" y="0"/>
                  </a:lnTo>
                  <a:lnTo>
                    <a:pt x="4909" y="794"/>
                  </a:lnTo>
                  <a:lnTo>
                    <a:pt x="5654" y="2117"/>
                  </a:lnTo>
                  <a:lnTo>
                    <a:pt x="6150" y="3792"/>
                  </a:lnTo>
                  <a:lnTo>
                    <a:pt x="7275" y="4910"/>
                  </a:lnTo>
                  <a:lnTo>
                    <a:pt x="10641" y="6151"/>
                  </a:lnTo>
                  <a:lnTo>
                    <a:pt x="11857" y="7276"/>
                  </a:lnTo>
                  <a:lnTo>
                    <a:pt x="19799" y="21579"/>
                  </a:lnTo>
                  <a:lnTo>
                    <a:pt x="20343" y="23911"/>
                  </a:lnTo>
                  <a:lnTo>
                    <a:pt x="26942" y="35732"/>
                  </a:lnTo>
                  <a:lnTo>
                    <a:pt x="29304" y="54770"/>
                  </a:lnTo>
                  <a:lnTo>
                    <a:pt x="34216" y="64294"/>
                  </a:lnTo>
                  <a:lnTo>
                    <a:pt x="34717" y="66675"/>
                  </a:lnTo>
                  <a:lnTo>
                    <a:pt x="39214" y="73819"/>
                  </a:lnTo>
                  <a:lnTo>
                    <a:pt x="48693" y="84314"/>
                  </a:lnTo>
                  <a:lnTo>
                    <a:pt x="51539" y="85098"/>
                  </a:lnTo>
                  <a:lnTo>
                    <a:pt x="57150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2" name="SMARTInkShape-399"/>
            <p:cNvSpPr/>
            <p:nvPr/>
          </p:nvSpPr>
          <p:spPr>
            <a:xfrm>
              <a:off x="3521869" y="3479668"/>
              <a:ext cx="120900" cy="199022"/>
            </a:xfrm>
            <a:custGeom>
              <a:avLst/>
              <a:gdLst/>
              <a:ahLst/>
              <a:cxnLst/>
              <a:rect l="0" t="0" r="0" b="0"/>
              <a:pathLst>
                <a:path w="120900" h="199022">
                  <a:moveTo>
                    <a:pt x="71437" y="6482"/>
                  </a:moveTo>
                  <a:lnTo>
                    <a:pt x="77588" y="6482"/>
                  </a:lnTo>
                  <a:lnTo>
                    <a:pt x="68551" y="6482"/>
                  </a:lnTo>
                  <a:lnTo>
                    <a:pt x="64069" y="4365"/>
                  </a:lnTo>
                  <a:lnTo>
                    <a:pt x="59431" y="1573"/>
                  </a:lnTo>
                  <a:lnTo>
                    <a:pt x="50770" y="0"/>
                  </a:lnTo>
                  <a:lnTo>
                    <a:pt x="34622" y="328"/>
                  </a:lnTo>
                  <a:lnTo>
                    <a:pt x="13486" y="5515"/>
                  </a:lnTo>
                  <a:lnTo>
                    <a:pt x="11372" y="7425"/>
                  </a:lnTo>
                  <a:lnTo>
                    <a:pt x="9023" y="13780"/>
                  </a:lnTo>
                  <a:lnTo>
                    <a:pt x="7309" y="33891"/>
                  </a:lnTo>
                  <a:lnTo>
                    <a:pt x="10985" y="51116"/>
                  </a:lnTo>
                  <a:lnTo>
                    <a:pt x="19170" y="62303"/>
                  </a:lnTo>
                  <a:lnTo>
                    <a:pt x="45740" y="92973"/>
                  </a:lnTo>
                  <a:lnTo>
                    <a:pt x="75168" y="124234"/>
                  </a:lnTo>
                  <a:lnTo>
                    <a:pt x="99876" y="154839"/>
                  </a:lnTo>
                  <a:lnTo>
                    <a:pt x="115243" y="175222"/>
                  </a:lnTo>
                  <a:lnTo>
                    <a:pt x="120899" y="190361"/>
                  </a:lnTo>
                  <a:lnTo>
                    <a:pt x="119085" y="193511"/>
                  </a:lnTo>
                  <a:lnTo>
                    <a:pt x="117489" y="195462"/>
                  </a:lnTo>
                  <a:lnTo>
                    <a:pt x="113601" y="197629"/>
                  </a:lnTo>
                  <a:lnTo>
                    <a:pt x="104637" y="199021"/>
                  </a:lnTo>
                  <a:lnTo>
                    <a:pt x="89519" y="198502"/>
                  </a:lnTo>
                  <a:lnTo>
                    <a:pt x="57093" y="184886"/>
                  </a:lnTo>
                  <a:lnTo>
                    <a:pt x="22915" y="170772"/>
                  </a:lnTo>
                  <a:lnTo>
                    <a:pt x="0" y="1565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62" name="SMARTInkShape-Group92"/>
          <p:cNvGrpSpPr/>
          <p:nvPr/>
        </p:nvGrpSpPr>
        <p:grpSpPr>
          <a:xfrm>
            <a:off x="252023" y="2939192"/>
            <a:ext cx="1526772" cy="518384"/>
            <a:chOff x="252023" y="2939192"/>
            <a:chExt cx="1526772" cy="518384"/>
          </a:xfrm>
        </p:grpSpPr>
        <p:sp>
          <p:nvSpPr>
            <p:cNvPr id="3154" name="SMARTInkShape-400"/>
            <p:cNvSpPr/>
            <p:nvPr/>
          </p:nvSpPr>
          <p:spPr>
            <a:xfrm>
              <a:off x="1243333" y="3236119"/>
              <a:ext cx="271143" cy="50007"/>
            </a:xfrm>
            <a:custGeom>
              <a:avLst/>
              <a:gdLst/>
              <a:ahLst/>
              <a:cxnLst/>
              <a:rect l="0" t="0" r="0" b="0"/>
              <a:pathLst>
                <a:path w="271143" h="50007">
                  <a:moveTo>
                    <a:pt x="13967" y="50006"/>
                  </a:moveTo>
                  <a:lnTo>
                    <a:pt x="7816" y="50006"/>
                  </a:lnTo>
                  <a:lnTo>
                    <a:pt x="3325" y="46214"/>
                  </a:lnTo>
                  <a:lnTo>
                    <a:pt x="1300" y="42235"/>
                  </a:lnTo>
                  <a:lnTo>
                    <a:pt x="0" y="37006"/>
                  </a:lnTo>
                  <a:lnTo>
                    <a:pt x="3567" y="32308"/>
                  </a:lnTo>
                  <a:lnTo>
                    <a:pt x="9651" y="25888"/>
                  </a:lnTo>
                  <a:lnTo>
                    <a:pt x="24065" y="18959"/>
                  </a:lnTo>
                  <a:lnTo>
                    <a:pt x="59335" y="12786"/>
                  </a:lnTo>
                  <a:lnTo>
                    <a:pt x="86147" y="8815"/>
                  </a:lnTo>
                  <a:lnTo>
                    <a:pt x="114200" y="7639"/>
                  </a:lnTo>
                  <a:lnTo>
                    <a:pt x="142620" y="7290"/>
                  </a:lnTo>
                  <a:lnTo>
                    <a:pt x="173266" y="5070"/>
                  </a:lnTo>
                  <a:lnTo>
                    <a:pt x="205364" y="1502"/>
                  </a:lnTo>
                  <a:lnTo>
                    <a:pt x="240863" y="296"/>
                  </a:lnTo>
                  <a:lnTo>
                    <a:pt x="27114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5" name="SMARTInkShape-401"/>
            <p:cNvSpPr/>
            <p:nvPr/>
          </p:nvSpPr>
          <p:spPr>
            <a:xfrm>
              <a:off x="1614488" y="3200400"/>
              <a:ext cx="164307" cy="14289"/>
            </a:xfrm>
            <a:custGeom>
              <a:avLst/>
              <a:gdLst/>
              <a:ahLst/>
              <a:cxnLst/>
              <a:rect l="0" t="0" r="0" b="0"/>
              <a:pathLst>
                <a:path w="164307" h="14289">
                  <a:moveTo>
                    <a:pt x="0" y="14288"/>
                  </a:moveTo>
                  <a:lnTo>
                    <a:pt x="24370" y="13494"/>
                  </a:lnTo>
                  <a:lnTo>
                    <a:pt x="51490" y="8137"/>
                  </a:lnTo>
                  <a:lnTo>
                    <a:pt x="83803" y="5158"/>
                  </a:lnTo>
                  <a:lnTo>
                    <a:pt x="101559" y="1528"/>
                  </a:lnTo>
                  <a:lnTo>
                    <a:pt x="135240" y="134"/>
                  </a:lnTo>
                  <a:lnTo>
                    <a:pt x="1643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6" name="SMARTInkShape-402"/>
            <p:cNvSpPr/>
            <p:nvPr/>
          </p:nvSpPr>
          <p:spPr>
            <a:xfrm>
              <a:off x="1600200" y="3278981"/>
              <a:ext cx="142876" cy="35426"/>
            </a:xfrm>
            <a:custGeom>
              <a:avLst/>
              <a:gdLst/>
              <a:ahLst/>
              <a:cxnLst/>
              <a:rect l="0" t="0" r="0" b="0"/>
              <a:pathLst>
                <a:path w="142876" h="35426">
                  <a:moveTo>
                    <a:pt x="0" y="28575"/>
                  </a:moveTo>
                  <a:lnTo>
                    <a:pt x="3792" y="28575"/>
                  </a:lnTo>
                  <a:lnTo>
                    <a:pt x="4909" y="29369"/>
                  </a:lnTo>
                  <a:lnTo>
                    <a:pt x="5654" y="30692"/>
                  </a:lnTo>
                  <a:lnTo>
                    <a:pt x="6151" y="32367"/>
                  </a:lnTo>
                  <a:lnTo>
                    <a:pt x="7275" y="33485"/>
                  </a:lnTo>
                  <a:lnTo>
                    <a:pt x="10642" y="34726"/>
                  </a:lnTo>
                  <a:lnTo>
                    <a:pt x="20792" y="35425"/>
                  </a:lnTo>
                  <a:lnTo>
                    <a:pt x="51570" y="29542"/>
                  </a:lnTo>
                  <a:lnTo>
                    <a:pt x="86855" y="18717"/>
                  </a:lnTo>
                  <a:lnTo>
                    <a:pt x="121593" y="7100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7" name="SMARTInkShape-403"/>
            <p:cNvSpPr/>
            <p:nvPr/>
          </p:nvSpPr>
          <p:spPr>
            <a:xfrm>
              <a:off x="1436018" y="3086213"/>
              <a:ext cx="64171" cy="371363"/>
            </a:xfrm>
            <a:custGeom>
              <a:avLst/>
              <a:gdLst/>
              <a:ahLst/>
              <a:cxnLst/>
              <a:rect l="0" t="0" r="0" b="0"/>
              <a:pathLst>
                <a:path w="64171" h="371363">
                  <a:moveTo>
                    <a:pt x="64170" y="14175"/>
                  </a:moveTo>
                  <a:lnTo>
                    <a:pt x="60377" y="14175"/>
                  </a:lnTo>
                  <a:lnTo>
                    <a:pt x="59260" y="13381"/>
                  </a:lnTo>
                  <a:lnTo>
                    <a:pt x="58515" y="12058"/>
                  </a:lnTo>
                  <a:lnTo>
                    <a:pt x="57034" y="0"/>
                  </a:lnTo>
                  <a:lnTo>
                    <a:pt x="57028" y="3713"/>
                  </a:lnTo>
                  <a:lnTo>
                    <a:pt x="48207" y="35848"/>
                  </a:lnTo>
                  <a:lnTo>
                    <a:pt x="37755" y="70857"/>
                  </a:lnTo>
                  <a:lnTo>
                    <a:pt x="30767" y="98085"/>
                  </a:lnTo>
                  <a:lnTo>
                    <a:pt x="23669" y="126261"/>
                  </a:lnTo>
                  <a:lnTo>
                    <a:pt x="16539" y="154718"/>
                  </a:lnTo>
                  <a:lnTo>
                    <a:pt x="9399" y="183258"/>
                  </a:lnTo>
                  <a:lnTo>
                    <a:pt x="3050" y="211029"/>
                  </a:lnTo>
                  <a:lnTo>
                    <a:pt x="503" y="244265"/>
                  </a:lnTo>
                  <a:lnTo>
                    <a:pt x="0" y="277376"/>
                  </a:lnTo>
                  <a:lnTo>
                    <a:pt x="694" y="306054"/>
                  </a:lnTo>
                  <a:lnTo>
                    <a:pt x="3679" y="317465"/>
                  </a:lnTo>
                  <a:lnTo>
                    <a:pt x="16118" y="327829"/>
                  </a:lnTo>
                  <a:lnTo>
                    <a:pt x="31701" y="337726"/>
                  </a:lnTo>
                  <a:lnTo>
                    <a:pt x="64170" y="3713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8" name="SMARTInkShape-404"/>
            <p:cNvSpPr/>
            <p:nvPr/>
          </p:nvSpPr>
          <p:spPr>
            <a:xfrm>
              <a:off x="1172146" y="3257965"/>
              <a:ext cx="170880" cy="149605"/>
            </a:xfrm>
            <a:custGeom>
              <a:avLst/>
              <a:gdLst/>
              <a:ahLst/>
              <a:cxnLst/>
              <a:rect l="0" t="0" r="0" b="0"/>
              <a:pathLst>
                <a:path w="170880" h="149605">
                  <a:moveTo>
                    <a:pt x="170879" y="28160"/>
                  </a:moveTo>
                  <a:lnTo>
                    <a:pt x="170879" y="18217"/>
                  </a:lnTo>
                  <a:lnTo>
                    <a:pt x="168762" y="13687"/>
                  </a:lnTo>
                  <a:lnTo>
                    <a:pt x="160936" y="4311"/>
                  </a:lnTo>
                  <a:lnTo>
                    <a:pt x="154289" y="1685"/>
                  </a:lnTo>
                  <a:lnTo>
                    <a:pt x="137087" y="0"/>
                  </a:lnTo>
                  <a:lnTo>
                    <a:pt x="107789" y="5370"/>
                  </a:lnTo>
                  <a:lnTo>
                    <a:pt x="78248" y="14074"/>
                  </a:lnTo>
                  <a:lnTo>
                    <a:pt x="47232" y="26599"/>
                  </a:lnTo>
                  <a:lnTo>
                    <a:pt x="17219" y="47632"/>
                  </a:lnTo>
                  <a:lnTo>
                    <a:pt x="5935" y="61622"/>
                  </a:lnTo>
                  <a:lnTo>
                    <a:pt x="2320" y="71078"/>
                  </a:lnTo>
                  <a:lnTo>
                    <a:pt x="0" y="90083"/>
                  </a:lnTo>
                  <a:lnTo>
                    <a:pt x="3391" y="104363"/>
                  </a:lnTo>
                  <a:lnTo>
                    <a:pt x="13215" y="118649"/>
                  </a:lnTo>
                  <a:lnTo>
                    <a:pt x="30756" y="131994"/>
                  </a:lnTo>
                  <a:lnTo>
                    <a:pt x="53742" y="142274"/>
                  </a:lnTo>
                  <a:lnTo>
                    <a:pt x="84594" y="148156"/>
                  </a:lnTo>
                  <a:lnTo>
                    <a:pt x="114004" y="149175"/>
                  </a:lnTo>
                  <a:lnTo>
                    <a:pt x="135160" y="1496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9" name="SMARTInkShape-405"/>
            <p:cNvSpPr/>
            <p:nvPr/>
          </p:nvSpPr>
          <p:spPr>
            <a:xfrm>
              <a:off x="757532" y="3229306"/>
              <a:ext cx="421052" cy="149689"/>
            </a:xfrm>
            <a:custGeom>
              <a:avLst/>
              <a:gdLst/>
              <a:ahLst/>
              <a:cxnLst/>
              <a:rect l="0" t="0" r="0" b="0"/>
              <a:pathLst>
                <a:path w="421052" h="149689">
                  <a:moveTo>
                    <a:pt x="6849" y="28244"/>
                  </a:moveTo>
                  <a:lnTo>
                    <a:pt x="698" y="28244"/>
                  </a:lnTo>
                  <a:lnTo>
                    <a:pt x="368" y="29038"/>
                  </a:lnTo>
                  <a:lnTo>
                    <a:pt x="0" y="32036"/>
                  </a:lnTo>
                  <a:lnTo>
                    <a:pt x="695" y="33153"/>
                  </a:lnTo>
                  <a:lnTo>
                    <a:pt x="1953" y="33898"/>
                  </a:lnTo>
                  <a:lnTo>
                    <a:pt x="7515" y="34946"/>
                  </a:lnTo>
                  <a:lnTo>
                    <a:pt x="38185" y="37493"/>
                  </a:lnTo>
                  <a:lnTo>
                    <a:pt x="71507" y="41868"/>
                  </a:lnTo>
                  <a:lnTo>
                    <a:pt x="101907" y="42401"/>
                  </a:lnTo>
                  <a:lnTo>
                    <a:pt x="128941" y="44609"/>
                  </a:lnTo>
                  <a:lnTo>
                    <a:pt x="157060" y="48174"/>
                  </a:lnTo>
                  <a:lnTo>
                    <a:pt x="185500" y="49230"/>
                  </a:lnTo>
                  <a:lnTo>
                    <a:pt x="216152" y="49543"/>
                  </a:lnTo>
                  <a:lnTo>
                    <a:pt x="248252" y="49636"/>
                  </a:lnTo>
                  <a:lnTo>
                    <a:pt x="277872" y="49664"/>
                  </a:lnTo>
                  <a:lnTo>
                    <a:pt x="306756" y="49672"/>
                  </a:lnTo>
                  <a:lnTo>
                    <a:pt x="341169" y="49674"/>
                  </a:lnTo>
                  <a:lnTo>
                    <a:pt x="376018" y="47558"/>
                  </a:lnTo>
                  <a:lnTo>
                    <a:pt x="404580" y="40856"/>
                  </a:lnTo>
                  <a:lnTo>
                    <a:pt x="415966" y="32676"/>
                  </a:lnTo>
                  <a:lnTo>
                    <a:pt x="418866" y="28097"/>
                  </a:lnTo>
                  <a:lnTo>
                    <a:pt x="420728" y="18690"/>
                  </a:lnTo>
                  <a:lnTo>
                    <a:pt x="421051" y="11567"/>
                  </a:lnTo>
                  <a:lnTo>
                    <a:pt x="420303" y="9982"/>
                  </a:lnTo>
                  <a:lnTo>
                    <a:pt x="419010" y="8926"/>
                  </a:lnTo>
                  <a:lnTo>
                    <a:pt x="398240" y="786"/>
                  </a:lnTo>
                  <a:lnTo>
                    <a:pt x="386695" y="0"/>
                  </a:lnTo>
                  <a:lnTo>
                    <a:pt x="359173" y="5849"/>
                  </a:lnTo>
                  <a:lnTo>
                    <a:pt x="349704" y="10618"/>
                  </a:lnTo>
                  <a:lnTo>
                    <a:pt x="316409" y="34222"/>
                  </a:lnTo>
                  <a:lnTo>
                    <a:pt x="303065" y="47387"/>
                  </a:lnTo>
                  <a:lnTo>
                    <a:pt x="290342" y="69051"/>
                  </a:lnTo>
                  <a:lnTo>
                    <a:pt x="286903" y="83109"/>
                  </a:lnTo>
                  <a:lnTo>
                    <a:pt x="285884" y="97329"/>
                  </a:lnTo>
                  <a:lnTo>
                    <a:pt x="287763" y="104722"/>
                  </a:lnTo>
                  <a:lnTo>
                    <a:pt x="290450" y="111447"/>
                  </a:lnTo>
                  <a:lnTo>
                    <a:pt x="292756" y="123364"/>
                  </a:lnTo>
                  <a:lnTo>
                    <a:pt x="296109" y="129522"/>
                  </a:lnTo>
                  <a:lnTo>
                    <a:pt x="306251" y="137451"/>
                  </a:lnTo>
                  <a:lnTo>
                    <a:pt x="319310" y="144827"/>
                  </a:lnTo>
                  <a:lnTo>
                    <a:pt x="343648" y="148728"/>
                  </a:lnTo>
                  <a:lnTo>
                    <a:pt x="374669" y="149561"/>
                  </a:lnTo>
                  <a:lnTo>
                    <a:pt x="399756" y="149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0" name="SMARTInkShape-406"/>
            <p:cNvSpPr/>
            <p:nvPr/>
          </p:nvSpPr>
          <p:spPr>
            <a:xfrm>
              <a:off x="500063" y="3007823"/>
              <a:ext cx="700088" cy="413579"/>
            </a:xfrm>
            <a:custGeom>
              <a:avLst/>
              <a:gdLst/>
              <a:ahLst/>
              <a:cxnLst/>
              <a:rect l="0" t="0" r="0" b="0"/>
              <a:pathLst>
                <a:path w="700088" h="413579">
                  <a:moveTo>
                    <a:pt x="0" y="271158"/>
                  </a:moveTo>
                  <a:lnTo>
                    <a:pt x="3792" y="267366"/>
                  </a:lnTo>
                  <a:lnTo>
                    <a:pt x="32131" y="262339"/>
                  </a:lnTo>
                  <a:lnTo>
                    <a:pt x="60320" y="256374"/>
                  </a:lnTo>
                  <a:lnTo>
                    <a:pt x="95924" y="249580"/>
                  </a:lnTo>
                  <a:lnTo>
                    <a:pt x="122008" y="245693"/>
                  </a:lnTo>
                  <a:lnTo>
                    <a:pt x="146830" y="243965"/>
                  </a:lnTo>
                  <a:lnTo>
                    <a:pt x="173207" y="243198"/>
                  </a:lnTo>
                  <a:lnTo>
                    <a:pt x="200012" y="242856"/>
                  </a:lnTo>
                  <a:lnTo>
                    <a:pt x="225154" y="242705"/>
                  </a:lnTo>
                  <a:lnTo>
                    <a:pt x="249558" y="244754"/>
                  </a:lnTo>
                  <a:lnTo>
                    <a:pt x="283493" y="250370"/>
                  </a:lnTo>
                  <a:lnTo>
                    <a:pt x="313656" y="257061"/>
                  </a:lnTo>
                  <a:lnTo>
                    <a:pt x="340585" y="266188"/>
                  </a:lnTo>
                  <a:lnTo>
                    <a:pt x="371017" y="283494"/>
                  </a:lnTo>
                  <a:lnTo>
                    <a:pt x="385186" y="297479"/>
                  </a:lnTo>
                  <a:lnTo>
                    <a:pt x="412114" y="332089"/>
                  </a:lnTo>
                  <a:lnTo>
                    <a:pt x="433118" y="366351"/>
                  </a:lnTo>
                  <a:lnTo>
                    <a:pt x="452426" y="400714"/>
                  </a:lnTo>
                  <a:lnTo>
                    <a:pt x="455078" y="406261"/>
                  </a:lnTo>
                  <a:lnTo>
                    <a:pt x="456781" y="412498"/>
                  </a:lnTo>
                  <a:lnTo>
                    <a:pt x="457714" y="413010"/>
                  </a:lnTo>
                  <a:lnTo>
                    <a:pt x="460868" y="413578"/>
                  </a:lnTo>
                  <a:lnTo>
                    <a:pt x="461232" y="412936"/>
                  </a:lnTo>
                  <a:lnTo>
                    <a:pt x="458747" y="407446"/>
                  </a:lnTo>
                  <a:lnTo>
                    <a:pt x="453467" y="373388"/>
                  </a:lnTo>
                  <a:lnTo>
                    <a:pt x="442734" y="339830"/>
                  </a:lnTo>
                  <a:lnTo>
                    <a:pt x="433352" y="307742"/>
                  </a:lnTo>
                  <a:lnTo>
                    <a:pt x="423855" y="272769"/>
                  </a:lnTo>
                  <a:lnTo>
                    <a:pt x="416716" y="244736"/>
                  </a:lnTo>
                  <a:lnTo>
                    <a:pt x="409574" y="216322"/>
                  </a:lnTo>
                  <a:lnTo>
                    <a:pt x="403224" y="188588"/>
                  </a:lnTo>
                  <a:lnTo>
                    <a:pt x="400677" y="155365"/>
                  </a:lnTo>
                  <a:lnTo>
                    <a:pt x="402352" y="127841"/>
                  </a:lnTo>
                  <a:lnTo>
                    <a:pt x="410029" y="93888"/>
                  </a:lnTo>
                  <a:lnTo>
                    <a:pt x="419983" y="65045"/>
                  </a:lnTo>
                  <a:lnTo>
                    <a:pt x="432767" y="48339"/>
                  </a:lnTo>
                  <a:lnTo>
                    <a:pt x="464889" y="23642"/>
                  </a:lnTo>
                  <a:lnTo>
                    <a:pt x="498729" y="10188"/>
                  </a:lnTo>
                  <a:lnTo>
                    <a:pt x="526566" y="3157"/>
                  </a:lnTo>
                  <a:lnTo>
                    <a:pt x="554923" y="721"/>
                  </a:lnTo>
                  <a:lnTo>
                    <a:pt x="584227" y="0"/>
                  </a:lnTo>
                  <a:lnTo>
                    <a:pt x="616105" y="579"/>
                  </a:lnTo>
                  <a:lnTo>
                    <a:pt x="651130" y="7484"/>
                  </a:lnTo>
                  <a:lnTo>
                    <a:pt x="685644" y="18831"/>
                  </a:lnTo>
                  <a:lnTo>
                    <a:pt x="700087" y="282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1" name="SMARTInkShape-407"/>
            <p:cNvSpPr/>
            <p:nvPr/>
          </p:nvSpPr>
          <p:spPr>
            <a:xfrm>
              <a:off x="252023" y="2939192"/>
              <a:ext cx="712384" cy="500986"/>
            </a:xfrm>
            <a:custGeom>
              <a:avLst/>
              <a:gdLst/>
              <a:ahLst/>
              <a:cxnLst/>
              <a:rect l="0" t="0" r="0" b="0"/>
              <a:pathLst>
                <a:path w="712384" h="500986">
                  <a:moveTo>
                    <a:pt x="440921" y="39752"/>
                  </a:moveTo>
                  <a:lnTo>
                    <a:pt x="440921" y="22959"/>
                  </a:lnTo>
                  <a:lnTo>
                    <a:pt x="439333" y="20619"/>
                  </a:lnTo>
                  <a:lnTo>
                    <a:pt x="424827" y="8785"/>
                  </a:lnTo>
                  <a:lnTo>
                    <a:pt x="415512" y="6145"/>
                  </a:lnTo>
                  <a:lnTo>
                    <a:pt x="382453" y="3517"/>
                  </a:lnTo>
                  <a:lnTo>
                    <a:pt x="356481" y="0"/>
                  </a:lnTo>
                  <a:lnTo>
                    <a:pt x="328677" y="3279"/>
                  </a:lnTo>
                  <a:lnTo>
                    <a:pt x="299537" y="9278"/>
                  </a:lnTo>
                  <a:lnTo>
                    <a:pt x="266914" y="16876"/>
                  </a:lnTo>
                  <a:lnTo>
                    <a:pt x="235993" y="28035"/>
                  </a:lnTo>
                  <a:lnTo>
                    <a:pt x="202842" y="38308"/>
                  </a:lnTo>
                  <a:lnTo>
                    <a:pt x="171765" y="54935"/>
                  </a:lnTo>
                  <a:lnTo>
                    <a:pt x="138568" y="71061"/>
                  </a:lnTo>
                  <a:lnTo>
                    <a:pt x="108271" y="90568"/>
                  </a:lnTo>
                  <a:lnTo>
                    <a:pt x="79979" y="111429"/>
                  </a:lnTo>
                  <a:lnTo>
                    <a:pt x="48684" y="139812"/>
                  </a:lnTo>
                  <a:lnTo>
                    <a:pt x="23364" y="168349"/>
                  </a:lnTo>
                  <a:lnTo>
                    <a:pt x="11783" y="189773"/>
                  </a:lnTo>
                  <a:lnTo>
                    <a:pt x="7117" y="207410"/>
                  </a:lnTo>
                  <a:lnTo>
                    <a:pt x="8142" y="215602"/>
                  </a:lnTo>
                  <a:lnTo>
                    <a:pt x="9527" y="218898"/>
                  </a:lnTo>
                  <a:lnTo>
                    <a:pt x="15298" y="224677"/>
                  </a:lnTo>
                  <a:lnTo>
                    <a:pt x="29590" y="232392"/>
                  </a:lnTo>
                  <a:lnTo>
                    <a:pt x="48905" y="237589"/>
                  </a:lnTo>
                  <a:lnTo>
                    <a:pt x="84350" y="239345"/>
                  </a:lnTo>
                  <a:lnTo>
                    <a:pt x="114167" y="239648"/>
                  </a:lnTo>
                  <a:lnTo>
                    <a:pt x="143110" y="239739"/>
                  </a:lnTo>
                  <a:lnTo>
                    <a:pt x="175631" y="239769"/>
                  </a:lnTo>
                  <a:lnTo>
                    <a:pt x="202868" y="237659"/>
                  </a:lnTo>
                  <a:lnTo>
                    <a:pt x="224644" y="232927"/>
                  </a:lnTo>
                  <a:lnTo>
                    <a:pt x="218442" y="236513"/>
                  </a:lnTo>
                  <a:lnTo>
                    <a:pt x="188294" y="250199"/>
                  </a:lnTo>
                  <a:lnTo>
                    <a:pt x="156304" y="263032"/>
                  </a:lnTo>
                  <a:lnTo>
                    <a:pt x="129842" y="276036"/>
                  </a:lnTo>
                  <a:lnTo>
                    <a:pt x="98983" y="292060"/>
                  </a:lnTo>
                  <a:lnTo>
                    <a:pt x="69731" y="311889"/>
                  </a:lnTo>
                  <a:lnTo>
                    <a:pt x="35194" y="339923"/>
                  </a:lnTo>
                  <a:lnTo>
                    <a:pt x="8089" y="373409"/>
                  </a:lnTo>
                  <a:lnTo>
                    <a:pt x="2489" y="384100"/>
                  </a:lnTo>
                  <a:lnTo>
                    <a:pt x="0" y="394143"/>
                  </a:lnTo>
                  <a:lnTo>
                    <a:pt x="923" y="399044"/>
                  </a:lnTo>
                  <a:lnTo>
                    <a:pt x="9808" y="413526"/>
                  </a:lnTo>
                  <a:lnTo>
                    <a:pt x="29149" y="432642"/>
                  </a:lnTo>
                  <a:lnTo>
                    <a:pt x="43599" y="441382"/>
                  </a:lnTo>
                  <a:lnTo>
                    <a:pt x="74046" y="450765"/>
                  </a:lnTo>
                  <a:lnTo>
                    <a:pt x="108997" y="458572"/>
                  </a:lnTo>
                  <a:lnTo>
                    <a:pt x="135443" y="463490"/>
                  </a:lnTo>
                  <a:lnTo>
                    <a:pt x="160955" y="468321"/>
                  </a:lnTo>
                  <a:lnTo>
                    <a:pt x="186316" y="473114"/>
                  </a:lnTo>
                  <a:lnTo>
                    <a:pt x="213463" y="477891"/>
                  </a:lnTo>
                  <a:lnTo>
                    <a:pt x="245637" y="482660"/>
                  </a:lnTo>
                  <a:lnTo>
                    <a:pt x="277928" y="487425"/>
                  </a:lnTo>
                  <a:lnTo>
                    <a:pt x="302863" y="492188"/>
                  </a:lnTo>
                  <a:lnTo>
                    <a:pt x="334751" y="495540"/>
                  </a:lnTo>
                  <a:lnTo>
                    <a:pt x="364307" y="496534"/>
                  </a:lnTo>
                  <a:lnTo>
                    <a:pt x="397036" y="500985"/>
                  </a:lnTo>
                  <a:lnTo>
                    <a:pt x="429850" y="497639"/>
                  </a:lnTo>
                  <a:lnTo>
                    <a:pt x="434334" y="495823"/>
                  </a:lnTo>
                  <a:lnTo>
                    <a:pt x="441433" y="489571"/>
                  </a:lnTo>
                  <a:lnTo>
                    <a:pt x="442056" y="486475"/>
                  </a:lnTo>
                  <a:lnTo>
                    <a:pt x="440884" y="483617"/>
                  </a:lnTo>
                  <a:lnTo>
                    <a:pt x="438515" y="480919"/>
                  </a:lnTo>
                  <a:lnTo>
                    <a:pt x="437729" y="477532"/>
                  </a:lnTo>
                  <a:lnTo>
                    <a:pt x="437938" y="458573"/>
                  </a:lnTo>
                  <a:lnTo>
                    <a:pt x="433531" y="425164"/>
                  </a:lnTo>
                  <a:lnTo>
                    <a:pt x="426114" y="394753"/>
                  </a:lnTo>
                  <a:lnTo>
                    <a:pt x="419336" y="367717"/>
                  </a:lnTo>
                  <a:lnTo>
                    <a:pt x="412300" y="339597"/>
                  </a:lnTo>
                  <a:lnTo>
                    <a:pt x="405188" y="311157"/>
                  </a:lnTo>
                  <a:lnTo>
                    <a:pt x="395674" y="276895"/>
                  </a:lnTo>
                  <a:lnTo>
                    <a:pt x="391855" y="241494"/>
                  </a:lnTo>
                  <a:lnTo>
                    <a:pt x="393217" y="206044"/>
                  </a:lnTo>
                  <a:lnTo>
                    <a:pt x="400894" y="175875"/>
                  </a:lnTo>
                  <a:lnTo>
                    <a:pt x="410848" y="147779"/>
                  </a:lnTo>
                  <a:lnTo>
                    <a:pt x="423632" y="131203"/>
                  </a:lnTo>
                  <a:lnTo>
                    <a:pt x="451961" y="110346"/>
                  </a:lnTo>
                  <a:lnTo>
                    <a:pt x="482319" y="99587"/>
                  </a:lnTo>
                  <a:lnTo>
                    <a:pt x="514186" y="89818"/>
                  </a:lnTo>
                  <a:lnTo>
                    <a:pt x="543591" y="84749"/>
                  </a:lnTo>
                  <a:lnTo>
                    <a:pt x="575323" y="83246"/>
                  </a:lnTo>
                  <a:lnTo>
                    <a:pt x="604833" y="82802"/>
                  </a:lnTo>
                  <a:lnTo>
                    <a:pt x="633685" y="84787"/>
                  </a:lnTo>
                  <a:lnTo>
                    <a:pt x="668087" y="92568"/>
                  </a:lnTo>
                  <a:lnTo>
                    <a:pt x="702314" y="102672"/>
                  </a:lnTo>
                  <a:lnTo>
                    <a:pt x="712383" y="1040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71" name="SMARTInkShape-Group93"/>
          <p:cNvGrpSpPr/>
          <p:nvPr/>
        </p:nvGrpSpPr>
        <p:grpSpPr>
          <a:xfrm>
            <a:off x="2437843" y="5151095"/>
            <a:ext cx="2354058" cy="456750"/>
            <a:chOff x="2437843" y="5151095"/>
            <a:chExt cx="2354058" cy="456750"/>
          </a:xfrm>
        </p:grpSpPr>
        <p:sp>
          <p:nvSpPr>
            <p:cNvPr id="3163" name="SMARTInkShape-408"/>
            <p:cNvSpPr/>
            <p:nvPr/>
          </p:nvSpPr>
          <p:spPr>
            <a:xfrm>
              <a:off x="2437843" y="5237913"/>
              <a:ext cx="383939" cy="319926"/>
            </a:xfrm>
            <a:custGeom>
              <a:avLst/>
              <a:gdLst/>
              <a:ahLst/>
              <a:cxnLst/>
              <a:rect l="0" t="0" r="0" b="0"/>
              <a:pathLst>
                <a:path w="383939" h="319926">
                  <a:moveTo>
                    <a:pt x="291070" y="77037"/>
                  </a:moveTo>
                  <a:lnTo>
                    <a:pt x="291070" y="73245"/>
                  </a:lnTo>
                  <a:lnTo>
                    <a:pt x="281127" y="50301"/>
                  </a:lnTo>
                  <a:lnTo>
                    <a:pt x="267220" y="28371"/>
                  </a:lnTo>
                  <a:lnTo>
                    <a:pt x="258245" y="21541"/>
                  </a:lnTo>
                  <a:lnTo>
                    <a:pt x="231125" y="8992"/>
                  </a:lnTo>
                  <a:lnTo>
                    <a:pt x="197833" y="2254"/>
                  </a:lnTo>
                  <a:lnTo>
                    <a:pt x="164643" y="0"/>
                  </a:lnTo>
                  <a:lnTo>
                    <a:pt x="132217" y="6375"/>
                  </a:lnTo>
                  <a:lnTo>
                    <a:pt x="99266" y="15278"/>
                  </a:lnTo>
                  <a:lnTo>
                    <a:pt x="69826" y="30383"/>
                  </a:lnTo>
                  <a:lnTo>
                    <a:pt x="37715" y="53352"/>
                  </a:lnTo>
                  <a:lnTo>
                    <a:pt x="11620" y="87961"/>
                  </a:lnTo>
                  <a:lnTo>
                    <a:pt x="1654" y="113502"/>
                  </a:lnTo>
                  <a:lnTo>
                    <a:pt x="0" y="133614"/>
                  </a:lnTo>
                  <a:lnTo>
                    <a:pt x="2426" y="144781"/>
                  </a:lnTo>
                  <a:lnTo>
                    <a:pt x="18364" y="175388"/>
                  </a:lnTo>
                  <a:lnTo>
                    <a:pt x="21159" y="180704"/>
                  </a:lnTo>
                  <a:lnTo>
                    <a:pt x="30616" y="188728"/>
                  </a:lnTo>
                  <a:lnTo>
                    <a:pt x="64298" y="205395"/>
                  </a:lnTo>
                  <a:lnTo>
                    <a:pt x="76776" y="208698"/>
                  </a:lnTo>
                  <a:lnTo>
                    <a:pt x="106432" y="206186"/>
                  </a:lnTo>
                  <a:lnTo>
                    <a:pt x="127089" y="201998"/>
                  </a:lnTo>
                  <a:lnTo>
                    <a:pt x="154609" y="187769"/>
                  </a:lnTo>
                  <a:lnTo>
                    <a:pt x="176155" y="167555"/>
                  </a:lnTo>
                  <a:lnTo>
                    <a:pt x="199707" y="133878"/>
                  </a:lnTo>
                  <a:lnTo>
                    <a:pt x="214441" y="102220"/>
                  </a:lnTo>
                  <a:lnTo>
                    <a:pt x="229119" y="70036"/>
                  </a:lnTo>
                  <a:lnTo>
                    <a:pt x="233498" y="51087"/>
                  </a:lnTo>
                  <a:lnTo>
                    <a:pt x="232845" y="50212"/>
                  </a:lnTo>
                  <a:lnTo>
                    <a:pt x="230002" y="49240"/>
                  </a:lnTo>
                  <a:lnTo>
                    <a:pt x="228927" y="49774"/>
                  </a:lnTo>
                  <a:lnTo>
                    <a:pt x="228210" y="50924"/>
                  </a:lnTo>
                  <a:lnTo>
                    <a:pt x="227201" y="56335"/>
                  </a:lnTo>
                  <a:lnTo>
                    <a:pt x="226171" y="61486"/>
                  </a:lnTo>
                  <a:lnTo>
                    <a:pt x="221159" y="77728"/>
                  </a:lnTo>
                  <a:lnTo>
                    <a:pt x="219766" y="113443"/>
                  </a:lnTo>
                  <a:lnTo>
                    <a:pt x="219658" y="145259"/>
                  </a:lnTo>
                  <a:lnTo>
                    <a:pt x="223877" y="161333"/>
                  </a:lnTo>
                  <a:lnTo>
                    <a:pt x="235728" y="194847"/>
                  </a:lnTo>
                  <a:lnTo>
                    <a:pt x="256325" y="227132"/>
                  </a:lnTo>
                  <a:lnTo>
                    <a:pt x="280738" y="261143"/>
                  </a:lnTo>
                  <a:lnTo>
                    <a:pt x="311871" y="287235"/>
                  </a:lnTo>
                  <a:lnTo>
                    <a:pt x="340951" y="306882"/>
                  </a:lnTo>
                  <a:lnTo>
                    <a:pt x="367510" y="317113"/>
                  </a:lnTo>
                  <a:lnTo>
                    <a:pt x="383938" y="3199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4" name="SMARTInkShape-409"/>
            <p:cNvSpPr/>
            <p:nvPr/>
          </p:nvSpPr>
          <p:spPr>
            <a:xfrm>
              <a:off x="2886075" y="5165139"/>
              <a:ext cx="189289" cy="378125"/>
            </a:xfrm>
            <a:custGeom>
              <a:avLst/>
              <a:gdLst/>
              <a:ahLst/>
              <a:cxnLst/>
              <a:rect l="0" t="0" r="0" b="0"/>
              <a:pathLst>
                <a:path w="189289" h="378125">
                  <a:moveTo>
                    <a:pt x="107156" y="28367"/>
                  </a:moveTo>
                  <a:lnTo>
                    <a:pt x="78210" y="11777"/>
                  </a:lnTo>
                  <a:lnTo>
                    <a:pt x="68891" y="5119"/>
                  </a:lnTo>
                  <a:lnTo>
                    <a:pt x="54720" y="1370"/>
                  </a:lnTo>
                  <a:lnTo>
                    <a:pt x="30950" y="0"/>
                  </a:lnTo>
                  <a:lnTo>
                    <a:pt x="16667" y="3646"/>
                  </a:lnTo>
                  <a:lnTo>
                    <a:pt x="13493" y="5537"/>
                  </a:lnTo>
                  <a:lnTo>
                    <a:pt x="9965" y="9754"/>
                  </a:lnTo>
                  <a:lnTo>
                    <a:pt x="4188" y="20383"/>
                  </a:lnTo>
                  <a:lnTo>
                    <a:pt x="3585" y="24632"/>
                  </a:lnTo>
                  <a:lnTo>
                    <a:pt x="5033" y="33586"/>
                  </a:lnTo>
                  <a:lnTo>
                    <a:pt x="16902" y="65537"/>
                  </a:lnTo>
                  <a:lnTo>
                    <a:pt x="32737" y="92948"/>
                  </a:lnTo>
                  <a:lnTo>
                    <a:pt x="64842" y="128418"/>
                  </a:lnTo>
                  <a:lnTo>
                    <a:pt x="92977" y="157756"/>
                  </a:lnTo>
                  <a:lnTo>
                    <a:pt x="121465" y="191186"/>
                  </a:lnTo>
                  <a:lnTo>
                    <a:pt x="146231" y="224747"/>
                  </a:lnTo>
                  <a:lnTo>
                    <a:pt x="166410" y="256247"/>
                  </a:lnTo>
                  <a:lnTo>
                    <a:pt x="179305" y="278185"/>
                  </a:lnTo>
                  <a:lnTo>
                    <a:pt x="186584" y="306931"/>
                  </a:lnTo>
                  <a:lnTo>
                    <a:pt x="189288" y="320448"/>
                  </a:lnTo>
                  <a:lnTo>
                    <a:pt x="185360" y="351143"/>
                  </a:lnTo>
                  <a:lnTo>
                    <a:pt x="182130" y="357825"/>
                  </a:lnTo>
                  <a:lnTo>
                    <a:pt x="172057" y="366050"/>
                  </a:lnTo>
                  <a:lnTo>
                    <a:pt x="154431" y="375146"/>
                  </a:lnTo>
                  <a:lnTo>
                    <a:pt x="120472" y="378124"/>
                  </a:lnTo>
                  <a:lnTo>
                    <a:pt x="92677" y="376238"/>
                  </a:lnTo>
                  <a:lnTo>
                    <a:pt x="57125" y="366219"/>
                  </a:lnTo>
                  <a:lnTo>
                    <a:pt x="36505" y="358483"/>
                  </a:lnTo>
                  <a:lnTo>
                    <a:pt x="6628" y="338584"/>
                  </a:lnTo>
                  <a:lnTo>
                    <a:pt x="0" y="3284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5" name="SMARTInkShape-410"/>
            <p:cNvSpPr/>
            <p:nvPr/>
          </p:nvSpPr>
          <p:spPr>
            <a:xfrm>
              <a:off x="3165141" y="5151095"/>
              <a:ext cx="176658" cy="370591"/>
            </a:xfrm>
            <a:custGeom>
              <a:avLst/>
              <a:gdLst/>
              <a:ahLst/>
              <a:cxnLst/>
              <a:rect l="0" t="0" r="0" b="0"/>
              <a:pathLst>
                <a:path w="176658" h="370591">
                  <a:moveTo>
                    <a:pt x="78122" y="56699"/>
                  </a:moveTo>
                  <a:lnTo>
                    <a:pt x="63648" y="40108"/>
                  </a:lnTo>
                  <a:lnTo>
                    <a:pt x="54272" y="22907"/>
                  </a:lnTo>
                  <a:lnTo>
                    <a:pt x="45297" y="15751"/>
                  </a:lnTo>
                  <a:lnTo>
                    <a:pt x="16199" y="1833"/>
                  </a:lnTo>
                  <a:lnTo>
                    <a:pt x="4771" y="0"/>
                  </a:lnTo>
                  <a:lnTo>
                    <a:pt x="3028" y="643"/>
                  </a:lnTo>
                  <a:lnTo>
                    <a:pt x="1865" y="1866"/>
                  </a:lnTo>
                  <a:lnTo>
                    <a:pt x="1090" y="3475"/>
                  </a:lnTo>
                  <a:lnTo>
                    <a:pt x="0" y="13324"/>
                  </a:lnTo>
                  <a:lnTo>
                    <a:pt x="9524" y="43986"/>
                  </a:lnTo>
                  <a:lnTo>
                    <a:pt x="25178" y="72091"/>
                  </a:lnTo>
                  <a:lnTo>
                    <a:pt x="43649" y="99007"/>
                  </a:lnTo>
                  <a:lnTo>
                    <a:pt x="64997" y="130970"/>
                  </a:lnTo>
                  <a:lnTo>
                    <a:pt x="90284" y="160902"/>
                  </a:lnTo>
                  <a:lnTo>
                    <a:pt x="112417" y="189880"/>
                  </a:lnTo>
                  <a:lnTo>
                    <a:pt x="130176" y="219367"/>
                  </a:lnTo>
                  <a:lnTo>
                    <a:pt x="148578" y="251300"/>
                  </a:lnTo>
                  <a:lnTo>
                    <a:pt x="162712" y="286344"/>
                  </a:lnTo>
                  <a:lnTo>
                    <a:pt x="173147" y="319813"/>
                  </a:lnTo>
                  <a:lnTo>
                    <a:pt x="176657" y="338299"/>
                  </a:lnTo>
                  <a:lnTo>
                    <a:pt x="175361" y="346690"/>
                  </a:lnTo>
                  <a:lnTo>
                    <a:pt x="170169" y="355877"/>
                  </a:lnTo>
                  <a:lnTo>
                    <a:pt x="161303" y="366091"/>
                  </a:lnTo>
                  <a:lnTo>
                    <a:pt x="154514" y="368832"/>
                  </a:lnTo>
                  <a:lnTo>
                    <a:pt x="133428" y="370590"/>
                  </a:lnTo>
                  <a:lnTo>
                    <a:pt x="98398" y="361043"/>
                  </a:lnTo>
                  <a:lnTo>
                    <a:pt x="69336" y="353070"/>
                  </a:lnTo>
                  <a:lnTo>
                    <a:pt x="35742" y="333493"/>
                  </a:lnTo>
                  <a:lnTo>
                    <a:pt x="18007" y="316957"/>
                  </a:lnTo>
                  <a:lnTo>
                    <a:pt x="6684" y="2995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6" name="SMARTInkShape-411"/>
            <p:cNvSpPr/>
            <p:nvPr/>
          </p:nvSpPr>
          <p:spPr>
            <a:xfrm>
              <a:off x="3372625" y="5286375"/>
              <a:ext cx="177039" cy="192056"/>
            </a:xfrm>
            <a:custGeom>
              <a:avLst/>
              <a:gdLst/>
              <a:ahLst/>
              <a:cxnLst/>
              <a:rect l="0" t="0" r="0" b="0"/>
              <a:pathLst>
                <a:path w="177039" h="192056">
                  <a:moveTo>
                    <a:pt x="120669" y="28575"/>
                  </a:moveTo>
                  <a:lnTo>
                    <a:pt x="116877" y="28575"/>
                  </a:lnTo>
                  <a:lnTo>
                    <a:pt x="115759" y="27781"/>
                  </a:lnTo>
                  <a:lnTo>
                    <a:pt x="115014" y="26458"/>
                  </a:lnTo>
                  <a:lnTo>
                    <a:pt x="114518" y="24783"/>
                  </a:lnTo>
                  <a:lnTo>
                    <a:pt x="113393" y="23665"/>
                  </a:lnTo>
                  <a:lnTo>
                    <a:pt x="110027" y="22424"/>
                  </a:lnTo>
                  <a:lnTo>
                    <a:pt x="82099" y="21457"/>
                  </a:lnTo>
                  <a:lnTo>
                    <a:pt x="61515" y="27139"/>
                  </a:lnTo>
                  <a:lnTo>
                    <a:pt x="33582" y="42017"/>
                  </a:lnTo>
                  <a:lnTo>
                    <a:pt x="8055" y="69191"/>
                  </a:lnTo>
                  <a:lnTo>
                    <a:pt x="3150" y="80758"/>
                  </a:lnTo>
                  <a:lnTo>
                    <a:pt x="0" y="107586"/>
                  </a:lnTo>
                  <a:lnTo>
                    <a:pt x="3247" y="124923"/>
                  </a:lnTo>
                  <a:lnTo>
                    <a:pt x="13028" y="143906"/>
                  </a:lnTo>
                  <a:lnTo>
                    <a:pt x="36259" y="165950"/>
                  </a:lnTo>
                  <a:lnTo>
                    <a:pt x="57559" y="179963"/>
                  </a:lnTo>
                  <a:lnTo>
                    <a:pt x="83625" y="188701"/>
                  </a:lnTo>
                  <a:lnTo>
                    <a:pt x="116644" y="192055"/>
                  </a:lnTo>
                  <a:lnTo>
                    <a:pt x="135881" y="190520"/>
                  </a:lnTo>
                  <a:lnTo>
                    <a:pt x="142716" y="188926"/>
                  </a:lnTo>
                  <a:lnTo>
                    <a:pt x="152428" y="182921"/>
                  </a:lnTo>
                  <a:lnTo>
                    <a:pt x="168923" y="166131"/>
                  </a:lnTo>
                  <a:lnTo>
                    <a:pt x="173865" y="154799"/>
                  </a:lnTo>
                  <a:lnTo>
                    <a:pt x="177038" y="124328"/>
                  </a:lnTo>
                  <a:lnTo>
                    <a:pt x="171961" y="92645"/>
                  </a:lnTo>
                  <a:lnTo>
                    <a:pt x="165588" y="65903"/>
                  </a:lnTo>
                  <a:lnTo>
                    <a:pt x="156324" y="32655"/>
                  </a:lnTo>
                  <a:lnTo>
                    <a:pt x="1421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7" name="SMARTInkShape-412"/>
            <p:cNvSpPr/>
            <p:nvPr/>
          </p:nvSpPr>
          <p:spPr>
            <a:xfrm>
              <a:off x="3607595" y="5304917"/>
              <a:ext cx="228600" cy="217203"/>
            </a:xfrm>
            <a:custGeom>
              <a:avLst/>
              <a:gdLst/>
              <a:ahLst/>
              <a:cxnLst/>
              <a:rect l="0" t="0" r="0" b="0"/>
              <a:pathLst>
                <a:path w="228600" h="217203">
                  <a:moveTo>
                    <a:pt x="7143" y="81471"/>
                  </a:moveTo>
                  <a:lnTo>
                    <a:pt x="7143" y="113582"/>
                  </a:lnTo>
                  <a:lnTo>
                    <a:pt x="6349" y="131731"/>
                  </a:lnTo>
                  <a:lnTo>
                    <a:pt x="440" y="164955"/>
                  </a:lnTo>
                  <a:lnTo>
                    <a:pt x="16" y="184570"/>
                  </a:lnTo>
                  <a:lnTo>
                    <a:pt x="0" y="174065"/>
                  </a:lnTo>
                  <a:lnTo>
                    <a:pt x="2116" y="168132"/>
                  </a:lnTo>
                  <a:lnTo>
                    <a:pt x="14472" y="137448"/>
                  </a:lnTo>
                  <a:lnTo>
                    <a:pt x="31126" y="102747"/>
                  </a:lnTo>
                  <a:lnTo>
                    <a:pt x="48744" y="67163"/>
                  </a:lnTo>
                  <a:lnTo>
                    <a:pt x="67689" y="44307"/>
                  </a:lnTo>
                  <a:lnTo>
                    <a:pt x="101750" y="15671"/>
                  </a:lnTo>
                  <a:lnTo>
                    <a:pt x="126121" y="937"/>
                  </a:lnTo>
                  <a:lnTo>
                    <a:pt x="130911" y="0"/>
                  </a:lnTo>
                  <a:lnTo>
                    <a:pt x="154772" y="2352"/>
                  </a:lnTo>
                  <a:lnTo>
                    <a:pt x="164302" y="6884"/>
                  </a:lnTo>
                  <a:lnTo>
                    <a:pt x="172241" y="13396"/>
                  </a:lnTo>
                  <a:lnTo>
                    <a:pt x="175770" y="18936"/>
                  </a:lnTo>
                  <a:lnTo>
                    <a:pt x="188288" y="49885"/>
                  </a:lnTo>
                  <a:lnTo>
                    <a:pt x="196882" y="75143"/>
                  </a:lnTo>
                  <a:lnTo>
                    <a:pt x="203402" y="110153"/>
                  </a:lnTo>
                  <a:lnTo>
                    <a:pt x="207217" y="143551"/>
                  </a:lnTo>
                  <a:lnTo>
                    <a:pt x="212675" y="173902"/>
                  </a:lnTo>
                  <a:lnTo>
                    <a:pt x="215943" y="193524"/>
                  </a:lnTo>
                  <a:lnTo>
                    <a:pt x="221938" y="207276"/>
                  </a:lnTo>
                  <a:lnTo>
                    <a:pt x="228599" y="2172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8" name="SMARTInkShape-413"/>
            <p:cNvSpPr/>
            <p:nvPr/>
          </p:nvSpPr>
          <p:spPr>
            <a:xfrm>
              <a:off x="3908184" y="5280804"/>
              <a:ext cx="424267" cy="248460"/>
            </a:xfrm>
            <a:custGeom>
              <a:avLst/>
              <a:gdLst/>
              <a:ahLst/>
              <a:cxnLst/>
              <a:rect l="0" t="0" r="0" b="0"/>
              <a:pathLst>
                <a:path w="424267" h="248460">
                  <a:moveTo>
                    <a:pt x="178041" y="12715"/>
                  </a:moveTo>
                  <a:lnTo>
                    <a:pt x="171890" y="6564"/>
                  </a:lnTo>
                  <a:lnTo>
                    <a:pt x="165390" y="4973"/>
                  </a:lnTo>
                  <a:lnTo>
                    <a:pt x="161041" y="1866"/>
                  </a:lnTo>
                  <a:lnTo>
                    <a:pt x="158770" y="1513"/>
                  </a:lnTo>
                  <a:lnTo>
                    <a:pt x="156462" y="2072"/>
                  </a:lnTo>
                  <a:lnTo>
                    <a:pt x="150988" y="4016"/>
                  </a:lnTo>
                  <a:lnTo>
                    <a:pt x="126197" y="9158"/>
                  </a:lnTo>
                  <a:lnTo>
                    <a:pt x="91161" y="32289"/>
                  </a:lnTo>
                  <a:lnTo>
                    <a:pt x="56445" y="61301"/>
                  </a:lnTo>
                  <a:lnTo>
                    <a:pt x="37238" y="78705"/>
                  </a:lnTo>
                  <a:lnTo>
                    <a:pt x="12420" y="112950"/>
                  </a:lnTo>
                  <a:lnTo>
                    <a:pt x="3644" y="134225"/>
                  </a:lnTo>
                  <a:lnTo>
                    <a:pt x="0" y="169886"/>
                  </a:lnTo>
                  <a:lnTo>
                    <a:pt x="3926" y="182052"/>
                  </a:lnTo>
                  <a:lnTo>
                    <a:pt x="10963" y="191957"/>
                  </a:lnTo>
                  <a:lnTo>
                    <a:pt x="33047" y="207435"/>
                  </a:lnTo>
                  <a:lnTo>
                    <a:pt x="37722" y="208410"/>
                  </a:lnTo>
                  <a:lnTo>
                    <a:pt x="52680" y="205989"/>
                  </a:lnTo>
                  <a:lnTo>
                    <a:pt x="78666" y="195942"/>
                  </a:lnTo>
                  <a:lnTo>
                    <a:pt x="102937" y="178906"/>
                  </a:lnTo>
                  <a:lnTo>
                    <a:pt x="123018" y="153757"/>
                  </a:lnTo>
                  <a:lnTo>
                    <a:pt x="142272" y="119038"/>
                  </a:lnTo>
                  <a:lnTo>
                    <a:pt x="157570" y="85399"/>
                  </a:lnTo>
                  <a:lnTo>
                    <a:pt x="163326" y="55824"/>
                  </a:lnTo>
                  <a:lnTo>
                    <a:pt x="169743" y="23683"/>
                  </a:lnTo>
                  <a:lnTo>
                    <a:pt x="170867" y="0"/>
                  </a:lnTo>
                  <a:lnTo>
                    <a:pt x="170897" y="35473"/>
                  </a:lnTo>
                  <a:lnTo>
                    <a:pt x="170897" y="70833"/>
                  </a:lnTo>
                  <a:lnTo>
                    <a:pt x="173014" y="104129"/>
                  </a:lnTo>
                  <a:lnTo>
                    <a:pt x="180840" y="137664"/>
                  </a:lnTo>
                  <a:lnTo>
                    <a:pt x="190030" y="173274"/>
                  </a:lnTo>
                  <a:lnTo>
                    <a:pt x="204242" y="207439"/>
                  </a:lnTo>
                  <a:lnTo>
                    <a:pt x="211380" y="220518"/>
                  </a:lnTo>
                  <a:lnTo>
                    <a:pt x="216142" y="224134"/>
                  </a:lnTo>
                  <a:lnTo>
                    <a:pt x="223285" y="226170"/>
                  </a:lnTo>
                  <a:lnTo>
                    <a:pt x="225666" y="225662"/>
                  </a:lnTo>
                  <a:lnTo>
                    <a:pt x="230429" y="222981"/>
                  </a:lnTo>
                  <a:lnTo>
                    <a:pt x="232016" y="220361"/>
                  </a:lnTo>
                  <a:lnTo>
                    <a:pt x="245525" y="189992"/>
                  </a:lnTo>
                  <a:lnTo>
                    <a:pt x="262589" y="155417"/>
                  </a:lnTo>
                  <a:lnTo>
                    <a:pt x="285356" y="119849"/>
                  </a:lnTo>
                  <a:lnTo>
                    <a:pt x="309031" y="84943"/>
                  </a:lnTo>
                  <a:lnTo>
                    <a:pt x="324097" y="69217"/>
                  </a:lnTo>
                  <a:lnTo>
                    <a:pt x="358354" y="51970"/>
                  </a:lnTo>
                  <a:lnTo>
                    <a:pt x="382741" y="48899"/>
                  </a:lnTo>
                  <a:lnTo>
                    <a:pt x="397090" y="52363"/>
                  </a:lnTo>
                  <a:lnTo>
                    <a:pt x="407603" y="58417"/>
                  </a:lnTo>
                  <a:lnTo>
                    <a:pt x="415746" y="69031"/>
                  </a:lnTo>
                  <a:lnTo>
                    <a:pt x="424266" y="96195"/>
                  </a:lnTo>
                  <a:lnTo>
                    <a:pt x="424264" y="107761"/>
                  </a:lnTo>
                  <a:lnTo>
                    <a:pt x="420574" y="140795"/>
                  </a:lnTo>
                  <a:lnTo>
                    <a:pt x="414835" y="170908"/>
                  </a:lnTo>
                  <a:lnTo>
                    <a:pt x="411807" y="203616"/>
                  </a:lnTo>
                  <a:lnTo>
                    <a:pt x="410085" y="209038"/>
                  </a:lnTo>
                  <a:lnTo>
                    <a:pt x="410288" y="219297"/>
                  </a:lnTo>
                  <a:lnTo>
                    <a:pt x="413785" y="2484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9" name="SMARTInkShape-414"/>
            <p:cNvSpPr/>
            <p:nvPr/>
          </p:nvSpPr>
          <p:spPr>
            <a:xfrm>
              <a:off x="4431440" y="5259087"/>
              <a:ext cx="161992" cy="263033"/>
            </a:xfrm>
            <a:custGeom>
              <a:avLst/>
              <a:gdLst/>
              <a:ahLst/>
              <a:cxnLst/>
              <a:rect l="0" t="0" r="0" b="0"/>
              <a:pathLst>
                <a:path w="161992" h="263033">
                  <a:moveTo>
                    <a:pt x="161991" y="13001"/>
                  </a:moveTo>
                  <a:lnTo>
                    <a:pt x="158199" y="13001"/>
                  </a:lnTo>
                  <a:lnTo>
                    <a:pt x="154220" y="10884"/>
                  </a:lnTo>
                  <a:lnTo>
                    <a:pt x="141406" y="3058"/>
                  </a:lnTo>
                  <a:lnTo>
                    <a:pt x="124406" y="0"/>
                  </a:lnTo>
                  <a:lnTo>
                    <a:pt x="108081" y="2886"/>
                  </a:lnTo>
                  <a:lnTo>
                    <a:pt x="72572" y="15539"/>
                  </a:lnTo>
                  <a:lnTo>
                    <a:pt x="36872" y="45777"/>
                  </a:lnTo>
                  <a:lnTo>
                    <a:pt x="21820" y="64252"/>
                  </a:lnTo>
                  <a:lnTo>
                    <a:pt x="8214" y="96737"/>
                  </a:lnTo>
                  <a:lnTo>
                    <a:pt x="0" y="129024"/>
                  </a:lnTo>
                  <a:lnTo>
                    <a:pt x="488" y="156386"/>
                  </a:lnTo>
                  <a:lnTo>
                    <a:pt x="7776" y="184602"/>
                  </a:lnTo>
                  <a:lnTo>
                    <a:pt x="24461" y="218788"/>
                  </a:lnTo>
                  <a:lnTo>
                    <a:pt x="42131" y="237399"/>
                  </a:lnTo>
                  <a:lnTo>
                    <a:pt x="83410" y="2630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0" name="SMARTInkShape-415"/>
            <p:cNvSpPr/>
            <p:nvPr/>
          </p:nvSpPr>
          <p:spPr>
            <a:xfrm>
              <a:off x="4586288" y="5301109"/>
              <a:ext cx="205613" cy="306736"/>
            </a:xfrm>
            <a:custGeom>
              <a:avLst/>
              <a:gdLst/>
              <a:ahLst/>
              <a:cxnLst/>
              <a:rect l="0" t="0" r="0" b="0"/>
              <a:pathLst>
                <a:path w="205613" h="306736">
                  <a:moveTo>
                    <a:pt x="0" y="63847"/>
                  </a:moveTo>
                  <a:lnTo>
                    <a:pt x="11406" y="68757"/>
                  </a:lnTo>
                  <a:lnTo>
                    <a:pt x="41169" y="74489"/>
                  </a:lnTo>
                  <a:lnTo>
                    <a:pt x="71896" y="78208"/>
                  </a:lnTo>
                  <a:lnTo>
                    <a:pt x="98472" y="82831"/>
                  </a:lnTo>
                  <a:lnTo>
                    <a:pt x="126455" y="83759"/>
                  </a:lnTo>
                  <a:lnTo>
                    <a:pt x="160122" y="77364"/>
                  </a:lnTo>
                  <a:lnTo>
                    <a:pt x="182529" y="68457"/>
                  </a:lnTo>
                  <a:lnTo>
                    <a:pt x="190397" y="61663"/>
                  </a:lnTo>
                  <a:lnTo>
                    <a:pt x="201915" y="44366"/>
                  </a:lnTo>
                  <a:lnTo>
                    <a:pt x="205612" y="34175"/>
                  </a:lnTo>
                  <a:lnTo>
                    <a:pt x="204360" y="26582"/>
                  </a:lnTo>
                  <a:lnTo>
                    <a:pt x="200881" y="12565"/>
                  </a:lnTo>
                  <a:lnTo>
                    <a:pt x="199008" y="9816"/>
                  </a:lnTo>
                  <a:lnTo>
                    <a:pt x="192694" y="4644"/>
                  </a:lnTo>
                  <a:lnTo>
                    <a:pt x="184596" y="1815"/>
                  </a:lnTo>
                  <a:lnTo>
                    <a:pt x="162669" y="0"/>
                  </a:lnTo>
                  <a:lnTo>
                    <a:pt x="127451" y="9536"/>
                  </a:lnTo>
                  <a:lnTo>
                    <a:pt x="92719" y="28816"/>
                  </a:lnTo>
                  <a:lnTo>
                    <a:pt x="64264" y="51107"/>
                  </a:lnTo>
                  <a:lnTo>
                    <a:pt x="50438" y="71449"/>
                  </a:lnTo>
                  <a:lnTo>
                    <a:pt x="38655" y="100450"/>
                  </a:lnTo>
                  <a:lnTo>
                    <a:pt x="32708" y="126727"/>
                  </a:lnTo>
                  <a:lnTo>
                    <a:pt x="37005" y="161934"/>
                  </a:lnTo>
                  <a:lnTo>
                    <a:pt x="42640" y="178085"/>
                  </a:lnTo>
                  <a:lnTo>
                    <a:pt x="65661" y="212207"/>
                  </a:lnTo>
                  <a:lnTo>
                    <a:pt x="96931" y="245906"/>
                  </a:lnTo>
                  <a:lnTo>
                    <a:pt x="128115" y="266134"/>
                  </a:lnTo>
                  <a:lnTo>
                    <a:pt x="152984" y="281282"/>
                  </a:lnTo>
                  <a:lnTo>
                    <a:pt x="187627" y="303383"/>
                  </a:lnTo>
                  <a:lnTo>
                    <a:pt x="192881" y="3067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90" name="SMARTInkShape-Group94"/>
          <p:cNvGrpSpPr/>
          <p:nvPr/>
        </p:nvGrpSpPr>
        <p:grpSpPr>
          <a:xfrm>
            <a:off x="2864644" y="5686425"/>
            <a:ext cx="2963664" cy="428626"/>
            <a:chOff x="2864644" y="5686425"/>
            <a:chExt cx="2963664" cy="428626"/>
          </a:xfrm>
        </p:grpSpPr>
        <p:sp>
          <p:nvSpPr>
            <p:cNvPr id="3172" name="SMARTInkShape-416"/>
            <p:cNvSpPr/>
            <p:nvPr/>
          </p:nvSpPr>
          <p:spPr>
            <a:xfrm>
              <a:off x="2864644" y="5758114"/>
              <a:ext cx="345986" cy="249781"/>
            </a:xfrm>
            <a:custGeom>
              <a:avLst/>
              <a:gdLst/>
              <a:ahLst/>
              <a:cxnLst/>
              <a:rect l="0" t="0" r="0" b="0"/>
              <a:pathLst>
                <a:path w="345986" h="249781">
                  <a:moveTo>
                    <a:pt x="0" y="56899"/>
                  </a:moveTo>
                  <a:lnTo>
                    <a:pt x="6849" y="56899"/>
                  </a:lnTo>
                  <a:lnTo>
                    <a:pt x="11995" y="67511"/>
                  </a:lnTo>
                  <a:lnTo>
                    <a:pt x="19807" y="97402"/>
                  </a:lnTo>
                  <a:lnTo>
                    <a:pt x="21110" y="127870"/>
                  </a:lnTo>
                  <a:lnTo>
                    <a:pt x="27553" y="161214"/>
                  </a:lnTo>
                  <a:lnTo>
                    <a:pt x="28515" y="194190"/>
                  </a:lnTo>
                  <a:lnTo>
                    <a:pt x="28572" y="212525"/>
                  </a:lnTo>
                  <a:lnTo>
                    <a:pt x="29367" y="212243"/>
                  </a:lnTo>
                  <a:lnTo>
                    <a:pt x="32366" y="209814"/>
                  </a:lnTo>
                  <a:lnTo>
                    <a:pt x="34229" y="203972"/>
                  </a:lnTo>
                  <a:lnTo>
                    <a:pt x="37394" y="191757"/>
                  </a:lnTo>
                  <a:lnTo>
                    <a:pt x="50153" y="159745"/>
                  </a:lnTo>
                  <a:lnTo>
                    <a:pt x="59560" y="128896"/>
                  </a:lnTo>
                  <a:lnTo>
                    <a:pt x="69062" y="99078"/>
                  </a:lnTo>
                  <a:lnTo>
                    <a:pt x="78582" y="65554"/>
                  </a:lnTo>
                  <a:lnTo>
                    <a:pt x="85578" y="34226"/>
                  </a:lnTo>
                  <a:lnTo>
                    <a:pt x="92918" y="6198"/>
                  </a:lnTo>
                  <a:lnTo>
                    <a:pt x="94489" y="4049"/>
                  </a:lnTo>
                  <a:lnTo>
                    <a:pt x="99689" y="0"/>
                  </a:lnTo>
                  <a:lnTo>
                    <a:pt x="103709" y="3616"/>
                  </a:lnTo>
                  <a:lnTo>
                    <a:pt x="105624" y="9670"/>
                  </a:lnTo>
                  <a:lnTo>
                    <a:pt x="106135" y="13506"/>
                  </a:lnTo>
                  <a:lnTo>
                    <a:pt x="108063" y="16858"/>
                  </a:lnTo>
                  <a:lnTo>
                    <a:pt x="123160" y="34242"/>
                  </a:lnTo>
                  <a:lnTo>
                    <a:pt x="141846" y="67913"/>
                  </a:lnTo>
                  <a:lnTo>
                    <a:pt x="172255" y="92500"/>
                  </a:lnTo>
                  <a:lnTo>
                    <a:pt x="203159" y="115620"/>
                  </a:lnTo>
                  <a:lnTo>
                    <a:pt x="234716" y="127706"/>
                  </a:lnTo>
                  <a:lnTo>
                    <a:pt x="256871" y="133176"/>
                  </a:lnTo>
                  <a:lnTo>
                    <a:pt x="285690" y="135025"/>
                  </a:lnTo>
                  <a:lnTo>
                    <a:pt x="297894" y="131044"/>
                  </a:lnTo>
                  <a:lnTo>
                    <a:pt x="322774" y="115993"/>
                  </a:lnTo>
                  <a:lnTo>
                    <a:pt x="335073" y="99204"/>
                  </a:lnTo>
                  <a:lnTo>
                    <a:pt x="345146" y="80601"/>
                  </a:lnTo>
                  <a:lnTo>
                    <a:pt x="345985" y="76669"/>
                  </a:lnTo>
                  <a:lnTo>
                    <a:pt x="345750" y="73254"/>
                  </a:lnTo>
                  <a:lnTo>
                    <a:pt x="343744" y="62538"/>
                  </a:lnTo>
                  <a:lnTo>
                    <a:pt x="342482" y="54642"/>
                  </a:lnTo>
                  <a:lnTo>
                    <a:pt x="339274" y="48487"/>
                  </a:lnTo>
                  <a:lnTo>
                    <a:pt x="336514" y="46529"/>
                  </a:lnTo>
                  <a:lnTo>
                    <a:pt x="325838" y="43772"/>
                  </a:lnTo>
                  <a:lnTo>
                    <a:pt x="319971" y="43127"/>
                  </a:lnTo>
                  <a:lnTo>
                    <a:pt x="299124" y="48416"/>
                  </a:lnTo>
                  <a:lnTo>
                    <a:pt x="283804" y="55620"/>
                  </a:lnTo>
                  <a:lnTo>
                    <a:pt x="269210" y="68250"/>
                  </a:lnTo>
                  <a:lnTo>
                    <a:pt x="245286" y="100315"/>
                  </a:lnTo>
                  <a:lnTo>
                    <a:pt x="234778" y="121356"/>
                  </a:lnTo>
                  <a:lnTo>
                    <a:pt x="229820" y="150594"/>
                  </a:lnTo>
                  <a:lnTo>
                    <a:pt x="230957" y="184003"/>
                  </a:lnTo>
                  <a:lnTo>
                    <a:pt x="235204" y="198321"/>
                  </a:lnTo>
                  <a:lnTo>
                    <a:pt x="255350" y="225463"/>
                  </a:lnTo>
                  <a:lnTo>
                    <a:pt x="269246" y="240105"/>
                  </a:lnTo>
                  <a:lnTo>
                    <a:pt x="282912" y="245480"/>
                  </a:lnTo>
                  <a:lnTo>
                    <a:pt x="318476" y="249402"/>
                  </a:lnTo>
                  <a:lnTo>
                    <a:pt x="328612" y="2497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3" name="SMARTInkShape-417"/>
            <p:cNvSpPr/>
            <p:nvPr/>
          </p:nvSpPr>
          <p:spPr>
            <a:xfrm>
              <a:off x="3214775" y="5726678"/>
              <a:ext cx="226976" cy="378442"/>
            </a:xfrm>
            <a:custGeom>
              <a:avLst/>
              <a:gdLst/>
              <a:ahLst/>
              <a:cxnLst/>
              <a:rect l="0" t="0" r="0" b="0"/>
              <a:pathLst>
                <a:path w="226976" h="378442">
                  <a:moveTo>
                    <a:pt x="85638" y="109766"/>
                  </a:moveTo>
                  <a:lnTo>
                    <a:pt x="85638" y="113558"/>
                  </a:lnTo>
                  <a:lnTo>
                    <a:pt x="83521" y="117537"/>
                  </a:lnTo>
                  <a:lnTo>
                    <a:pt x="73453" y="130486"/>
                  </a:lnTo>
                  <a:lnTo>
                    <a:pt x="61789" y="164411"/>
                  </a:lnTo>
                  <a:lnTo>
                    <a:pt x="54670" y="191397"/>
                  </a:lnTo>
                  <a:lnTo>
                    <a:pt x="43742" y="219502"/>
                  </a:lnTo>
                  <a:lnTo>
                    <a:pt x="34242" y="247937"/>
                  </a:lnTo>
                  <a:lnTo>
                    <a:pt x="22608" y="280263"/>
                  </a:lnTo>
                  <a:lnTo>
                    <a:pt x="12899" y="311184"/>
                  </a:lnTo>
                  <a:lnTo>
                    <a:pt x="3301" y="343580"/>
                  </a:lnTo>
                  <a:lnTo>
                    <a:pt x="0" y="378441"/>
                  </a:lnTo>
                  <a:lnTo>
                    <a:pt x="709" y="347478"/>
                  </a:lnTo>
                  <a:lnTo>
                    <a:pt x="5616" y="318752"/>
                  </a:lnTo>
                  <a:lnTo>
                    <a:pt x="12098" y="285105"/>
                  </a:lnTo>
                  <a:lnTo>
                    <a:pt x="16705" y="261778"/>
                  </a:lnTo>
                  <a:lnTo>
                    <a:pt x="23515" y="236064"/>
                  </a:lnTo>
                  <a:lnTo>
                    <a:pt x="31040" y="208761"/>
                  </a:lnTo>
                  <a:lnTo>
                    <a:pt x="37030" y="180751"/>
                  </a:lnTo>
                  <a:lnTo>
                    <a:pt x="42339" y="154544"/>
                  </a:lnTo>
                  <a:lnTo>
                    <a:pt x="48137" y="129668"/>
                  </a:lnTo>
                  <a:lnTo>
                    <a:pt x="59533" y="94143"/>
                  </a:lnTo>
                  <a:lnTo>
                    <a:pt x="69083" y="63156"/>
                  </a:lnTo>
                  <a:lnTo>
                    <a:pt x="86130" y="28475"/>
                  </a:lnTo>
                  <a:lnTo>
                    <a:pt x="100071" y="13184"/>
                  </a:lnTo>
                  <a:lnTo>
                    <a:pt x="116372" y="3626"/>
                  </a:lnTo>
                  <a:lnTo>
                    <a:pt x="122796" y="906"/>
                  </a:lnTo>
                  <a:lnTo>
                    <a:pt x="134167" y="0"/>
                  </a:lnTo>
                  <a:lnTo>
                    <a:pt x="158194" y="5887"/>
                  </a:lnTo>
                  <a:lnTo>
                    <a:pt x="175045" y="16192"/>
                  </a:lnTo>
                  <a:lnTo>
                    <a:pt x="199795" y="40666"/>
                  </a:lnTo>
                  <a:lnTo>
                    <a:pt x="220729" y="73625"/>
                  </a:lnTo>
                  <a:lnTo>
                    <a:pt x="225053" y="83384"/>
                  </a:lnTo>
                  <a:lnTo>
                    <a:pt x="226975" y="93013"/>
                  </a:lnTo>
                  <a:lnTo>
                    <a:pt x="225713" y="100468"/>
                  </a:lnTo>
                  <a:lnTo>
                    <a:pt x="213979" y="122375"/>
                  </a:lnTo>
                  <a:lnTo>
                    <a:pt x="211680" y="125315"/>
                  </a:lnTo>
                  <a:lnTo>
                    <a:pt x="204892" y="128582"/>
                  </a:lnTo>
                  <a:lnTo>
                    <a:pt x="169823" y="131044"/>
                  </a:lnTo>
                  <a:lnTo>
                    <a:pt x="138308" y="131184"/>
                  </a:lnTo>
                  <a:lnTo>
                    <a:pt x="107069" y="1311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4" name="SMARTInkShape-418"/>
            <p:cNvSpPr/>
            <p:nvPr/>
          </p:nvSpPr>
          <p:spPr>
            <a:xfrm>
              <a:off x="3422150" y="5965031"/>
              <a:ext cx="6851" cy="1"/>
            </a:xfrm>
            <a:custGeom>
              <a:avLst/>
              <a:gdLst/>
              <a:ahLst/>
              <a:cxnLst/>
              <a:rect l="0" t="0" r="0" b="0"/>
              <a:pathLst>
                <a:path w="6851" h="1">
                  <a:moveTo>
                    <a:pt x="6850" y="0"/>
                  </a:move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5" name="SMARTInkShape-419"/>
            <p:cNvSpPr/>
            <p:nvPr/>
          </p:nvSpPr>
          <p:spPr>
            <a:xfrm>
              <a:off x="3615759" y="5857875"/>
              <a:ext cx="98865" cy="183881"/>
            </a:xfrm>
            <a:custGeom>
              <a:avLst/>
              <a:gdLst/>
              <a:ahLst/>
              <a:cxnLst/>
              <a:rect l="0" t="0" r="0" b="0"/>
              <a:pathLst>
                <a:path w="98865" h="183881">
                  <a:moveTo>
                    <a:pt x="91847" y="42863"/>
                  </a:moveTo>
                  <a:lnTo>
                    <a:pt x="91847" y="39070"/>
                  </a:lnTo>
                  <a:lnTo>
                    <a:pt x="91054" y="37953"/>
                  </a:lnTo>
                  <a:lnTo>
                    <a:pt x="89731" y="37208"/>
                  </a:lnTo>
                  <a:lnTo>
                    <a:pt x="81904" y="36013"/>
                  </a:lnTo>
                  <a:lnTo>
                    <a:pt x="71262" y="35806"/>
                  </a:lnTo>
                  <a:lnTo>
                    <a:pt x="64707" y="37874"/>
                  </a:lnTo>
                  <a:lnTo>
                    <a:pt x="32094" y="60556"/>
                  </a:lnTo>
                  <a:lnTo>
                    <a:pt x="15339" y="78784"/>
                  </a:lnTo>
                  <a:lnTo>
                    <a:pt x="4151" y="101464"/>
                  </a:lnTo>
                  <a:lnTo>
                    <a:pt x="0" y="123965"/>
                  </a:lnTo>
                  <a:lnTo>
                    <a:pt x="75" y="142828"/>
                  </a:lnTo>
                  <a:lnTo>
                    <a:pt x="2905" y="153702"/>
                  </a:lnTo>
                  <a:lnTo>
                    <a:pt x="12754" y="168749"/>
                  </a:lnTo>
                  <a:lnTo>
                    <a:pt x="25726" y="179469"/>
                  </a:lnTo>
                  <a:lnTo>
                    <a:pt x="34943" y="182952"/>
                  </a:lnTo>
                  <a:lnTo>
                    <a:pt x="39624" y="183880"/>
                  </a:lnTo>
                  <a:lnTo>
                    <a:pt x="49058" y="182795"/>
                  </a:lnTo>
                  <a:lnTo>
                    <a:pt x="68049" y="175631"/>
                  </a:lnTo>
                  <a:lnTo>
                    <a:pt x="75449" y="169075"/>
                  </a:lnTo>
                  <a:lnTo>
                    <a:pt x="84078" y="154343"/>
                  </a:lnTo>
                  <a:lnTo>
                    <a:pt x="95734" y="120279"/>
                  </a:lnTo>
                  <a:lnTo>
                    <a:pt x="98348" y="87141"/>
                  </a:lnTo>
                  <a:lnTo>
                    <a:pt x="98864" y="57430"/>
                  </a:lnTo>
                  <a:lnTo>
                    <a:pt x="98172" y="28630"/>
                  </a:lnTo>
                  <a:lnTo>
                    <a:pt x="9184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6" name="SMARTInkShape-420"/>
            <p:cNvSpPr/>
            <p:nvPr/>
          </p:nvSpPr>
          <p:spPr>
            <a:xfrm>
              <a:off x="3771900" y="5730958"/>
              <a:ext cx="335757" cy="334087"/>
            </a:xfrm>
            <a:custGeom>
              <a:avLst/>
              <a:gdLst/>
              <a:ahLst/>
              <a:cxnLst/>
              <a:rect l="0" t="0" r="0" b="0"/>
              <a:pathLst>
                <a:path w="335757" h="334087">
                  <a:moveTo>
                    <a:pt x="0" y="334086"/>
                  </a:moveTo>
                  <a:lnTo>
                    <a:pt x="794" y="320313"/>
                  </a:lnTo>
                  <a:lnTo>
                    <a:pt x="9943" y="290350"/>
                  </a:lnTo>
                  <a:lnTo>
                    <a:pt x="19926" y="256773"/>
                  </a:lnTo>
                  <a:lnTo>
                    <a:pt x="31128" y="228187"/>
                  </a:lnTo>
                  <a:lnTo>
                    <a:pt x="40620" y="194935"/>
                  </a:lnTo>
                  <a:lnTo>
                    <a:pt x="53134" y="159947"/>
                  </a:lnTo>
                  <a:lnTo>
                    <a:pt x="66896" y="125239"/>
                  </a:lnTo>
                  <a:lnTo>
                    <a:pt x="80234" y="94493"/>
                  </a:lnTo>
                  <a:lnTo>
                    <a:pt x="91154" y="66069"/>
                  </a:lnTo>
                  <a:lnTo>
                    <a:pt x="113255" y="34729"/>
                  </a:lnTo>
                  <a:lnTo>
                    <a:pt x="124154" y="21651"/>
                  </a:lnTo>
                  <a:lnTo>
                    <a:pt x="153727" y="3968"/>
                  </a:lnTo>
                  <a:lnTo>
                    <a:pt x="176341" y="0"/>
                  </a:lnTo>
                  <a:lnTo>
                    <a:pt x="206724" y="4363"/>
                  </a:lnTo>
                  <a:lnTo>
                    <a:pt x="235656" y="14985"/>
                  </a:lnTo>
                  <a:lnTo>
                    <a:pt x="264301" y="35927"/>
                  </a:lnTo>
                  <a:lnTo>
                    <a:pt x="297919" y="64360"/>
                  </a:lnTo>
                  <a:lnTo>
                    <a:pt x="322777" y="97777"/>
                  </a:lnTo>
                  <a:lnTo>
                    <a:pt x="332957" y="117075"/>
                  </a:lnTo>
                  <a:lnTo>
                    <a:pt x="335756" y="1269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7" name="SMARTInkShape-421"/>
            <p:cNvSpPr/>
            <p:nvPr/>
          </p:nvSpPr>
          <p:spPr>
            <a:xfrm>
              <a:off x="3743325" y="5772150"/>
              <a:ext cx="150020" cy="71439"/>
            </a:xfrm>
            <a:custGeom>
              <a:avLst/>
              <a:gdLst/>
              <a:ahLst/>
              <a:cxnLst/>
              <a:rect l="0" t="0" r="0" b="0"/>
              <a:pathLst>
                <a:path w="150020" h="71439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6497" y="12185"/>
                  </a:lnTo>
                  <a:lnTo>
                    <a:pt x="38608" y="31128"/>
                  </a:lnTo>
                  <a:lnTo>
                    <a:pt x="68149" y="40620"/>
                  </a:lnTo>
                  <a:lnTo>
                    <a:pt x="97362" y="52340"/>
                  </a:lnTo>
                  <a:lnTo>
                    <a:pt x="131445" y="63814"/>
                  </a:lnTo>
                  <a:lnTo>
                    <a:pt x="150019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8" name="SMARTInkShape-422"/>
            <p:cNvSpPr/>
            <p:nvPr/>
          </p:nvSpPr>
          <p:spPr>
            <a:xfrm>
              <a:off x="4143410" y="5836444"/>
              <a:ext cx="135697" cy="184981"/>
            </a:xfrm>
            <a:custGeom>
              <a:avLst/>
              <a:gdLst/>
              <a:ahLst/>
              <a:cxnLst/>
              <a:rect l="0" t="0" r="0" b="0"/>
              <a:pathLst>
                <a:path w="135697" h="184981">
                  <a:moveTo>
                    <a:pt x="35684" y="0"/>
                  </a:moveTo>
                  <a:lnTo>
                    <a:pt x="35684" y="20585"/>
                  </a:lnTo>
                  <a:lnTo>
                    <a:pt x="33567" y="27141"/>
                  </a:lnTo>
                  <a:lnTo>
                    <a:pt x="31892" y="29999"/>
                  </a:lnTo>
                  <a:lnTo>
                    <a:pt x="27614" y="50905"/>
                  </a:lnTo>
                  <a:lnTo>
                    <a:pt x="18917" y="67029"/>
                  </a:lnTo>
                  <a:lnTo>
                    <a:pt x="11074" y="100373"/>
                  </a:lnTo>
                  <a:lnTo>
                    <a:pt x="1977" y="130124"/>
                  </a:lnTo>
                  <a:lnTo>
                    <a:pt x="83" y="164948"/>
                  </a:lnTo>
                  <a:lnTo>
                    <a:pt x="0" y="177108"/>
                  </a:lnTo>
                  <a:lnTo>
                    <a:pt x="782" y="179985"/>
                  </a:lnTo>
                  <a:lnTo>
                    <a:pt x="2097" y="181902"/>
                  </a:lnTo>
                  <a:lnTo>
                    <a:pt x="3768" y="183180"/>
                  </a:lnTo>
                  <a:lnTo>
                    <a:pt x="7740" y="184601"/>
                  </a:lnTo>
                  <a:lnTo>
                    <a:pt x="9911" y="184980"/>
                  </a:lnTo>
                  <a:lnTo>
                    <a:pt x="12152" y="184438"/>
                  </a:lnTo>
                  <a:lnTo>
                    <a:pt x="27607" y="175727"/>
                  </a:lnTo>
                  <a:lnTo>
                    <a:pt x="34211" y="169118"/>
                  </a:lnTo>
                  <a:lnTo>
                    <a:pt x="63267" y="134899"/>
                  </a:lnTo>
                  <a:lnTo>
                    <a:pt x="87941" y="99903"/>
                  </a:lnTo>
                  <a:lnTo>
                    <a:pt x="108074" y="64279"/>
                  </a:lnTo>
                  <a:lnTo>
                    <a:pt x="135696" y="285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9" name="SMARTInkShape-423"/>
            <p:cNvSpPr/>
            <p:nvPr/>
          </p:nvSpPr>
          <p:spPr>
            <a:xfrm>
              <a:off x="4308780" y="5886450"/>
              <a:ext cx="113202" cy="152899"/>
            </a:xfrm>
            <a:custGeom>
              <a:avLst/>
              <a:gdLst/>
              <a:ahLst/>
              <a:cxnLst/>
              <a:rect l="0" t="0" r="0" b="0"/>
              <a:pathLst>
                <a:path w="113202" h="152899">
                  <a:moveTo>
                    <a:pt x="113201" y="0"/>
                  </a:moveTo>
                  <a:lnTo>
                    <a:pt x="97108" y="0"/>
                  </a:lnTo>
                  <a:lnTo>
                    <a:pt x="66919" y="12185"/>
                  </a:lnTo>
                  <a:lnTo>
                    <a:pt x="48688" y="19926"/>
                  </a:lnTo>
                  <a:lnTo>
                    <a:pt x="22999" y="40910"/>
                  </a:lnTo>
                  <a:lnTo>
                    <a:pt x="4107" y="69094"/>
                  </a:lnTo>
                  <a:lnTo>
                    <a:pt x="444" y="83355"/>
                  </a:lnTo>
                  <a:lnTo>
                    <a:pt x="0" y="107306"/>
                  </a:lnTo>
                  <a:lnTo>
                    <a:pt x="8884" y="133056"/>
                  </a:lnTo>
                  <a:lnTo>
                    <a:pt x="15509" y="140628"/>
                  </a:lnTo>
                  <a:lnTo>
                    <a:pt x="32697" y="151956"/>
                  </a:lnTo>
                  <a:lnTo>
                    <a:pt x="37307" y="152898"/>
                  </a:lnTo>
                  <a:lnTo>
                    <a:pt x="46662" y="151827"/>
                  </a:lnTo>
                  <a:lnTo>
                    <a:pt x="60854" y="146762"/>
                  </a:lnTo>
                  <a:lnTo>
                    <a:pt x="75113" y="136442"/>
                  </a:lnTo>
                  <a:lnTo>
                    <a:pt x="85600" y="123330"/>
                  </a:lnTo>
                  <a:lnTo>
                    <a:pt x="93734" y="105598"/>
                  </a:lnTo>
                  <a:lnTo>
                    <a:pt x="97891" y="73364"/>
                  </a:lnTo>
                  <a:lnTo>
                    <a:pt x="98779" y="39765"/>
                  </a:lnTo>
                  <a:lnTo>
                    <a:pt x="98914" y="142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0" name="SMARTInkShape-424"/>
            <p:cNvSpPr/>
            <p:nvPr/>
          </p:nvSpPr>
          <p:spPr>
            <a:xfrm>
              <a:off x="4436390" y="5861187"/>
              <a:ext cx="307016" cy="146708"/>
            </a:xfrm>
            <a:custGeom>
              <a:avLst/>
              <a:gdLst/>
              <a:ahLst/>
              <a:cxnLst/>
              <a:rect l="0" t="0" r="0" b="0"/>
              <a:pathLst>
                <a:path w="307016" h="146708">
                  <a:moveTo>
                    <a:pt x="28454" y="39551"/>
                  </a:moveTo>
                  <a:lnTo>
                    <a:pt x="28454" y="43343"/>
                  </a:lnTo>
                  <a:lnTo>
                    <a:pt x="27660" y="44460"/>
                  </a:lnTo>
                  <a:lnTo>
                    <a:pt x="26337" y="45205"/>
                  </a:lnTo>
                  <a:lnTo>
                    <a:pt x="24662" y="45701"/>
                  </a:lnTo>
                  <a:lnTo>
                    <a:pt x="23544" y="47620"/>
                  </a:lnTo>
                  <a:lnTo>
                    <a:pt x="17812" y="66493"/>
                  </a:lnTo>
                  <a:lnTo>
                    <a:pt x="2988" y="92644"/>
                  </a:lnTo>
                  <a:lnTo>
                    <a:pt x="0" y="120122"/>
                  </a:lnTo>
                  <a:lnTo>
                    <a:pt x="754" y="121840"/>
                  </a:lnTo>
                  <a:lnTo>
                    <a:pt x="2050" y="122986"/>
                  </a:lnTo>
                  <a:lnTo>
                    <a:pt x="6040" y="124823"/>
                  </a:lnTo>
                  <a:lnTo>
                    <a:pt x="10524" y="125141"/>
                  </a:lnTo>
                  <a:lnTo>
                    <a:pt x="20672" y="121443"/>
                  </a:lnTo>
                  <a:lnTo>
                    <a:pt x="27112" y="115370"/>
                  </a:lnTo>
                  <a:lnTo>
                    <a:pt x="58843" y="79924"/>
                  </a:lnTo>
                  <a:lnTo>
                    <a:pt x="68855" y="66506"/>
                  </a:lnTo>
                  <a:lnTo>
                    <a:pt x="83942" y="52342"/>
                  </a:lnTo>
                  <a:lnTo>
                    <a:pt x="89628" y="45235"/>
                  </a:lnTo>
                  <a:lnTo>
                    <a:pt x="96497" y="40441"/>
                  </a:lnTo>
                  <a:lnTo>
                    <a:pt x="99444" y="33622"/>
                  </a:lnTo>
                  <a:lnTo>
                    <a:pt x="99593" y="34011"/>
                  </a:lnTo>
                  <a:lnTo>
                    <a:pt x="99759" y="36559"/>
                  </a:lnTo>
                  <a:lnTo>
                    <a:pt x="101949" y="40338"/>
                  </a:lnTo>
                  <a:lnTo>
                    <a:pt x="104774" y="44663"/>
                  </a:lnTo>
                  <a:lnTo>
                    <a:pt x="106365" y="52354"/>
                  </a:lnTo>
                  <a:lnTo>
                    <a:pt x="107009" y="87303"/>
                  </a:lnTo>
                  <a:lnTo>
                    <a:pt x="110820" y="101501"/>
                  </a:lnTo>
                  <a:lnTo>
                    <a:pt x="119218" y="114817"/>
                  </a:lnTo>
                  <a:lnTo>
                    <a:pt x="130884" y="127534"/>
                  </a:lnTo>
                  <a:lnTo>
                    <a:pt x="134047" y="128368"/>
                  </a:lnTo>
                  <a:lnTo>
                    <a:pt x="141795" y="127179"/>
                  </a:lnTo>
                  <a:lnTo>
                    <a:pt x="162922" y="115499"/>
                  </a:lnTo>
                  <a:lnTo>
                    <a:pt x="169709" y="106643"/>
                  </a:lnTo>
                  <a:lnTo>
                    <a:pt x="187903" y="74463"/>
                  </a:lnTo>
                  <a:lnTo>
                    <a:pt x="190601" y="66709"/>
                  </a:lnTo>
                  <a:lnTo>
                    <a:pt x="192594" y="58764"/>
                  </a:lnTo>
                  <a:lnTo>
                    <a:pt x="198225" y="47197"/>
                  </a:lnTo>
                  <a:lnTo>
                    <a:pt x="198784" y="44648"/>
                  </a:lnTo>
                  <a:lnTo>
                    <a:pt x="199951" y="42949"/>
                  </a:lnTo>
                  <a:lnTo>
                    <a:pt x="201523" y="41816"/>
                  </a:lnTo>
                  <a:lnTo>
                    <a:pt x="205956" y="39998"/>
                  </a:lnTo>
                  <a:lnTo>
                    <a:pt x="214675" y="45263"/>
                  </a:lnTo>
                  <a:lnTo>
                    <a:pt x="216895" y="45741"/>
                  </a:lnTo>
                  <a:lnTo>
                    <a:pt x="241289" y="59014"/>
                  </a:lnTo>
                  <a:lnTo>
                    <a:pt x="260181" y="64838"/>
                  </a:lnTo>
                  <a:lnTo>
                    <a:pt x="279554" y="61646"/>
                  </a:lnTo>
                  <a:lnTo>
                    <a:pt x="291413" y="53594"/>
                  </a:lnTo>
                  <a:lnTo>
                    <a:pt x="301189" y="44946"/>
                  </a:lnTo>
                  <a:lnTo>
                    <a:pt x="304451" y="37715"/>
                  </a:lnTo>
                  <a:lnTo>
                    <a:pt x="307015" y="8686"/>
                  </a:lnTo>
                  <a:lnTo>
                    <a:pt x="305442" y="7068"/>
                  </a:lnTo>
                  <a:lnTo>
                    <a:pt x="293629" y="2354"/>
                  </a:lnTo>
                  <a:lnTo>
                    <a:pt x="290962" y="466"/>
                  </a:lnTo>
                  <a:lnTo>
                    <a:pt x="287597" y="0"/>
                  </a:lnTo>
                  <a:lnTo>
                    <a:pt x="275276" y="3138"/>
                  </a:lnTo>
                  <a:lnTo>
                    <a:pt x="252182" y="13579"/>
                  </a:lnTo>
                  <a:lnTo>
                    <a:pt x="244834" y="20335"/>
                  </a:lnTo>
                  <a:lnTo>
                    <a:pt x="220068" y="55379"/>
                  </a:lnTo>
                  <a:lnTo>
                    <a:pt x="215352" y="82718"/>
                  </a:lnTo>
                  <a:lnTo>
                    <a:pt x="214344" y="114380"/>
                  </a:lnTo>
                  <a:lnTo>
                    <a:pt x="218029" y="129632"/>
                  </a:lnTo>
                  <a:lnTo>
                    <a:pt x="228479" y="1467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1" name="SMARTInkShape-425"/>
            <p:cNvSpPr/>
            <p:nvPr/>
          </p:nvSpPr>
          <p:spPr>
            <a:xfrm>
              <a:off x="4793456" y="5686425"/>
              <a:ext cx="92870" cy="292895"/>
            </a:xfrm>
            <a:custGeom>
              <a:avLst/>
              <a:gdLst/>
              <a:ahLst/>
              <a:cxnLst/>
              <a:rect l="0" t="0" r="0" b="0"/>
              <a:pathLst>
                <a:path w="92870" h="292895">
                  <a:moveTo>
                    <a:pt x="92869" y="0"/>
                  </a:moveTo>
                  <a:lnTo>
                    <a:pt x="92869" y="7585"/>
                  </a:lnTo>
                  <a:lnTo>
                    <a:pt x="90752" y="13426"/>
                  </a:lnTo>
                  <a:lnTo>
                    <a:pt x="76279" y="44041"/>
                  </a:lnTo>
                  <a:lnTo>
                    <a:pt x="60169" y="78736"/>
                  </a:lnTo>
                  <a:lnTo>
                    <a:pt x="43917" y="114320"/>
                  </a:lnTo>
                  <a:lnTo>
                    <a:pt x="31635" y="147789"/>
                  </a:lnTo>
                  <a:lnTo>
                    <a:pt x="21566" y="180270"/>
                  </a:lnTo>
                  <a:lnTo>
                    <a:pt x="8140" y="213232"/>
                  </a:lnTo>
                  <a:lnTo>
                    <a:pt x="1608" y="241881"/>
                  </a:lnTo>
                  <a:lnTo>
                    <a:pt x="212" y="272428"/>
                  </a:lnTo>
                  <a:lnTo>
                    <a:pt x="0" y="2928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2" name="SMARTInkShape-426"/>
            <p:cNvSpPr/>
            <p:nvPr/>
          </p:nvSpPr>
          <p:spPr>
            <a:xfrm>
              <a:off x="5007769" y="5743709"/>
              <a:ext cx="114301" cy="175129"/>
            </a:xfrm>
            <a:custGeom>
              <a:avLst/>
              <a:gdLst/>
              <a:ahLst/>
              <a:cxnLst/>
              <a:rect l="0" t="0" r="0" b="0"/>
              <a:pathLst>
                <a:path w="114301" h="175129">
                  <a:moveTo>
                    <a:pt x="114300" y="64160"/>
                  </a:moveTo>
                  <a:lnTo>
                    <a:pt x="114300" y="47367"/>
                  </a:lnTo>
                  <a:lnTo>
                    <a:pt x="104357" y="23249"/>
                  </a:lnTo>
                  <a:lnTo>
                    <a:pt x="97507" y="13056"/>
                  </a:lnTo>
                  <a:lnTo>
                    <a:pt x="86658" y="5009"/>
                  </a:lnTo>
                  <a:lnTo>
                    <a:pt x="73389" y="1390"/>
                  </a:lnTo>
                  <a:lnTo>
                    <a:pt x="48998" y="0"/>
                  </a:lnTo>
                  <a:lnTo>
                    <a:pt x="37096" y="3698"/>
                  </a:lnTo>
                  <a:lnTo>
                    <a:pt x="30245" y="9771"/>
                  </a:lnTo>
                  <a:lnTo>
                    <a:pt x="25348" y="17762"/>
                  </a:lnTo>
                  <a:lnTo>
                    <a:pt x="22591" y="31980"/>
                  </a:lnTo>
                  <a:lnTo>
                    <a:pt x="22569" y="50921"/>
                  </a:lnTo>
                  <a:lnTo>
                    <a:pt x="31420" y="81937"/>
                  </a:lnTo>
                  <a:lnTo>
                    <a:pt x="42923" y="112509"/>
                  </a:lnTo>
                  <a:lnTo>
                    <a:pt x="59534" y="147407"/>
                  </a:lnTo>
                  <a:lnTo>
                    <a:pt x="63353" y="160831"/>
                  </a:lnTo>
                  <a:lnTo>
                    <a:pt x="64169" y="169778"/>
                  </a:lnTo>
                  <a:lnTo>
                    <a:pt x="60465" y="174653"/>
                  </a:lnTo>
                  <a:lnTo>
                    <a:pt x="58566" y="175128"/>
                  </a:lnTo>
                  <a:lnTo>
                    <a:pt x="56506" y="174651"/>
                  </a:lnTo>
                  <a:lnTo>
                    <a:pt x="52101" y="172798"/>
                  </a:lnTo>
                  <a:lnTo>
                    <a:pt x="38075" y="170652"/>
                  </a:lnTo>
                  <a:lnTo>
                    <a:pt x="30155" y="166445"/>
                  </a:lnTo>
                  <a:lnTo>
                    <a:pt x="18900" y="164052"/>
                  </a:lnTo>
                  <a:lnTo>
                    <a:pt x="7487" y="157749"/>
                  </a:lnTo>
                  <a:lnTo>
                    <a:pt x="0" y="1570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3" name="SMARTInkShape-427"/>
            <p:cNvSpPr/>
            <p:nvPr/>
          </p:nvSpPr>
          <p:spPr>
            <a:xfrm>
              <a:off x="5143539" y="5757863"/>
              <a:ext cx="85649" cy="145744"/>
            </a:xfrm>
            <a:custGeom>
              <a:avLst/>
              <a:gdLst/>
              <a:ahLst/>
              <a:cxnLst/>
              <a:rect l="0" t="0" r="0" b="0"/>
              <a:pathLst>
                <a:path w="85649" h="145744">
                  <a:moveTo>
                    <a:pt x="64255" y="57150"/>
                  </a:moveTo>
                  <a:lnTo>
                    <a:pt x="57405" y="57150"/>
                  </a:lnTo>
                  <a:lnTo>
                    <a:pt x="53406" y="60942"/>
                  </a:lnTo>
                  <a:lnTo>
                    <a:pt x="47262" y="62804"/>
                  </a:lnTo>
                  <a:lnTo>
                    <a:pt x="40034" y="64425"/>
                  </a:lnTo>
                  <a:lnTo>
                    <a:pt x="30708" y="70594"/>
                  </a:lnTo>
                  <a:lnTo>
                    <a:pt x="10199" y="90684"/>
                  </a:lnTo>
                  <a:lnTo>
                    <a:pt x="3348" y="102364"/>
                  </a:lnTo>
                  <a:lnTo>
                    <a:pt x="964" y="111998"/>
                  </a:lnTo>
                  <a:lnTo>
                    <a:pt x="0" y="137790"/>
                  </a:lnTo>
                  <a:lnTo>
                    <a:pt x="2369" y="140279"/>
                  </a:lnTo>
                  <a:lnTo>
                    <a:pt x="11350" y="145160"/>
                  </a:lnTo>
                  <a:lnTo>
                    <a:pt x="21163" y="145743"/>
                  </a:lnTo>
                  <a:lnTo>
                    <a:pt x="40397" y="139648"/>
                  </a:lnTo>
                  <a:lnTo>
                    <a:pt x="54717" y="129307"/>
                  </a:lnTo>
                  <a:lnTo>
                    <a:pt x="68074" y="111590"/>
                  </a:lnTo>
                  <a:lnTo>
                    <a:pt x="80799" y="84270"/>
                  </a:lnTo>
                  <a:lnTo>
                    <a:pt x="85043" y="57585"/>
                  </a:lnTo>
                  <a:lnTo>
                    <a:pt x="85648" y="23838"/>
                  </a:lnTo>
                  <a:lnTo>
                    <a:pt x="83552" y="16416"/>
                  </a:lnTo>
                  <a:lnTo>
                    <a:pt x="80769" y="10470"/>
                  </a:lnTo>
                  <a:lnTo>
                    <a:pt x="7854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4" name="SMARTInkShape-428"/>
            <p:cNvSpPr/>
            <p:nvPr/>
          </p:nvSpPr>
          <p:spPr>
            <a:xfrm>
              <a:off x="5222168" y="5807869"/>
              <a:ext cx="121358" cy="85305"/>
            </a:xfrm>
            <a:custGeom>
              <a:avLst/>
              <a:gdLst/>
              <a:ahLst/>
              <a:cxnLst/>
              <a:rect l="0" t="0" r="0" b="0"/>
              <a:pathLst>
                <a:path w="121358" h="85305">
                  <a:moveTo>
                    <a:pt x="7057" y="0"/>
                  </a:moveTo>
                  <a:lnTo>
                    <a:pt x="7057" y="3792"/>
                  </a:lnTo>
                  <a:lnTo>
                    <a:pt x="4940" y="7771"/>
                  </a:lnTo>
                  <a:lnTo>
                    <a:pt x="2147" y="12184"/>
                  </a:lnTo>
                  <a:lnTo>
                    <a:pt x="575" y="19926"/>
                  </a:lnTo>
                  <a:lnTo>
                    <a:pt x="0" y="37118"/>
                  </a:lnTo>
                  <a:lnTo>
                    <a:pt x="3732" y="48745"/>
                  </a:lnTo>
                  <a:lnTo>
                    <a:pt x="12103" y="61193"/>
                  </a:lnTo>
                  <a:lnTo>
                    <a:pt x="26926" y="76136"/>
                  </a:lnTo>
                  <a:lnTo>
                    <a:pt x="38961" y="82531"/>
                  </a:lnTo>
                  <a:lnTo>
                    <a:pt x="58159" y="85304"/>
                  </a:lnTo>
                  <a:lnTo>
                    <a:pt x="74419" y="79938"/>
                  </a:lnTo>
                  <a:lnTo>
                    <a:pt x="83562" y="75745"/>
                  </a:lnTo>
                  <a:lnTo>
                    <a:pt x="90802" y="69118"/>
                  </a:lnTo>
                  <a:lnTo>
                    <a:pt x="109334" y="37964"/>
                  </a:lnTo>
                  <a:lnTo>
                    <a:pt x="121357" y="71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5" name="SMARTInkShape-429"/>
            <p:cNvSpPr/>
            <p:nvPr/>
          </p:nvSpPr>
          <p:spPr>
            <a:xfrm>
              <a:off x="5336675" y="5836873"/>
              <a:ext cx="121068" cy="128159"/>
            </a:xfrm>
            <a:custGeom>
              <a:avLst/>
              <a:gdLst/>
              <a:ahLst/>
              <a:cxnLst/>
              <a:rect l="0" t="0" r="0" b="0"/>
              <a:pathLst>
                <a:path w="121068" h="128159">
                  <a:moveTo>
                    <a:pt x="6850" y="78152"/>
                  </a:moveTo>
                  <a:lnTo>
                    <a:pt x="6850" y="88794"/>
                  </a:lnTo>
                  <a:lnTo>
                    <a:pt x="4733" y="92936"/>
                  </a:lnTo>
                  <a:lnTo>
                    <a:pt x="1940" y="97423"/>
                  </a:lnTo>
                  <a:lnTo>
                    <a:pt x="0" y="105345"/>
                  </a:lnTo>
                  <a:lnTo>
                    <a:pt x="696" y="105805"/>
                  </a:lnTo>
                  <a:lnTo>
                    <a:pt x="3586" y="106318"/>
                  </a:lnTo>
                  <a:lnTo>
                    <a:pt x="4674" y="105660"/>
                  </a:lnTo>
                  <a:lnTo>
                    <a:pt x="5400" y="104428"/>
                  </a:lnTo>
                  <a:lnTo>
                    <a:pt x="6205" y="100149"/>
                  </a:lnTo>
                  <a:lnTo>
                    <a:pt x="7453" y="89608"/>
                  </a:lnTo>
                  <a:lnTo>
                    <a:pt x="19195" y="63350"/>
                  </a:lnTo>
                  <a:lnTo>
                    <a:pt x="22678" y="49425"/>
                  </a:lnTo>
                  <a:lnTo>
                    <a:pt x="27379" y="39985"/>
                  </a:lnTo>
                  <a:lnTo>
                    <a:pt x="38950" y="26538"/>
                  </a:lnTo>
                  <a:lnTo>
                    <a:pt x="69800" y="4456"/>
                  </a:lnTo>
                  <a:lnTo>
                    <a:pt x="83358" y="1018"/>
                  </a:lnTo>
                  <a:lnTo>
                    <a:pt x="93636" y="0"/>
                  </a:lnTo>
                  <a:lnTo>
                    <a:pt x="99132" y="1878"/>
                  </a:lnTo>
                  <a:lnTo>
                    <a:pt x="104220" y="4565"/>
                  </a:lnTo>
                  <a:lnTo>
                    <a:pt x="111547" y="6871"/>
                  </a:lnTo>
                  <a:lnTo>
                    <a:pt x="116353" y="10224"/>
                  </a:lnTo>
                  <a:lnTo>
                    <a:pt x="119018" y="16476"/>
                  </a:lnTo>
                  <a:lnTo>
                    <a:pt x="121067" y="52061"/>
                  </a:lnTo>
                  <a:lnTo>
                    <a:pt x="119017" y="73145"/>
                  </a:lnTo>
                  <a:lnTo>
                    <a:pt x="112330" y="106287"/>
                  </a:lnTo>
                  <a:lnTo>
                    <a:pt x="106863" y="1281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6" name="SMARTInkShape-430"/>
            <p:cNvSpPr/>
            <p:nvPr/>
          </p:nvSpPr>
          <p:spPr>
            <a:xfrm>
              <a:off x="5509630" y="5693569"/>
              <a:ext cx="155365" cy="306961"/>
            </a:xfrm>
            <a:custGeom>
              <a:avLst/>
              <a:gdLst/>
              <a:ahLst/>
              <a:cxnLst/>
              <a:rect l="0" t="0" r="0" b="0"/>
              <a:pathLst>
                <a:path w="155365" h="306961">
                  <a:moveTo>
                    <a:pt x="91070" y="214312"/>
                  </a:moveTo>
                  <a:lnTo>
                    <a:pt x="90276" y="183185"/>
                  </a:lnTo>
                  <a:lnTo>
                    <a:pt x="87278" y="177194"/>
                  </a:lnTo>
                  <a:lnTo>
                    <a:pt x="85367" y="175280"/>
                  </a:lnTo>
                  <a:lnTo>
                    <a:pt x="81127" y="173152"/>
                  </a:lnTo>
                  <a:lnTo>
                    <a:pt x="67221" y="171599"/>
                  </a:lnTo>
                  <a:lnTo>
                    <a:pt x="43023" y="181406"/>
                  </a:lnTo>
                  <a:lnTo>
                    <a:pt x="35849" y="188046"/>
                  </a:lnTo>
                  <a:lnTo>
                    <a:pt x="11213" y="223002"/>
                  </a:lnTo>
                  <a:lnTo>
                    <a:pt x="1595" y="245427"/>
                  </a:lnTo>
                  <a:lnTo>
                    <a:pt x="0" y="265865"/>
                  </a:lnTo>
                  <a:lnTo>
                    <a:pt x="4202" y="289295"/>
                  </a:lnTo>
                  <a:lnTo>
                    <a:pt x="8277" y="298702"/>
                  </a:lnTo>
                  <a:lnTo>
                    <a:pt x="12734" y="303413"/>
                  </a:lnTo>
                  <a:lnTo>
                    <a:pt x="15033" y="304669"/>
                  </a:lnTo>
                  <a:lnTo>
                    <a:pt x="30130" y="306685"/>
                  </a:lnTo>
                  <a:lnTo>
                    <a:pt x="39115" y="306960"/>
                  </a:lnTo>
                  <a:lnTo>
                    <a:pt x="48400" y="302849"/>
                  </a:lnTo>
                  <a:lnTo>
                    <a:pt x="57024" y="295731"/>
                  </a:lnTo>
                  <a:lnTo>
                    <a:pt x="83949" y="263208"/>
                  </a:lnTo>
                  <a:lnTo>
                    <a:pt x="99394" y="233408"/>
                  </a:lnTo>
                  <a:lnTo>
                    <a:pt x="117497" y="200975"/>
                  </a:lnTo>
                  <a:lnTo>
                    <a:pt x="127828" y="171290"/>
                  </a:lnTo>
                  <a:lnTo>
                    <a:pt x="135916" y="141152"/>
                  </a:lnTo>
                  <a:lnTo>
                    <a:pt x="143340" y="112114"/>
                  </a:lnTo>
                  <a:lnTo>
                    <a:pt x="147256" y="79560"/>
                  </a:lnTo>
                  <a:lnTo>
                    <a:pt x="150146" y="50200"/>
                  </a:lnTo>
                  <a:lnTo>
                    <a:pt x="154906" y="17048"/>
                  </a:lnTo>
                  <a:lnTo>
                    <a:pt x="15536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7" name="SMARTInkShape-431"/>
            <p:cNvSpPr/>
            <p:nvPr/>
          </p:nvSpPr>
          <p:spPr>
            <a:xfrm>
              <a:off x="5707856" y="5809313"/>
              <a:ext cx="120452" cy="227027"/>
            </a:xfrm>
            <a:custGeom>
              <a:avLst/>
              <a:gdLst/>
              <a:ahLst/>
              <a:cxnLst/>
              <a:rect l="0" t="0" r="0" b="0"/>
              <a:pathLst>
                <a:path w="120452" h="227027">
                  <a:moveTo>
                    <a:pt x="114300" y="62850"/>
                  </a:moveTo>
                  <a:lnTo>
                    <a:pt x="114300" y="59057"/>
                  </a:lnTo>
                  <a:lnTo>
                    <a:pt x="116417" y="55079"/>
                  </a:lnTo>
                  <a:lnTo>
                    <a:pt x="118092" y="52907"/>
                  </a:lnTo>
                  <a:lnTo>
                    <a:pt x="119955" y="46259"/>
                  </a:lnTo>
                  <a:lnTo>
                    <a:pt x="120451" y="42265"/>
                  </a:lnTo>
                  <a:lnTo>
                    <a:pt x="117357" y="29057"/>
                  </a:lnTo>
                  <a:lnTo>
                    <a:pt x="111414" y="18882"/>
                  </a:lnTo>
                  <a:lnTo>
                    <a:pt x="104625" y="10840"/>
                  </a:lnTo>
                  <a:lnTo>
                    <a:pt x="93795" y="3431"/>
                  </a:lnTo>
                  <a:lnTo>
                    <a:pt x="84324" y="0"/>
                  </a:lnTo>
                  <a:lnTo>
                    <a:pt x="81616" y="1106"/>
                  </a:lnTo>
                  <a:lnTo>
                    <a:pt x="65351" y="18568"/>
                  </a:lnTo>
                  <a:lnTo>
                    <a:pt x="55788" y="51140"/>
                  </a:lnTo>
                  <a:lnTo>
                    <a:pt x="55512" y="84604"/>
                  </a:lnTo>
                  <a:lnTo>
                    <a:pt x="56665" y="114627"/>
                  </a:lnTo>
                  <a:lnTo>
                    <a:pt x="60799" y="143631"/>
                  </a:lnTo>
                  <a:lnTo>
                    <a:pt x="63603" y="176174"/>
                  </a:lnTo>
                  <a:lnTo>
                    <a:pt x="64203" y="205155"/>
                  </a:lnTo>
                  <a:lnTo>
                    <a:pt x="62137" y="211557"/>
                  </a:lnTo>
                  <a:lnTo>
                    <a:pt x="51291" y="225667"/>
                  </a:lnTo>
                  <a:lnTo>
                    <a:pt x="48461" y="226495"/>
                  </a:lnTo>
                  <a:lnTo>
                    <a:pt x="40176" y="227026"/>
                  </a:lnTo>
                  <a:lnTo>
                    <a:pt x="29455" y="223325"/>
                  </a:lnTo>
                  <a:lnTo>
                    <a:pt x="14717" y="214794"/>
                  </a:lnTo>
                  <a:lnTo>
                    <a:pt x="9716" y="212930"/>
                  </a:lnTo>
                  <a:lnTo>
                    <a:pt x="0" y="2057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8" name="SMARTInkShape-432"/>
            <p:cNvSpPr/>
            <p:nvPr/>
          </p:nvSpPr>
          <p:spPr>
            <a:xfrm>
              <a:off x="4264819" y="6094071"/>
              <a:ext cx="257089" cy="20980"/>
            </a:xfrm>
            <a:custGeom>
              <a:avLst/>
              <a:gdLst/>
              <a:ahLst/>
              <a:cxnLst/>
              <a:rect l="0" t="0" r="0" b="0"/>
              <a:pathLst>
                <a:path w="257089" h="20980">
                  <a:moveTo>
                    <a:pt x="250031" y="20979"/>
                  </a:moveTo>
                  <a:lnTo>
                    <a:pt x="256881" y="20979"/>
                  </a:lnTo>
                  <a:lnTo>
                    <a:pt x="257088" y="17187"/>
                  </a:lnTo>
                  <a:lnTo>
                    <a:pt x="256323" y="16069"/>
                  </a:lnTo>
                  <a:lnTo>
                    <a:pt x="255019" y="15325"/>
                  </a:lnTo>
                  <a:lnTo>
                    <a:pt x="247224" y="14129"/>
                  </a:lnTo>
                  <a:lnTo>
                    <a:pt x="225800" y="11757"/>
                  </a:lnTo>
                  <a:lnTo>
                    <a:pt x="197422" y="7359"/>
                  </a:lnTo>
                  <a:lnTo>
                    <a:pt x="163963" y="2987"/>
                  </a:lnTo>
                  <a:lnTo>
                    <a:pt x="128542" y="0"/>
                  </a:lnTo>
                  <a:lnTo>
                    <a:pt x="115073" y="543"/>
                  </a:lnTo>
                  <a:lnTo>
                    <a:pt x="84729" y="5725"/>
                  </a:lnTo>
                  <a:lnTo>
                    <a:pt x="57646" y="8681"/>
                  </a:lnTo>
                  <a:lnTo>
                    <a:pt x="43009" y="12308"/>
                  </a:lnTo>
                  <a:lnTo>
                    <a:pt x="9609" y="13817"/>
                  </a:lnTo>
                  <a:lnTo>
                    <a:pt x="0" y="13835"/>
                  </a:lnTo>
                  <a:lnTo>
                    <a:pt x="7144" y="138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9" name="SMARTInkShape-433"/>
            <p:cNvSpPr/>
            <p:nvPr/>
          </p:nvSpPr>
          <p:spPr>
            <a:xfrm>
              <a:off x="5114925" y="6015038"/>
              <a:ext cx="257176" cy="35719"/>
            </a:xfrm>
            <a:custGeom>
              <a:avLst/>
              <a:gdLst/>
              <a:ahLst/>
              <a:cxnLst/>
              <a:rect l="0" t="0" r="0" b="0"/>
              <a:pathLst>
                <a:path w="257176" h="35719">
                  <a:moveTo>
                    <a:pt x="257175" y="0"/>
                  </a:moveTo>
                  <a:lnTo>
                    <a:pt x="253383" y="0"/>
                  </a:lnTo>
                  <a:lnTo>
                    <a:pt x="249404" y="2116"/>
                  </a:lnTo>
                  <a:lnTo>
                    <a:pt x="244990" y="4909"/>
                  </a:lnTo>
                  <a:lnTo>
                    <a:pt x="237249" y="6481"/>
                  </a:lnTo>
                  <a:lnTo>
                    <a:pt x="225254" y="7741"/>
                  </a:lnTo>
                  <a:lnTo>
                    <a:pt x="202279" y="13268"/>
                  </a:lnTo>
                  <a:lnTo>
                    <a:pt x="167670" y="14197"/>
                  </a:lnTo>
                  <a:lnTo>
                    <a:pt x="142922" y="15063"/>
                  </a:lnTo>
                  <a:lnTo>
                    <a:pt x="108016" y="25676"/>
                  </a:lnTo>
                  <a:lnTo>
                    <a:pt x="74745" y="30522"/>
                  </a:lnTo>
                  <a:lnTo>
                    <a:pt x="67352" y="33408"/>
                  </a:lnTo>
                  <a:lnTo>
                    <a:pt x="31853" y="35659"/>
                  </a:lnTo>
                  <a:lnTo>
                    <a:pt x="0" y="35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24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Definition:</a:t>
            </a:r>
            <a:r>
              <a:rPr lang="en-US" i="1" u="sng" dirty="0" smtClean="0"/>
              <a:t> </a:t>
            </a:r>
            <a:r>
              <a:rPr lang="en-US" dirty="0" smtClean="0"/>
              <a:t>Words that sound the same.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 smtClean="0"/>
              <a:t>Rhyme scheme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smtClean="0"/>
              <a:t>A pattern of rhyming words.</a:t>
            </a:r>
          </a:p>
          <a:p>
            <a:pPr marL="0" indent="0">
              <a:buNone/>
            </a:pPr>
            <a:r>
              <a:rPr lang="en-US" dirty="0" smtClean="0"/>
              <a:t>AABB</a:t>
            </a:r>
          </a:p>
          <a:p>
            <a:pPr marL="0" indent="0">
              <a:buNone/>
            </a:pPr>
            <a:r>
              <a:rPr lang="en-US" dirty="0" smtClean="0"/>
              <a:t>  The animal over there is a cat.</a:t>
            </a:r>
          </a:p>
          <a:p>
            <a:pPr marL="0" indent="0">
              <a:buNone/>
            </a:pPr>
            <a:r>
              <a:rPr lang="en-US" dirty="0" smtClean="0"/>
              <a:t>  The animal would look funny in a hat.</a:t>
            </a:r>
          </a:p>
          <a:p>
            <a:pPr marL="0" indent="0">
              <a:buNone/>
            </a:pPr>
            <a:r>
              <a:rPr lang="en-US" dirty="0" smtClean="0"/>
              <a:t>  The animal has a brick thrown at its head.</a:t>
            </a:r>
          </a:p>
          <a:p>
            <a:pPr marL="0" indent="0">
              <a:buNone/>
            </a:pPr>
            <a:r>
              <a:rPr lang="en-US" dirty="0" smtClean="0"/>
              <a:t>  The animal is recovering in its bed.</a:t>
            </a:r>
            <a:endParaRPr lang="en-US" dirty="0"/>
          </a:p>
        </p:txBody>
      </p:sp>
      <p:grpSp>
        <p:nvGrpSpPr>
          <p:cNvPr id="148" name="SMARTInkShape-Group95"/>
          <p:cNvGrpSpPr/>
          <p:nvPr/>
        </p:nvGrpSpPr>
        <p:grpSpPr>
          <a:xfrm>
            <a:off x="6858331" y="3966648"/>
            <a:ext cx="1148181" cy="1868912"/>
            <a:chOff x="6858331" y="3966648"/>
            <a:chExt cx="1148181" cy="1868912"/>
          </a:xfrm>
        </p:grpSpPr>
        <p:sp>
          <p:nvSpPr>
            <p:cNvPr id="142" name="SMARTInkShape-434"/>
            <p:cNvSpPr/>
            <p:nvPr/>
          </p:nvSpPr>
          <p:spPr>
            <a:xfrm>
              <a:off x="6858331" y="3966648"/>
              <a:ext cx="299708" cy="369609"/>
            </a:xfrm>
            <a:custGeom>
              <a:avLst/>
              <a:gdLst/>
              <a:ahLst/>
              <a:cxnLst/>
              <a:rect l="0" t="0" r="0" b="0"/>
              <a:pathLst>
                <a:path w="299708" h="369609">
                  <a:moveTo>
                    <a:pt x="56819" y="40996"/>
                  </a:moveTo>
                  <a:lnTo>
                    <a:pt x="56819" y="72430"/>
                  </a:lnTo>
                  <a:lnTo>
                    <a:pt x="54702" y="100012"/>
                  </a:lnTo>
                  <a:lnTo>
                    <a:pt x="46876" y="130882"/>
                  </a:lnTo>
                  <a:lnTo>
                    <a:pt x="43818" y="158204"/>
                  </a:lnTo>
                  <a:lnTo>
                    <a:pt x="37082" y="190971"/>
                  </a:lnTo>
                  <a:lnTo>
                    <a:pt x="28108" y="225078"/>
                  </a:lnTo>
                  <a:lnTo>
                    <a:pt x="18693" y="254982"/>
                  </a:lnTo>
                  <a:lnTo>
                    <a:pt x="5322" y="290201"/>
                  </a:lnTo>
                  <a:lnTo>
                    <a:pt x="0" y="297704"/>
                  </a:lnTo>
                  <a:lnTo>
                    <a:pt x="5438" y="291582"/>
                  </a:lnTo>
                  <a:lnTo>
                    <a:pt x="18807" y="261142"/>
                  </a:lnTo>
                  <a:lnTo>
                    <a:pt x="30637" y="226560"/>
                  </a:lnTo>
                  <a:lnTo>
                    <a:pt x="40153" y="192421"/>
                  </a:lnTo>
                  <a:lnTo>
                    <a:pt x="48089" y="164532"/>
                  </a:lnTo>
                  <a:lnTo>
                    <a:pt x="59348" y="136160"/>
                  </a:lnTo>
                  <a:lnTo>
                    <a:pt x="68063" y="108439"/>
                  </a:lnTo>
                  <a:lnTo>
                    <a:pt x="80236" y="77337"/>
                  </a:lnTo>
                  <a:lnTo>
                    <a:pt x="97415" y="41872"/>
                  </a:lnTo>
                  <a:lnTo>
                    <a:pt x="126286" y="7584"/>
                  </a:lnTo>
                  <a:lnTo>
                    <a:pt x="132143" y="2334"/>
                  </a:lnTo>
                  <a:lnTo>
                    <a:pt x="137392" y="0"/>
                  </a:lnTo>
                  <a:lnTo>
                    <a:pt x="139904" y="171"/>
                  </a:lnTo>
                  <a:lnTo>
                    <a:pt x="144811" y="2479"/>
                  </a:lnTo>
                  <a:lnTo>
                    <a:pt x="152035" y="8240"/>
                  </a:lnTo>
                  <a:lnTo>
                    <a:pt x="166353" y="31940"/>
                  </a:lnTo>
                  <a:lnTo>
                    <a:pt x="172608" y="65233"/>
                  </a:lnTo>
                  <a:lnTo>
                    <a:pt x="176588" y="91833"/>
                  </a:lnTo>
                  <a:lnTo>
                    <a:pt x="179883" y="119823"/>
                  </a:lnTo>
                  <a:lnTo>
                    <a:pt x="185886" y="148225"/>
                  </a:lnTo>
                  <a:lnTo>
                    <a:pt x="192692" y="176749"/>
                  </a:lnTo>
                  <a:lnTo>
                    <a:pt x="201853" y="207425"/>
                  </a:lnTo>
                  <a:lnTo>
                    <a:pt x="212505" y="239533"/>
                  </a:lnTo>
                  <a:lnTo>
                    <a:pt x="224921" y="269155"/>
                  </a:lnTo>
                  <a:lnTo>
                    <a:pt x="246657" y="303816"/>
                  </a:lnTo>
                  <a:lnTo>
                    <a:pt x="271148" y="337709"/>
                  </a:lnTo>
                  <a:lnTo>
                    <a:pt x="299707" y="3696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435"/>
            <p:cNvSpPr/>
            <p:nvPr/>
          </p:nvSpPr>
          <p:spPr>
            <a:xfrm>
              <a:off x="6936581" y="4186238"/>
              <a:ext cx="292895" cy="64294"/>
            </a:xfrm>
            <a:custGeom>
              <a:avLst/>
              <a:gdLst/>
              <a:ahLst/>
              <a:cxnLst/>
              <a:rect l="0" t="0" r="0" b="0"/>
              <a:pathLst>
                <a:path w="292895" h="64294">
                  <a:moveTo>
                    <a:pt x="0" y="0"/>
                  </a:moveTo>
                  <a:lnTo>
                    <a:pt x="18682" y="793"/>
                  </a:lnTo>
                  <a:lnTo>
                    <a:pt x="54378" y="9942"/>
                  </a:lnTo>
                  <a:lnTo>
                    <a:pt x="85345" y="16792"/>
                  </a:lnTo>
                  <a:lnTo>
                    <a:pt x="110163" y="21486"/>
                  </a:lnTo>
                  <a:lnTo>
                    <a:pt x="137068" y="26218"/>
                  </a:lnTo>
                  <a:lnTo>
                    <a:pt x="164900" y="30967"/>
                  </a:lnTo>
                  <a:lnTo>
                    <a:pt x="193145" y="37840"/>
                  </a:lnTo>
                  <a:lnTo>
                    <a:pt x="220780" y="45392"/>
                  </a:lnTo>
                  <a:lnTo>
                    <a:pt x="246291" y="51395"/>
                  </a:lnTo>
                  <a:lnTo>
                    <a:pt x="281219" y="60923"/>
                  </a:lnTo>
                  <a:lnTo>
                    <a:pt x="292894" y="642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436"/>
            <p:cNvSpPr/>
            <p:nvPr/>
          </p:nvSpPr>
          <p:spPr>
            <a:xfrm>
              <a:off x="7208045" y="4443664"/>
              <a:ext cx="235744" cy="314075"/>
            </a:xfrm>
            <a:custGeom>
              <a:avLst/>
              <a:gdLst/>
              <a:ahLst/>
              <a:cxnLst/>
              <a:rect l="0" t="0" r="0" b="0"/>
              <a:pathLst>
                <a:path w="235744" h="314075">
                  <a:moveTo>
                    <a:pt x="35718" y="99761"/>
                  </a:moveTo>
                  <a:lnTo>
                    <a:pt x="31925" y="103553"/>
                  </a:lnTo>
                  <a:lnTo>
                    <a:pt x="30063" y="107532"/>
                  </a:lnTo>
                  <a:lnTo>
                    <a:pt x="18718" y="137346"/>
                  </a:lnTo>
                  <a:lnTo>
                    <a:pt x="7099" y="171444"/>
                  </a:lnTo>
                  <a:lnTo>
                    <a:pt x="2102" y="192703"/>
                  </a:lnTo>
                  <a:lnTo>
                    <a:pt x="183" y="227728"/>
                  </a:lnTo>
                  <a:lnTo>
                    <a:pt x="0" y="249616"/>
                  </a:lnTo>
                  <a:lnTo>
                    <a:pt x="793" y="231088"/>
                  </a:lnTo>
                  <a:lnTo>
                    <a:pt x="6150" y="199194"/>
                  </a:lnTo>
                  <a:lnTo>
                    <a:pt x="13443" y="171084"/>
                  </a:lnTo>
                  <a:lnTo>
                    <a:pt x="27231" y="140484"/>
                  </a:lnTo>
                  <a:lnTo>
                    <a:pt x="35320" y="113414"/>
                  </a:lnTo>
                  <a:lnTo>
                    <a:pt x="48956" y="79616"/>
                  </a:lnTo>
                  <a:lnTo>
                    <a:pt x="65958" y="44897"/>
                  </a:lnTo>
                  <a:lnTo>
                    <a:pt x="93935" y="9407"/>
                  </a:lnTo>
                  <a:lnTo>
                    <a:pt x="97548" y="6188"/>
                  </a:lnTo>
                  <a:lnTo>
                    <a:pt x="105795" y="2610"/>
                  </a:lnTo>
                  <a:lnTo>
                    <a:pt x="123495" y="0"/>
                  </a:lnTo>
                  <a:lnTo>
                    <a:pt x="125193" y="710"/>
                  </a:lnTo>
                  <a:lnTo>
                    <a:pt x="126324" y="1977"/>
                  </a:lnTo>
                  <a:lnTo>
                    <a:pt x="128375" y="5501"/>
                  </a:lnTo>
                  <a:lnTo>
                    <a:pt x="145340" y="33543"/>
                  </a:lnTo>
                  <a:lnTo>
                    <a:pt x="151518" y="66846"/>
                  </a:lnTo>
                  <a:lnTo>
                    <a:pt x="156047" y="98904"/>
                  </a:lnTo>
                  <a:lnTo>
                    <a:pt x="167554" y="133870"/>
                  </a:lnTo>
                  <a:lnTo>
                    <a:pt x="175762" y="161902"/>
                  </a:lnTo>
                  <a:lnTo>
                    <a:pt x="183222" y="189522"/>
                  </a:lnTo>
                  <a:lnTo>
                    <a:pt x="192854" y="222708"/>
                  </a:lnTo>
                  <a:lnTo>
                    <a:pt x="202133" y="248109"/>
                  </a:lnTo>
                  <a:lnTo>
                    <a:pt x="215699" y="278025"/>
                  </a:lnTo>
                  <a:lnTo>
                    <a:pt x="228468" y="304142"/>
                  </a:lnTo>
                  <a:lnTo>
                    <a:pt x="235743" y="3140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437"/>
            <p:cNvSpPr/>
            <p:nvPr/>
          </p:nvSpPr>
          <p:spPr>
            <a:xfrm>
              <a:off x="7236619" y="4622006"/>
              <a:ext cx="242888" cy="50008"/>
            </a:xfrm>
            <a:custGeom>
              <a:avLst/>
              <a:gdLst/>
              <a:ahLst/>
              <a:cxnLst/>
              <a:rect l="0" t="0" r="0" b="0"/>
              <a:pathLst>
                <a:path w="242888" h="50008">
                  <a:moveTo>
                    <a:pt x="0" y="0"/>
                  </a:moveTo>
                  <a:lnTo>
                    <a:pt x="30528" y="0"/>
                  </a:lnTo>
                  <a:lnTo>
                    <a:pt x="64032" y="5703"/>
                  </a:lnTo>
                  <a:lnTo>
                    <a:pt x="96584" y="12185"/>
                  </a:lnTo>
                  <a:lnTo>
                    <a:pt x="119655" y="16793"/>
                  </a:lnTo>
                  <a:lnTo>
                    <a:pt x="147371" y="23603"/>
                  </a:lnTo>
                  <a:lnTo>
                    <a:pt x="175829" y="31128"/>
                  </a:lnTo>
                  <a:lnTo>
                    <a:pt x="208907" y="39827"/>
                  </a:lnTo>
                  <a:lnTo>
                    <a:pt x="242887" y="500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438"/>
            <p:cNvSpPr/>
            <p:nvPr/>
          </p:nvSpPr>
          <p:spPr>
            <a:xfrm>
              <a:off x="7022306" y="5476384"/>
              <a:ext cx="242405" cy="359176"/>
            </a:xfrm>
            <a:custGeom>
              <a:avLst/>
              <a:gdLst/>
              <a:ahLst/>
              <a:cxnLst/>
              <a:rect l="0" t="0" r="0" b="0"/>
              <a:pathLst>
                <a:path w="242405" h="359176">
                  <a:moveTo>
                    <a:pt x="0" y="124316"/>
                  </a:moveTo>
                  <a:lnTo>
                    <a:pt x="0" y="93788"/>
                  </a:lnTo>
                  <a:lnTo>
                    <a:pt x="2117" y="59765"/>
                  </a:lnTo>
                  <a:lnTo>
                    <a:pt x="14474" y="24908"/>
                  </a:lnTo>
                  <a:lnTo>
                    <a:pt x="19927" y="15840"/>
                  </a:lnTo>
                  <a:lnTo>
                    <a:pt x="36362" y="3552"/>
                  </a:lnTo>
                  <a:lnTo>
                    <a:pt x="40911" y="944"/>
                  </a:lnTo>
                  <a:lnTo>
                    <a:pt x="45530" y="0"/>
                  </a:lnTo>
                  <a:lnTo>
                    <a:pt x="79547" y="4103"/>
                  </a:lnTo>
                  <a:lnTo>
                    <a:pt x="114427" y="18919"/>
                  </a:lnTo>
                  <a:lnTo>
                    <a:pt x="142900" y="35440"/>
                  </a:lnTo>
                  <a:lnTo>
                    <a:pt x="178597" y="67692"/>
                  </a:lnTo>
                  <a:lnTo>
                    <a:pt x="208659" y="102954"/>
                  </a:lnTo>
                  <a:lnTo>
                    <a:pt x="224808" y="124336"/>
                  </a:lnTo>
                  <a:lnTo>
                    <a:pt x="239214" y="154334"/>
                  </a:lnTo>
                  <a:lnTo>
                    <a:pt x="242404" y="175169"/>
                  </a:lnTo>
                  <a:lnTo>
                    <a:pt x="238952" y="187185"/>
                  </a:lnTo>
                  <a:lnTo>
                    <a:pt x="237089" y="190041"/>
                  </a:lnTo>
                  <a:lnTo>
                    <a:pt x="232902" y="193215"/>
                  </a:lnTo>
                  <a:lnTo>
                    <a:pt x="218044" y="195252"/>
                  </a:lnTo>
                  <a:lnTo>
                    <a:pt x="204482" y="194811"/>
                  </a:lnTo>
                  <a:lnTo>
                    <a:pt x="170482" y="183555"/>
                  </a:lnTo>
                  <a:lnTo>
                    <a:pt x="139396" y="171903"/>
                  </a:lnTo>
                  <a:lnTo>
                    <a:pt x="105644" y="156064"/>
                  </a:lnTo>
                  <a:lnTo>
                    <a:pt x="90916" y="153309"/>
                  </a:lnTo>
                  <a:lnTo>
                    <a:pt x="89186" y="153963"/>
                  </a:lnTo>
                  <a:lnTo>
                    <a:pt x="88032" y="155193"/>
                  </a:lnTo>
                  <a:lnTo>
                    <a:pt x="87263" y="156807"/>
                  </a:lnTo>
                  <a:lnTo>
                    <a:pt x="87545" y="158677"/>
                  </a:lnTo>
                  <a:lnTo>
                    <a:pt x="91732" y="165100"/>
                  </a:lnTo>
                  <a:lnTo>
                    <a:pt x="113379" y="197594"/>
                  </a:lnTo>
                  <a:lnTo>
                    <a:pt x="138041" y="231715"/>
                  </a:lnTo>
                  <a:lnTo>
                    <a:pt x="153613" y="252975"/>
                  </a:lnTo>
                  <a:lnTo>
                    <a:pt x="173511" y="288632"/>
                  </a:lnTo>
                  <a:lnTo>
                    <a:pt x="183088" y="315082"/>
                  </a:lnTo>
                  <a:lnTo>
                    <a:pt x="185215" y="335829"/>
                  </a:lnTo>
                  <a:lnTo>
                    <a:pt x="183388" y="343470"/>
                  </a:lnTo>
                  <a:lnTo>
                    <a:pt x="175749" y="354843"/>
                  </a:lnTo>
                  <a:lnTo>
                    <a:pt x="171244" y="357741"/>
                  </a:lnTo>
                  <a:lnTo>
                    <a:pt x="165803" y="359029"/>
                  </a:lnTo>
                  <a:lnTo>
                    <a:pt x="135297" y="359175"/>
                  </a:lnTo>
                  <a:lnTo>
                    <a:pt x="102210" y="350105"/>
                  </a:lnTo>
                  <a:lnTo>
                    <a:pt x="71872" y="336015"/>
                  </a:lnTo>
                  <a:lnTo>
                    <a:pt x="42949" y="322649"/>
                  </a:lnTo>
                  <a:lnTo>
                    <a:pt x="14288" y="3100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439"/>
            <p:cNvSpPr/>
            <p:nvPr/>
          </p:nvSpPr>
          <p:spPr>
            <a:xfrm>
              <a:off x="7786688" y="4852189"/>
              <a:ext cx="219824" cy="383731"/>
            </a:xfrm>
            <a:custGeom>
              <a:avLst/>
              <a:gdLst/>
              <a:ahLst/>
              <a:cxnLst/>
              <a:rect l="0" t="0" r="0" b="0"/>
              <a:pathLst>
                <a:path w="219824" h="383731">
                  <a:moveTo>
                    <a:pt x="42862" y="105574"/>
                  </a:moveTo>
                  <a:lnTo>
                    <a:pt x="32919" y="115516"/>
                  </a:lnTo>
                  <a:lnTo>
                    <a:pt x="19013" y="149309"/>
                  </a:lnTo>
                  <a:lnTo>
                    <a:pt x="14427" y="182093"/>
                  </a:lnTo>
                  <a:lnTo>
                    <a:pt x="8817" y="214439"/>
                  </a:lnTo>
                  <a:lnTo>
                    <a:pt x="5522" y="241811"/>
                  </a:lnTo>
                  <a:lnTo>
                    <a:pt x="1090" y="275713"/>
                  </a:lnTo>
                  <a:lnTo>
                    <a:pt x="143" y="308336"/>
                  </a:lnTo>
                  <a:lnTo>
                    <a:pt x="5" y="330033"/>
                  </a:lnTo>
                  <a:lnTo>
                    <a:pt x="0" y="296549"/>
                  </a:lnTo>
                  <a:lnTo>
                    <a:pt x="793" y="268710"/>
                  </a:lnTo>
                  <a:lnTo>
                    <a:pt x="4909" y="241840"/>
                  </a:lnTo>
                  <a:lnTo>
                    <a:pt x="6481" y="209890"/>
                  </a:lnTo>
                  <a:lnTo>
                    <a:pt x="6947" y="179168"/>
                  </a:lnTo>
                  <a:lnTo>
                    <a:pt x="7879" y="146077"/>
                  </a:lnTo>
                  <a:lnTo>
                    <a:pt x="12830" y="115811"/>
                  </a:lnTo>
                  <a:lnTo>
                    <a:pt x="19323" y="86734"/>
                  </a:lnTo>
                  <a:lnTo>
                    <a:pt x="26274" y="58805"/>
                  </a:lnTo>
                  <a:lnTo>
                    <a:pt x="38110" y="24067"/>
                  </a:lnTo>
                  <a:lnTo>
                    <a:pt x="44984" y="15638"/>
                  </a:lnTo>
                  <a:lnTo>
                    <a:pt x="62331" y="3759"/>
                  </a:lnTo>
                  <a:lnTo>
                    <a:pt x="76324" y="0"/>
                  </a:lnTo>
                  <a:lnTo>
                    <a:pt x="85780" y="1237"/>
                  </a:lnTo>
                  <a:lnTo>
                    <a:pt x="110339" y="11489"/>
                  </a:lnTo>
                  <a:lnTo>
                    <a:pt x="145388" y="37623"/>
                  </a:lnTo>
                  <a:lnTo>
                    <a:pt x="175131" y="70314"/>
                  </a:lnTo>
                  <a:lnTo>
                    <a:pt x="190139" y="103430"/>
                  </a:lnTo>
                  <a:lnTo>
                    <a:pt x="201417" y="126370"/>
                  </a:lnTo>
                  <a:lnTo>
                    <a:pt x="206033" y="155454"/>
                  </a:lnTo>
                  <a:lnTo>
                    <a:pt x="206225" y="185579"/>
                  </a:lnTo>
                  <a:lnTo>
                    <a:pt x="203310" y="195635"/>
                  </a:lnTo>
                  <a:lnTo>
                    <a:pt x="197251" y="203280"/>
                  </a:lnTo>
                  <a:lnTo>
                    <a:pt x="190061" y="208530"/>
                  </a:lnTo>
                  <a:lnTo>
                    <a:pt x="167504" y="217271"/>
                  </a:lnTo>
                  <a:lnTo>
                    <a:pt x="149643" y="218308"/>
                  </a:lnTo>
                  <a:lnTo>
                    <a:pt x="114329" y="212531"/>
                  </a:lnTo>
                  <a:lnTo>
                    <a:pt x="83856" y="205903"/>
                  </a:lnTo>
                  <a:lnTo>
                    <a:pt x="72894" y="205614"/>
                  </a:lnTo>
                  <a:lnTo>
                    <a:pt x="73201" y="206398"/>
                  </a:lnTo>
                  <a:lnTo>
                    <a:pt x="81508" y="215532"/>
                  </a:lnTo>
                  <a:lnTo>
                    <a:pt x="115184" y="239379"/>
                  </a:lnTo>
                  <a:lnTo>
                    <a:pt x="150135" y="270567"/>
                  </a:lnTo>
                  <a:lnTo>
                    <a:pt x="180843" y="304895"/>
                  </a:lnTo>
                  <a:lnTo>
                    <a:pt x="199104" y="322147"/>
                  </a:lnTo>
                  <a:lnTo>
                    <a:pt x="217782" y="352334"/>
                  </a:lnTo>
                  <a:lnTo>
                    <a:pt x="219823" y="361031"/>
                  </a:lnTo>
                  <a:lnTo>
                    <a:pt x="218613" y="368070"/>
                  </a:lnTo>
                  <a:lnTo>
                    <a:pt x="213469" y="376496"/>
                  </a:lnTo>
                  <a:lnTo>
                    <a:pt x="211370" y="379058"/>
                  </a:lnTo>
                  <a:lnTo>
                    <a:pt x="204802" y="381903"/>
                  </a:lnTo>
                  <a:lnTo>
                    <a:pt x="187651" y="383730"/>
                  </a:lnTo>
                  <a:lnTo>
                    <a:pt x="156473" y="378466"/>
                  </a:lnTo>
                  <a:lnTo>
                    <a:pt x="141775" y="376084"/>
                  </a:lnTo>
                  <a:lnTo>
                    <a:pt x="108585" y="365853"/>
                  </a:lnTo>
                  <a:lnTo>
                    <a:pt x="71437" y="3556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9" name="SMARTInkShape-440"/>
          <p:cNvSpPr/>
          <p:nvPr/>
        </p:nvSpPr>
        <p:spPr>
          <a:xfrm>
            <a:off x="7008019" y="5657850"/>
            <a:ext cx="14288" cy="164306"/>
          </a:xfrm>
          <a:custGeom>
            <a:avLst/>
            <a:gdLst/>
            <a:ahLst/>
            <a:cxnLst/>
            <a:rect l="0" t="0" r="0" b="0"/>
            <a:pathLst>
              <a:path w="14288" h="164306">
                <a:moveTo>
                  <a:pt x="0" y="0"/>
                </a:moveTo>
                <a:lnTo>
                  <a:pt x="0" y="31455"/>
                </a:lnTo>
                <a:lnTo>
                  <a:pt x="0" y="66439"/>
                </a:lnTo>
                <a:lnTo>
                  <a:pt x="794" y="94592"/>
                </a:lnTo>
                <a:lnTo>
                  <a:pt x="6702" y="128549"/>
                </a:lnTo>
                <a:lnTo>
                  <a:pt x="7879" y="151601"/>
                </a:lnTo>
                <a:lnTo>
                  <a:pt x="14287" y="16430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8" name="SMARTInkShape-Group97"/>
          <p:cNvGrpSpPr/>
          <p:nvPr/>
        </p:nvGrpSpPr>
        <p:grpSpPr>
          <a:xfrm>
            <a:off x="1019401" y="2136184"/>
            <a:ext cx="3344965" cy="492287"/>
            <a:chOff x="1019401" y="2136184"/>
            <a:chExt cx="3344965" cy="492287"/>
          </a:xfrm>
        </p:grpSpPr>
        <p:sp>
          <p:nvSpPr>
            <p:cNvPr id="150" name="SMARTInkShape-441"/>
            <p:cNvSpPr/>
            <p:nvPr/>
          </p:nvSpPr>
          <p:spPr>
            <a:xfrm>
              <a:off x="1019401" y="2186111"/>
              <a:ext cx="387919" cy="357065"/>
            </a:xfrm>
            <a:custGeom>
              <a:avLst/>
              <a:gdLst/>
              <a:ahLst/>
              <a:cxnLst/>
              <a:rect l="0" t="0" r="0" b="0"/>
              <a:pathLst>
                <a:path w="387919" h="357065">
                  <a:moveTo>
                    <a:pt x="387918" y="35595"/>
                  </a:moveTo>
                  <a:lnTo>
                    <a:pt x="387918" y="25652"/>
                  </a:lnTo>
                  <a:lnTo>
                    <a:pt x="385801" y="21122"/>
                  </a:lnTo>
                  <a:lnTo>
                    <a:pt x="371125" y="4628"/>
                  </a:lnTo>
                  <a:lnTo>
                    <a:pt x="362198" y="1988"/>
                  </a:lnTo>
                  <a:lnTo>
                    <a:pt x="333272" y="294"/>
                  </a:lnTo>
                  <a:lnTo>
                    <a:pt x="306286" y="0"/>
                  </a:lnTo>
                  <a:lnTo>
                    <a:pt x="274390" y="3706"/>
                  </a:lnTo>
                  <a:lnTo>
                    <a:pt x="239803" y="13623"/>
                  </a:lnTo>
                  <a:lnTo>
                    <a:pt x="214139" y="22126"/>
                  </a:lnTo>
                  <a:lnTo>
                    <a:pt x="186858" y="31196"/>
                  </a:lnTo>
                  <a:lnTo>
                    <a:pt x="158858" y="40519"/>
                  </a:lnTo>
                  <a:lnTo>
                    <a:pt x="132655" y="52071"/>
                  </a:lnTo>
                  <a:lnTo>
                    <a:pt x="107780" y="65143"/>
                  </a:lnTo>
                  <a:lnTo>
                    <a:pt x="72257" y="85890"/>
                  </a:lnTo>
                  <a:lnTo>
                    <a:pt x="42858" y="107118"/>
                  </a:lnTo>
                  <a:lnTo>
                    <a:pt x="12650" y="138970"/>
                  </a:lnTo>
                  <a:lnTo>
                    <a:pt x="1472" y="154243"/>
                  </a:lnTo>
                  <a:lnTo>
                    <a:pt x="113" y="158350"/>
                  </a:lnTo>
                  <a:lnTo>
                    <a:pt x="0" y="161882"/>
                  </a:lnTo>
                  <a:lnTo>
                    <a:pt x="1991" y="167923"/>
                  </a:lnTo>
                  <a:lnTo>
                    <a:pt x="5522" y="173253"/>
                  </a:lnTo>
                  <a:lnTo>
                    <a:pt x="19557" y="180717"/>
                  </a:lnTo>
                  <a:lnTo>
                    <a:pt x="47220" y="189556"/>
                  </a:lnTo>
                  <a:lnTo>
                    <a:pt x="78038" y="191809"/>
                  </a:lnTo>
                  <a:lnTo>
                    <a:pt x="111510" y="191683"/>
                  </a:lnTo>
                  <a:lnTo>
                    <a:pt x="141889" y="187765"/>
                  </a:lnTo>
                  <a:lnTo>
                    <a:pt x="170205" y="186251"/>
                  </a:lnTo>
                  <a:lnTo>
                    <a:pt x="201509" y="183623"/>
                  </a:lnTo>
                  <a:lnTo>
                    <a:pt x="230078" y="178560"/>
                  </a:lnTo>
                  <a:lnTo>
                    <a:pt x="226762" y="182289"/>
                  </a:lnTo>
                  <a:lnTo>
                    <a:pt x="194059" y="195265"/>
                  </a:lnTo>
                  <a:lnTo>
                    <a:pt x="160565" y="210392"/>
                  </a:lnTo>
                  <a:lnTo>
                    <a:pt x="125492" y="228667"/>
                  </a:lnTo>
                  <a:lnTo>
                    <a:pt x="95398" y="251356"/>
                  </a:lnTo>
                  <a:lnTo>
                    <a:pt x="62137" y="286747"/>
                  </a:lnTo>
                  <a:lnTo>
                    <a:pt x="56595" y="298295"/>
                  </a:lnTo>
                  <a:lnTo>
                    <a:pt x="55117" y="303597"/>
                  </a:lnTo>
                  <a:lnTo>
                    <a:pt x="55592" y="313722"/>
                  </a:lnTo>
                  <a:lnTo>
                    <a:pt x="59242" y="323513"/>
                  </a:lnTo>
                  <a:lnTo>
                    <a:pt x="66156" y="333157"/>
                  </a:lnTo>
                  <a:lnTo>
                    <a:pt x="82766" y="343719"/>
                  </a:lnTo>
                  <a:lnTo>
                    <a:pt x="116210" y="349489"/>
                  </a:lnTo>
                  <a:lnTo>
                    <a:pt x="148750" y="354467"/>
                  </a:lnTo>
                  <a:lnTo>
                    <a:pt x="182733" y="356295"/>
                  </a:lnTo>
                  <a:lnTo>
                    <a:pt x="211676" y="356836"/>
                  </a:lnTo>
                  <a:lnTo>
                    <a:pt x="237899" y="3570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442"/>
            <p:cNvSpPr/>
            <p:nvPr/>
          </p:nvSpPr>
          <p:spPr>
            <a:xfrm>
              <a:off x="1407319" y="2136184"/>
              <a:ext cx="321470" cy="456998"/>
            </a:xfrm>
            <a:custGeom>
              <a:avLst/>
              <a:gdLst/>
              <a:ahLst/>
              <a:cxnLst/>
              <a:rect l="0" t="0" r="0" b="0"/>
              <a:pathLst>
                <a:path w="321470" h="456998">
                  <a:moveTo>
                    <a:pt x="0" y="456997"/>
                  </a:moveTo>
                  <a:lnTo>
                    <a:pt x="10642" y="456997"/>
                  </a:lnTo>
                  <a:lnTo>
                    <a:pt x="11857" y="456204"/>
                  </a:lnTo>
                  <a:lnTo>
                    <a:pt x="12667" y="454881"/>
                  </a:lnTo>
                  <a:lnTo>
                    <a:pt x="13567" y="450500"/>
                  </a:lnTo>
                  <a:lnTo>
                    <a:pt x="14868" y="439109"/>
                  </a:lnTo>
                  <a:lnTo>
                    <a:pt x="20410" y="416356"/>
                  </a:lnTo>
                  <a:lnTo>
                    <a:pt x="21297" y="388449"/>
                  </a:lnTo>
                  <a:lnTo>
                    <a:pt x="21404" y="357556"/>
                  </a:lnTo>
                  <a:lnTo>
                    <a:pt x="20632" y="322819"/>
                  </a:lnTo>
                  <a:lnTo>
                    <a:pt x="16520" y="294827"/>
                  </a:lnTo>
                  <a:lnTo>
                    <a:pt x="14949" y="266425"/>
                  </a:lnTo>
                  <a:lnTo>
                    <a:pt x="14483" y="238694"/>
                  </a:lnTo>
                  <a:lnTo>
                    <a:pt x="14326" y="205472"/>
                  </a:lnTo>
                  <a:lnTo>
                    <a:pt x="14299" y="177948"/>
                  </a:lnTo>
                  <a:lnTo>
                    <a:pt x="16407" y="149685"/>
                  </a:lnTo>
                  <a:lnTo>
                    <a:pt x="24231" y="115482"/>
                  </a:lnTo>
                  <a:lnTo>
                    <a:pt x="34214" y="85796"/>
                  </a:lnTo>
                  <a:lnTo>
                    <a:pt x="55198" y="53632"/>
                  </a:lnTo>
                  <a:lnTo>
                    <a:pt x="87173" y="23737"/>
                  </a:lnTo>
                  <a:lnTo>
                    <a:pt x="118702" y="10288"/>
                  </a:lnTo>
                  <a:lnTo>
                    <a:pt x="138182" y="3258"/>
                  </a:lnTo>
                  <a:lnTo>
                    <a:pt x="172404" y="481"/>
                  </a:lnTo>
                  <a:lnTo>
                    <a:pt x="202424" y="0"/>
                  </a:lnTo>
                  <a:lnTo>
                    <a:pt x="234338" y="1974"/>
                  </a:lnTo>
                  <a:lnTo>
                    <a:pt x="263902" y="7586"/>
                  </a:lnTo>
                  <a:lnTo>
                    <a:pt x="294752" y="16593"/>
                  </a:lnTo>
                  <a:lnTo>
                    <a:pt x="321469" y="212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443"/>
            <p:cNvSpPr/>
            <p:nvPr/>
          </p:nvSpPr>
          <p:spPr>
            <a:xfrm>
              <a:off x="1271588" y="2371725"/>
              <a:ext cx="257176" cy="50007"/>
            </a:xfrm>
            <a:custGeom>
              <a:avLst/>
              <a:gdLst/>
              <a:ahLst/>
              <a:cxnLst/>
              <a:rect l="0" t="0" r="0" b="0"/>
              <a:pathLst>
                <a:path w="257176" h="50007">
                  <a:moveTo>
                    <a:pt x="0" y="50006"/>
                  </a:moveTo>
                  <a:lnTo>
                    <a:pt x="0" y="46214"/>
                  </a:lnTo>
                  <a:lnTo>
                    <a:pt x="793" y="45097"/>
                  </a:lnTo>
                  <a:lnTo>
                    <a:pt x="2116" y="44352"/>
                  </a:lnTo>
                  <a:lnTo>
                    <a:pt x="34320" y="33007"/>
                  </a:lnTo>
                  <a:lnTo>
                    <a:pt x="60527" y="22303"/>
                  </a:lnTo>
                  <a:lnTo>
                    <a:pt x="92193" y="16663"/>
                  </a:lnTo>
                  <a:lnTo>
                    <a:pt x="126711" y="11199"/>
                  </a:lnTo>
                  <a:lnTo>
                    <a:pt x="158282" y="4553"/>
                  </a:lnTo>
                  <a:lnTo>
                    <a:pt x="191537" y="1349"/>
                  </a:lnTo>
                  <a:lnTo>
                    <a:pt x="222733" y="400"/>
                  </a:lnTo>
                  <a:lnTo>
                    <a:pt x="2571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444"/>
            <p:cNvSpPr/>
            <p:nvPr/>
          </p:nvSpPr>
          <p:spPr>
            <a:xfrm>
              <a:off x="1693184" y="2158096"/>
              <a:ext cx="249917" cy="410159"/>
            </a:xfrm>
            <a:custGeom>
              <a:avLst/>
              <a:gdLst/>
              <a:ahLst/>
              <a:cxnLst/>
              <a:rect l="0" t="0" r="0" b="0"/>
              <a:pathLst>
                <a:path w="249917" h="410159">
                  <a:moveTo>
                    <a:pt x="7029" y="377935"/>
                  </a:moveTo>
                  <a:lnTo>
                    <a:pt x="7029" y="381728"/>
                  </a:lnTo>
                  <a:lnTo>
                    <a:pt x="9145" y="385706"/>
                  </a:lnTo>
                  <a:lnTo>
                    <a:pt x="24727" y="409601"/>
                  </a:lnTo>
                  <a:lnTo>
                    <a:pt x="25971" y="410158"/>
                  </a:lnTo>
                  <a:lnTo>
                    <a:pt x="26801" y="409736"/>
                  </a:lnTo>
                  <a:lnTo>
                    <a:pt x="27354" y="408661"/>
                  </a:lnTo>
                  <a:lnTo>
                    <a:pt x="28363" y="396756"/>
                  </a:lnTo>
                  <a:lnTo>
                    <a:pt x="27647" y="381712"/>
                  </a:lnTo>
                  <a:lnTo>
                    <a:pt x="21183" y="348333"/>
                  </a:lnTo>
                  <a:lnTo>
                    <a:pt x="15252" y="313506"/>
                  </a:lnTo>
                  <a:lnTo>
                    <a:pt x="8682" y="284246"/>
                  </a:lnTo>
                  <a:lnTo>
                    <a:pt x="1858" y="248715"/>
                  </a:lnTo>
                  <a:lnTo>
                    <a:pt x="469" y="220585"/>
                  </a:lnTo>
                  <a:lnTo>
                    <a:pt x="0" y="186428"/>
                  </a:lnTo>
                  <a:lnTo>
                    <a:pt x="5611" y="151841"/>
                  </a:lnTo>
                  <a:lnTo>
                    <a:pt x="14363" y="119138"/>
                  </a:lnTo>
                  <a:lnTo>
                    <a:pt x="19813" y="102577"/>
                  </a:lnTo>
                  <a:lnTo>
                    <a:pt x="40795" y="70084"/>
                  </a:lnTo>
                  <a:lnTo>
                    <a:pt x="72006" y="42718"/>
                  </a:lnTo>
                  <a:lnTo>
                    <a:pt x="107131" y="19231"/>
                  </a:lnTo>
                  <a:lnTo>
                    <a:pt x="142772" y="4506"/>
                  </a:lnTo>
                  <a:lnTo>
                    <a:pt x="178480" y="0"/>
                  </a:lnTo>
                  <a:lnTo>
                    <a:pt x="210846" y="3244"/>
                  </a:lnTo>
                  <a:lnTo>
                    <a:pt x="235613" y="6619"/>
                  </a:lnTo>
                  <a:lnTo>
                    <a:pt x="249916" y="136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445"/>
            <p:cNvSpPr/>
            <p:nvPr/>
          </p:nvSpPr>
          <p:spPr>
            <a:xfrm>
              <a:off x="1478756" y="2357493"/>
              <a:ext cx="499841" cy="171396"/>
            </a:xfrm>
            <a:custGeom>
              <a:avLst/>
              <a:gdLst/>
              <a:ahLst/>
              <a:cxnLst/>
              <a:rect l="0" t="0" r="0" b="0"/>
              <a:pathLst>
                <a:path w="499841" h="171396">
                  <a:moveTo>
                    <a:pt x="0" y="71382"/>
                  </a:moveTo>
                  <a:lnTo>
                    <a:pt x="30528" y="71382"/>
                  </a:lnTo>
                  <a:lnTo>
                    <a:pt x="58330" y="71382"/>
                  </a:lnTo>
                  <a:lnTo>
                    <a:pt x="85193" y="71382"/>
                  </a:lnTo>
                  <a:lnTo>
                    <a:pt x="117141" y="71382"/>
                  </a:lnTo>
                  <a:lnTo>
                    <a:pt x="147862" y="71382"/>
                  </a:lnTo>
                  <a:lnTo>
                    <a:pt x="180954" y="72176"/>
                  </a:lnTo>
                  <a:lnTo>
                    <a:pt x="212013" y="76292"/>
                  </a:lnTo>
                  <a:lnTo>
                    <a:pt x="245205" y="77864"/>
                  </a:lnTo>
                  <a:lnTo>
                    <a:pt x="276294" y="78330"/>
                  </a:lnTo>
                  <a:lnTo>
                    <a:pt x="309495" y="78468"/>
                  </a:lnTo>
                  <a:lnTo>
                    <a:pt x="339793" y="78509"/>
                  </a:lnTo>
                  <a:lnTo>
                    <a:pt x="368879" y="78521"/>
                  </a:lnTo>
                  <a:lnTo>
                    <a:pt x="396811" y="78524"/>
                  </a:lnTo>
                  <a:lnTo>
                    <a:pt x="427986" y="76409"/>
                  </a:lnTo>
                  <a:lnTo>
                    <a:pt x="463661" y="69707"/>
                  </a:lnTo>
                  <a:lnTo>
                    <a:pt x="476312" y="63742"/>
                  </a:lnTo>
                  <a:lnTo>
                    <a:pt x="494348" y="52267"/>
                  </a:lnTo>
                  <a:lnTo>
                    <a:pt x="497523" y="47540"/>
                  </a:lnTo>
                  <a:lnTo>
                    <a:pt x="499840" y="27129"/>
                  </a:lnTo>
                  <a:lnTo>
                    <a:pt x="497847" y="21816"/>
                  </a:lnTo>
                  <a:lnTo>
                    <a:pt x="483264" y="4733"/>
                  </a:lnTo>
                  <a:lnTo>
                    <a:pt x="478574" y="2073"/>
                  </a:lnTo>
                  <a:lnTo>
                    <a:pt x="469354" y="575"/>
                  </a:lnTo>
                  <a:lnTo>
                    <a:pt x="437071" y="0"/>
                  </a:lnTo>
                  <a:lnTo>
                    <a:pt x="426823" y="763"/>
                  </a:lnTo>
                  <a:lnTo>
                    <a:pt x="392810" y="12132"/>
                  </a:lnTo>
                  <a:lnTo>
                    <a:pt x="376915" y="19872"/>
                  </a:lnTo>
                  <a:lnTo>
                    <a:pt x="348516" y="45474"/>
                  </a:lnTo>
                  <a:lnTo>
                    <a:pt x="326358" y="79507"/>
                  </a:lnTo>
                  <a:lnTo>
                    <a:pt x="323642" y="87164"/>
                  </a:lnTo>
                  <a:lnTo>
                    <a:pt x="322917" y="91428"/>
                  </a:lnTo>
                  <a:lnTo>
                    <a:pt x="324229" y="100400"/>
                  </a:lnTo>
                  <a:lnTo>
                    <a:pt x="330345" y="126454"/>
                  </a:lnTo>
                  <a:lnTo>
                    <a:pt x="338480" y="137647"/>
                  </a:lnTo>
                  <a:lnTo>
                    <a:pt x="371674" y="157091"/>
                  </a:lnTo>
                  <a:lnTo>
                    <a:pt x="381883" y="161069"/>
                  </a:lnTo>
                  <a:lnTo>
                    <a:pt x="414768" y="167624"/>
                  </a:lnTo>
                  <a:lnTo>
                    <a:pt x="428625" y="1713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446"/>
            <p:cNvSpPr/>
            <p:nvPr/>
          </p:nvSpPr>
          <p:spPr>
            <a:xfrm>
              <a:off x="1994554" y="2408524"/>
              <a:ext cx="119997" cy="126930"/>
            </a:xfrm>
            <a:custGeom>
              <a:avLst/>
              <a:gdLst/>
              <a:ahLst/>
              <a:cxnLst/>
              <a:rect l="0" t="0" r="0" b="0"/>
              <a:pathLst>
                <a:path w="119997" h="126930">
                  <a:moveTo>
                    <a:pt x="105709" y="13207"/>
                  </a:moveTo>
                  <a:lnTo>
                    <a:pt x="105709" y="9415"/>
                  </a:lnTo>
                  <a:lnTo>
                    <a:pt x="104915" y="8298"/>
                  </a:lnTo>
                  <a:lnTo>
                    <a:pt x="103592" y="7553"/>
                  </a:lnTo>
                  <a:lnTo>
                    <a:pt x="101916" y="7056"/>
                  </a:lnTo>
                  <a:lnTo>
                    <a:pt x="91235" y="540"/>
                  </a:lnTo>
                  <a:lnTo>
                    <a:pt x="88916" y="0"/>
                  </a:lnTo>
                  <a:lnTo>
                    <a:pt x="86576" y="434"/>
                  </a:lnTo>
                  <a:lnTo>
                    <a:pt x="78697" y="4042"/>
                  </a:lnTo>
                  <a:lnTo>
                    <a:pt x="57662" y="9590"/>
                  </a:lnTo>
                  <a:lnTo>
                    <a:pt x="25515" y="32456"/>
                  </a:lnTo>
                  <a:lnTo>
                    <a:pt x="10873" y="54028"/>
                  </a:lnTo>
                  <a:lnTo>
                    <a:pt x="1809" y="72806"/>
                  </a:lnTo>
                  <a:lnTo>
                    <a:pt x="0" y="82293"/>
                  </a:lnTo>
                  <a:lnTo>
                    <a:pt x="1312" y="89685"/>
                  </a:lnTo>
                  <a:lnTo>
                    <a:pt x="12415" y="108483"/>
                  </a:lnTo>
                  <a:lnTo>
                    <a:pt x="17319" y="112443"/>
                  </a:lnTo>
                  <a:lnTo>
                    <a:pt x="49148" y="123113"/>
                  </a:lnTo>
                  <a:lnTo>
                    <a:pt x="84355" y="126929"/>
                  </a:lnTo>
                  <a:lnTo>
                    <a:pt x="97805" y="126457"/>
                  </a:lnTo>
                  <a:lnTo>
                    <a:pt x="119996" y="1203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447"/>
            <p:cNvSpPr/>
            <p:nvPr/>
          </p:nvSpPr>
          <p:spPr>
            <a:xfrm>
              <a:off x="2243167" y="2180218"/>
              <a:ext cx="71409" cy="348671"/>
            </a:xfrm>
            <a:custGeom>
              <a:avLst/>
              <a:gdLst/>
              <a:ahLst/>
              <a:cxnLst/>
              <a:rect l="0" t="0" r="0" b="0"/>
              <a:pathLst>
                <a:path w="71409" h="348671">
                  <a:moveTo>
                    <a:pt x="71408" y="20057"/>
                  </a:moveTo>
                  <a:lnTo>
                    <a:pt x="71408" y="0"/>
                  </a:lnTo>
                  <a:lnTo>
                    <a:pt x="71408" y="2825"/>
                  </a:lnTo>
                  <a:lnTo>
                    <a:pt x="69291" y="6578"/>
                  </a:lnTo>
                  <a:lnTo>
                    <a:pt x="66498" y="10891"/>
                  </a:lnTo>
                  <a:lnTo>
                    <a:pt x="54408" y="43332"/>
                  </a:lnTo>
                  <a:lnTo>
                    <a:pt x="40423" y="78362"/>
                  </a:lnTo>
                  <a:lnTo>
                    <a:pt x="30921" y="111713"/>
                  </a:lnTo>
                  <a:lnTo>
                    <a:pt x="21401" y="146759"/>
                  </a:lnTo>
                  <a:lnTo>
                    <a:pt x="11876" y="180639"/>
                  </a:lnTo>
                  <a:lnTo>
                    <a:pt x="7261" y="212996"/>
                  </a:lnTo>
                  <a:lnTo>
                    <a:pt x="1646" y="247022"/>
                  </a:lnTo>
                  <a:lnTo>
                    <a:pt x="301" y="276909"/>
                  </a:lnTo>
                  <a:lnTo>
                    <a:pt x="0" y="310123"/>
                  </a:lnTo>
                  <a:lnTo>
                    <a:pt x="770" y="328738"/>
                  </a:lnTo>
                  <a:lnTo>
                    <a:pt x="7114" y="3486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448"/>
            <p:cNvSpPr/>
            <p:nvPr/>
          </p:nvSpPr>
          <p:spPr>
            <a:xfrm>
              <a:off x="2036376" y="2278856"/>
              <a:ext cx="356781" cy="57151"/>
            </a:xfrm>
            <a:custGeom>
              <a:avLst/>
              <a:gdLst/>
              <a:ahLst/>
              <a:cxnLst/>
              <a:rect l="0" t="0" r="0" b="0"/>
              <a:pathLst>
                <a:path w="356781" h="57151">
                  <a:moveTo>
                    <a:pt x="21024" y="57150"/>
                  </a:moveTo>
                  <a:lnTo>
                    <a:pt x="17232" y="57150"/>
                  </a:lnTo>
                  <a:lnTo>
                    <a:pt x="13253" y="55034"/>
                  </a:lnTo>
                  <a:lnTo>
                    <a:pt x="4231" y="47207"/>
                  </a:lnTo>
                  <a:lnTo>
                    <a:pt x="1654" y="42677"/>
                  </a:lnTo>
                  <a:lnTo>
                    <a:pt x="0" y="33301"/>
                  </a:lnTo>
                  <a:lnTo>
                    <a:pt x="1890" y="28559"/>
                  </a:lnTo>
                  <a:lnTo>
                    <a:pt x="3506" y="26183"/>
                  </a:lnTo>
                  <a:lnTo>
                    <a:pt x="11651" y="23543"/>
                  </a:lnTo>
                  <a:lnTo>
                    <a:pt x="43896" y="16800"/>
                  </a:lnTo>
                  <a:lnTo>
                    <a:pt x="70575" y="14238"/>
                  </a:lnTo>
                  <a:lnTo>
                    <a:pt x="103263" y="9599"/>
                  </a:lnTo>
                  <a:lnTo>
                    <a:pt x="138084" y="7871"/>
                  </a:lnTo>
                  <a:lnTo>
                    <a:pt x="173536" y="7359"/>
                  </a:lnTo>
                  <a:lnTo>
                    <a:pt x="208382" y="7208"/>
                  </a:lnTo>
                  <a:lnTo>
                    <a:pt x="239168" y="7163"/>
                  </a:lnTo>
                  <a:lnTo>
                    <a:pt x="268398" y="6356"/>
                  </a:lnTo>
                  <a:lnTo>
                    <a:pt x="296373" y="2236"/>
                  </a:lnTo>
                  <a:lnTo>
                    <a:pt x="327562" y="442"/>
                  </a:lnTo>
                  <a:lnTo>
                    <a:pt x="3567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449"/>
            <p:cNvSpPr/>
            <p:nvPr/>
          </p:nvSpPr>
          <p:spPr>
            <a:xfrm>
              <a:off x="2536031" y="2378869"/>
              <a:ext cx="128589" cy="14288"/>
            </a:xfrm>
            <a:custGeom>
              <a:avLst/>
              <a:gdLst/>
              <a:ahLst/>
              <a:cxnLst/>
              <a:rect l="0" t="0" r="0" b="0"/>
              <a:pathLst>
                <a:path w="128589" h="14288">
                  <a:moveTo>
                    <a:pt x="0" y="14287"/>
                  </a:moveTo>
                  <a:lnTo>
                    <a:pt x="0" y="10495"/>
                  </a:lnTo>
                  <a:lnTo>
                    <a:pt x="794" y="9378"/>
                  </a:lnTo>
                  <a:lnTo>
                    <a:pt x="2117" y="8633"/>
                  </a:lnTo>
                  <a:lnTo>
                    <a:pt x="3793" y="8136"/>
                  </a:lnTo>
                  <a:lnTo>
                    <a:pt x="12979" y="2430"/>
                  </a:lnTo>
                  <a:lnTo>
                    <a:pt x="47760" y="95"/>
                  </a:lnTo>
                  <a:lnTo>
                    <a:pt x="81764" y="5"/>
                  </a:lnTo>
                  <a:lnTo>
                    <a:pt x="115226" y="0"/>
                  </a:lnTo>
                  <a:lnTo>
                    <a:pt x="12858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450"/>
            <p:cNvSpPr/>
            <p:nvPr/>
          </p:nvSpPr>
          <p:spPr>
            <a:xfrm>
              <a:off x="2464594" y="2450306"/>
              <a:ext cx="142876" cy="14289"/>
            </a:xfrm>
            <a:custGeom>
              <a:avLst/>
              <a:gdLst/>
              <a:ahLst/>
              <a:cxnLst/>
              <a:rect l="0" t="0" r="0" b="0"/>
              <a:pathLst>
                <a:path w="142876" h="14289">
                  <a:moveTo>
                    <a:pt x="0" y="14288"/>
                  </a:moveTo>
                  <a:lnTo>
                    <a:pt x="32905" y="13494"/>
                  </a:lnTo>
                  <a:lnTo>
                    <a:pt x="63502" y="8633"/>
                  </a:lnTo>
                  <a:lnTo>
                    <a:pt x="92712" y="7438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451"/>
            <p:cNvSpPr/>
            <p:nvPr/>
          </p:nvSpPr>
          <p:spPr>
            <a:xfrm>
              <a:off x="2722319" y="2322796"/>
              <a:ext cx="578095" cy="218619"/>
            </a:xfrm>
            <a:custGeom>
              <a:avLst/>
              <a:gdLst/>
              <a:ahLst/>
              <a:cxnLst/>
              <a:rect l="0" t="0" r="0" b="0"/>
              <a:pathLst>
                <a:path w="578095" h="218619">
                  <a:moveTo>
                    <a:pt x="20881" y="113223"/>
                  </a:moveTo>
                  <a:lnTo>
                    <a:pt x="30824" y="113223"/>
                  </a:lnTo>
                  <a:lnTo>
                    <a:pt x="66062" y="104404"/>
                  </a:lnTo>
                  <a:lnTo>
                    <a:pt x="101156" y="97299"/>
                  </a:lnTo>
                  <a:lnTo>
                    <a:pt x="134703" y="84504"/>
                  </a:lnTo>
                  <a:lnTo>
                    <a:pt x="164698" y="67970"/>
                  </a:lnTo>
                  <a:lnTo>
                    <a:pt x="181928" y="44828"/>
                  </a:lnTo>
                  <a:lnTo>
                    <a:pt x="183739" y="39698"/>
                  </a:lnTo>
                  <a:lnTo>
                    <a:pt x="182427" y="32656"/>
                  </a:lnTo>
                  <a:lnTo>
                    <a:pt x="177226" y="21882"/>
                  </a:lnTo>
                  <a:lnTo>
                    <a:pt x="168357" y="11131"/>
                  </a:lnTo>
                  <a:lnTo>
                    <a:pt x="157535" y="3775"/>
                  </a:lnTo>
                  <a:lnTo>
                    <a:pt x="144274" y="360"/>
                  </a:lnTo>
                  <a:lnTo>
                    <a:pt x="115752" y="0"/>
                  </a:lnTo>
                  <a:lnTo>
                    <a:pt x="84341" y="8903"/>
                  </a:lnTo>
                  <a:lnTo>
                    <a:pt x="55000" y="28185"/>
                  </a:lnTo>
                  <a:lnTo>
                    <a:pt x="21368" y="56133"/>
                  </a:lnTo>
                  <a:lnTo>
                    <a:pt x="12366" y="66418"/>
                  </a:lnTo>
                  <a:lnTo>
                    <a:pt x="3630" y="85596"/>
                  </a:lnTo>
                  <a:lnTo>
                    <a:pt x="0" y="116699"/>
                  </a:lnTo>
                  <a:lnTo>
                    <a:pt x="3405" y="135684"/>
                  </a:lnTo>
                  <a:lnTo>
                    <a:pt x="17370" y="162639"/>
                  </a:lnTo>
                  <a:lnTo>
                    <a:pt x="37533" y="184073"/>
                  </a:lnTo>
                  <a:lnTo>
                    <a:pt x="57300" y="196657"/>
                  </a:lnTo>
                  <a:lnTo>
                    <a:pt x="85313" y="208020"/>
                  </a:lnTo>
                  <a:lnTo>
                    <a:pt x="119480" y="217115"/>
                  </a:lnTo>
                  <a:lnTo>
                    <a:pt x="146580" y="218618"/>
                  </a:lnTo>
                  <a:lnTo>
                    <a:pt x="177473" y="212417"/>
                  </a:lnTo>
                  <a:lnTo>
                    <a:pt x="207190" y="201221"/>
                  </a:lnTo>
                  <a:lnTo>
                    <a:pt x="226528" y="185616"/>
                  </a:lnTo>
                  <a:lnTo>
                    <a:pt x="231342" y="176883"/>
                  </a:lnTo>
                  <a:lnTo>
                    <a:pt x="241119" y="144142"/>
                  </a:lnTo>
                  <a:lnTo>
                    <a:pt x="235784" y="111633"/>
                  </a:lnTo>
                  <a:lnTo>
                    <a:pt x="235271" y="93179"/>
                  </a:lnTo>
                  <a:lnTo>
                    <a:pt x="237345" y="86323"/>
                  </a:lnTo>
                  <a:lnTo>
                    <a:pt x="244016" y="76162"/>
                  </a:lnTo>
                  <a:lnTo>
                    <a:pt x="245837" y="74228"/>
                  </a:lnTo>
                  <a:lnTo>
                    <a:pt x="252095" y="72079"/>
                  </a:lnTo>
                  <a:lnTo>
                    <a:pt x="255986" y="71506"/>
                  </a:lnTo>
                  <a:lnTo>
                    <a:pt x="264543" y="72986"/>
                  </a:lnTo>
                  <a:lnTo>
                    <a:pt x="294528" y="86995"/>
                  </a:lnTo>
                  <a:lnTo>
                    <a:pt x="327627" y="107775"/>
                  </a:lnTo>
                  <a:lnTo>
                    <a:pt x="347026" y="125464"/>
                  </a:lnTo>
                  <a:lnTo>
                    <a:pt x="369529" y="159884"/>
                  </a:lnTo>
                  <a:lnTo>
                    <a:pt x="381291" y="174798"/>
                  </a:lnTo>
                  <a:lnTo>
                    <a:pt x="386554" y="190091"/>
                  </a:lnTo>
                  <a:lnTo>
                    <a:pt x="389777" y="195805"/>
                  </a:lnTo>
                  <a:lnTo>
                    <a:pt x="391847" y="205941"/>
                  </a:lnTo>
                  <a:lnTo>
                    <a:pt x="392326" y="212808"/>
                  </a:lnTo>
                  <a:lnTo>
                    <a:pt x="392347" y="209316"/>
                  </a:lnTo>
                  <a:lnTo>
                    <a:pt x="394469" y="205408"/>
                  </a:lnTo>
                  <a:lnTo>
                    <a:pt x="397264" y="201025"/>
                  </a:lnTo>
                  <a:lnTo>
                    <a:pt x="398837" y="193302"/>
                  </a:lnTo>
                  <a:lnTo>
                    <a:pt x="400097" y="181312"/>
                  </a:lnTo>
                  <a:lnTo>
                    <a:pt x="413962" y="148885"/>
                  </a:lnTo>
                  <a:lnTo>
                    <a:pt x="430466" y="115601"/>
                  </a:lnTo>
                  <a:lnTo>
                    <a:pt x="440777" y="97347"/>
                  </a:lnTo>
                  <a:lnTo>
                    <a:pt x="457277" y="85275"/>
                  </a:lnTo>
                  <a:lnTo>
                    <a:pt x="475635" y="73618"/>
                  </a:lnTo>
                  <a:lnTo>
                    <a:pt x="493644" y="70789"/>
                  </a:lnTo>
                  <a:lnTo>
                    <a:pt x="505358" y="74280"/>
                  </a:lnTo>
                  <a:lnTo>
                    <a:pt x="517836" y="82570"/>
                  </a:lnTo>
                  <a:lnTo>
                    <a:pt x="525491" y="90294"/>
                  </a:lnTo>
                  <a:lnTo>
                    <a:pt x="537584" y="111271"/>
                  </a:lnTo>
                  <a:lnTo>
                    <a:pt x="547797" y="144204"/>
                  </a:lnTo>
                  <a:lnTo>
                    <a:pt x="563845" y="175401"/>
                  </a:lnTo>
                  <a:lnTo>
                    <a:pt x="566213" y="178488"/>
                  </a:lnTo>
                  <a:lnTo>
                    <a:pt x="568844" y="186150"/>
                  </a:lnTo>
                  <a:lnTo>
                    <a:pt x="569546" y="190416"/>
                  </a:lnTo>
                  <a:lnTo>
                    <a:pt x="570808" y="193260"/>
                  </a:lnTo>
                  <a:lnTo>
                    <a:pt x="578094" y="1989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452"/>
            <p:cNvSpPr/>
            <p:nvPr/>
          </p:nvSpPr>
          <p:spPr>
            <a:xfrm>
              <a:off x="3336157" y="2393844"/>
              <a:ext cx="228090" cy="234627"/>
            </a:xfrm>
            <a:custGeom>
              <a:avLst/>
              <a:gdLst/>
              <a:ahLst/>
              <a:cxnLst/>
              <a:rect l="0" t="0" r="0" b="0"/>
              <a:pathLst>
                <a:path w="228090" h="234627">
                  <a:moveTo>
                    <a:pt x="7118" y="85037"/>
                  </a:moveTo>
                  <a:lnTo>
                    <a:pt x="3326" y="88830"/>
                  </a:lnTo>
                  <a:lnTo>
                    <a:pt x="1464" y="92808"/>
                  </a:lnTo>
                  <a:lnTo>
                    <a:pt x="0" y="125948"/>
                  </a:lnTo>
                  <a:lnTo>
                    <a:pt x="773" y="144653"/>
                  </a:lnTo>
                  <a:lnTo>
                    <a:pt x="7250" y="178060"/>
                  </a:lnTo>
                  <a:lnTo>
                    <a:pt x="19436" y="211378"/>
                  </a:lnTo>
                  <a:lnTo>
                    <a:pt x="21324" y="217388"/>
                  </a:lnTo>
                  <a:lnTo>
                    <a:pt x="26887" y="227715"/>
                  </a:lnTo>
                  <a:lnTo>
                    <a:pt x="28452" y="234626"/>
                  </a:lnTo>
                  <a:lnTo>
                    <a:pt x="28541" y="221283"/>
                  </a:lnTo>
                  <a:lnTo>
                    <a:pt x="22398" y="190619"/>
                  </a:lnTo>
                  <a:lnTo>
                    <a:pt x="13765" y="156267"/>
                  </a:lnTo>
                  <a:lnTo>
                    <a:pt x="4638" y="127859"/>
                  </a:lnTo>
                  <a:lnTo>
                    <a:pt x="896" y="94407"/>
                  </a:lnTo>
                  <a:lnTo>
                    <a:pt x="156" y="64046"/>
                  </a:lnTo>
                  <a:lnTo>
                    <a:pt x="849" y="50308"/>
                  </a:lnTo>
                  <a:lnTo>
                    <a:pt x="3803" y="38910"/>
                  </a:lnTo>
                  <a:lnTo>
                    <a:pt x="13721" y="23569"/>
                  </a:lnTo>
                  <a:lnTo>
                    <a:pt x="26713" y="12761"/>
                  </a:lnTo>
                  <a:lnTo>
                    <a:pt x="44410" y="4532"/>
                  </a:lnTo>
                  <a:lnTo>
                    <a:pt x="78763" y="0"/>
                  </a:lnTo>
                  <a:lnTo>
                    <a:pt x="110964" y="3240"/>
                  </a:lnTo>
                  <a:lnTo>
                    <a:pt x="138517" y="13088"/>
                  </a:lnTo>
                  <a:lnTo>
                    <a:pt x="169775" y="25728"/>
                  </a:lnTo>
                  <a:lnTo>
                    <a:pt x="200879" y="47280"/>
                  </a:lnTo>
                  <a:lnTo>
                    <a:pt x="214107" y="61326"/>
                  </a:lnTo>
                  <a:lnTo>
                    <a:pt x="224893" y="79501"/>
                  </a:lnTo>
                  <a:lnTo>
                    <a:pt x="227847" y="91558"/>
                  </a:lnTo>
                  <a:lnTo>
                    <a:pt x="228089" y="94147"/>
                  </a:lnTo>
                  <a:lnTo>
                    <a:pt x="224638" y="105375"/>
                  </a:lnTo>
                  <a:lnTo>
                    <a:pt x="214389" y="112068"/>
                  </a:lnTo>
                  <a:lnTo>
                    <a:pt x="179375" y="124521"/>
                  </a:lnTo>
                  <a:lnTo>
                    <a:pt x="149002" y="127455"/>
                  </a:lnTo>
                  <a:lnTo>
                    <a:pt x="116986" y="127861"/>
                  </a:lnTo>
                  <a:lnTo>
                    <a:pt x="99987" y="127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453"/>
            <p:cNvSpPr/>
            <p:nvPr/>
          </p:nvSpPr>
          <p:spPr>
            <a:xfrm>
              <a:off x="3529013" y="2221706"/>
              <a:ext cx="200026" cy="264320"/>
            </a:xfrm>
            <a:custGeom>
              <a:avLst/>
              <a:gdLst/>
              <a:ahLst/>
              <a:cxnLst/>
              <a:rect l="0" t="0" r="0" b="0"/>
              <a:pathLst>
                <a:path w="200026" h="264320">
                  <a:moveTo>
                    <a:pt x="0" y="0"/>
                  </a:moveTo>
                  <a:lnTo>
                    <a:pt x="793" y="13773"/>
                  </a:lnTo>
                  <a:lnTo>
                    <a:pt x="6150" y="43736"/>
                  </a:lnTo>
                  <a:lnTo>
                    <a:pt x="9129" y="78696"/>
                  </a:lnTo>
                  <a:lnTo>
                    <a:pt x="13268" y="107179"/>
                  </a:lnTo>
                  <a:lnTo>
                    <a:pt x="14086" y="140646"/>
                  </a:lnTo>
                  <a:lnTo>
                    <a:pt x="14247" y="171010"/>
                  </a:lnTo>
                  <a:lnTo>
                    <a:pt x="14284" y="206503"/>
                  </a:lnTo>
                  <a:lnTo>
                    <a:pt x="14287" y="239540"/>
                  </a:lnTo>
                  <a:lnTo>
                    <a:pt x="14287" y="249576"/>
                  </a:lnTo>
                  <a:lnTo>
                    <a:pt x="14287" y="233227"/>
                  </a:lnTo>
                  <a:lnTo>
                    <a:pt x="23106" y="199834"/>
                  </a:lnTo>
                  <a:lnTo>
                    <a:pt x="38467" y="172072"/>
                  </a:lnTo>
                  <a:lnTo>
                    <a:pt x="55914" y="151698"/>
                  </a:lnTo>
                  <a:lnTo>
                    <a:pt x="69395" y="141697"/>
                  </a:lnTo>
                  <a:lnTo>
                    <a:pt x="87236" y="133707"/>
                  </a:lnTo>
                  <a:lnTo>
                    <a:pt x="111396" y="130105"/>
                  </a:lnTo>
                  <a:lnTo>
                    <a:pt x="143171" y="134872"/>
                  </a:lnTo>
                  <a:lnTo>
                    <a:pt x="149092" y="137466"/>
                  </a:lnTo>
                  <a:lnTo>
                    <a:pt x="151782" y="139269"/>
                  </a:lnTo>
                  <a:lnTo>
                    <a:pt x="153575" y="142059"/>
                  </a:lnTo>
                  <a:lnTo>
                    <a:pt x="158570" y="155826"/>
                  </a:lnTo>
                  <a:lnTo>
                    <a:pt x="160482" y="158653"/>
                  </a:lnTo>
                  <a:lnTo>
                    <a:pt x="174149" y="191594"/>
                  </a:lnTo>
                  <a:lnTo>
                    <a:pt x="184074" y="226526"/>
                  </a:lnTo>
                  <a:lnTo>
                    <a:pt x="186312" y="245143"/>
                  </a:lnTo>
                  <a:lnTo>
                    <a:pt x="191859" y="255434"/>
                  </a:lnTo>
                  <a:lnTo>
                    <a:pt x="200025" y="2643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454"/>
            <p:cNvSpPr/>
            <p:nvPr/>
          </p:nvSpPr>
          <p:spPr>
            <a:xfrm>
              <a:off x="4100513" y="2293144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455"/>
            <p:cNvSpPr/>
            <p:nvPr/>
          </p:nvSpPr>
          <p:spPr>
            <a:xfrm>
              <a:off x="3983333" y="2361669"/>
              <a:ext cx="145221" cy="145387"/>
            </a:xfrm>
            <a:custGeom>
              <a:avLst/>
              <a:gdLst/>
              <a:ahLst/>
              <a:cxnLst/>
              <a:rect l="0" t="0" r="0" b="0"/>
              <a:pathLst>
                <a:path w="145221" h="145387">
                  <a:moveTo>
                    <a:pt x="102892" y="38631"/>
                  </a:moveTo>
                  <a:lnTo>
                    <a:pt x="86302" y="24158"/>
                  </a:lnTo>
                  <a:lnTo>
                    <a:pt x="51340" y="7664"/>
                  </a:lnTo>
                  <a:lnTo>
                    <a:pt x="34789" y="528"/>
                  </a:lnTo>
                  <a:lnTo>
                    <a:pt x="24734" y="0"/>
                  </a:lnTo>
                  <a:lnTo>
                    <a:pt x="6257" y="3322"/>
                  </a:lnTo>
                  <a:lnTo>
                    <a:pt x="941" y="6534"/>
                  </a:lnTo>
                  <a:lnTo>
                    <a:pt x="0" y="8502"/>
                  </a:lnTo>
                  <a:lnTo>
                    <a:pt x="166" y="10608"/>
                  </a:lnTo>
                  <a:lnTo>
                    <a:pt x="9019" y="27738"/>
                  </a:lnTo>
                  <a:lnTo>
                    <a:pt x="16456" y="36700"/>
                  </a:lnTo>
                  <a:lnTo>
                    <a:pt x="46589" y="54467"/>
                  </a:lnTo>
                  <a:lnTo>
                    <a:pt x="74484" y="72274"/>
                  </a:lnTo>
                  <a:lnTo>
                    <a:pt x="106247" y="91079"/>
                  </a:lnTo>
                  <a:lnTo>
                    <a:pt x="141695" y="125813"/>
                  </a:lnTo>
                  <a:lnTo>
                    <a:pt x="143950" y="128973"/>
                  </a:lnTo>
                  <a:lnTo>
                    <a:pt x="145220" y="134543"/>
                  </a:lnTo>
                  <a:lnTo>
                    <a:pt x="143400" y="138938"/>
                  </a:lnTo>
                  <a:lnTo>
                    <a:pt x="141804" y="141221"/>
                  </a:lnTo>
                  <a:lnTo>
                    <a:pt x="137913" y="143758"/>
                  </a:lnTo>
                  <a:lnTo>
                    <a:pt x="128948" y="145386"/>
                  </a:lnTo>
                  <a:lnTo>
                    <a:pt x="100224" y="144970"/>
                  </a:lnTo>
                  <a:lnTo>
                    <a:pt x="69273" y="136967"/>
                  </a:lnTo>
                  <a:lnTo>
                    <a:pt x="52886" y="1243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456"/>
            <p:cNvSpPr/>
            <p:nvPr/>
          </p:nvSpPr>
          <p:spPr>
            <a:xfrm>
              <a:off x="3786987" y="2400620"/>
              <a:ext cx="192083" cy="113552"/>
            </a:xfrm>
            <a:custGeom>
              <a:avLst/>
              <a:gdLst/>
              <a:ahLst/>
              <a:cxnLst/>
              <a:rect l="0" t="0" r="0" b="0"/>
              <a:pathLst>
                <a:path w="192083" h="113552">
                  <a:moveTo>
                    <a:pt x="77782" y="13968"/>
                  </a:moveTo>
                  <a:lnTo>
                    <a:pt x="77782" y="7817"/>
                  </a:lnTo>
                  <a:lnTo>
                    <a:pt x="73990" y="3326"/>
                  </a:lnTo>
                  <a:lnTo>
                    <a:pt x="70011" y="1300"/>
                  </a:lnTo>
                  <a:lnTo>
                    <a:pt x="60989" y="0"/>
                  </a:lnTo>
                  <a:lnTo>
                    <a:pt x="50140" y="3567"/>
                  </a:lnTo>
                  <a:lnTo>
                    <a:pt x="20134" y="23287"/>
                  </a:lnTo>
                  <a:lnTo>
                    <a:pt x="8314" y="36043"/>
                  </a:lnTo>
                  <a:lnTo>
                    <a:pt x="3251" y="45210"/>
                  </a:lnTo>
                  <a:lnTo>
                    <a:pt x="0" y="64030"/>
                  </a:lnTo>
                  <a:lnTo>
                    <a:pt x="350" y="73524"/>
                  </a:lnTo>
                  <a:lnTo>
                    <a:pt x="5009" y="87000"/>
                  </a:lnTo>
                  <a:lnTo>
                    <a:pt x="16007" y="101657"/>
                  </a:lnTo>
                  <a:lnTo>
                    <a:pt x="26846" y="109094"/>
                  </a:lnTo>
                  <a:lnTo>
                    <a:pt x="40112" y="112532"/>
                  </a:lnTo>
                  <a:lnTo>
                    <a:pt x="54096" y="113551"/>
                  </a:lnTo>
                  <a:lnTo>
                    <a:pt x="61434" y="111673"/>
                  </a:lnTo>
                  <a:lnTo>
                    <a:pt x="72144" y="104036"/>
                  </a:lnTo>
                  <a:lnTo>
                    <a:pt x="88945" y="87565"/>
                  </a:lnTo>
                  <a:lnTo>
                    <a:pt x="101497" y="66012"/>
                  </a:lnTo>
                  <a:lnTo>
                    <a:pt x="104917" y="51966"/>
                  </a:lnTo>
                  <a:lnTo>
                    <a:pt x="106230" y="27276"/>
                  </a:lnTo>
                  <a:lnTo>
                    <a:pt x="104184" y="21734"/>
                  </a:lnTo>
                  <a:lnTo>
                    <a:pt x="101423" y="16626"/>
                  </a:lnTo>
                  <a:lnTo>
                    <a:pt x="100195" y="11709"/>
                  </a:lnTo>
                  <a:lnTo>
                    <a:pt x="99074" y="10081"/>
                  </a:lnTo>
                  <a:lnTo>
                    <a:pt x="97533" y="8995"/>
                  </a:lnTo>
                  <a:lnTo>
                    <a:pt x="92389" y="6951"/>
                  </a:lnTo>
                  <a:lnTo>
                    <a:pt x="92164" y="10654"/>
                  </a:lnTo>
                  <a:lnTo>
                    <a:pt x="94228" y="14611"/>
                  </a:lnTo>
                  <a:lnTo>
                    <a:pt x="119082" y="46650"/>
                  </a:lnTo>
                  <a:lnTo>
                    <a:pt x="145531" y="65651"/>
                  </a:lnTo>
                  <a:lnTo>
                    <a:pt x="178745" y="75547"/>
                  </a:lnTo>
                  <a:lnTo>
                    <a:pt x="192082" y="782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457"/>
            <p:cNvSpPr/>
            <p:nvPr/>
          </p:nvSpPr>
          <p:spPr>
            <a:xfrm>
              <a:off x="4136231" y="2371725"/>
              <a:ext cx="42864" cy="100014"/>
            </a:xfrm>
            <a:custGeom>
              <a:avLst/>
              <a:gdLst/>
              <a:ahLst/>
              <a:cxnLst/>
              <a:rect l="0" t="0" r="0" b="0"/>
              <a:pathLst>
                <a:path w="42864" h="100014">
                  <a:moveTo>
                    <a:pt x="0" y="0"/>
                  </a:moveTo>
                  <a:lnTo>
                    <a:pt x="3792" y="3792"/>
                  </a:lnTo>
                  <a:lnTo>
                    <a:pt x="5655" y="7771"/>
                  </a:lnTo>
                  <a:lnTo>
                    <a:pt x="6151" y="9943"/>
                  </a:lnTo>
                  <a:lnTo>
                    <a:pt x="10642" y="16793"/>
                  </a:lnTo>
                  <a:lnTo>
                    <a:pt x="17000" y="23849"/>
                  </a:lnTo>
                  <a:lnTo>
                    <a:pt x="19462" y="30708"/>
                  </a:lnTo>
                  <a:lnTo>
                    <a:pt x="22965" y="43494"/>
                  </a:lnTo>
                  <a:lnTo>
                    <a:pt x="36200" y="76922"/>
                  </a:lnTo>
                  <a:lnTo>
                    <a:pt x="39902" y="82607"/>
                  </a:lnTo>
                  <a:lnTo>
                    <a:pt x="42473" y="91361"/>
                  </a:lnTo>
                  <a:lnTo>
                    <a:pt x="42863" y="1000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458"/>
            <p:cNvSpPr/>
            <p:nvPr/>
          </p:nvSpPr>
          <p:spPr>
            <a:xfrm>
              <a:off x="4230920" y="2328901"/>
              <a:ext cx="133446" cy="171413"/>
            </a:xfrm>
            <a:custGeom>
              <a:avLst/>
              <a:gdLst/>
              <a:ahLst/>
              <a:cxnLst/>
              <a:rect l="0" t="0" r="0" b="0"/>
              <a:pathLst>
                <a:path w="133446" h="171413">
                  <a:moveTo>
                    <a:pt x="76761" y="7105"/>
                  </a:moveTo>
                  <a:lnTo>
                    <a:pt x="72969" y="3313"/>
                  </a:lnTo>
                  <a:lnTo>
                    <a:pt x="66874" y="1451"/>
                  </a:lnTo>
                  <a:lnTo>
                    <a:pt x="33386" y="0"/>
                  </a:lnTo>
                  <a:lnTo>
                    <a:pt x="24146" y="772"/>
                  </a:lnTo>
                  <a:lnTo>
                    <a:pt x="14748" y="3762"/>
                  </a:lnTo>
                  <a:lnTo>
                    <a:pt x="7395" y="9853"/>
                  </a:lnTo>
                  <a:lnTo>
                    <a:pt x="2276" y="17058"/>
                  </a:lnTo>
                  <a:lnTo>
                    <a:pt x="0" y="22906"/>
                  </a:lnTo>
                  <a:lnTo>
                    <a:pt x="1106" y="30267"/>
                  </a:lnTo>
                  <a:lnTo>
                    <a:pt x="12075" y="51721"/>
                  </a:lnTo>
                  <a:lnTo>
                    <a:pt x="41932" y="80263"/>
                  </a:lnTo>
                  <a:lnTo>
                    <a:pt x="76878" y="108785"/>
                  </a:lnTo>
                  <a:lnTo>
                    <a:pt x="108703" y="133217"/>
                  </a:lnTo>
                  <a:lnTo>
                    <a:pt x="128608" y="151935"/>
                  </a:lnTo>
                  <a:lnTo>
                    <a:pt x="131554" y="156934"/>
                  </a:lnTo>
                  <a:lnTo>
                    <a:pt x="133445" y="166611"/>
                  </a:lnTo>
                  <a:lnTo>
                    <a:pt x="132807" y="168211"/>
                  </a:lnTo>
                  <a:lnTo>
                    <a:pt x="131588" y="169278"/>
                  </a:lnTo>
                  <a:lnTo>
                    <a:pt x="128116" y="170463"/>
                  </a:lnTo>
                  <a:lnTo>
                    <a:pt x="95506" y="171387"/>
                  </a:lnTo>
                  <a:lnTo>
                    <a:pt x="69618" y="1714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SMARTInkShape-Group98"/>
          <p:cNvGrpSpPr/>
          <p:nvPr/>
        </p:nvGrpSpPr>
        <p:grpSpPr>
          <a:xfrm>
            <a:off x="4444558" y="2386013"/>
            <a:ext cx="384618" cy="155741"/>
            <a:chOff x="4444558" y="2386013"/>
            <a:chExt cx="384618" cy="155741"/>
          </a:xfrm>
        </p:grpSpPr>
        <p:sp>
          <p:nvSpPr>
            <p:cNvPr id="169" name="SMARTInkShape-459"/>
            <p:cNvSpPr/>
            <p:nvPr/>
          </p:nvSpPr>
          <p:spPr>
            <a:xfrm>
              <a:off x="4586288" y="2421731"/>
              <a:ext cx="242888" cy="114301"/>
            </a:xfrm>
            <a:custGeom>
              <a:avLst/>
              <a:gdLst/>
              <a:ahLst/>
              <a:cxnLst/>
              <a:rect l="0" t="0" r="0" b="0"/>
              <a:pathLst>
                <a:path w="242888" h="114301">
                  <a:moveTo>
                    <a:pt x="0" y="0"/>
                  </a:moveTo>
                  <a:lnTo>
                    <a:pt x="0" y="3793"/>
                  </a:lnTo>
                  <a:lnTo>
                    <a:pt x="2116" y="7771"/>
                  </a:lnTo>
                  <a:lnTo>
                    <a:pt x="27011" y="40620"/>
                  </a:lnTo>
                  <a:lnTo>
                    <a:pt x="52094" y="66356"/>
                  </a:lnTo>
                  <a:lnTo>
                    <a:pt x="54902" y="73412"/>
                  </a:lnTo>
                  <a:lnTo>
                    <a:pt x="57138" y="92511"/>
                  </a:lnTo>
                  <a:lnTo>
                    <a:pt x="57150" y="69017"/>
                  </a:lnTo>
                  <a:lnTo>
                    <a:pt x="59266" y="64277"/>
                  </a:lnTo>
                  <a:lnTo>
                    <a:pt x="84791" y="29840"/>
                  </a:lnTo>
                  <a:lnTo>
                    <a:pt x="112045" y="12227"/>
                  </a:lnTo>
                  <a:lnTo>
                    <a:pt x="136697" y="8148"/>
                  </a:lnTo>
                  <a:lnTo>
                    <a:pt x="167784" y="7276"/>
                  </a:lnTo>
                  <a:lnTo>
                    <a:pt x="202331" y="7946"/>
                  </a:lnTo>
                  <a:lnTo>
                    <a:pt x="215877" y="12849"/>
                  </a:lnTo>
                  <a:lnTo>
                    <a:pt x="222416" y="17088"/>
                  </a:lnTo>
                  <a:lnTo>
                    <a:pt x="238000" y="37144"/>
                  </a:lnTo>
                  <a:lnTo>
                    <a:pt x="240715" y="44555"/>
                  </a:lnTo>
                  <a:lnTo>
                    <a:pt x="242802" y="77707"/>
                  </a:lnTo>
                  <a:lnTo>
                    <a:pt x="242887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460"/>
            <p:cNvSpPr/>
            <p:nvPr/>
          </p:nvSpPr>
          <p:spPr>
            <a:xfrm>
              <a:off x="4444558" y="2386013"/>
              <a:ext cx="147124" cy="155741"/>
            </a:xfrm>
            <a:custGeom>
              <a:avLst/>
              <a:gdLst/>
              <a:ahLst/>
              <a:cxnLst/>
              <a:rect l="0" t="0" r="0" b="0"/>
              <a:pathLst>
                <a:path w="147124" h="155741">
                  <a:moveTo>
                    <a:pt x="91723" y="28575"/>
                  </a:moveTo>
                  <a:lnTo>
                    <a:pt x="75133" y="43048"/>
                  </a:lnTo>
                  <a:lnTo>
                    <a:pt x="53320" y="60496"/>
                  </a:lnTo>
                  <a:lnTo>
                    <a:pt x="18029" y="95937"/>
                  </a:lnTo>
                  <a:lnTo>
                    <a:pt x="9915" y="109740"/>
                  </a:lnTo>
                  <a:lnTo>
                    <a:pt x="4655" y="126511"/>
                  </a:lnTo>
                  <a:lnTo>
                    <a:pt x="1433" y="132427"/>
                  </a:lnTo>
                  <a:lnTo>
                    <a:pt x="0" y="137702"/>
                  </a:lnTo>
                  <a:lnTo>
                    <a:pt x="412" y="140220"/>
                  </a:lnTo>
                  <a:lnTo>
                    <a:pt x="2986" y="145134"/>
                  </a:lnTo>
                  <a:lnTo>
                    <a:pt x="12690" y="152363"/>
                  </a:lnTo>
                  <a:lnTo>
                    <a:pt x="25620" y="155740"/>
                  </a:lnTo>
                  <a:lnTo>
                    <a:pt x="34827" y="154414"/>
                  </a:lnTo>
                  <a:lnTo>
                    <a:pt x="51053" y="151320"/>
                  </a:lnTo>
                  <a:lnTo>
                    <a:pt x="68825" y="148287"/>
                  </a:lnTo>
                  <a:lnTo>
                    <a:pt x="104393" y="129925"/>
                  </a:lnTo>
                  <a:lnTo>
                    <a:pt x="109695" y="127098"/>
                  </a:lnTo>
                  <a:lnTo>
                    <a:pt x="117702" y="115490"/>
                  </a:lnTo>
                  <a:lnTo>
                    <a:pt x="128790" y="95337"/>
                  </a:lnTo>
                  <a:lnTo>
                    <a:pt x="142966" y="74306"/>
                  </a:lnTo>
                  <a:lnTo>
                    <a:pt x="147123" y="59675"/>
                  </a:lnTo>
                  <a:lnTo>
                    <a:pt x="145979" y="50070"/>
                  </a:lnTo>
                  <a:lnTo>
                    <a:pt x="144563" y="45286"/>
                  </a:lnTo>
                  <a:lnTo>
                    <a:pt x="141237" y="41303"/>
                  </a:lnTo>
                  <a:lnTo>
                    <a:pt x="109729" y="21618"/>
                  </a:lnTo>
                  <a:lnTo>
                    <a:pt x="76683" y="8565"/>
                  </a:lnTo>
                  <a:lnTo>
                    <a:pt x="51999" y="745"/>
                  </a:lnTo>
                  <a:lnTo>
                    <a:pt x="4171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SMARTInkShape-Group99"/>
          <p:cNvGrpSpPr/>
          <p:nvPr/>
        </p:nvGrpSpPr>
        <p:grpSpPr>
          <a:xfrm>
            <a:off x="4793456" y="2143212"/>
            <a:ext cx="3386139" cy="685587"/>
            <a:chOff x="4793456" y="2143212"/>
            <a:chExt cx="3386139" cy="685587"/>
          </a:xfrm>
        </p:grpSpPr>
        <p:sp>
          <p:nvSpPr>
            <p:cNvPr id="172" name="SMARTInkShape-461"/>
            <p:cNvSpPr/>
            <p:nvPr/>
          </p:nvSpPr>
          <p:spPr>
            <a:xfrm>
              <a:off x="7496827" y="2329294"/>
              <a:ext cx="104124" cy="256745"/>
            </a:xfrm>
            <a:custGeom>
              <a:avLst/>
              <a:gdLst/>
              <a:ahLst/>
              <a:cxnLst/>
              <a:rect l="0" t="0" r="0" b="0"/>
              <a:pathLst>
                <a:path w="104124" h="256745">
                  <a:moveTo>
                    <a:pt x="11254" y="78150"/>
                  </a:moveTo>
                  <a:lnTo>
                    <a:pt x="4405" y="78150"/>
                  </a:lnTo>
                  <a:lnTo>
                    <a:pt x="3334" y="90335"/>
                  </a:lnTo>
                  <a:lnTo>
                    <a:pt x="326" y="94942"/>
                  </a:lnTo>
                  <a:lnTo>
                    <a:pt x="0" y="97282"/>
                  </a:lnTo>
                  <a:lnTo>
                    <a:pt x="4439" y="111495"/>
                  </a:lnTo>
                  <a:lnTo>
                    <a:pt x="7696" y="116253"/>
                  </a:lnTo>
                  <a:lnTo>
                    <a:pt x="8882" y="117046"/>
                  </a:lnTo>
                  <a:lnTo>
                    <a:pt x="9673" y="116780"/>
                  </a:lnTo>
                  <a:lnTo>
                    <a:pt x="10200" y="115810"/>
                  </a:lnTo>
                  <a:lnTo>
                    <a:pt x="15019" y="114731"/>
                  </a:lnTo>
                  <a:lnTo>
                    <a:pt x="18527" y="114444"/>
                  </a:lnTo>
                  <a:lnTo>
                    <a:pt x="21659" y="112665"/>
                  </a:lnTo>
                  <a:lnTo>
                    <a:pt x="29859" y="102576"/>
                  </a:lnTo>
                  <a:lnTo>
                    <a:pt x="46947" y="70903"/>
                  </a:lnTo>
                  <a:lnTo>
                    <a:pt x="61258" y="36768"/>
                  </a:lnTo>
                  <a:lnTo>
                    <a:pt x="75052" y="1752"/>
                  </a:lnTo>
                  <a:lnTo>
                    <a:pt x="75450" y="0"/>
                  </a:lnTo>
                  <a:lnTo>
                    <a:pt x="75519" y="3489"/>
                  </a:lnTo>
                  <a:lnTo>
                    <a:pt x="69395" y="26315"/>
                  </a:lnTo>
                  <a:lnTo>
                    <a:pt x="68534" y="57418"/>
                  </a:lnTo>
                  <a:lnTo>
                    <a:pt x="66326" y="78357"/>
                  </a:lnTo>
                  <a:lnTo>
                    <a:pt x="62261" y="110558"/>
                  </a:lnTo>
                  <a:lnTo>
                    <a:pt x="65349" y="138111"/>
                  </a:lnTo>
                  <a:lnTo>
                    <a:pt x="68594" y="170956"/>
                  </a:lnTo>
                  <a:lnTo>
                    <a:pt x="76056" y="202962"/>
                  </a:lnTo>
                  <a:lnTo>
                    <a:pt x="89880" y="238518"/>
                  </a:lnTo>
                  <a:lnTo>
                    <a:pt x="93824" y="245469"/>
                  </a:lnTo>
                  <a:lnTo>
                    <a:pt x="95577" y="251203"/>
                  </a:lnTo>
                  <a:lnTo>
                    <a:pt x="96838" y="253050"/>
                  </a:lnTo>
                  <a:lnTo>
                    <a:pt x="98473" y="254281"/>
                  </a:lnTo>
                  <a:lnTo>
                    <a:pt x="104123" y="2567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462"/>
            <p:cNvSpPr/>
            <p:nvPr/>
          </p:nvSpPr>
          <p:spPr>
            <a:xfrm>
              <a:off x="7586663" y="2157965"/>
              <a:ext cx="371476" cy="292342"/>
            </a:xfrm>
            <a:custGeom>
              <a:avLst/>
              <a:gdLst/>
              <a:ahLst/>
              <a:cxnLst/>
              <a:rect l="0" t="0" r="0" b="0"/>
              <a:pathLst>
                <a:path w="371476" h="292342">
                  <a:moveTo>
                    <a:pt x="0" y="292341"/>
                  </a:moveTo>
                  <a:lnTo>
                    <a:pt x="0" y="275342"/>
                  </a:lnTo>
                  <a:lnTo>
                    <a:pt x="1587" y="273071"/>
                  </a:lnTo>
                  <a:lnTo>
                    <a:pt x="25163" y="254075"/>
                  </a:lnTo>
                  <a:lnTo>
                    <a:pt x="52860" y="240656"/>
                  </a:lnTo>
                  <a:lnTo>
                    <a:pt x="79426" y="227550"/>
                  </a:lnTo>
                  <a:lnTo>
                    <a:pt x="107406" y="213613"/>
                  </a:lnTo>
                  <a:lnTo>
                    <a:pt x="135805" y="199429"/>
                  </a:lnTo>
                  <a:lnTo>
                    <a:pt x="153226" y="189134"/>
                  </a:lnTo>
                  <a:lnTo>
                    <a:pt x="182524" y="156189"/>
                  </a:lnTo>
                  <a:lnTo>
                    <a:pt x="196538" y="127158"/>
                  </a:lnTo>
                  <a:lnTo>
                    <a:pt x="204834" y="95906"/>
                  </a:lnTo>
                  <a:lnTo>
                    <a:pt x="206068" y="63273"/>
                  </a:lnTo>
                  <a:lnTo>
                    <a:pt x="200976" y="31753"/>
                  </a:lnTo>
                  <a:lnTo>
                    <a:pt x="196215" y="21479"/>
                  </a:lnTo>
                  <a:lnTo>
                    <a:pt x="188841" y="8886"/>
                  </a:lnTo>
                  <a:lnTo>
                    <a:pt x="187807" y="5740"/>
                  </a:lnTo>
                  <a:lnTo>
                    <a:pt x="186323" y="3642"/>
                  </a:lnTo>
                  <a:lnTo>
                    <a:pt x="184540" y="2244"/>
                  </a:lnTo>
                  <a:lnTo>
                    <a:pt x="180443" y="690"/>
                  </a:lnTo>
                  <a:lnTo>
                    <a:pt x="175976" y="0"/>
                  </a:lnTo>
                  <a:lnTo>
                    <a:pt x="174467" y="609"/>
                  </a:lnTo>
                  <a:lnTo>
                    <a:pt x="173461" y="1810"/>
                  </a:lnTo>
                  <a:lnTo>
                    <a:pt x="171549" y="5260"/>
                  </a:lnTo>
                  <a:lnTo>
                    <a:pt x="168054" y="9439"/>
                  </a:lnTo>
                  <a:lnTo>
                    <a:pt x="165972" y="16059"/>
                  </a:lnTo>
                  <a:lnTo>
                    <a:pt x="162683" y="28711"/>
                  </a:lnTo>
                  <a:lnTo>
                    <a:pt x="159615" y="38647"/>
                  </a:lnTo>
                  <a:lnTo>
                    <a:pt x="157646" y="66546"/>
                  </a:lnTo>
                  <a:lnTo>
                    <a:pt x="157257" y="98603"/>
                  </a:lnTo>
                  <a:lnTo>
                    <a:pt x="162884" y="133569"/>
                  </a:lnTo>
                  <a:lnTo>
                    <a:pt x="171639" y="168933"/>
                  </a:lnTo>
                  <a:lnTo>
                    <a:pt x="181012" y="199085"/>
                  </a:lnTo>
                  <a:lnTo>
                    <a:pt x="191301" y="233674"/>
                  </a:lnTo>
                  <a:lnTo>
                    <a:pt x="208557" y="269172"/>
                  </a:lnTo>
                  <a:lnTo>
                    <a:pt x="219957" y="283425"/>
                  </a:lnTo>
                  <a:lnTo>
                    <a:pt x="222907" y="284410"/>
                  </a:lnTo>
                  <a:lnTo>
                    <a:pt x="224804" y="284672"/>
                  </a:lnTo>
                  <a:lnTo>
                    <a:pt x="226069" y="284054"/>
                  </a:lnTo>
                  <a:lnTo>
                    <a:pt x="226913" y="282847"/>
                  </a:lnTo>
                  <a:lnTo>
                    <a:pt x="228100" y="277357"/>
                  </a:lnTo>
                  <a:lnTo>
                    <a:pt x="229171" y="272188"/>
                  </a:lnTo>
                  <a:lnTo>
                    <a:pt x="234210" y="255934"/>
                  </a:lnTo>
                  <a:lnTo>
                    <a:pt x="237725" y="223754"/>
                  </a:lnTo>
                  <a:lnTo>
                    <a:pt x="245660" y="196684"/>
                  </a:lnTo>
                  <a:lnTo>
                    <a:pt x="250205" y="190296"/>
                  </a:lnTo>
                  <a:lnTo>
                    <a:pt x="262917" y="179333"/>
                  </a:lnTo>
                  <a:lnTo>
                    <a:pt x="264178" y="179696"/>
                  </a:lnTo>
                  <a:lnTo>
                    <a:pt x="269744" y="183206"/>
                  </a:lnTo>
                  <a:lnTo>
                    <a:pt x="274139" y="184305"/>
                  </a:lnTo>
                  <a:lnTo>
                    <a:pt x="308282" y="208804"/>
                  </a:lnTo>
                  <a:lnTo>
                    <a:pt x="337111" y="243424"/>
                  </a:lnTo>
                  <a:lnTo>
                    <a:pt x="344560" y="246788"/>
                  </a:lnTo>
                  <a:lnTo>
                    <a:pt x="352369" y="249076"/>
                  </a:lnTo>
                  <a:lnTo>
                    <a:pt x="363849" y="254897"/>
                  </a:lnTo>
                  <a:lnTo>
                    <a:pt x="371475" y="2566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463"/>
            <p:cNvSpPr/>
            <p:nvPr/>
          </p:nvSpPr>
          <p:spPr>
            <a:xfrm>
              <a:off x="7979569" y="2336530"/>
              <a:ext cx="200026" cy="105420"/>
            </a:xfrm>
            <a:custGeom>
              <a:avLst/>
              <a:gdLst/>
              <a:ahLst/>
              <a:cxnLst/>
              <a:rect l="0" t="0" r="0" b="0"/>
              <a:pathLst>
                <a:path w="200026" h="105420">
                  <a:moveTo>
                    <a:pt x="0" y="28051"/>
                  </a:moveTo>
                  <a:lnTo>
                    <a:pt x="0" y="59973"/>
                  </a:lnTo>
                  <a:lnTo>
                    <a:pt x="794" y="72787"/>
                  </a:lnTo>
                  <a:lnTo>
                    <a:pt x="5654" y="86747"/>
                  </a:lnTo>
                  <a:lnTo>
                    <a:pt x="6151" y="90995"/>
                  </a:lnTo>
                  <a:lnTo>
                    <a:pt x="7275" y="93826"/>
                  </a:lnTo>
                  <a:lnTo>
                    <a:pt x="8819" y="95714"/>
                  </a:lnTo>
                  <a:lnTo>
                    <a:pt x="10642" y="96972"/>
                  </a:lnTo>
                  <a:lnTo>
                    <a:pt x="11856" y="98605"/>
                  </a:lnTo>
                  <a:lnTo>
                    <a:pt x="13968" y="105419"/>
                  </a:lnTo>
                  <a:lnTo>
                    <a:pt x="14145" y="103976"/>
                  </a:lnTo>
                  <a:lnTo>
                    <a:pt x="14193" y="102480"/>
                  </a:lnTo>
                  <a:lnTo>
                    <a:pt x="15018" y="101483"/>
                  </a:lnTo>
                  <a:lnTo>
                    <a:pt x="18051" y="100375"/>
                  </a:lnTo>
                  <a:lnTo>
                    <a:pt x="19178" y="98492"/>
                  </a:lnTo>
                  <a:lnTo>
                    <a:pt x="21557" y="89051"/>
                  </a:lnTo>
                  <a:lnTo>
                    <a:pt x="26142" y="80080"/>
                  </a:lnTo>
                  <a:lnTo>
                    <a:pt x="36203" y="49322"/>
                  </a:lnTo>
                  <a:lnTo>
                    <a:pt x="49878" y="17873"/>
                  </a:lnTo>
                  <a:lnTo>
                    <a:pt x="51508" y="16503"/>
                  </a:lnTo>
                  <a:lnTo>
                    <a:pt x="57052" y="13811"/>
                  </a:lnTo>
                  <a:lnTo>
                    <a:pt x="57120" y="17570"/>
                  </a:lnTo>
                  <a:lnTo>
                    <a:pt x="59253" y="21541"/>
                  </a:lnTo>
                  <a:lnTo>
                    <a:pt x="60933" y="23711"/>
                  </a:lnTo>
                  <a:lnTo>
                    <a:pt x="62800" y="30356"/>
                  </a:lnTo>
                  <a:lnTo>
                    <a:pt x="65684" y="53755"/>
                  </a:lnTo>
                  <a:lnTo>
                    <a:pt x="77680" y="80166"/>
                  </a:lnTo>
                  <a:lnTo>
                    <a:pt x="98586" y="105134"/>
                  </a:lnTo>
                  <a:lnTo>
                    <a:pt x="99855" y="104840"/>
                  </a:lnTo>
                  <a:lnTo>
                    <a:pt x="109830" y="96558"/>
                  </a:lnTo>
                  <a:lnTo>
                    <a:pt x="128599" y="63563"/>
                  </a:lnTo>
                  <a:lnTo>
                    <a:pt x="132561" y="53359"/>
                  </a:lnTo>
                  <a:lnTo>
                    <a:pt x="137222" y="31639"/>
                  </a:lnTo>
                  <a:lnTo>
                    <a:pt x="148033" y="8425"/>
                  </a:lnTo>
                  <a:lnTo>
                    <a:pt x="148695" y="5442"/>
                  </a:lnTo>
                  <a:lnTo>
                    <a:pt x="149929" y="3453"/>
                  </a:lnTo>
                  <a:lnTo>
                    <a:pt x="151547" y="2128"/>
                  </a:lnTo>
                  <a:lnTo>
                    <a:pt x="156053" y="0"/>
                  </a:lnTo>
                  <a:lnTo>
                    <a:pt x="158786" y="1826"/>
                  </a:lnTo>
                  <a:lnTo>
                    <a:pt x="160626" y="3424"/>
                  </a:lnTo>
                  <a:lnTo>
                    <a:pt x="162670" y="7316"/>
                  </a:lnTo>
                  <a:lnTo>
                    <a:pt x="167775" y="20075"/>
                  </a:lnTo>
                  <a:lnTo>
                    <a:pt x="186508" y="52430"/>
                  </a:lnTo>
                  <a:lnTo>
                    <a:pt x="200025" y="780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464"/>
            <p:cNvSpPr/>
            <p:nvPr/>
          </p:nvSpPr>
          <p:spPr>
            <a:xfrm>
              <a:off x="7665244" y="2178844"/>
              <a:ext cx="100013" cy="350045"/>
            </a:xfrm>
            <a:custGeom>
              <a:avLst/>
              <a:gdLst/>
              <a:ahLst/>
              <a:cxnLst/>
              <a:rect l="0" t="0" r="0" b="0"/>
              <a:pathLst>
                <a:path w="100013" h="350045">
                  <a:moveTo>
                    <a:pt x="0" y="0"/>
                  </a:moveTo>
                  <a:lnTo>
                    <a:pt x="0" y="31063"/>
                  </a:lnTo>
                  <a:lnTo>
                    <a:pt x="0" y="61434"/>
                  </a:lnTo>
                  <a:lnTo>
                    <a:pt x="3793" y="88670"/>
                  </a:lnTo>
                  <a:lnTo>
                    <a:pt x="9943" y="120640"/>
                  </a:lnTo>
                  <a:lnTo>
                    <a:pt x="16793" y="151456"/>
                  </a:lnTo>
                  <a:lnTo>
                    <a:pt x="23849" y="184488"/>
                  </a:lnTo>
                  <a:lnTo>
                    <a:pt x="34759" y="215618"/>
                  </a:lnTo>
                  <a:lnTo>
                    <a:pt x="48046" y="244950"/>
                  </a:lnTo>
                  <a:lnTo>
                    <a:pt x="62036" y="273749"/>
                  </a:lnTo>
                  <a:lnTo>
                    <a:pt x="80193" y="306222"/>
                  </a:lnTo>
                  <a:lnTo>
                    <a:pt x="94834" y="338981"/>
                  </a:lnTo>
                  <a:lnTo>
                    <a:pt x="100012" y="3500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465"/>
            <p:cNvSpPr/>
            <p:nvPr/>
          </p:nvSpPr>
          <p:spPr>
            <a:xfrm>
              <a:off x="4957800" y="2650779"/>
              <a:ext cx="342405" cy="149213"/>
            </a:xfrm>
            <a:custGeom>
              <a:avLst/>
              <a:gdLst/>
              <a:ahLst/>
              <a:cxnLst/>
              <a:rect l="0" t="0" r="0" b="0"/>
              <a:pathLst>
                <a:path w="342405" h="149213">
                  <a:moveTo>
                    <a:pt x="64255" y="56702"/>
                  </a:moveTo>
                  <a:lnTo>
                    <a:pt x="60464" y="60495"/>
                  </a:lnTo>
                  <a:lnTo>
                    <a:pt x="54369" y="62357"/>
                  </a:lnTo>
                  <a:lnTo>
                    <a:pt x="47162" y="63978"/>
                  </a:lnTo>
                  <a:lnTo>
                    <a:pt x="20081" y="80613"/>
                  </a:lnTo>
                  <a:lnTo>
                    <a:pt x="4819" y="100962"/>
                  </a:lnTo>
                  <a:lnTo>
                    <a:pt x="2121" y="108388"/>
                  </a:lnTo>
                  <a:lnTo>
                    <a:pt x="0" y="139928"/>
                  </a:lnTo>
                  <a:lnTo>
                    <a:pt x="2096" y="143433"/>
                  </a:lnTo>
                  <a:lnTo>
                    <a:pt x="3766" y="145479"/>
                  </a:lnTo>
                  <a:lnTo>
                    <a:pt x="7738" y="147752"/>
                  </a:lnTo>
                  <a:lnTo>
                    <a:pt x="16756" y="149212"/>
                  </a:lnTo>
                  <a:lnTo>
                    <a:pt x="36325" y="141752"/>
                  </a:lnTo>
                  <a:lnTo>
                    <a:pt x="50159" y="132967"/>
                  </a:lnTo>
                  <a:lnTo>
                    <a:pt x="83317" y="107961"/>
                  </a:lnTo>
                  <a:lnTo>
                    <a:pt x="111882" y="76624"/>
                  </a:lnTo>
                  <a:lnTo>
                    <a:pt x="132240" y="41018"/>
                  </a:lnTo>
                  <a:lnTo>
                    <a:pt x="134671" y="30712"/>
                  </a:lnTo>
                  <a:lnTo>
                    <a:pt x="135682" y="1062"/>
                  </a:lnTo>
                  <a:lnTo>
                    <a:pt x="134892" y="559"/>
                  </a:lnTo>
                  <a:lnTo>
                    <a:pt x="131898" y="0"/>
                  </a:lnTo>
                  <a:lnTo>
                    <a:pt x="127921" y="1868"/>
                  </a:lnTo>
                  <a:lnTo>
                    <a:pt x="125749" y="3477"/>
                  </a:lnTo>
                  <a:lnTo>
                    <a:pt x="123337" y="7382"/>
                  </a:lnTo>
                  <a:lnTo>
                    <a:pt x="115289" y="40463"/>
                  </a:lnTo>
                  <a:lnTo>
                    <a:pt x="114352" y="72438"/>
                  </a:lnTo>
                  <a:lnTo>
                    <a:pt x="114289" y="89058"/>
                  </a:lnTo>
                  <a:lnTo>
                    <a:pt x="121855" y="107829"/>
                  </a:lnTo>
                  <a:lnTo>
                    <a:pt x="144056" y="135934"/>
                  </a:lnTo>
                  <a:lnTo>
                    <a:pt x="153698" y="139541"/>
                  </a:lnTo>
                  <a:lnTo>
                    <a:pt x="187515" y="147828"/>
                  </a:lnTo>
                  <a:lnTo>
                    <a:pt x="200794" y="148002"/>
                  </a:lnTo>
                  <a:lnTo>
                    <a:pt x="235812" y="139526"/>
                  </a:lnTo>
                  <a:lnTo>
                    <a:pt x="269212" y="129625"/>
                  </a:lnTo>
                  <a:lnTo>
                    <a:pt x="303060" y="112451"/>
                  </a:lnTo>
                  <a:lnTo>
                    <a:pt x="322682" y="101346"/>
                  </a:lnTo>
                  <a:lnTo>
                    <a:pt x="339379" y="81194"/>
                  </a:lnTo>
                  <a:lnTo>
                    <a:pt x="342404" y="72490"/>
                  </a:lnTo>
                  <a:lnTo>
                    <a:pt x="340542" y="69540"/>
                  </a:lnTo>
                  <a:lnTo>
                    <a:pt x="338934" y="67642"/>
                  </a:lnTo>
                  <a:lnTo>
                    <a:pt x="335031" y="65533"/>
                  </a:lnTo>
                  <a:lnTo>
                    <a:pt x="327838" y="64068"/>
                  </a:lnTo>
                  <a:lnTo>
                    <a:pt x="321368" y="63945"/>
                  </a:lnTo>
                  <a:lnTo>
                    <a:pt x="315318" y="66007"/>
                  </a:lnTo>
                  <a:lnTo>
                    <a:pt x="283644" y="87696"/>
                  </a:lnTo>
                  <a:lnTo>
                    <a:pt x="276280" y="98606"/>
                  </a:lnTo>
                  <a:lnTo>
                    <a:pt x="272863" y="108100"/>
                  </a:lnTo>
                  <a:lnTo>
                    <a:pt x="271851" y="115940"/>
                  </a:lnTo>
                  <a:lnTo>
                    <a:pt x="273731" y="120865"/>
                  </a:lnTo>
                  <a:lnTo>
                    <a:pt x="288229" y="137657"/>
                  </a:lnTo>
                  <a:lnTo>
                    <a:pt x="295033" y="140307"/>
                  </a:lnTo>
                  <a:lnTo>
                    <a:pt x="328575" y="1424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466"/>
            <p:cNvSpPr/>
            <p:nvPr/>
          </p:nvSpPr>
          <p:spPr>
            <a:xfrm>
              <a:off x="5686425" y="2401314"/>
              <a:ext cx="200026" cy="119343"/>
            </a:xfrm>
            <a:custGeom>
              <a:avLst/>
              <a:gdLst/>
              <a:ahLst/>
              <a:cxnLst/>
              <a:rect l="0" t="0" r="0" b="0"/>
              <a:pathLst>
                <a:path w="200026" h="119343">
                  <a:moveTo>
                    <a:pt x="0" y="98999"/>
                  </a:moveTo>
                  <a:lnTo>
                    <a:pt x="3792" y="102791"/>
                  </a:lnTo>
                  <a:lnTo>
                    <a:pt x="7771" y="104653"/>
                  </a:lnTo>
                  <a:lnTo>
                    <a:pt x="9943" y="105149"/>
                  </a:lnTo>
                  <a:lnTo>
                    <a:pt x="11391" y="106274"/>
                  </a:lnTo>
                  <a:lnTo>
                    <a:pt x="13000" y="109640"/>
                  </a:lnTo>
                  <a:lnTo>
                    <a:pt x="14223" y="110856"/>
                  </a:lnTo>
                  <a:lnTo>
                    <a:pt x="17698" y="112206"/>
                  </a:lnTo>
                  <a:lnTo>
                    <a:pt x="18942" y="113360"/>
                  </a:lnTo>
                  <a:lnTo>
                    <a:pt x="21103" y="119342"/>
                  </a:lnTo>
                  <a:lnTo>
                    <a:pt x="21403" y="114184"/>
                  </a:lnTo>
                  <a:lnTo>
                    <a:pt x="21430" y="98875"/>
                  </a:lnTo>
                  <a:lnTo>
                    <a:pt x="23547" y="92858"/>
                  </a:lnTo>
                  <a:lnTo>
                    <a:pt x="25223" y="90142"/>
                  </a:lnTo>
                  <a:lnTo>
                    <a:pt x="27582" y="78736"/>
                  </a:lnTo>
                  <a:lnTo>
                    <a:pt x="28558" y="44953"/>
                  </a:lnTo>
                  <a:lnTo>
                    <a:pt x="28567" y="39789"/>
                  </a:lnTo>
                  <a:lnTo>
                    <a:pt x="30688" y="34848"/>
                  </a:lnTo>
                  <a:lnTo>
                    <a:pt x="52424" y="10895"/>
                  </a:lnTo>
                  <a:lnTo>
                    <a:pt x="59283" y="8247"/>
                  </a:lnTo>
                  <a:lnTo>
                    <a:pt x="94405" y="103"/>
                  </a:lnTo>
                  <a:lnTo>
                    <a:pt x="121747" y="0"/>
                  </a:lnTo>
                  <a:lnTo>
                    <a:pt x="157203" y="5166"/>
                  </a:lnTo>
                  <a:lnTo>
                    <a:pt x="190085" y="12196"/>
                  </a:lnTo>
                  <a:lnTo>
                    <a:pt x="200025" y="132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467"/>
            <p:cNvSpPr/>
            <p:nvPr/>
          </p:nvSpPr>
          <p:spPr>
            <a:xfrm>
              <a:off x="5550818" y="2464594"/>
              <a:ext cx="99860" cy="92833"/>
            </a:xfrm>
            <a:custGeom>
              <a:avLst/>
              <a:gdLst/>
              <a:ahLst/>
              <a:cxnLst/>
              <a:rect l="0" t="0" r="0" b="0"/>
              <a:pathLst>
                <a:path w="99860" h="92833">
                  <a:moveTo>
                    <a:pt x="57027" y="14287"/>
                  </a:moveTo>
                  <a:lnTo>
                    <a:pt x="50875" y="14287"/>
                  </a:lnTo>
                  <a:lnTo>
                    <a:pt x="44375" y="19197"/>
                  </a:lnTo>
                  <a:lnTo>
                    <a:pt x="37755" y="20769"/>
                  </a:lnTo>
                  <a:lnTo>
                    <a:pt x="33115" y="21137"/>
                  </a:lnTo>
                  <a:lnTo>
                    <a:pt x="28407" y="23417"/>
                  </a:lnTo>
                  <a:lnTo>
                    <a:pt x="23669" y="26282"/>
                  </a:lnTo>
                  <a:lnTo>
                    <a:pt x="16539" y="28689"/>
                  </a:lnTo>
                  <a:lnTo>
                    <a:pt x="4637" y="38428"/>
                  </a:lnTo>
                  <a:lnTo>
                    <a:pt x="1992" y="45125"/>
                  </a:lnTo>
                  <a:lnTo>
                    <a:pt x="0" y="66389"/>
                  </a:lnTo>
                  <a:lnTo>
                    <a:pt x="2047" y="71310"/>
                  </a:lnTo>
                  <a:lnTo>
                    <a:pt x="4810" y="76143"/>
                  </a:lnTo>
                  <a:lnTo>
                    <a:pt x="6037" y="80937"/>
                  </a:lnTo>
                  <a:lnTo>
                    <a:pt x="10816" y="85714"/>
                  </a:lnTo>
                  <a:lnTo>
                    <a:pt x="17438" y="89688"/>
                  </a:lnTo>
                  <a:lnTo>
                    <a:pt x="26422" y="91926"/>
                  </a:lnTo>
                  <a:lnTo>
                    <a:pt x="58102" y="92832"/>
                  </a:lnTo>
                  <a:lnTo>
                    <a:pt x="82481" y="85591"/>
                  </a:lnTo>
                  <a:lnTo>
                    <a:pt x="87654" y="82226"/>
                  </a:lnTo>
                  <a:lnTo>
                    <a:pt x="90482" y="78084"/>
                  </a:lnTo>
                  <a:lnTo>
                    <a:pt x="99138" y="53030"/>
                  </a:lnTo>
                  <a:lnTo>
                    <a:pt x="99859" y="27211"/>
                  </a:lnTo>
                  <a:lnTo>
                    <a:pt x="97759" y="21884"/>
                  </a:lnTo>
                  <a:lnTo>
                    <a:pt x="7845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468"/>
            <p:cNvSpPr/>
            <p:nvPr/>
          </p:nvSpPr>
          <p:spPr>
            <a:xfrm>
              <a:off x="5165144" y="2478972"/>
              <a:ext cx="128377" cy="107067"/>
            </a:xfrm>
            <a:custGeom>
              <a:avLst/>
              <a:gdLst/>
              <a:ahLst/>
              <a:cxnLst/>
              <a:rect l="0" t="0" r="0" b="0"/>
              <a:pathLst>
                <a:path w="128377" h="107067">
                  <a:moveTo>
                    <a:pt x="6931" y="107066"/>
                  </a:moveTo>
                  <a:lnTo>
                    <a:pt x="26202" y="88589"/>
                  </a:lnTo>
                  <a:lnTo>
                    <a:pt x="35549" y="84101"/>
                  </a:lnTo>
                  <a:lnTo>
                    <a:pt x="40288" y="79397"/>
                  </a:lnTo>
                  <a:lnTo>
                    <a:pt x="68844" y="45206"/>
                  </a:lnTo>
                  <a:lnTo>
                    <a:pt x="75194" y="38025"/>
                  </a:lnTo>
                  <a:lnTo>
                    <a:pt x="79858" y="28487"/>
                  </a:lnTo>
                  <a:lnTo>
                    <a:pt x="82999" y="23723"/>
                  </a:lnTo>
                  <a:lnTo>
                    <a:pt x="84767" y="16578"/>
                  </a:lnTo>
                  <a:lnTo>
                    <a:pt x="85181" y="11816"/>
                  </a:lnTo>
                  <a:lnTo>
                    <a:pt x="84498" y="10228"/>
                  </a:lnTo>
                  <a:lnTo>
                    <a:pt x="83248" y="9170"/>
                  </a:lnTo>
                  <a:lnTo>
                    <a:pt x="79332" y="7471"/>
                  </a:lnTo>
                  <a:lnTo>
                    <a:pt x="72856" y="2226"/>
                  </a:lnTo>
                  <a:lnTo>
                    <a:pt x="65393" y="214"/>
                  </a:lnTo>
                  <a:lnTo>
                    <a:pt x="60678" y="0"/>
                  </a:lnTo>
                  <a:lnTo>
                    <a:pt x="56483" y="2066"/>
                  </a:lnTo>
                  <a:lnTo>
                    <a:pt x="51973" y="4836"/>
                  </a:lnTo>
                  <a:lnTo>
                    <a:pt x="24257" y="14271"/>
                  </a:lnTo>
                  <a:lnTo>
                    <a:pt x="7988" y="27837"/>
                  </a:lnTo>
                  <a:lnTo>
                    <a:pt x="3432" y="34282"/>
                  </a:lnTo>
                  <a:lnTo>
                    <a:pt x="867" y="42373"/>
                  </a:lnTo>
                  <a:lnTo>
                    <a:pt x="0" y="52218"/>
                  </a:lnTo>
                  <a:lnTo>
                    <a:pt x="2000" y="57024"/>
                  </a:lnTo>
                  <a:lnTo>
                    <a:pt x="3643" y="59417"/>
                  </a:lnTo>
                  <a:lnTo>
                    <a:pt x="13541" y="66577"/>
                  </a:lnTo>
                  <a:lnTo>
                    <a:pt x="38658" y="75977"/>
                  </a:lnTo>
                  <a:lnTo>
                    <a:pt x="71270" y="78343"/>
                  </a:lnTo>
                  <a:lnTo>
                    <a:pt x="95043" y="77677"/>
                  </a:lnTo>
                  <a:lnTo>
                    <a:pt x="128376" y="713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469"/>
            <p:cNvSpPr/>
            <p:nvPr/>
          </p:nvSpPr>
          <p:spPr>
            <a:xfrm>
              <a:off x="4793456" y="2293144"/>
              <a:ext cx="57151" cy="21432"/>
            </a:xfrm>
            <a:custGeom>
              <a:avLst/>
              <a:gdLst/>
              <a:ahLst/>
              <a:cxnLst/>
              <a:rect l="0" t="0" r="0" b="0"/>
              <a:pathLst>
                <a:path w="57151" h="21432">
                  <a:moveTo>
                    <a:pt x="57150" y="21431"/>
                  </a:moveTo>
                  <a:lnTo>
                    <a:pt x="47207" y="21431"/>
                  </a:lnTo>
                  <a:lnTo>
                    <a:pt x="36565" y="17639"/>
                  </a:lnTo>
                  <a:lnTo>
                    <a:pt x="23657" y="10040"/>
                  </a:lnTo>
                  <a:lnTo>
                    <a:pt x="11948" y="720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470"/>
            <p:cNvSpPr/>
            <p:nvPr/>
          </p:nvSpPr>
          <p:spPr>
            <a:xfrm>
              <a:off x="5036476" y="2264791"/>
              <a:ext cx="499930" cy="306539"/>
            </a:xfrm>
            <a:custGeom>
              <a:avLst/>
              <a:gdLst/>
              <a:ahLst/>
              <a:cxnLst/>
              <a:rect l="0" t="0" r="0" b="0"/>
              <a:pathLst>
                <a:path w="499930" h="306539">
                  <a:moveTo>
                    <a:pt x="107024" y="214090"/>
                  </a:moveTo>
                  <a:lnTo>
                    <a:pt x="96382" y="203448"/>
                  </a:lnTo>
                  <a:lnTo>
                    <a:pt x="92240" y="201423"/>
                  </a:lnTo>
                  <a:lnTo>
                    <a:pt x="83113" y="200123"/>
                  </a:lnTo>
                  <a:lnTo>
                    <a:pt x="78406" y="202062"/>
                  </a:lnTo>
                  <a:lnTo>
                    <a:pt x="67059" y="207616"/>
                  </a:lnTo>
                  <a:lnTo>
                    <a:pt x="45684" y="216604"/>
                  </a:lnTo>
                  <a:lnTo>
                    <a:pt x="37958" y="223409"/>
                  </a:lnTo>
                  <a:lnTo>
                    <a:pt x="31084" y="230932"/>
                  </a:lnTo>
                  <a:lnTo>
                    <a:pt x="19083" y="240424"/>
                  </a:lnTo>
                  <a:lnTo>
                    <a:pt x="4966" y="258255"/>
                  </a:lnTo>
                  <a:lnTo>
                    <a:pt x="2134" y="265734"/>
                  </a:lnTo>
                  <a:lnTo>
                    <a:pt x="0" y="287587"/>
                  </a:lnTo>
                  <a:lnTo>
                    <a:pt x="2043" y="292528"/>
                  </a:lnTo>
                  <a:lnTo>
                    <a:pt x="9822" y="302168"/>
                  </a:lnTo>
                  <a:lnTo>
                    <a:pt x="16463" y="304830"/>
                  </a:lnTo>
                  <a:lnTo>
                    <a:pt x="29869" y="306538"/>
                  </a:lnTo>
                  <a:lnTo>
                    <a:pt x="45864" y="301173"/>
                  </a:lnTo>
                  <a:lnTo>
                    <a:pt x="59621" y="293956"/>
                  </a:lnTo>
                  <a:lnTo>
                    <a:pt x="72959" y="282116"/>
                  </a:lnTo>
                  <a:lnTo>
                    <a:pt x="98209" y="249749"/>
                  </a:lnTo>
                  <a:lnTo>
                    <a:pt x="116476" y="220285"/>
                  </a:lnTo>
                  <a:lnTo>
                    <a:pt x="130512" y="185390"/>
                  </a:lnTo>
                  <a:lnTo>
                    <a:pt x="137046" y="149780"/>
                  </a:lnTo>
                  <a:lnTo>
                    <a:pt x="141993" y="114076"/>
                  </a:lnTo>
                  <a:lnTo>
                    <a:pt x="142644" y="78359"/>
                  </a:lnTo>
                  <a:lnTo>
                    <a:pt x="142734" y="45439"/>
                  </a:lnTo>
                  <a:lnTo>
                    <a:pt x="142742" y="12592"/>
                  </a:lnTo>
                  <a:lnTo>
                    <a:pt x="142744" y="8321"/>
                  </a:lnTo>
                  <a:lnTo>
                    <a:pt x="141949" y="5473"/>
                  </a:lnTo>
                  <a:lnTo>
                    <a:pt x="140626" y="3575"/>
                  </a:lnTo>
                  <a:lnTo>
                    <a:pt x="135893" y="0"/>
                  </a:lnTo>
                  <a:lnTo>
                    <a:pt x="125682" y="9740"/>
                  </a:lnTo>
                  <a:lnTo>
                    <a:pt x="116471" y="25411"/>
                  </a:lnTo>
                  <a:lnTo>
                    <a:pt x="102255" y="59531"/>
                  </a:lnTo>
                  <a:lnTo>
                    <a:pt x="90354" y="92989"/>
                  </a:lnTo>
                  <a:lnTo>
                    <a:pt x="80566" y="128410"/>
                  </a:lnTo>
                  <a:lnTo>
                    <a:pt x="78727" y="164090"/>
                  </a:lnTo>
                  <a:lnTo>
                    <a:pt x="80620" y="192660"/>
                  </a:lnTo>
                  <a:lnTo>
                    <a:pt x="91435" y="227584"/>
                  </a:lnTo>
                  <a:lnTo>
                    <a:pt x="108450" y="254154"/>
                  </a:lnTo>
                  <a:lnTo>
                    <a:pt x="117976" y="261794"/>
                  </a:lnTo>
                  <a:lnTo>
                    <a:pt x="149594" y="274906"/>
                  </a:lnTo>
                  <a:lnTo>
                    <a:pt x="179521" y="281718"/>
                  </a:lnTo>
                  <a:lnTo>
                    <a:pt x="200207" y="284399"/>
                  </a:lnTo>
                  <a:lnTo>
                    <a:pt x="227736" y="279602"/>
                  </a:lnTo>
                  <a:lnTo>
                    <a:pt x="258044" y="268706"/>
                  </a:lnTo>
                  <a:lnTo>
                    <a:pt x="280112" y="258510"/>
                  </a:lnTo>
                  <a:lnTo>
                    <a:pt x="313480" y="227949"/>
                  </a:lnTo>
                  <a:lnTo>
                    <a:pt x="339451" y="195370"/>
                  </a:lnTo>
                  <a:lnTo>
                    <a:pt x="341293" y="190424"/>
                  </a:lnTo>
                  <a:lnTo>
                    <a:pt x="340991" y="187994"/>
                  </a:lnTo>
                  <a:lnTo>
                    <a:pt x="335406" y="174411"/>
                  </a:lnTo>
                  <a:lnTo>
                    <a:pt x="333891" y="173350"/>
                  </a:lnTo>
                  <a:lnTo>
                    <a:pt x="332088" y="172643"/>
                  </a:lnTo>
                  <a:lnTo>
                    <a:pt x="330886" y="172965"/>
                  </a:lnTo>
                  <a:lnTo>
                    <a:pt x="330084" y="173973"/>
                  </a:lnTo>
                  <a:lnTo>
                    <a:pt x="329549" y="175440"/>
                  </a:lnTo>
                  <a:lnTo>
                    <a:pt x="311715" y="195088"/>
                  </a:lnTo>
                  <a:lnTo>
                    <a:pt x="297358" y="205368"/>
                  </a:lnTo>
                  <a:lnTo>
                    <a:pt x="278603" y="235708"/>
                  </a:lnTo>
                  <a:lnTo>
                    <a:pt x="274563" y="245129"/>
                  </a:lnTo>
                  <a:lnTo>
                    <a:pt x="271757" y="265077"/>
                  </a:lnTo>
                  <a:lnTo>
                    <a:pt x="275249" y="276999"/>
                  </a:lnTo>
                  <a:lnTo>
                    <a:pt x="277117" y="279842"/>
                  </a:lnTo>
                  <a:lnTo>
                    <a:pt x="288134" y="288571"/>
                  </a:lnTo>
                  <a:lnTo>
                    <a:pt x="294938" y="290849"/>
                  </a:lnTo>
                  <a:lnTo>
                    <a:pt x="308449" y="292312"/>
                  </a:lnTo>
                  <a:lnTo>
                    <a:pt x="339378" y="283838"/>
                  </a:lnTo>
                  <a:lnTo>
                    <a:pt x="345270" y="282020"/>
                  </a:lnTo>
                  <a:lnTo>
                    <a:pt x="353934" y="275767"/>
                  </a:lnTo>
                  <a:lnTo>
                    <a:pt x="365391" y="265438"/>
                  </a:lnTo>
                  <a:lnTo>
                    <a:pt x="373460" y="259136"/>
                  </a:lnTo>
                  <a:lnTo>
                    <a:pt x="379692" y="251044"/>
                  </a:lnTo>
                  <a:lnTo>
                    <a:pt x="382992" y="242156"/>
                  </a:lnTo>
                  <a:lnTo>
                    <a:pt x="385250" y="233708"/>
                  </a:lnTo>
                  <a:lnTo>
                    <a:pt x="391052" y="221817"/>
                  </a:lnTo>
                  <a:lnTo>
                    <a:pt x="392745" y="203582"/>
                  </a:lnTo>
                  <a:lnTo>
                    <a:pt x="391960" y="202322"/>
                  </a:lnTo>
                  <a:lnTo>
                    <a:pt x="390644" y="201482"/>
                  </a:lnTo>
                  <a:lnTo>
                    <a:pt x="388973" y="200922"/>
                  </a:lnTo>
                  <a:lnTo>
                    <a:pt x="387859" y="201343"/>
                  </a:lnTo>
                  <a:lnTo>
                    <a:pt x="387115" y="202417"/>
                  </a:lnTo>
                  <a:lnTo>
                    <a:pt x="385924" y="206052"/>
                  </a:lnTo>
                  <a:lnTo>
                    <a:pt x="380779" y="212473"/>
                  </a:lnTo>
                  <a:lnTo>
                    <a:pt x="378788" y="219924"/>
                  </a:lnTo>
                  <a:lnTo>
                    <a:pt x="378513" y="231062"/>
                  </a:lnTo>
                  <a:lnTo>
                    <a:pt x="380615" y="235656"/>
                  </a:lnTo>
                  <a:lnTo>
                    <a:pt x="388432" y="245073"/>
                  </a:lnTo>
                  <a:lnTo>
                    <a:pt x="408487" y="259336"/>
                  </a:lnTo>
                  <a:lnTo>
                    <a:pt x="415897" y="261981"/>
                  </a:lnTo>
                  <a:lnTo>
                    <a:pt x="448583" y="266027"/>
                  </a:lnTo>
                  <a:lnTo>
                    <a:pt x="468709" y="270211"/>
                  </a:lnTo>
                  <a:lnTo>
                    <a:pt x="483183" y="270935"/>
                  </a:lnTo>
                  <a:lnTo>
                    <a:pt x="490635" y="268988"/>
                  </a:lnTo>
                  <a:lnTo>
                    <a:pt x="499929" y="2640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471"/>
            <p:cNvSpPr/>
            <p:nvPr/>
          </p:nvSpPr>
          <p:spPr>
            <a:xfrm>
              <a:off x="7294063" y="2143212"/>
              <a:ext cx="178301" cy="385120"/>
            </a:xfrm>
            <a:custGeom>
              <a:avLst/>
              <a:gdLst/>
              <a:ahLst/>
              <a:cxnLst/>
              <a:rect l="0" t="0" r="0" b="0"/>
              <a:pathLst>
                <a:path w="178301" h="385120">
                  <a:moveTo>
                    <a:pt x="6850" y="7057"/>
                  </a:moveTo>
                  <a:lnTo>
                    <a:pt x="6850" y="3264"/>
                  </a:lnTo>
                  <a:lnTo>
                    <a:pt x="6056" y="2147"/>
                  </a:lnTo>
                  <a:lnTo>
                    <a:pt x="4733" y="1402"/>
                  </a:lnTo>
                  <a:lnTo>
                    <a:pt x="0" y="0"/>
                  </a:lnTo>
                  <a:lnTo>
                    <a:pt x="4674" y="5633"/>
                  </a:lnTo>
                  <a:lnTo>
                    <a:pt x="5882" y="9864"/>
                  </a:lnTo>
                  <a:lnTo>
                    <a:pt x="8839" y="29171"/>
                  </a:lnTo>
                  <a:lnTo>
                    <a:pt x="11702" y="39110"/>
                  </a:lnTo>
                  <a:lnTo>
                    <a:pt x="13541" y="67010"/>
                  </a:lnTo>
                  <a:lnTo>
                    <a:pt x="15976" y="93613"/>
                  </a:lnTo>
                  <a:lnTo>
                    <a:pt x="19608" y="121603"/>
                  </a:lnTo>
                  <a:lnTo>
                    <a:pt x="20684" y="150005"/>
                  </a:lnTo>
                  <a:lnTo>
                    <a:pt x="23119" y="180645"/>
                  </a:lnTo>
                  <a:lnTo>
                    <a:pt x="26751" y="212742"/>
                  </a:lnTo>
                  <a:lnTo>
                    <a:pt x="27827" y="242361"/>
                  </a:lnTo>
                  <a:lnTo>
                    <a:pt x="28147" y="271245"/>
                  </a:lnTo>
                  <a:lnTo>
                    <a:pt x="30357" y="299912"/>
                  </a:lnTo>
                  <a:lnTo>
                    <a:pt x="38217" y="334250"/>
                  </a:lnTo>
                  <a:lnTo>
                    <a:pt x="45979" y="368464"/>
                  </a:lnTo>
                  <a:lnTo>
                    <a:pt x="49384" y="383798"/>
                  </a:lnTo>
                  <a:lnTo>
                    <a:pt x="50287" y="384424"/>
                  </a:lnTo>
                  <a:lnTo>
                    <a:pt x="53407" y="385119"/>
                  </a:lnTo>
                  <a:lnTo>
                    <a:pt x="54557" y="384511"/>
                  </a:lnTo>
                  <a:lnTo>
                    <a:pt x="55323" y="383312"/>
                  </a:lnTo>
                  <a:lnTo>
                    <a:pt x="56174" y="379069"/>
                  </a:lnTo>
                  <a:lnTo>
                    <a:pt x="56829" y="345030"/>
                  </a:lnTo>
                  <a:lnTo>
                    <a:pt x="62507" y="313589"/>
                  </a:lnTo>
                  <a:lnTo>
                    <a:pt x="67497" y="285535"/>
                  </a:lnTo>
                  <a:lnTo>
                    <a:pt x="76126" y="263560"/>
                  </a:lnTo>
                  <a:lnTo>
                    <a:pt x="94964" y="240579"/>
                  </a:lnTo>
                  <a:lnTo>
                    <a:pt x="99722" y="237844"/>
                  </a:lnTo>
                  <a:lnTo>
                    <a:pt x="109244" y="236089"/>
                  </a:lnTo>
                  <a:lnTo>
                    <a:pt x="110831" y="236739"/>
                  </a:lnTo>
                  <a:lnTo>
                    <a:pt x="111890" y="237966"/>
                  </a:lnTo>
                  <a:lnTo>
                    <a:pt x="113859" y="241445"/>
                  </a:lnTo>
                  <a:lnTo>
                    <a:pt x="117380" y="245638"/>
                  </a:lnTo>
                  <a:lnTo>
                    <a:pt x="119474" y="252264"/>
                  </a:lnTo>
                  <a:lnTo>
                    <a:pt x="122770" y="264919"/>
                  </a:lnTo>
                  <a:lnTo>
                    <a:pt x="128773" y="276606"/>
                  </a:lnTo>
                  <a:lnTo>
                    <a:pt x="130994" y="279625"/>
                  </a:lnTo>
                  <a:lnTo>
                    <a:pt x="133463" y="287213"/>
                  </a:lnTo>
                  <a:lnTo>
                    <a:pt x="136969" y="300410"/>
                  </a:lnTo>
                  <a:lnTo>
                    <a:pt x="145264" y="319091"/>
                  </a:lnTo>
                  <a:lnTo>
                    <a:pt x="151976" y="326449"/>
                  </a:lnTo>
                  <a:lnTo>
                    <a:pt x="165427" y="337640"/>
                  </a:lnTo>
                  <a:lnTo>
                    <a:pt x="168609" y="342631"/>
                  </a:lnTo>
                  <a:lnTo>
                    <a:pt x="169458" y="345073"/>
                  </a:lnTo>
                  <a:lnTo>
                    <a:pt x="170818" y="346701"/>
                  </a:lnTo>
                  <a:lnTo>
                    <a:pt x="178300" y="3499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472"/>
            <p:cNvSpPr/>
            <p:nvPr/>
          </p:nvSpPr>
          <p:spPr>
            <a:xfrm>
              <a:off x="7165181" y="2371725"/>
              <a:ext cx="192883" cy="191738"/>
            </a:xfrm>
            <a:custGeom>
              <a:avLst/>
              <a:gdLst/>
              <a:ahLst/>
              <a:cxnLst/>
              <a:rect l="0" t="0" r="0" b="0"/>
              <a:pathLst>
                <a:path w="192883" h="191738">
                  <a:moveTo>
                    <a:pt x="0" y="135731"/>
                  </a:moveTo>
                  <a:lnTo>
                    <a:pt x="0" y="158675"/>
                  </a:lnTo>
                  <a:lnTo>
                    <a:pt x="3793" y="170222"/>
                  </a:lnTo>
                  <a:lnTo>
                    <a:pt x="13001" y="184010"/>
                  </a:lnTo>
                  <a:lnTo>
                    <a:pt x="20326" y="191737"/>
                  </a:lnTo>
                  <a:lnTo>
                    <a:pt x="20694" y="191324"/>
                  </a:lnTo>
                  <a:lnTo>
                    <a:pt x="21335" y="182838"/>
                  </a:lnTo>
                  <a:lnTo>
                    <a:pt x="19272" y="178363"/>
                  </a:lnTo>
                  <a:lnTo>
                    <a:pt x="17611" y="176059"/>
                  </a:lnTo>
                  <a:lnTo>
                    <a:pt x="15272" y="165231"/>
                  </a:lnTo>
                  <a:lnTo>
                    <a:pt x="12300" y="131375"/>
                  </a:lnTo>
                  <a:lnTo>
                    <a:pt x="8163" y="110088"/>
                  </a:lnTo>
                  <a:lnTo>
                    <a:pt x="11238" y="95413"/>
                  </a:lnTo>
                  <a:lnTo>
                    <a:pt x="20182" y="76232"/>
                  </a:lnTo>
                  <a:lnTo>
                    <a:pt x="40944" y="52392"/>
                  </a:lnTo>
                  <a:lnTo>
                    <a:pt x="72126" y="34230"/>
                  </a:lnTo>
                  <a:lnTo>
                    <a:pt x="86825" y="27119"/>
                  </a:lnTo>
                  <a:lnTo>
                    <a:pt x="120015" y="20438"/>
                  </a:lnTo>
                  <a:lnTo>
                    <a:pt x="149737" y="11710"/>
                  </a:lnTo>
                  <a:lnTo>
                    <a:pt x="182913" y="3752"/>
                  </a:lnTo>
                  <a:lnTo>
                    <a:pt x="19288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473"/>
            <p:cNvSpPr/>
            <p:nvPr/>
          </p:nvSpPr>
          <p:spPr>
            <a:xfrm>
              <a:off x="6386513" y="2736056"/>
              <a:ext cx="478632" cy="42864"/>
            </a:xfrm>
            <a:custGeom>
              <a:avLst/>
              <a:gdLst/>
              <a:ahLst/>
              <a:cxnLst/>
              <a:rect l="0" t="0" r="0" b="0"/>
              <a:pathLst>
                <a:path w="478632" h="42864">
                  <a:moveTo>
                    <a:pt x="0" y="0"/>
                  </a:moveTo>
                  <a:lnTo>
                    <a:pt x="13772" y="794"/>
                  </a:lnTo>
                  <a:lnTo>
                    <a:pt x="47528" y="6151"/>
                  </a:lnTo>
                  <a:lnTo>
                    <a:pt x="78289" y="6850"/>
                  </a:lnTo>
                  <a:lnTo>
                    <a:pt x="103057" y="7013"/>
                  </a:lnTo>
                  <a:lnTo>
                    <a:pt x="129940" y="7086"/>
                  </a:lnTo>
                  <a:lnTo>
                    <a:pt x="157764" y="7118"/>
                  </a:lnTo>
                  <a:lnTo>
                    <a:pt x="188121" y="7133"/>
                  </a:lnTo>
                  <a:lnTo>
                    <a:pt x="220134" y="7933"/>
                  </a:lnTo>
                  <a:lnTo>
                    <a:pt x="252883" y="10934"/>
                  </a:lnTo>
                  <a:lnTo>
                    <a:pt x="283842" y="14914"/>
                  </a:lnTo>
                  <a:lnTo>
                    <a:pt x="312683" y="19329"/>
                  </a:lnTo>
                  <a:lnTo>
                    <a:pt x="338730" y="23936"/>
                  </a:lnTo>
                  <a:lnTo>
                    <a:pt x="363536" y="28630"/>
                  </a:lnTo>
                  <a:lnTo>
                    <a:pt x="397698" y="33619"/>
                  </a:lnTo>
                  <a:lnTo>
                    <a:pt x="425811" y="37213"/>
                  </a:lnTo>
                  <a:lnTo>
                    <a:pt x="456644" y="41747"/>
                  </a:lnTo>
                  <a:lnTo>
                    <a:pt x="478630" y="42863"/>
                  </a:lnTo>
                  <a:lnTo>
                    <a:pt x="478631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474"/>
            <p:cNvSpPr/>
            <p:nvPr/>
          </p:nvSpPr>
          <p:spPr>
            <a:xfrm>
              <a:off x="6686558" y="2279036"/>
              <a:ext cx="271456" cy="341176"/>
            </a:xfrm>
            <a:custGeom>
              <a:avLst/>
              <a:gdLst/>
              <a:ahLst/>
              <a:cxnLst/>
              <a:rect l="0" t="0" r="0" b="0"/>
              <a:pathLst>
                <a:path w="271456" h="341176">
                  <a:moveTo>
                    <a:pt x="7136" y="221277"/>
                  </a:moveTo>
                  <a:lnTo>
                    <a:pt x="7930" y="251816"/>
                  </a:lnTo>
                  <a:lnTo>
                    <a:pt x="13287" y="285829"/>
                  </a:lnTo>
                  <a:lnTo>
                    <a:pt x="16265" y="313552"/>
                  </a:lnTo>
                  <a:lnTo>
                    <a:pt x="20743" y="332176"/>
                  </a:lnTo>
                  <a:lnTo>
                    <a:pt x="21333" y="341175"/>
                  </a:lnTo>
                  <a:lnTo>
                    <a:pt x="21397" y="338470"/>
                  </a:lnTo>
                  <a:lnTo>
                    <a:pt x="19295" y="334746"/>
                  </a:lnTo>
                  <a:lnTo>
                    <a:pt x="17623" y="332641"/>
                  </a:lnTo>
                  <a:lnTo>
                    <a:pt x="15765" y="326070"/>
                  </a:lnTo>
                  <a:lnTo>
                    <a:pt x="10574" y="291165"/>
                  </a:lnTo>
                  <a:lnTo>
                    <a:pt x="5472" y="256791"/>
                  </a:lnTo>
                  <a:lnTo>
                    <a:pt x="1074" y="224588"/>
                  </a:lnTo>
                  <a:lnTo>
                    <a:pt x="313" y="197034"/>
                  </a:lnTo>
                  <a:lnTo>
                    <a:pt x="87" y="168762"/>
                  </a:lnTo>
                  <a:lnTo>
                    <a:pt x="21" y="140276"/>
                  </a:lnTo>
                  <a:lnTo>
                    <a:pt x="0" y="111728"/>
                  </a:lnTo>
                  <a:lnTo>
                    <a:pt x="5697" y="79340"/>
                  </a:lnTo>
                  <a:lnTo>
                    <a:pt x="16582" y="47895"/>
                  </a:lnTo>
                  <a:lnTo>
                    <a:pt x="29249" y="24913"/>
                  </a:lnTo>
                  <a:lnTo>
                    <a:pt x="43057" y="10165"/>
                  </a:lnTo>
                  <a:lnTo>
                    <a:pt x="52469" y="4418"/>
                  </a:lnTo>
                  <a:lnTo>
                    <a:pt x="67487" y="1183"/>
                  </a:lnTo>
                  <a:lnTo>
                    <a:pt x="96634" y="0"/>
                  </a:lnTo>
                  <a:lnTo>
                    <a:pt x="132261" y="15930"/>
                  </a:lnTo>
                  <a:lnTo>
                    <a:pt x="140270" y="23120"/>
                  </a:lnTo>
                  <a:lnTo>
                    <a:pt x="158547" y="45310"/>
                  </a:lnTo>
                  <a:lnTo>
                    <a:pt x="162594" y="59424"/>
                  </a:lnTo>
                  <a:lnTo>
                    <a:pt x="164073" y="83174"/>
                  </a:lnTo>
                  <a:lnTo>
                    <a:pt x="160440" y="97454"/>
                  </a:lnTo>
                  <a:lnTo>
                    <a:pt x="142045" y="126919"/>
                  </a:lnTo>
                  <a:lnTo>
                    <a:pt x="108565" y="156852"/>
                  </a:lnTo>
                  <a:lnTo>
                    <a:pt x="96666" y="165656"/>
                  </a:lnTo>
                  <a:lnTo>
                    <a:pt x="61592" y="184162"/>
                  </a:lnTo>
                  <a:lnTo>
                    <a:pt x="27894" y="204386"/>
                  </a:lnTo>
                  <a:lnTo>
                    <a:pt x="18482" y="216485"/>
                  </a:lnTo>
                  <a:lnTo>
                    <a:pt x="17875" y="218876"/>
                  </a:lnTo>
                  <a:lnTo>
                    <a:pt x="18265" y="221263"/>
                  </a:lnTo>
                  <a:lnTo>
                    <a:pt x="19318" y="223649"/>
                  </a:lnTo>
                  <a:lnTo>
                    <a:pt x="20813" y="225239"/>
                  </a:lnTo>
                  <a:lnTo>
                    <a:pt x="51356" y="236005"/>
                  </a:lnTo>
                  <a:lnTo>
                    <a:pt x="86690" y="247528"/>
                  </a:lnTo>
                  <a:lnTo>
                    <a:pt x="122099" y="257006"/>
                  </a:lnTo>
                  <a:lnTo>
                    <a:pt x="148091" y="266259"/>
                  </a:lnTo>
                  <a:lnTo>
                    <a:pt x="181999" y="279815"/>
                  </a:lnTo>
                  <a:lnTo>
                    <a:pt x="212774" y="295046"/>
                  </a:lnTo>
                  <a:lnTo>
                    <a:pt x="243776" y="309063"/>
                  </a:lnTo>
                  <a:lnTo>
                    <a:pt x="260225" y="318845"/>
                  </a:lnTo>
                  <a:lnTo>
                    <a:pt x="271455" y="3284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475"/>
            <p:cNvSpPr/>
            <p:nvPr/>
          </p:nvSpPr>
          <p:spPr>
            <a:xfrm>
              <a:off x="6423761" y="2350294"/>
              <a:ext cx="218407" cy="232355"/>
            </a:xfrm>
            <a:custGeom>
              <a:avLst/>
              <a:gdLst/>
              <a:ahLst/>
              <a:cxnLst/>
              <a:rect l="0" t="0" r="0" b="0"/>
              <a:pathLst>
                <a:path w="218407" h="232355">
                  <a:moveTo>
                    <a:pt x="141345" y="78581"/>
                  </a:moveTo>
                  <a:lnTo>
                    <a:pt x="141345" y="54732"/>
                  </a:lnTo>
                  <a:lnTo>
                    <a:pt x="139228" y="49990"/>
                  </a:lnTo>
                  <a:lnTo>
                    <a:pt x="137552" y="47614"/>
                  </a:lnTo>
                  <a:lnTo>
                    <a:pt x="133574" y="44974"/>
                  </a:lnTo>
                  <a:lnTo>
                    <a:pt x="111346" y="36835"/>
                  </a:lnTo>
                  <a:lnTo>
                    <a:pt x="90440" y="41642"/>
                  </a:lnTo>
                  <a:lnTo>
                    <a:pt x="61549" y="56333"/>
                  </a:lnTo>
                  <a:lnTo>
                    <a:pt x="31353" y="88197"/>
                  </a:lnTo>
                  <a:lnTo>
                    <a:pt x="18180" y="103214"/>
                  </a:lnTo>
                  <a:lnTo>
                    <a:pt x="3634" y="132360"/>
                  </a:lnTo>
                  <a:lnTo>
                    <a:pt x="0" y="151136"/>
                  </a:lnTo>
                  <a:lnTo>
                    <a:pt x="2716" y="167989"/>
                  </a:lnTo>
                  <a:lnTo>
                    <a:pt x="11538" y="187905"/>
                  </a:lnTo>
                  <a:lnTo>
                    <a:pt x="32274" y="211903"/>
                  </a:lnTo>
                  <a:lnTo>
                    <a:pt x="53818" y="222418"/>
                  </a:lnTo>
                  <a:lnTo>
                    <a:pt x="83839" y="228172"/>
                  </a:lnTo>
                  <a:lnTo>
                    <a:pt x="106315" y="232354"/>
                  </a:lnTo>
                  <a:lnTo>
                    <a:pt x="139835" y="227460"/>
                  </a:lnTo>
                  <a:lnTo>
                    <a:pt x="169622" y="218850"/>
                  </a:lnTo>
                  <a:lnTo>
                    <a:pt x="179842" y="212096"/>
                  </a:lnTo>
                  <a:lnTo>
                    <a:pt x="200449" y="189414"/>
                  </a:lnTo>
                  <a:lnTo>
                    <a:pt x="214794" y="156706"/>
                  </a:lnTo>
                  <a:lnTo>
                    <a:pt x="218406" y="135596"/>
                  </a:lnTo>
                  <a:lnTo>
                    <a:pt x="213923" y="107129"/>
                  </a:lnTo>
                  <a:lnTo>
                    <a:pt x="203094" y="75226"/>
                  </a:lnTo>
                  <a:lnTo>
                    <a:pt x="191330" y="44537"/>
                  </a:lnTo>
                  <a:lnTo>
                    <a:pt x="182085" y="29071"/>
                  </a:lnTo>
                  <a:lnTo>
                    <a:pt x="173525" y="16551"/>
                  </a:lnTo>
                  <a:lnTo>
                    <a:pt x="170728" y="10531"/>
                  </a:lnTo>
                  <a:lnTo>
                    <a:pt x="16277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476"/>
            <p:cNvSpPr/>
            <p:nvPr/>
          </p:nvSpPr>
          <p:spPr>
            <a:xfrm>
              <a:off x="5993634" y="2657803"/>
              <a:ext cx="199997" cy="49563"/>
            </a:xfrm>
            <a:custGeom>
              <a:avLst/>
              <a:gdLst/>
              <a:ahLst/>
              <a:cxnLst/>
              <a:rect l="0" t="0" r="0" b="0"/>
              <a:pathLst>
                <a:path w="199997" h="49563">
                  <a:moveTo>
                    <a:pt x="14261" y="28247"/>
                  </a:moveTo>
                  <a:lnTo>
                    <a:pt x="14261" y="24455"/>
                  </a:lnTo>
                  <a:lnTo>
                    <a:pt x="13466" y="23337"/>
                  </a:lnTo>
                  <a:lnTo>
                    <a:pt x="12143" y="22593"/>
                  </a:lnTo>
                  <a:lnTo>
                    <a:pt x="6984" y="21299"/>
                  </a:lnTo>
                  <a:lnTo>
                    <a:pt x="3618" y="21190"/>
                  </a:lnTo>
                  <a:lnTo>
                    <a:pt x="2402" y="21955"/>
                  </a:lnTo>
                  <a:lnTo>
                    <a:pt x="1592" y="23259"/>
                  </a:lnTo>
                  <a:lnTo>
                    <a:pt x="452" y="28886"/>
                  </a:lnTo>
                  <a:lnTo>
                    <a:pt x="0" y="38803"/>
                  </a:lnTo>
                  <a:lnTo>
                    <a:pt x="2102" y="42992"/>
                  </a:lnTo>
                  <a:lnTo>
                    <a:pt x="3773" y="45221"/>
                  </a:lnTo>
                  <a:lnTo>
                    <a:pt x="7747" y="47697"/>
                  </a:lnTo>
                  <a:lnTo>
                    <a:pt x="16765" y="49287"/>
                  </a:lnTo>
                  <a:lnTo>
                    <a:pt x="27614" y="49562"/>
                  </a:lnTo>
                  <a:lnTo>
                    <a:pt x="34218" y="47510"/>
                  </a:lnTo>
                  <a:lnTo>
                    <a:pt x="44194" y="40855"/>
                  </a:lnTo>
                  <a:lnTo>
                    <a:pt x="46123" y="39034"/>
                  </a:lnTo>
                  <a:lnTo>
                    <a:pt x="48265" y="34893"/>
                  </a:lnTo>
                  <a:lnTo>
                    <a:pt x="49828" y="26714"/>
                  </a:lnTo>
                  <a:lnTo>
                    <a:pt x="49879" y="24844"/>
                  </a:lnTo>
                  <a:lnTo>
                    <a:pt x="49118" y="23597"/>
                  </a:lnTo>
                  <a:lnTo>
                    <a:pt x="47817" y="22766"/>
                  </a:lnTo>
                  <a:lnTo>
                    <a:pt x="46157" y="22211"/>
                  </a:lnTo>
                  <a:lnTo>
                    <a:pt x="45049" y="21048"/>
                  </a:lnTo>
                  <a:lnTo>
                    <a:pt x="43127" y="15050"/>
                  </a:lnTo>
                  <a:lnTo>
                    <a:pt x="40848" y="14444"/>
                  </a:lnTo>
                  <a:lnTo>
                    <a:pt x="36710" y="14055"/>
                  </a:lnTo>
                  <a:lnTo>
                    <a:pt x="56491" y="13960"/>
                  </a:lnTo>
                  <a:lnTo>
                    <a:pt x="87387" y="21235"/>
                  </a:lnTo>
                  <a:lnTo>
                    <a:pt x="98169" y="27167"/>
                  </a:lnTo>
                  <a:lnTo>
                    <a:pt x="106787" y="35068"/>
                  </a:lnTo>
                  <a:lnTo>
                    <a:pt x="114246" y="35390"/>
                  </a:lnTo>
                  <a:lnTo>
                    <a:pt x="114271" y="22183"/>
                  </a:lnTo>
                  <a:lnTo>
                    <a:pt x="124215" y="11255"/>
                  </a:lnTo>
                  <a:lnTo>
                    <a:pt x="128745" y="8788"/>
                  </a:lnTo>
                  <a:lnTo>
                    <a:pt x="159225" y="0"/>
                  </a:lnTo>
                  <a:lnTo>
                    <a:pt x="164149" y="1935"/>
                  </a:lnTo>
                  <a:lnTo>
                    <a:pt x="168984" y="4647"/>
                  </a:lnTo>
                  <a:lnTo>
                    <a:pt x="173778" y="5851"/>
                  </a:lnTo>
                  <a:lnTo>
                    <a:pt x="175374" y="6967"/>
                  </a:lnTo>
                  <a:lnTo>
                    <a:pt x="176437" y="8504"/>
                  </a:lnTo>
                  <a:lnTo>
                    <a:pt x="178414" y="12329"/>
                  </a:lnTo>
                  <a:lnTo>
                    <a:pt x="184592" y="19791"/>
                  </a:lnTo>
                  <a:lnTo>
                    <a:pt x="186283" y="26547"/>
                  </a:lnTo>
                  <a:lnTo>
                    <a:pt x="190554" y="33211"/>
                  </a:lnTo>
                  <a:lnTo>
                    <a:pt x="191831" y="37862"/>
                  </a:lnTo>
                  <a:lnTo>
                    <a:pt x="192966" y="39419"/>
                  </a:lnTo>
                  <a:lnTo>
                    <a:pt x="194515" y="40457"/>
                  </a:lnTo>
                  <a:lnTo>
                    <a:pt x="199996" y="425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477"/>
            <p:cNvSpPr/>
            <p:nvPr/>
          </p:nvSpPr>
          <p:spPr>
            <a:xfrm>
              <a:off x="5768035" y="2671763"/>
              <a:ext cx="189854" cy="78582"/>
            </a:xfrm>
            <a:custGeom>
              <a:avLst/>
              <a:gdLst/>
              <a:ahLst/>
              <a:cxnLst/>
              <a:rect l="0" t="0" r="0" b="0"/>
              <a:pathLst>
                <a:path w="189854" h="78582">
                  <a:moveTo>
                    <a:pt x="4115" y="14287"/>
                  </a:moveTo>
                  <a:lnTo>
                    <a:pt x="323" y="10495"/>
                  </a:lnTo>
                  <a:lnTo>
                    <a:pt x="0" y="9377"/>
                  </a:lnTo>
                  <a:lnTo>
                    <a:pt x="577" y="8633"/>
                  </a:lnTo>
                  <a:lnTo>
                    <a:pt x="3337" y="7011"/>
                  </a:lnTo>
                  <a:lnTo>
                    <a:pt x="7209" y="3645"/>
                  </a:lnTo>
                  <a:lnTo>
                    <a:pt x="13692" y="1620"/>
                  </a:lnTo>
                  <a:lnTo>
                    <a:pt x="41889" y="213"/>
                  </a:lnTo>
                  <a:lnTo>
                    <a:pt x="74312" y="42"/>
                  </a:lnTo>
                  <a:lnTo>
                    <a:pt x="103883" y="8"/>
                  </a:lnTo>
                  <a:lnTo>
                    <a:pt x="137025" y="0"/>
                  </a:lnTo>
                  <a:lnTo>
                    <a:pt x="165073" y="7275"/>
                  </a:lnTo>
                  <a:lnTo>
                    <a:pt x="170373" y="10641"/>
                  </a:lnTo>
                  <a:lnTo>
                    <a:pt x="173257" y="14783"/>
                  </a:lnTo>
                  <a:lnTo>
                    <a:pt x="175333" y="19270"/>
                  </a:lnTo>
                  <a:lnTo>
                    <a:pt x="180171" y="26259"/>
                  </a:lnTo>
                  <a:lnTo>
                    <a:pt x="189125" y="54108"/>
                  </a:lnTo>
                  <a:lnTo>
                    <a:pt x="189853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478"/>
            <p:cNvSpPr/>
            <p:nvPr/>
          </p:nvSpPr>
          <p:spPr>
            <a:xfrm>
              <a:off x="4914900" y="2450306"/>
              <a:ext cx="21431" cy="128589"/>
            </a:xfrm>
            <a:custGeom>
              <a:avLst/>
              <a:gdLst/>
              <a:ahLst/>
              <a:cxnLst/>
              <a:rect l="0" t="0" r="0" b="0"/>
              <a:pathLst>
                <a:path w="21431" h="128589">
                  <a:moveTo>
                    <a:pt x="0" y="0"/>
                  </a:moveTo>
                  <a:lnTo>
                    <a:pt x="0" y="31318"/>
                  </a:lnTo>
                  <a:lnTo>
                    <a:pt x="0" y="64315"/>
                  </a:lnTo>
                  <a:lnTo>
                    <a:pt x="0" y="93840"/>
                  </a:lnTo>
                  <a:lnTo>
                    <a:pt x="2117" y="99386"/>
                  </a:lnTo>
                  <a:lnTo>
                    <a:pt x="4910" y="104497"/>
                  </a:lnTo>
                  <a:lnTo>
                    <a:pt x="7276" y="111836"/>
                  </a:lnTo>
                  <a:lnTo>
                    <a:pt x="11857" y="119038"/>
                  </a:lnTo>
                  <a:lnTo>
                    <a:pt x="13207" y="123814"/>
                  </a:lnTo>
                  <a:lnTo>
                    <a:pt x="14361" y="125405"/>
                  </a:lnTo>
                  <a:lnTo>
                    <a:pt x="15924" y="126466"/>
                  </a:lnTo>
                  <a:lnTo>
                    <a:pt x="21430" y="128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479"/>
            <p:cNvSpPr/>
            <p:nvPr/>
          </p:nvSpPr>
          <p:spPr>
            <a:xfrm>
              <a:off x="5372152" y="2694281"/>
              <a:ext cx="70260" cy="77495"/>
            </a:xfrm>
            <a:custGeom>
              <a:avLst/>
              <a:gdLst/>
              <a:ahLst/>
              <a:cxnLst/>
              <a:rect l="0" t="0" r="0" b="0"/>
              <a:pathLst>
                <a:path w="70260" h="77495">
                  <a:moveTo>
                    <a:pt x="49953" y="20344"/>
                  </a:moveTo>
                  <a:lnTo>
                    <a:pt x="49953" y="14193"/>
                  </a:lnTo>
                  <a:lnTo>
                    <a:pt x="46162" y="9702"/>
                  </a:lnTo>
                  <a:lnTo>
                    <a:pt x="42183" y="7677"/>
                  </a:lnTo>
                  <a:lnTo>
                    <a:pt x="40011" y="7137"/>
                  </a:lnTo>
                  <a:lnTo>
                    <a:pt x="29234" y="1360"/>
                  </a:lnTo>
                  <a:lnTo>
                    <a:pt x="18520" y="0"/>
                  </a:lnTo>
                  <a:lnTo>
                    <a:pt x="10054" y="1513"/>
                  </a:lnTo>
                  <a:lnTo>
                    <a:pt x="539" y="5791"/>
                  </a:lnTo>
                  <a:lnTo>
                    <a:pt x="0" y="15976"/>
                  </a:lnTo>
                  <a:lnTo>
                    <a:pt x="1570" y="17432"/>
                  </a:lnTo>
                  <a:lnTo>
                    <a:pt x="13381" y="21885"/>
                  </a:lnTo>
                  <a:lnTo>
                    <a:pt x="40797" y="37103"/>
                  </a:lnTo>
                  <a:lnTo>
                    <a:pt x="56520" y="43277"/>
                  </a:lnTo>
                  <a:lnTo>
                    <a:pt x="67582" y="52381"/>
                  </a:lnTo>
                  <a:lnTo>
                    <a:pt x="69696" y="56543"/>
                  </a:lnTo>
                  <a:lnTo>
                    <a:pt x="70259" y="58764"/>
                  </a:lnTo>
                  <a:lnTo>
                    <a:pt x="69841" y="60245"/>
                  </a:lnTo>
                  <a:lnTo>
                    <a:pt x="68768" y="61232"/>
                  </a:lnTo>
                  <a:lnTo>
                    <a:pt x="67259" y="61890"/>
                  </a:lnTo>
                  <a:lnTo>
                    <a:pt x="66252" y="63123"/>
                  </a:lnTo>
                  <a:lnTo>
                    <a:pt x="62522" y="70804"/>
                  </a:lnTo>
                  <a:lnTo>
                    <a:pt x="60714" y="73034"/>
                  </a:lnTo>
                  <a:lnTo>
                    <a:pt x="56590" y="75512"/>
                  </a:lnTo>
                  <a:lnTo>
                    <a:pt x="47686" y="76906"/>
                  </a:lnTo>
                  <a:lnTo>
                    <a:pt x="21378" y="774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480"/>
            <p:cNvSpPr/>
            <p:nvPr/>
          </p:nvSpPr>
          <p:spPr>
            <a:xfrm>
              <a:off x="5493580" y="2660723"/>
              <a:ext cx="342436" cy="168076"/>
            </a:xfrm>
            <a:custGeom>
              <a:avLst/>
              <a:gdLst/>
              <a:ahLst/>
              <a:cxnLst/>
              <a:rect l="0" t="0" r="0" b="0"/>
              <a:pathLst>
                <a:path w="342436" h="168076">
                  <a:moveTo>
                    <a:pt x="28540" y="61046"/>
                  </a:moveTo>
                  <a:lnTo>
                    <a:pt x="22388" y="61046"/>
                  </a:lnTo>
                  <a:lnTo>
                    <a:pt x="6960" y="73402"/>
                  </a:lnTo>
                  <a:lnTo>
                    <a:pt x="4628" y="74046"/>
                  </a:lnTo>
                  <a:lnTo>
                    <a:pt x="3074" y="75269"/>
                  </a:lnTo>
                  <a:lnTo>
                    <a:pt x="1346" y="78744"/>
                  </a:lnTo>
                  <a:lnTo>
                    <a:pt x="0" y="99871"/>
                  </a:lnTo>
                  <a:lnTo>
                    <a:pt x="782" y="101217"/>
                  </a:lnTo>
                  <a:lnTo>
                    <a:pt x="2097" y="102114"/>
                  </a:lnTo>
                  <a:lnTo>
                    <a:pt x="6468" y="103111"/>
                  </a:lnTo>
                  <a:lnTo>
                    <a:pt x="22908" y="103803"/>
                  </a:lnTo>
                  <a:lnTo>
                    <a:pt x="43339" y="96123"/>
                  </a:lnTo>
                  <a:lnTo>
                    <a:pt x="72401" y="80058"/>
                  </a:lnTo>
                  <a:lnTo>
                    <a:pt x="75814" y="75317"/>
                  </a:lnTo>
                  <a:lnTo>
                    <a:pt x="77737" y="68184"/>
                  </a:lnTo>
                  <a:lnTo>
                    <a:pt x="78005" y="65805"/>
                  </a:lnTo>
                  <a:lnTo>
                    <a:pt x="80422" y="61044"/>
                  </a:lnTo>
                  <a:lnTo>
                    <a:pt x="82177" y="58664"/>
                  </a:lnTo>
                  <a:lnTo>
                    <a:pt x="84128" y="51785"/>
                  </a:lnTo>
                  <a:lnTo>
                    <a:pt x="85685" y="18064"/>
                  </a:lnTo>
                  <a:lnTo>
                    <a:pt x="85686" y="15722"/>
                  </a:lnTo>
                  <a:lnTo>
                    <a:pt x="86481" y="14161"/>
                  </a:lnTo>
                  <a:lnTo>
                    <a:pt x="87804" y="13121"/>
                  </a:lnTo>
                  <a:lnTo>
                    <a:pt x="89480" y="12427"/>
                  </a:lnTo>
                  <a:lnTo>
                    <a:pt x="90599" y="11171"/>
                  </a:lnTo>
                  <a:lnTo>
                    <a:pt x="91840" y="7658"/>
                  </a:lnTo>
                  <a:lnTo>
                    <a:pt x="93758" y="6404"/>
                  </a:lnTo>
                  <a:lnTo>
                    <a:pt x="106127" y="2275"/>
                  </a:lnTo>
                  <a:lnTo>
                    <a:pt x="108839" y="434"/>
                  </a:lnTo>
                  <a:lnTo>
                    <a:pt x="112235" y="0"/>
                  </a:lnTo>
                  <a:lnTo>
                    <a:pt x="147525" y="4557"/>
                  </a:lnTo>
                  <a:lnTo>
                    <a:pt x="173204" y="16069"/>
                  </a:lnTo>
                  <a:lnTo>
                    <a:pt x="191483" y="31536"/>
                  </a:lnTo>
                  <a:lnTo>
                    <a:pt x="196209" y="38141"/>
                  </a:lnTo>
                  <a:lnTo>
                    <a:pt x="205311" y="61544"/>
                  </a:lnTo>
                  <a:lnTo>
                    <a:pt x="207026" y="94412"/>
                  </a:lnTo>
                  <a:lnTo>
                    <a:pt x="207126" y="127722"/>
                  </a:lnTo>
                  <a:lnTo>
                    <a:pt x="207133" y="163316"/>
                  </a:lnTo>
                  <a:lnTo>
                    <a:pt x="207133" y="167773"/>
                  </a:lnTo>
                  <a:lnTo>
                    <a:pt x="210925" y="168075"/>
                  </a:lnTo>
                  <a:lnTo>
                    <a:pt x="212042" y="167324"/>
                  </a:lnTo>
                  <a:lnTo>
                    <a:pt x="212787" y="166029"/>
                  </a:lnTo>
                  <a:lnTo>
                    <a:pt x="213283" y="164372"/>
                  </a:lnTo>
                  <a:lnTo>
                    <a:pt x="218990" y="155216"/>
                  </a:lnTo>
                  <a:lnTo>
                    <a:pt x="221356" y="122206"/>
                  </a:lnTo>
                  <a:lnTo>
                    <a:pt x="222195" y="108448"/>
                  </a:lnTo>
                  <a:lnTo>
                    <a:pt x="231360" y="84829"/>
                  </a:lnTo>
                  <a:lnTo>
                    <a:pt x="241346" y="70712"/>
                  </a:lnTo>
                  <a:lnTo>
                    <a:pt x="262040" y="49884"/>
                  </a:lnTo>
                  <a:lnTo>
                    <a:pt x="283664" y="37331"/>
                  </a:lnTo>
                  <a:lnTo>
                    <a:pt x="297718" y="33911"/>
                  </a:lnTo>
                  <a:lnTo>
                    <a:pt x="330542" y="32508"/>
                  </a:lnTo>
                  <a:lnTo>
                    <a:pt x="335536" y="34604"/>
                  </a:lnTo>
                  <a:lnTo>
                    <a:pt x="341416" y="38625"/>
                  </a:lnTo>
                  <a:lnTo>
                    <a:pt x="342220" y="41292"/>
                  </a:lnTo>
                  <a:lnTo>
                    <a:pt x="342435" y="43114"/>
                  </a:lnTo>
                  <a:lnTo>
                    <a:pt x="341784" y="44329"/>
                  </a:lnTo>
                  <a:lnTo>
                    <a:pt x="340556" y="45138"/>
                  </a:lnTo>
                  <a:lnTo>
                    <a:pt x="338944" y="45678"/>
                  </a:lnTo>
                  <a:lnTo>
                    <a:pt x="322930" y="58086"/>
                  </a:lnTo>
                  <a:lnTo>
                    <a:pt x="301952" y="64448"/>
                  </a:lnTo>
                  <a:lnTo>
                    <a:pt x="286284" y="73351"/>
                  </a:lnTo>
                  <a:lnTo>
                    <a:pt x="278570" y="753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481"/>
            <p:cNvSpPr/>
            <p:nvPr/>
          </p:nvSpPr>
          <p:spPr>
            <a:xfrm>
              <a:off x="5850808" y="2593181"/>
              <a:ext cx="85648" cy="178595"/>
            </a:xfrm>
            <a:custGeom>
              <a:avLst/>
              <a:gdLst/>
              <a:ahLst/>
              <a:cxnLst/>
              <a:rect l="0" t="0" r="0" b="0"/>
              <a:pathLst>
                <a:path w="85648" h="178595">
                  <a:moveTo>
                    <a:pt x="14212" y="0"/>
                  </a:moveTo>
                  <a:lnTo>
                    <a:pt x="21060" y="0"/>
                  </a:lnTo>
                  <a:lnTo>
                    <a:pt x="21347" y="20585"/>
                  </a:lnTo>
                  <a:lnTo>
                    <a:pt x="19234" y="27141"/>
                  </a:lnTo>
                  <a:lnTo>
                    <a:pt x="16444" y="33494"/>
                  </a:lnTo>
                  <a:lnTo>
                    <a:pt x="8703" y="59754"/>
                  </a:lnTo>
                  <a:lnTo>
                    <a:pt x="1893" y="78625"/>
                  </a:lnTo>
                  <a:lnTo>
                    <a:pt x="0" y="111774"/>
                  </a:lnTo>
                  <a:lnTo>
                    <a:pt x="739" y="123694"/>
                  </a:lnTo>
                  <a:lnTo>
                    <a:pt x="12110" y="145183"/>
                  </a:lnTo>
                  <a:lnTo>
                    <a:pt x="23773" y="159221"/>
                  </a:lnTo>
                  <a:lnTo>
                    <a:pt x="44177" y="173803"/>
                  </a:lnTo>
                  <a:lnTo>
                    <a:pt x="51606" y="176465"/>
                  </a:lnTo>
                  <a:lnTo>
                    <a:pt x="85647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937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Definition: </a:t>
            </a:r>
            <a:r>
              <a:rPr lang="en-US" dirty="0"/>
              <a:t>using the same pattern of words to show that two or more words or ideas are of equal </a:t>
            </a:r>
            <a:r>
              <a:rPr lang="en-US" dirty="0" smtClean="0"/>
              <a:t>importance. (same pattern means same grammatical structure!!)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/>
              <a:buChar char="J"/>
            </a:pPr>
            <a:r>
              <a:rPr lang="en-US" dirty="0" smtClean="0"/>
              <a:t>Ashley </a:t>
            </a:r>
            <a:r>
              <a:rPr lang="en-US" dirty="0"/>
              <a:t>likes to ski, to swim and to jump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/>
              <a:buChar char="L"/>
            </a:pPr>
            <a:r>
              <a:rPr lang="en-US" dirty="0" smtClean="0">
                <a:sym typeface="Wingdings" pitchFamily="2" charset="2"/>
              </a:rPr>
              <a:t>Ashley likes to ski, swimming, and to jump.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u="sng" dirty="0"/>
          </a:p>
        </p:txBody>
      </p:sp>
      <p:sp>
        <p:nvSpPr>
          <p:cNvPr id="43" name="SMARTInkShape-482"/>
          <p:cNvSpPr/>
          <p:nvPr/>
        </p:nvSpPr>
        <p:spPr>
          <a:xfrm>
            <a:off x="230131" y="3468999"/>
            <a:ext cx="591152" cy="750112"/>
          </a:xfrm>
          <a:custGeom>
            <a:avLst/>
            <a:gdLst/>
            <a:ahLst/>
            <a:cxnLst/>
            <a:rect l="0" t="0" r="0" b="0"/>
            <a:pathLst>
              <a:path w="591152" h="750112">
                <a:moveTo>
                  <a:pt x="19900" y="424345"/>
                </a:moveTo>
                <a:lnTo>
                  <a:pt x="14197" y="430842"/>
                </a:lnTo>
                <a:lnTo>
                  <a:pt x="9957" y="438080"/>
                </a:lnTo>
                <a:lnTo>
                  <a:pt x="5677" y="467069"/>
                </a:lnTo>
                <a:lnTo>
                  <a:pt x="958" y="494859"/>
                </a:lnTo>
                <a:lnTo>
                  <a:pt x="0" y="527082"/>
                </a:lnTo>
                <a:lnTo>
                  <a:pt x="4391" y="557885"/>
                </a:lnTo>
                <a:lnTo>
                  <a:pt x="11512" y="591000"/>
                </a:lnTo>
                <a:lnTo>
                  <a:pt x="24118" y="622067"/>
                </a:lnTo>
                <a:lnTo>
                  <a:pt x="42581" y="654467"/>
                </a:lnTo>
                <a:lnTo>
                  <a:pt x="72270" y="689670"/>
                </a:lnTo>
                <a:lnTo>
                  <a:pt x="99182" y="713303"/>
                </a:lnTo>
                <a:lnTo>
                  <a:pt x="127264" y="730360"/>
                </a:lnTo>
                <a:lnTo>
                  <a:pt x="157810" y="743351"/>
                </a:lnTo>
                <a:lnTo>
                  <a:pt x="191996" y="750111"/>
                </a:lnTo>
                <a:lnTo>
                  <a:pt x="225144" y="749997"/>
                </a:lnTo>
                <a:lnTo>
                  <a:pt x="257190" y="742820"/>
                </a:lnTo>
                <a:lnTo>
                  <a:pt x="291821" y="728522"/>
                </a:lnTo>
                <a:lnTo>
                  <a:pt x="327217" y="707088"/>
                </a:lnTo>
                <a:lnTo>
                  <a:pt x="362840" y="680629"/>
                </a:lnTo>
                <a:lnTo>
                  <a:pt x="396414" y="650564"/>
                </a:lnTo>
                <a:lnTo>
                  <a:pt x="417427" y="627280"/>
                </a:lnTo>
                <a:lnTo>
                  <a:pt x="439996" y="601057"/>
                </a:lnTo>
                <a:lnTo>
                  <a:pt x="459022" y="575644"/>
                </a:lnTo>
                <a:lnTo>
                  <a:pt x="476209" y="550326"/>
                </a:lnTo>
                <a:lnTo>
                  <a:pt x="494431" y="523199"/>
                </a:lnTo>
                <a:lnTo>
                  <a:pt x="510997" y="493151"/>
                </a:lnTo>
                <a:lnTo>
                  <a:pt x="525503" y="462069"/>
                </a:lnTo>
                <a:lnTo>
                  <a:pt x="537242" y="432380"/>
                </a:lnTo>
                <a:lnTo>
                  <a:pt x="547751" y="401193"/>
                </a:lnTo>
                <a:lnTo>
                  <a:pt x="557713" y="369605"/>
                </a:lnTo>
                <a:lnTo>
                  <a:pt x="567432" y="339691"/>
                </a:lnTo>
                <a:lnTo>
                  <a:pt x="577044" y="310521"/>
                </a:lnTo>
                <a:lnTo>
                  <a:pt x="585020" y="281681"/>
                </a:lnTo>
                <a:lnTo>
                  <a:pt x="588564" y="252989"/>
                </a:lnTo>
                <a:lnTo>
                  <a:pt x="590140" y="226478"/>
                </a:lnTo>
                <a:lnTo>
                  <a:pt x="590840" y="201466"/>
                </a:lnTo>
                <a:lnTo>
                  <a:pt x="591151" y="177121"/>
                </a:lnTo>
                <a:lnTo>
                  <a:pt x="589173" y="153072"/>
                </a:lnTo>
                <a:lnTo>
                  <a:pt x="581480" y="119336"/>
                </a:lnTo>
                <a:lnTo>
                  <a:pt x="569146" y="89232"/>
                </a:lnTo>
                <a:lnTo>
                  <a:pt x="553321" y="62321"/>
                </a:lnTo>
                <a:lnTo>
                  <a:pt x="526640" y="35686"/>
                </a:lnTo>
                <a:lnTo>
                  <a:pt x="491942" y="15932"/>
                </a:lnTo>
                <a:lnTo>
                  <a:pt x="459185" y="6295"/>
                </a:lnTo>
                <a:lnTo>
                  <a:pt x="423550" y="0"/>
                </a:lnTo>
                <a:lnTo>
                  <a:pt x="396944" y="1062"/>
                </a:lnTo>
                <a:lnTo>
                  <a:pt x="371361" y="4179"/>
                </a:lnTo>
                <a:lnTo>
                  <a:pt x="345967" y="9005"/>
                </a:lnTo>
                <a:lnTo>
                  <a:pt x="318806" y="16441"/>
                </a:lnTo>
                <a:lnTo>
                  <a:pt x="290860" y="27154"/>
                </a:lnTo>
                <a:lnTo>
                  <a:pt x="262564" y="40646"/>
                </a:lnTo>
                <a:lnTo>
                  <a:pt x="234113" y="57227"/>
                </a:lnTo>
                <a:lnTo>
                  <a:pt x="207710" y="77296"/>
                </a:lnTo>
                <a:lnTo>
                  <a:pt x="182746" y="99444"/>
                </a:lnTo>
                <a:lnTo>
                  <a:pt x="147173" y="135020"/>
                </a:lnTo>
                <a:lnTo>
                  <a:pt x="126208" y="161613"/>
                </a:lnTo>
                <a:lnTo>
                  <a:pt x="106306" y="189306"/>
                </a:lnTo>
                <a:lnTo>
                  <a:pt x="88465" y="218283"/>
                </a:lnTo>
                <a:lnTo>
                  <a:pt x="75244" y="249683"/>
                </a:lnTo>
                <a:lnTo>
                  <a:pt x="64077" y="282159"/>
                </a:lnTo>
                <a:lnTo>
                  <a:pt x="54616" y="315113"/>
                </a:lnTo>
                <a:lnTo>
                  <a:pt x="47765" y="348281"/>
                </a:lnTo>
                <a:lnTo>
                  <a:pt x="46307" y="383659"/>
                </a:lnTo>
                <a:lnTo>
                  <a:pt x="47030" y="401984"/>
                </a:lnTo>
                <a:lnTo>
                  <a:pt x="48305" y="421343"/>
                </a:lnTo>
                <a:lnTo>
                  <a:pt x="49950" y="441394"/>
                </a:lnTo>
                <a:lnTo>
                  <a:pt x="51839" y="461904"/>
                </a:lnTo>
                <a:lnTo>
                  <a:pt x="56274" y="481928"/>
                </a:lnTo>
                <a:lnTo>
                  <a:pt x="62406" y="501628"/>
                </a:lnTo>
                <a:lnTo>
                  <a:pt x="69669" y="521110"/>
                </a:lnTo>
                <a:lnTo>
                  <a:pt x="76098" y="539655"/>
                </a:lnTo>
                <a:lnTo>
                  <a:pt x="87475" y="575077"/>
                </a:lnTo>
                <a:lnTo>
                  <a:pt x="97823" y="605108"/>
                </a:lnTo>
                <a:lnTo>
                  <a:pt x="112769" y="64580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Shape-483"/>
          <p:cNvSpPr/>
          <p:nvPr/>
        </p:nvSpPr>
        <p:spPr>
          <a:xfrm>
            <a:off x="2707481" y="4079082"/>
            <a:ext cx="528639" cy="14288"/>
          </a:xfrm>
          <a:custGeom>
            <a:avLst/>
            <a:gdLst/>
            <a:ahLst/>
            <a:cxnLst/>
            <a:rect l="0" t="0" r="0" b="0"/>
            <a:pathLst>
              <a:path w="528639" h="14288">
                <a:moveTo>
                  <a:pt x="0" y="14287"/>
                </a:moveTo>
                <a:lnTo>
                  <a:pt x="3793" y="14287"/>
                </a:lnTo>
                <a:lnTo>
                  <a:pt x="34321" y="8136"/>
                </a:lnTo>
                <a:lnTo>
                  <a:pt x="64321" y="3645"/>
                </a:lnTo>
                <a:lnTo>
                  <a:pt x="91029" y="1619"/>
                </a:lnTo>
                <a:lnTo>
                  <a:pt x="121420" y="719"/>
                </a:lnTo>
                <a:lnTo>
                  <a:pt x="153448" y="319"/>
                </a:lnTo>
                <a:lnTo>
                  <a:pt x="171355" y="212"/>
                </a:lnTo>
                <a:lnTo>
                  <a:pt x="190437" y="141"/>
                </a:lnTo>
                <a:lnTo>
                  <a:pt x="210302" y="94"/>
                </a:lnTo>
                <a:lnTo>
                  <a:pt x="230689" y="62"/>
                </a:lnTo>
                <a:lnTo>
                  <a:pt x="251424" y="41"/>
                </a:lnTo>
                <a:lnTo>
                  <a:pt x="272391" y="28"/>
                </a:lnTo>
                <a:lnTo>
                  <a:pt x="293513" y="18"/>
                </a:lnTo>
                <a:lnTo>
                  <a:pt x="314738" y="12"/>
                </a:lnTo>
                <a:lnTo>
                  <a:pt x="336031" y="7"/>
                </a:lnTo>
                <a:lnTo>
                  <a:pt x="357371" y="5"/>
                </a:lnTo>
                <a:lnTo>
                  <a:pt x="378741" y="3"/>
                </a:lnTo>
                <a:lnTo>
                  <a:pt x="400132" y="2"/>
                </a:lnTo>
                <a:lnTo>
                  <a:pt x="420742" y="1"/>
                </a:lnTo>
                <a:lnTo>
                  <a:pt x="440832" y="0"/>
                </a:lnTo>
                <a:lnTo>
                  <a:pt x="460576" y="0"/>
                </a:lnTo>
                <a:lnTo>
                  <a:pt x="528638" y="714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Shape-484"/>
          <p:cNvSpPr/>
          <p:nvPr/>
        </p:nvSpPr>
        <p:spPr>
          <a:xfrm>
            <a:off x="3764756" y="4000500"/>
            <a:ext cx="764383" cy="50007"/>
          </a:xfrm>
          <a:custGeom>
            <a:avLst/>
            <a:gdLst/>
            <a:ahLst/>
            <a:cxnLst/>
            <a:rect l="0" t="0" r="0" b="0"/>
            <a:pathLst>
              <a:path w="764383" h="50007">
                <a:moveTo>
                  <a:pt x="0" y="0"/>
                </a:moveTo>
                <a:lnTo>
                  <a:pt x="34321" y="0"/>
                </a:lnTo>
                <a:lnTo>
                  <a:pt x="66399" y="0"/>
                </a:lnTo>
                <a:lnTo>
                  <a:pt x="89836" y="0"/>
                </a:lnTo>
                <a:lnTo>
                  <a:pt x="118244" y="0"/>
                </a:lnTo>
                <a:lnTo>
                  <a:pt x="149390" y="0"/>
                </a:lnTo>
                <a:lnTo>
                  <a:pt x="181754" y="0"/>
                </a:lnTo>
                <a:lnTo>
                  <a:pt x="199751" y="794"/>
                </a:lnTo>
                <a:lnTo>
                  <a:pt x="218892" y="2117"/>
                </a:lnTo>
                <a:lnTo>
                  <a:pt x="238797" y="3792"/>
                </a:lnTo>
                <a:lnTo>
                  <a:pt x="259211" y="5703"/>
                </a:lnTo>
                <a:lnTo>
                  <a:pt x="279963" y="7771"/>
                </a:lnTo>
                <a:lnTo>
                  <a:pt x="300942" y="9943"/>
                </a:lnTo>
                <a:lnTo>
                  <a:pt x="323660" y="11391"/>
                </a:lnTo>
                <a:lnTo>
                  <a:pt x="347536" y="12357"/>
                </a:lnTo>
                <a:lnTo>
                  <a:pt x="372184" y="13000"/>
                </a:lnTo>
                <a:lnTo>
                  <a:pt x="397348" y="14223"/>
                </a:lnTo>
                <a:lnTo>
                  <a:pt x="422855" y="15832"/>
                </a:lnTo>
                <a:lnTo>
                  <a:pt x="448591" y="17698"/>
                </a:lnTo>
                <a:lnTo>
                  <a:pt x="474479" y="19736"/>
                </a:lnTo>
                <a:lnTo>
                  <a:pt x="500470" y="21889"/>
                </a:lnTo>
                <a:lnTo>
                  <a:pt x="526528" y="24118"/>
                </a:lnTo>
                <a:lnTo>
                  <a:pt x="553425" y="26397"/>
                </a:lnTo>
                <a:lnTo>
                  <a:pt x="580881" y="28711"/>
                </a:lnTo>
                <a:lnTo>
                  <a:pt x="608710" y="31047"/>
                </a:lnTo>
                <a:lnTo>
                  <a:pt x="633614" y="33398"/>
                </a:lnTo>
                <a:lnTo>
                  <a:pt x="656565" y="35759"/>
                </a:lnTo>
                <a:lnTo>
                  <a:pt x="678216" y="38127"/>
                </a:lnTo>
                <a:lnTo>
                  <a:pt x="697413" y="40499"/>
                </a:lnTo>
                <a:lnTo>
                  <a:pt x="731443" y="45252"/>
                </a:lnTo>
                <a:lnTo>
                  <a:pt x="764382" y="5000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Shape-485"/>
          <p:cNvSpPr/>
          <p:nvPr/>
        </p:nvSpPr>
        <p:spPr>
          <a:xfrm>
            <a:off x="5743575" y="4029518"/>
            <a:ext cx="785814" cy="70996"/>
          </a:xfrm>
          <a:custGeom>
            <a:avLst/>
            <a:gdLst/>
            <a:ahLst/>
            <a:cxnLst/>
            <a:rect l="0" t="0" r="0" b="0"/>
            <a:pathLst>
              <a:path w="785814" h="70996">
                <a:moveTo>
                  <a:pt x="0" y="56707"/>
                </a:moveTo>
                <a:lnTo>
                  <a:pt x="0" y="50556"/>
                </a:lnTo>
                <a:lnTo>
                  <a:pt x="19886" y="39707"/>
                </a:lnTo>
                <a:lnTo>
                  <a:pt x="50466" y="29654"/>
                </a:lnTo>
                <a:lnTo>
                  <a:pt x="84891" y="18441"/>
                </a:lnTo>
                <a:lnTo>
                  <a:pt x="116839" y="12448"/>
                </a:lnTo>
                <a:lnTo>
                  <a:pt x="152206" y="7138"/>
                </a:lnTo>
                <a:lnTo>
                  <a:pt x="170527" y="4611"/>
                </a:lnTo>
                <a:lnTo>
                  <a:pt x="191472" y="2927"/>
                </a:lnTo>
                <a:lnTo>
                  <a:pt x="214167" y="1803"/>
                </a:lnTo>
                <a:lnTo>
                  <a:pt x="238028" y="1055"/>
                </a:lnTo>
                <a:lnTo>
                  <a:pt x="262667" y="555"/>
                </a:lnTo>
                <a:lnTo>
                  <a:pt x="287824" y="222"/>
                </a:lnTo>
                <a:lnTo>
                  <a:pt x="313326" y="0"/>
                </a:lnTo>
                <a:lnTo>
                  <a:pt x="341440" y="646"/>
                </a:lnTo>
                <a:lnTo>
                  <a:pt x="371295" y="1871"/>
                </a:lnTo>
                <a:lnTo>
                  <a:pt x="402311" y="3481"/>
                </a:lnTo>
                <a:lnTo>
                  <a:pt x="433308" y="6141"/>
                </a:lnTo>
                <a:lnTo>
                  <a:pt x="464291" y="9503"/>
                </a:lnTo>
                <a:lnTo>
                  <a:pt x="495264" y="13331"/>
                </a:lnTo>
                <a:lnTo>
                  <a:pt x="527027" y="18265"/>
                </a:lnTo>
                <a:lnTo>
                  <a:pt x="559314" y="23935"/>
                </a:lnTo>
                <a:lnTo>
                  <a:pt x="591951" y="30097"/>
                </a:lnTo>
                <a:lnTo>
                  <a:pt x="622440" y="36586"/>
                </a:lnTo>
                <a:lnTo>
                  <a:pt x="651497" y="43293"/>
                </a:lnTo>
                <a:lnTo>
                  <a:pt x="679600" y="50145"/>
                </a:lnTo>
                <a:lnTo>
                  <a:pt x="703892" y="55508"/>
                </a:lnTo>
                <a:lnTo>
                  <a:pt x="725643" y="59876"/>
                </a:lnTo>
                <a:lnTo>
                  <a:pt x="759071" y="66053"/>
                </a:lnTo>
                <a:lnTo>
                  <a:pt x="785813" y="7099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Shape-486"/>
          <p:cNvSpPr/>
          <p:nvPr/>
        </p:nvSpPr>
        <p:spPr>
          <a:xfrm>
            <a:off x="4936331" y="3971925"/>
            <a:ext cx="57122" cy="199930"/>
          </a:xfrm>
          <a:custGeom>
            <a:avLst/>
            <a:gdLst/>
            <a:ahLst/>
            <a:cxnLst/>
            <a:rect l="0" t="0" r="0" b="0"/>
            <a:pathLst>
              <a:path w="57122" h="199930">
                <a:moveTo>
                  <a:pt x="7144" y="0"/>
                </a:moveTo>
                <a:lnTo>
                  <a:pt x="7144" y="3792"/>
                </a:lnTo>
                <a:lnTo>
                  <a:pt x="7938" y="4909"/>
                </a:lnTo>
                <a:lnTo>
                  <a:pt x="9261" y="5654"/>
                </a:lnTo>
                <a:lnTo>
                  <a:pt x="10936" y="6151"/>
                </a:lnTo>
                <a:lnTo>
                  <a:pt x="12054" y="7276"/>
                </a:lnTo>
                <a:lnTo>
                  <a:pt x="15963" y="14784"/>
                </a:lnTo>
                <a:lnTo>
                  <a:pt x="19001" y="19271"/>
                </a:lnTo>
                <a:lnTo>
                  <a:pt x="21505" y="26259"/>
                </a:lnTo>
                <a:lnTo>
                  <a:pt x="26128" y="33357"/>
                </a:lnTo>
                <a:lnTo>
                  <a:pt x="37352" y="65970"/>
                </a:lnTo>
                <a:lnTo>
                  <a:pt x="40413" y="74564"/>
                </a:lnTo>
                <a:lnTo>
                  <a:pt x="42931" y="87533"/>
                </a:lnTo>
                <a:lnTo>
                  <a:pt x="47557" y="97549"/>
                </a:lnTo>
                <a:lnTo>
                  <a:pt x="49684" y="115573"/>
                </a:lnTo>
                <a:lnTo>
                  <a:pt x="39356" y="148725"/>
                </a:lnTo>
                <a:lnTo>
                  <a:pt x="30544" y="163822"/>
                </a:lnTo>
                <a:lnTo>
                  <a:pt x="28657" y="168854"/>
                </a:lnTo>
                <a:lnTo>
                  <a:pt x="23925" y="176149"/>
                </a:lnTo>
                <a:lnTo>
                  <a:pt x="22540" y="180946"/>
                </a:lnTo>
                <a:lnTo>
                  <a:pt x="21376" y="182544"/>
                </a:lnTo>
                <a:lnTo>
                  <a:pt x="19807" y="183608"/>
                </a:lnTo>
                <a:lnTo>
                  <a:pt x="15947" y="185585"/>
                </a:lnTo>
                <a:lnTo>
                  <a:pt x="9311" y="190367"/>
                </a:lnTo>
                <a:lnTo>
                  <a:pt x="4667" y="191763"/>
                </a:lnTo>
                <a:lnTo>
                  <a:pt x="3112" y="192930"/>
                </a:lnTo>
                <a:lnTo>
                  <a:pt x="2075" y="194501"/>
                </a:lnTo>
                <a:lnTo>
                  <a:pt x="36" y="199929"/>
                </a:lnTo>
                <a:lnTo>
                  <a:pt x="0" y="189115"/>
                </a:lnTo>
                <a:lnTo>
                  <a:pt x="794" y="187989"/>
                </a:lnTo>
                <a:lnTo>
                  <a:pt x="2117" y="187239"/>
                </a:lnTo>
                <a:lnTo>
                  <a:pt x="3792" y="186738"/>
                </a:lnTo>
                <a:lnTo>
                  <a:pt x="14473" y="178098"/>
                </a:lnTo>
                <a:lnTo>
                  <a:pt x="27175" y="165688"/>
                </a:lnTo>
                <a:lnTo>
                  <a:pt x="46890" y="137456"/>
                </a:lnTo>
                <a:lnTo>
                  <a:pt x="51508" y="122960"/>
                </a:lnTo>
                <a:lnTo>
                  <a:pt x="53388" y="120073"/>
                </a:lnTo>
                <a:lnTo>
                  <a:pt x="56036" y="108426"/>
                </a:lnTo>
                <a:lnTo>
                  <a:pt x="57121" y="73496"/>
                </a:lnTo>
                <a:lnTo>
                  <a:pt x="55021" y="66267"/>
                </a:lnTo>
                <a:lnTo>
                  <a:pt x="52235" y="59614"/>
                </a:lnTo>
                <a:lnTo>
                  <a:pt x="49873" y="47738"/>
                </a:lnTo>
                <a:lnTo>
                  <a:pt x="44483" y="36211"/>
                </a:lnTo>
                <a:lnTo>
                  <a:pt x="43943" y="33666"/>
                </a:lnTo>
                <a:lnTo>
                  <a:pt x="35719" y="2143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Shape-487"/>
          <p:cNvSpPr/>
          <p:nvPr/>
        </p:nvSpPr>
        <p:spPr>
          <a:xfrm>
            <a:off x="285840" y="4443629"/>
            <a:ext cx="592384" cy="635033"/>
          </a:xfrm>
          <a:custGeom>
            <a:avLst/>
            <a:gdLst/>
            <a:ahLst/>
            <a:cxnLst/>
            <a:rect l="0" t="0" r="0" b="0"/>
            <a:pathLst>
              <a:path w="592384" h="635033">
                <a:moveTo>
                  <a:pt x="14198" y="342684"/>
                </a:moveTo>
                <a:lnTo>
                  <a:pt x="14198" y="352626"/>
                </a:lnTo>
                <a:lnTo>
                  <a:pt x="26382" y="385996"/>
                </a:lnTo>
                <a:lnTo>
                  <a:pt x="38047" y="415278"/>
                </a:lnTo>
                <a:lnTo>
                  <a:pt x="57692" y="449992"/>
                </a:lnTo>
                <a:lnTo>
                  <a:pt x="80027" y="482237"/>
                </a:lnTo>
                <a:lnTo>
                  <a:pt x="108163" y="513477"/>
                </a:lnTo>
                <a:lnTo>
                  <a:pt x="135084" y="535370"/>
                </a:lnTo>
                <a:lnTo>
                  <a:pt x="167050" y="556939"/>
                </a:lnTo>
                <a:lnTo>
                  <a:pt x="197776" y="577616"/>
                </a:lnTo>
                <a:lnTo>
                  <a:pt x="230869" y="594150"/>
                </a:lnTo>
                <a:lnTo>
                  <a:pt x="262723" y="609103"/>
                </a:lnTo>
                <a:lnTo>
                  <a:pt x="288166" y="618784"/>
                </a:lnTo>
                <a:lnTo>
                  <a:pt x="321680" y="629367"/>
                </a:lnTo>
                <a:lnTo>
                  <a:pt x="355511" y="633737"/>
                </a:lnTo>
                <a:lnTo>
                  <a:pt x="390671" y="635032"/>
                </a:lnTo>
                <a:lnTo>
                  <a:pt x="426224" y="631623"/>
                </a:lnTo>
                <a:lnTo>
                  <a:pt x="458101" y="621794"/>
                </a:lnTo>
                <a:lnTo>
                  <a:pt x="487654" y="605035"/>
                </a:lnTo>
                <a:lnTo>
                  <a:pt x="520382" y="571542"/>
                </a:lnTo>
                <a:lnTo>
                  <a:pt x="541738" y="538992"/>
                </a:lnTo>
                <a:lnTo>
                  <a:pt x="558473" y="504213"/>
                </a:lnTo>
                <a:lnTo>
                  <a:pt x="568571" y="480620"/>
                </a:lnTo>
                <a:lnTo>
                  <a:pt x="576234" y="454789"/>
                </a:lnTo>
                <a:lnTo>
                  <a:pt x="582285" y="427433"/>
                </a:lnTo>
                <a:lnTo>
                  <a:pt x="587620" y="399400"/>
                </a:lnTo>
                <a:lnTo>
                  <a:pt x="590521" y="371066"/>
                </a:lnTo>
                <a:lnTo>
                  <a:pt x="591810" y="342598"/>
                </a:lnTo>
                <a:lnTo>
                  <a:pt x="592383" y="314071"/>
                </a:lnTo>
                <a:lnTo>
                  <a:pt x="588404" y="285516"/>
                </a:lnTo>
                <a:lnTo>
                  <a:pt x="582138" y="257745"/>
                </a:lnTo>
                <a:lnTo>
                  <a:pt x="576707" y="232172"/>
                </a:lnTo>
                <a:lnTo>
                  <a:pt x="571648" y="207578"/>
                </a:lnTo>
                <a:lnTo>
                  <a:pt x="565166" y="183418"/>
                </a:lnTo>
                <a:lnTo>
                  <a:pt x="554347" y="159451"/>
                </a:lnTo>
                <a:lnTo>
                  <a:pt x="543718" y="135570"/>
                </a:lnTo>
                <a:lnTo>
                  <a:pt x="526693" y="104046"/>
                </a:lnTo>
                <a:lnTo>
                  <a:pt x="504450" y="77507"/>
                </a:lnTo>
                <a:lnTo>
                  <a:pt x="472282" y="47680"/>
                </a:lnTo>
                <a:lnTo>
                  <a:pt x="438088" y="22386"/>
                </a:lnTo>
                <a:lnTo>
                  <a:pt x="405463" y="8099"/>
                </a:lnTo>
                <a:lnTo>
                  <a:pt x="378043" y="2247"/>
                </a:lnTo>
                <a:lnTo>
                  <a:pt x="349810" y="514"/>
                </a:lnTo>
                <a:lnTo>
                  <a:pt x="319219" y="0"/>
                </a:lnTo>
                <a:lnTo>
                  <a:pt x="289254" y="1964"/>
                </a:lnTo>
                <a:lnTo>
                  <a:pt x="261060" y="9690"/>
                </a:lnTo>
                <a:lnTo>
                  <a:pt x="231804" y="22033"/>
                </a:lnTo>
                <a:lnTo>
                  <a:pt x="196793" y="40426"/>
                </a:lnTo>
                <a:lnTo>
                  <a:pt x="168753" y="58393"/>
                </a:lnTo>
                <a:lnTo>
                  <a:pt x="140337" y="82589"/>
                </a:lnTo>
                <a:lnTo>
                  <a:pt x="107994" y="114301"/>
                </a:lnTo>
                <a:lnTo>
                  <a:pt x="85910" y="141047"/>
                </a:lnTo>
                <a:lnTo>
                  <a:pt x="65079" y="169081"/>
                </a:lnTo>
                <a:lnTo>
                  <a:pt x="48500" y="198288"/>
                </a:lnTo>
                <a:lnTo>
                  <a:pt x="33533" y="230931"/>
                </a:lnTo>
                <a:lnTo>
                  <a:pt x="19838" y="261859"/>
                </a:lnTo>
                <a:lnTo>
                  <a:pt x="10401" y="295805"/>
                </a:lnTo>
                <a:lnTo>
                  <a:pt x="3371" y="330204"/>
                </a:lnTo>
                <a:lnTo>
                  <a:pt x="936" y="360858"/>
                </a:lnTo>
                <a:lnTo>
                  <a:pt x="214" y="390049"/>
                </a:lnTo>
                <a:lnTo>
                  <a:pt x="0" y="418807"/>
                </a:lnTo>
                <a:lnTo>
                  <a:pt x="1524" y="446642"/>
                </a:lnTo>
                <a:lnTo>
                  <a:pt x="13340" y="479900"/>
                </a:lnTo>
                <a:lnTo>
                  <a:pt x="23553" y="513016"/>
                </a:lnTo>
                <a:lnTo>
                  <a:pt x="35606" y="547588"/>
                </a:lnTo>
                <a:lnTo>
                  <a:pt x="44883" y="563469"/>
                </a:lnTo>
                <a:lnTo>
                  <a:pt x="66290" y="597438"/>
                </a:lnTo>
                <a:lnTo>
                  <a:pt x="71142" y="610022"/>
                </a:lnTo>
                <a:lnTo>
                  <a:pt x="72798" y="611397"/>
                </a:lnTo>
                <a:lnTo>
                  <a:pt x="77367" y="613603"/>
                </a:lnTo>
                <a:lnTo>
                  <a:pt x="85635" y="614146"/>
                </a:lnTo>
                <a:lnTo>
                  <a:pt x="85635" y="62129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Shape-488"/>
          <p:cNvSpPr/>
          <p:nvPr/>
        </p:nvSpPr>
        <p:spPr>
          <a:xfrm>
            <a:off x="2836069" y="4943475"/>
            <a:ext cx="657226" cy="14289"/>
          </a:xfrm>
          <a:custGeom>
            <a:avLst/>
            <a:gdLst/>
            <a:ahLst/>
            <a:cxnLst/>
            <a:rect l="0" t="0" r="0" b="0"/>
            <a:pathLst>
              <a:path w="657226" h="14289">
                <a:moveTo>
                  <a:pt x="0" y="7144"/>
                </a:moveTo>
                <a:lnTo>
                  <a:pt x="13735" y="7144"/>
                </a:lnTo>
                <a:lnTo>
                  <a:pt x="20127" y="9261"/>
                </a:lnTo>
                <a:lnTo>
                  <a:pt x="22943" y="10936"/>
                </a:lnTo>
                <a:lnTo>
                  <a:pt x="34491" y="13295"/>
                </a:lnTo>
                <a:lnTo>
                  <a:pt x="67189" y="14157"/>
                </a:lnTo>
                <a:lnTo>
                  <a:pt x="99173" y="14262"/>
                </a:lnTo>
                <a:lnTo>
                  <a:pt x="124987" y="14280"/>
                </a:lnTo>
                <a:lnTo>
                  <a:pt x="156537" y="14285"/>
                </a:lnTo>
                <a:lnTo>
                  <a:pt x="187227" y="14287"/>
                </a:lnTo>
                <a:lnTo>
                  <a:pt x="216430" y="14288"/>
                </a:lnTo>
                <a:lnTo>
                  <a:pt x="248983" y="14288"/>
                </a:lnTo>
                <a:lnTo>
                  <a:pt x="283763" y="14288"/>
                </a:lnTo>
                <a:lnTo>
                  <a:pt x="319204" y="14288"/>
                </a:lnTo>
                <a:lnTo>
                  <a:pt x="354840" y="14288"/>
                </a:lnTo>
                <a:lnTo>
                  <a:pt x="386743" y="14288"/>
                </a:lnTo>
                <a:lnTo>
                  <a:pt x="420096" y="14288"/>
                </a:lnTo>
                <a:lnTo>
                  <a:pt x="451321" y="14288"/>
                </a:lnTo>
                <a:lnTo>
                  <a:pt x="485407" y="13494"/>
                </a:lnTo>
                <a:lnTo>
                  <a:pt x="514153" y="9378"/>
                </a:lnTo>
                <a:lnTo>
                  <a:pt x="548952" y="7806"/>
                </a:lnTo>
                <a:lnTo>
                  <a:pt x="578658" y="7275"/>
                </a:lnTo>
                <a:lnTo>
                  <a:pt x="611620" y="7155"/>
                </a:lnTo>
                <a:lnTo>
                  <a:pt x="646678" y="7144"/>
                </a:lnTo>
                <a:lnTo>
                  <a:pt x="657225" y="7144"/>
                </a:lnTo>
                <a:lnTo>
                  <a:pt x="657225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SMARTInkShape-Group107"/>
          <p:cNvGrpSpPr/>
          <p:nvPr/>
        </p:nvGrpSpPr>
        <p:grpSpPr>
          <a:xfrm>
            <a:off x="4357688" y="4914998"/>
            <a:ext cx="300000" cy="364234"/>
            <a:chOff x="4357688" y="4914998"/>
            <a:chExt cx="300000" cy="364234"/>
          </a:xfrm>
        </p:grpSpPr>
        <p:sp>
          <p:nvSpPr>
            <p:cNvPr id="50" name="SMARTInkShape-489"/>
            <p:cNvSpPr/>
            <p:nvPr/>
          </p:nvSpPr>
          <p:spPr>
            <a:xfrm>
              <a:off x="4443413" y="5272088"/>
              <a:ext cx="7144" cy="7144"/>
            </a:xfrm>
            <a:custGeom>
              <a:avLst/>
              <a:gdLst/>
              <a:ahLst/>
              <a:cxnLst/>
              <a:rect l="0" t="0" r="0" b="0"/>
              <a:pathLst>
                <a:path w="7144" h="7144">
                  <a:moveTo>
                    <a:pt x="7143" y="0"/>
                  </a:moveTo>
                  <a:lnTo>
                    <a:pt x="0" y="0"/>
                  </a:lnTo>
                  <a:lnTo>
                    <a:pt x="0" y="71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90"/>
            <p:cNvSpPr/>
            <p:nvPr/>
          </p:nvSpPr>
          <p:spPr>
            <a:xfrm>
              <a:off x="4357688" y="4914998"/>
              <a:ext cx="300000" cy="221359"/>
            </a:xfrm>
            <a:custGeom>
              <a:avLst/>
              <a:gdLst/>
              <a:ahLst/>
              <a:cxnLst/>
              <a:rect l="0" t="0" r="0" b="0"/>
              <a:pathLst>
                <a:path w="300000" h="221359">
                  <a:moveTo>
                    <a:pt x="0" y="28477"/>
                  </a:moveTo>
                  <a:lnTo>
                    <a:pt x="3792" y="24685"/>
                  </a:lnTo>
                  <a:lnTo>
                    <a:pt x="7770" y="22823"/>
                  </a:lnTo>
                  <a:lnTo>
                    <a:pt x="28951" y="15826"/>
                  </a:lnTo>
                  <a:lnTo>
                    <a:pt x="39975" y="10000"/>
                  </a:lnTo>
                  <a:lnTo>
                    <a:pt x="73664" y="1564"/>
                  </a:lnTo>
                  <a:lnTo>
                    <a:pt x="107838" y="0"/>
                  </a:lnTo>
                  <a:lnTo>
                    <a:pt x="129339" y="715"/>
                  </a:lnTo>
                  <a:lnTo>
                    <a:pt x="164210" y="8722"/>
                  </a:lnTo>
                  <a:lnTo>
                    <a:pt x="187129" y="20695"/>
                  </a:lnTo>
                  <a:lnTo>
                    <a:pt x="218778" y="43888"/>
                  </a:lnTo>
                  <a:lnTo>
                    <a:pt x="253774" y="69266"/>
                  </a:lnTo>
                  <a:lnTo>
                    <a:pt x="276355" y="92811"/>
                  </a:lnTo>
                  <a:lnTo>
                    <a:pt x="297862" y="127863"/>
                  </a:lnTo>
                  <a:lnTo>
                    <a:pt x="299910" y="141329"/>
                  </a:lnTo>
                  <a:lnTo>
                    <a:pt x="299999" y="146140"/>
                  </a:lnTo>
                  <a:lnTo>
                    <a:pt x="297903" y="150357"/>
                  </a:lnTo>
                  <a:lnTo>
                    <a:pt x="296233" y="152593"/>
                  </a:lnTo>
                  <a:lnTo>
                    <a:pt x="292261" y="155077"/>
                  </a:lnTo>
                  <a:lnTo>
                    <a:pt x="283243" y="156672"/>
                  </a:lnTo>
                  <a:lnTo>
                    <a:pt x="249840" y="157049"/>
                  </a:lnTo>
                  <a:lnTo>
                    <a:pt x="226193" y="156268"/>
                  </a:lnTo>
                  <a:lnTo>
                    <a:pt x="211923" y="152948"/>
                  </a:lnTo>
                  <a:lnTo>
                    <a:pt x="184149" y="157392"/>
                  </a:lnTo>
                  <a:lnTo>
                    <a:pt x="156721" y="169394"/>
                  </a:lnTo>
                  <a:lnTo>
                    <a:pt x="152105" y="170047"/>
                  </a:lnTo>
                  <a:lnTo>
                    <a:pt x="149028" y="172069"/>
                  </a:lnTo>
                  <a:lnTo>
                    <a:pt x="146977" y="175005"/>
                  </a:lnTo>
                  <a:lnTo>
                    <a:pt x="141973" y="184605"/>
                  </a:lnTo>
                  <a:lnTo>
                    <a:pt x="139893" y="187331"/>
                  </a:lnTo>
                  <a:lnTo>
                    <a:pt x="137580" y="194594"/>
                  </a:lnTo>
                  <a:lnTo>
                    <a:pt x="135731" y="2213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SMARTInkShape-491"/>
          <p:cNvSpPr/>
          <p:nvPr/>
        </p:nvSpPr>
        <p:spPr>
          <a:xfrm>
            <a:off x="6393656" y="4922044"/>
            <a:ext cx="906227" cy="78492"/>
          </a:xfrm>
          <a:custGeom>
            <a:avLst/>
            <a:gdLst/>
            <a:ahLst/>
            <a:cxnLst/>
            <a:rect l="0" t="0" r="0" b="0"/>
            <a:pathLst>
              <a:path w="906227" h="78492">
                <a:moveTo>
                  <a:pt x="0" y="57150"/>
                </a:moveTo>
                <a:lnTo>
                  <a:pt x="0" y="50300"/>
                </a:lnTo>
                <a:lnTo>
                  <a:pt x="13735" y="50032"/>
                </a:lnTo>
                <a:lnTo>
                  <a:pt x="20128" y="52135"/>
                </a:lnTo>
                <a:lnTo>
                  <a:pt x="25614" y="54921"/>
                </a:lnTo>
                <a:lnTo>
                  <a:pt x="37721" y="56709"/>
                </a:lnTo>
                <a:lnTo>
                  <a:pt x="59795" y="57885"/>
                </a:lnTo>
                <a:lnTo>
                  <a:pt x="93833" y="64420"/>
                </a:lnTo>
                <a:lnTo>
                  <a:pt x="123751" y="69816"/>
                </a:lnTo>
                <a:lnTo>
                  <a:pt x="150703" y="70957"/>
                </a:lnTo>
                <a:lnTo>
                  <a:pt x="184462" y="75135"/>
                </a:lnTo>
                <a:lnTo>
                  <a:pt x="214376" y="77560"/>
                </a:lnTo>
                <a:lnTo>
                  <a:pt x="244582" y="78279"/>
                </a:lnTo>
                <a:lnTo>
                  <a:pt x="277433" y="78491"/>
                </a:lnTo>
                <a:lnTo>
                  <a:pt x="312301" y="74762"/>
                </a:lnTo>
                <a:lnTo>
                  <a:pt x="347768" y="72422"/>
                </a:lnTo>
                <a:lnTo>
                  <a:pt x="383413" y="71729"/>
                </a:lnTo>
                <a:lnTo>
                  <a:pt x="415317" y="67731"/>
                </a:lnTo>
                <a:lnTo>
                  <a:pt x="439379" y="65821"/>
                </a:lnTo>
                <a:lnTo>
                  <a:pt x="465155" y="64179"/>
                </a:lnTo>
                <a:lnTo>
                  <a:pt x="489839" y="60803"/>
                </a:lnTo>
                <a:lnTo>
                  <a:pt x="514040" y="56657"/>
                </a:lnTo>
                <a:lnTo>
                  <a:pt x="538025" y="52168"/>
                </a:lnTo>
                <a:lnTo>
                  <a:pt x="561913" y="47527"/>
                </a:lnTo>
                <a:lnTo>
                  <a:pt x="585761" y="42819"/>
                </a:lnTo>
                <a:lnTo>
                  <a:pt x="609588" y="38874"/>
                </a:lnTo>
                <a:lnTo>
                  <a:pt x="644522" y="36653"/>
                </a:lnTo>
                <a:lnTo>
                  <a:pt x="675333" y="35995"/>
                </a:lnTo>
                <a:lnTo>
                  <a:pt x="704571" y="35007"/>
                </a:lnTo>
                <a:lnTo>
                  <a:pt x="733343" y="30834"/>
                </a:lnTo>
                <a:lnTo>
                  <a:pt x="761182" y="28450"/>
                </a:lnTo>
                <a:lnTo>
                  <a:pt x="792325" y="23053"/>
                </a:lnTo>
                <a:lnTo>
                  <a:pt x="827992" y="19457"/>
                </a:lnTo>
                <a:lnTo>
                  <a:pt x="842760" y="15819"/>
                </a:lnTo>
                <a:lnTo>
                  <a:pt x="851604" y="14174"/>
                </a:lnTo>
                <a:lnTo>
                  <a:pt x="865866" y="8767"/>
                </a:lnTo>
                <a:lnTo>
                  <a:pt x="900622" y="7145"/>
                </a:lnTo>
                <a:lnTo>
                  <a:pt x="906226" y="7144"/>
                </a:lnTo>
                <a:lnTo>
                  <a:pt x="903159" y="7144"/>
                </a:lnTo>
                <a:lnTo>
                  <a:pt x="902144" y="6350"/>
                </a:lnTo>
                <a:lnTo>
                  <a:pt x="900113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SMARTInkShape-Group109"/>
          <p:cNvGrpSpPr/>
          <p:nvPr/>
        </p:nvGrpSpPr>
        <p:grpSpPr>
          <a:xfrm>
            <a:off x="2321726" y="5079206"/>
            <a:ext cx="428619" cy="600076"/>
            <a:chOff x="2321726" y="5079206"/>
            <a:chExt cx="428619" cy="600076"/>
          </a:xfrm>
        </p:grpSpPr>
        <p:sp>
          <p:nvSpPr>
            <p:cNvPr id="54" name="SMARTInkShape-492"/>
            <p:cNvSpPr/>
            <p:nvPr/>
          </p:nvSpPr>
          <p:spPr>
            <a:xfrm>
              <a:off x="2700338" y="5136356"/>
              <a:ext cx="50007" cy="121445"/>
            </a:xfrm>
            <a:custGeom>
              <a:avLst/>
              <a:gdLst/>
              <a:ahLst/>
              <a:cxnLst/>
              <a:rect l="0" t="0" r="0" b="0"/>
              <a:pathLst>
                <a:path w="50007" h="121445">
                  <a:moveTo>
                    <a:pt x="50006" y="0"/>
                  </a:moveTo>
                  <a:lnTo>
                    <a:pt x="50006" y="6151"/>
                  </a:lnTo>
                  <a:lnTo>
                    <a:pt x="44303" y="17561"/>
                  </a:lnTo>
                  <a:lnTo>
                    <a:pt x="38615" y="26546"/>
                  </a:lnTo>
                  <a:lnTo>
                    <a:pt x="35783" y="38117"/>
                  </a:lnTo>
                  <a:lnTo>
                    <a:pt x="18959" y="69382"/>
                  </a:lnTo>
                  <a:lnTo>
                    <a:pt x="9248" y="90795"/>
                  </a:lnTo>
                  <a:lnTo>
                    <a:pt x="0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93"/>
            <p:cNvSpPr/>
            <p:nvPr/>
          </p:nvSpPr>
          <p:spPr>
            <a:xfrm>
              <a:off x="2521744" y="5079206"/>
              <a:ext cx="35720" cy="121445"/>
            </a:xfrm>
            <a:custGeom>
              <a:avLst/>
              <a:gdLst/>
              <a:ahLst/>
              <a:cxnLst/>
              <a:rect l="0" t="0" r="0" b="0"/>
              <a:pathLst>
                <a:path w="35720" h="121445">
                  <a:moveTo>
                    <a:pt x="35719" y="0"/>
                  </a:moveTo>
                  <a:lnTo>
                    <a:pt x="28869" y="0"/>
                  </a:lnTo>
                  <a:lnTo>
                    <a:pt x="24870" y="3792"/>
                  </a:lnTo>
                  <a:lnTo>
                    <a:pt x="22959" y="9887"/>
                  </a:lnTo>
                  <a:lnTo>
                    <a:pt x="19767" y="22244"/>
                  </a:lnTo>
                  <a:lnTo>
                    <a:pt x="9114" y="50078"/>
                  </a:lnTo>
                  <a:lnTo>
                    <a:pt x="5611" y="64316"/>
                  </a:lnTo>
                  <a:lnTo>
                    <a:pt x="1662" y="78588"/>
                  </a:lnTo>
                  <a:lnTo>
                    <a:pt x="97" y="111919"/>
                  </a:lnTo>
                  <a:lnTo>
                    <a:pt x="0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94"/>
            <p:cNvSpPr/>
            <p:nvPr/>
          </p:nvSpPr>
          <p:spPr>
            <a:xfrm>
              <a:off x="2321726" y="5387419"/>
              <a:ext cx="357181" cy="291863"/>
            </a:xfrm>
            <a:custGeom>
              <a:avLst/>
              <a:gdLst/>
              <a:ahLst/>
              <a:cxnLst/>
              <a:rect l="0" t="0" r="0" b="0"/>
              <a:pathLst>
                <a:path w="357181" h="291863">
                  <a:moveTo>
                    <a:pt x="7137" y="63262"/>
                  </a:moveTo>
                  <a:lnTo>
                    <a:pt x="19" y="56144"/>
                  </a:lnTo>
                  <a:lnTo>
                    <a:pt x="0" y="52334"/>
                  </a:lnTo>
                  <a:lnTo>
                    <a:pt x="1585" y="51214"/>
                  </a:lnTo>
                  <a:lnTo>
                    <a:pt x="10607" y="48845"/>
                  </a:lnTo>
                  <a:lnTo>
                    <a:pt x="45482" y="29860"/>
                  </a:lnTo>
                  <a:lnTo>
                    <a:pt x="79536" y="11516"/>
                  </a:lnTo>
                  <a:lnTo>
                    <a:pt x="109456" y="5063"/>
                  </a:lnTo>
                  <a:lnTo>
                    <a:pt x="141912" y="172"/>
                  </a:lnTo>
                  <a:lnTo>
                    <a:pt x="172048" y="0"/>
                  </a:lnTo>
                  <a:lnTo>
                    <a:pt x="207751" y="6786"/>
                  </a:lnTo>
                  <a:lnTo>
                    <a:pt x="233794" y="15573"/>
                  </a:lnTo>
                  <a:lnTo>
                    <a:pt x="267720" y="36556"/>
                  </a:lnTo>
                  <a:lnTo>
                    <a:pt x="294383" y="64425"/>
                  </a:lnTo>
                  <a:lnTo>
                    <a:pt x="317524" y="97564"/>
                  </a:lnTo>
                  <a:lnTo>
                    <a:pt x="334001" y="131069"/>
                  </a:lnTo>
                  <a:lnTo>
                    <a:pt x="344050" y="158847"/>
                  </a:lnTo>
                  <a:lnTo>
                    <a:pt x="352055" y="190979"/>
                  </a:lnTo>
                  <a:lnTo>
                    <a:pt x="355662" y="225635"/>
                  </a:lnTo>
                  <a:lnTo>
                    <a:pt x="356730" y="253454"/>
                  </a:lnTo>
                  <a:lnTo>
                    <a:pt x="357180" y="2918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SMARTInkShape-Group110"/>
          <p:cNvGrpSpPr/>
          <p:nvPr/>
        </p:nvGrpSpPr>
        <p:grpSpPr>
          <a:xfrm>
            <a:off x="2464681" y="3150839"/>
            <a:ext cx="3499483" cy="506762"/>
            <a:chOff x="2464681" y="3150839"/>
            <a:chExt cx="3499483" cy="506762"/>
          </a:xfrm>
        </p:grpSpPr>
        <p:sp>
          <p:nvSpPr>
            <p:cNvPr id="58" name="SMARTInkShape-495"/>
            <p:cNvSpPr/>
            <p:nvPr/>
          </p:nvSpPr>
          <p:spPr>
            <a:xfrm>
              <a:off x="2607469" y="3221831"/>
              <a:ext cx="71438" cy="350045"/>
            </a:xfrm>
            <a:custGeom>
              <a:avLst/>
              <a:gdLst/>
              <a:ahLst/>
              <a:cxnLst/>
              <a:rect l="0" t="0" r="0" b="0"/>
              <a:pathLst>
                <a:path w="71438" h="350045">
                  <a:moveTo>
                    <a:pt x="7144" y="0"/>
                  </a:moveTo>
                  <a:lnTo>
                    <a:pt x="7144" y="6151"/>
                  </a:lnTo>
                  <a:lnTo>
                    <a:pt x="3351" y="10642"/>
                  </a:lnTo>
                  <a:lnTo>
                    <a:pt x="1489" y="16901"/>
                  </a:lnTo>
                  <a:lnTo>
                    <a:pt x="87" y="51570"/>
                  </a:lnTo>
                  <a:lnTo>
                    <a:pt x="11" y="85931"/>
                  </a:lnTo>
                  <a:lnTo>
                    <a:pt x="2" y="118133"/>
                  </a:lnTo>
                  <a:lnTo>
                    <a:pt x="0" y="145687"/>
                  </a:lnTo>
                  <a:lnTo>
                    <a:pt x="0" y="170167"/>
                  </a:lnTo>
                  <a:lnTo>
                    <a:pt x="6350" y="178532"/>
                  </a:lnTo>
                  <a:lnTo>
                    <a:pt x="39276" y="205475"/>
                  </a:lnTo>
                  <a:lnTo>
                    <a:pt x="49206" y="224143"/>
                  </a:lnTo>
                  <a:lnTo>
                    <a:pt x="56374" y="256295"/>
                  </a:lnTo>
                  <a:lnTo>
                    <a:pt x="62494" y="285576"/>
                  </a:lnTo>
                  <a:lnTo>
                    <a:pt x="65877" y="305013"/>
                  </a:lnTo>
                  <a:lnTo>
                    <a:pt x="70339" y="325803"/>
                  </a:lnTo>
                  <a:lnTo>
                    <a:pt x="71437" y="3500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96"/>
            <p:cNvSpPr/>
            <p:nvPr/>
          </p:nvSpPr>
          <p:spPr>
            <a:xfrm>
              <a:off x="2464681" y="3393281"/>
              <a:ext cx="392775" cy="120937"/>
            </a:xfrm>
            <a:custGeom>
              <a:avLst/>
              <a:gdLst/>
              <a:ahLst/>
              <a:cxnLst/>
              <a:rect l="0" t="0" r="0" b="0"/>
              <a:pathLst>
                <a:path w="392775" h="120937">
                  <a:moveTo>
                    <a:pt x="7057" y="57150"/>
                  </a:moveTo>
                  <a:lnTo>
                    <a:pt x="207" y="50301"/>
                  </a:lnTo>
                  <a:lnTo>
                    <a:pt x="0" y="46301"/>
                  </a:lnTo>
                  <a:lnTo>
                    <a:pt x="765" y="45155"/>
                  </a:lnTo>
                  <a:lnTo>
                    <a:pt x="2068" y="44391"/>
                  </a:lnTo>
                  <a:lnTo>
                    <a:pt x="30443" y="36801"/>
                  </a:lnTo>
                  <a:lnTo>
                    <a:pt x="32172" y="35647"/>
                  </a:lnTo>
                  <a:lnTo>
                    <a:pt x="30944" y="34083"/>
                  </a:lnTo>
                  <a:lnTo>
                    <a:pt x="27744" y="32248"/>
                  </a:lnTo>
                  <a:lnTo>
                    <a:pt x="28786" y="31023"/>
                  </a:lnTo>
                  <a:lnTo>
                    <a:pt x="61678" y="28898"/>
                  </a:lnTo>
                  <a:lnTo>
                    <a:pt x="92473" y="24879"/>
                  </a:lnTo>
                  <a:lnTo>
                    <a:pt x="122941" y="22453"/>
                  </a:lnTo>
                  <a:lnTo>
                    <a:pt x="155869" y="21734"/>
                  </a:lnTo>
                  <a:lnTo>
                    <a:pt x="191145" y="22285"/>
                  </a:lnTo>
                  <a:lnTo>
                    <a:pt x="221043" y="27097"/>
                  </a:lnTo>
                  <a:lnTo>
                    <a:pt x="251195" y="29174"/>
                  </a:lnTo>
                  <a:lnTo>
                    <a:pt x="278017" y="32281"/>
                  </a:lnTo>
                  <a:lnTo>
                    <a:pt x="298479" y="34700"/>
                  </a:lnTo>
                  <a:lnTo>
                    <a:pt x="301351" y="35834"/>
                  </a:lnTo>
                  <a:lnTo>
                    <a:pt x="303265" y="37383"/>
                  </a:lnTo>
                  <a:lnTo>
                    <a:pt x="304541" y="39209"/>
                  </a:lnTo>
                  <a:lnTo>
                    <a:pt x="304598" y="41221"/>
                  </a:lnTo>
                  <a:lnTo>
                    <a:pt x="299669" y="54834"/>
                  </a:lnTo>
                  <a:lnTo>
                    <a:pt x="280589" y="85285"/>
                  </a:lnTo>
                  <a:lnTo>
                    <a:pt x="278928" y="98956"/>
                  </a:lnTo>
                  <a:lnTo>
                    <a:pt x="280817" y="105628"/>
                  </a:lnTo>
                  <a:lnTo>
                    <a:pt x="282433" y="108519"/>
                  </a:lnTo>
                  <a:lnTo>
                    <a:pt x="284303" y="110446"/>
                  </a:lnTo>
                  <a:lnTo>
                    <a:pt x="302568" y="118871"/>
                  </a:lnTo>
                  <a:lnTo>
                    <a:pt x="315931" y="120936"/>
                  </a:lnTo>
                  <a:lnTo>
                    <a:pt x="325309" y="120424"/>
                  </a:lnTo>
                  <a:lnTo>
                    <a:pt x="358092" y="114149"/>
                  </a:lnTo>
                  <a:lnTo>
                    <a:pt x="364949" y="110793"/>
                  </a:lnTo>
                  <a:lnTo>
                    <a:pt x="386916" y="91382"/>
                  </a:lnTo>
                  <a:lnTo>
                    <a:pt x="390196" y="84006"/>
                  </a:lnTo>
                  <a:lnTo>
                    <a:pt x="392774" y="48712"/>
                  </a:lnTo>
                  <a:lnTo>
                    <a:pt x="371632" y="41229"/>
                  </a:lnTo>
                  <a:lnTo>
                    <a:pt x="342921" y="33406"/>
                  </a:lnTo>
                  <a:lnTo>
                    <a:pt x="318022" y="21915"/>
                  </a:lnTo>
                  <a:lnTo>
                    <a:pt x="287434" y="1420"/>
                  </a:lnTo>
                  <a:lnTo>
                    <a:pt x="27851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497"/>
            <p:cNvSpPr/>
            <p:nvPr/>
          </p:nvSpPr>
          <p:spPr>
            <a:xfrm>
              <a:off x="3036378" y="3343569"/>
              <a:ext cx="203922" cy="185269"/>
            </a:xfrm>
            <a:custGeom>
              <a:avLst/>
              <a:gdLst/>
              <a:ahLst/>
              <a:cxnLst/>
              <a:rect l="0" t="0" r="0" b="0"/>
              <a:pathLst>
                <a:path w="203922" h="185269">
                  <a:moveTo>
                    <a:pt x="128303" y="6850"/>
                  </a:moveTo>
                  <a:lnTo>
                    <a:pt x="124511" y="6850"/>
                  </a:lnTo>
                  <a:lnTo>
                    <a:pt x="120532" y="4733"/>
                  </a:lnTo>
                  <a:lnTo>
                    <a:pt x="118360" y="3058"/>
                  </a:lnTo>
                  <a:lnTo>
                    <a:pt x="111713" y="1195"/>
                  </a:lnTo>
                  <a:lnTo>
                    <a:pt x="90719" y="0"/>
                  </a:lnTo>
                  <a:lnTo>
                    <a:pt x="56620" y="5399"/>
                  </a:lnTo>
                  <a:lnTo>
                    <a:pt x="28242" y="10355"/>
                  </a:lnTo>
                  <a:lnTo>
                    <a:pt x="10638" y="16708"/>
                  </a:lnTo>
                  <a:lnTo>
                    <a:pt x="4570" y="21285"/>
                  </a:lnTo>
                  <a:lnTo>
                    <a:pt x="1873" y="25966"/>
                  </a:lnTo>
                  <a:lnTo>
                    <a:pt x="355" y="33857"/>
                  </a:lnTo>
                  <a:lnTo>
                    <a:pt x="0" y="41607"/>
                  </a:lnTo>
                  <a:lnTo>
                    <a:pt x="1493" y="45102"/>
                  </a:lnTo>
                  <a:lnTo>
                    <a:pt x="7385" y="51103"/>
                  </a:lnTo>
                  <a:lnTo>
                    <a:pt x="23419" y="62736"/>
                  </a:lnTo>
                  <a:lnTo>
                    <a:pt x="53378" y="71640"/>
                  </a:lnTo>
                  <a:lnTo>
                    <a:pt x="73590" y="76237"/>
                  </a:lnTo>
                  <a:lnTo>
                    <a:pt x="102399" y="83462"/>
                  </a:lnTo>
                  <a:lnTo>
                    <a:pt x="132005" y="94108"/>
                  </a:lnTo>
                  <a:lnTo>
                    <a:pt x="163342" y="111928"/>
                  </a:lnTo>
                  <a:lnTo>
                    <a:pt x="196882" y="134076"/>
                  </a:lnTo>
                  <a:lnTo>
                    <a:pt x="202439" y="140918"/>
                  </a:lnTo>
                  <a:lnTo>
                    <a:pt x="203921" y="143853"/>
                  </a:lnTo>
                  <a:lnTo>
                    <a:pt x="203451" y="151349"/>
                  </a:lnTo>
                  <a:lnTo>
                    <a:pt x="202214" y="155570"/>
                  </a:lnTo>
                  <a:lnTo>
                    <a:pt x="196607" y="162377"/>
                  </a:lnTo>
                  <a:lnTo>
                    <a:pt x="188823" y="167254"/>
                  </a:lnTo>
                  <a:lnTo>
                    <a:pt x="154680" y="178699"/>
                  </a:lnTo>
                  <a:lnTo>
                    <a:pt x="132679" y="183445"/>
                  </a:lnTo>
                  <a:lnTo>
                    <a:pt x="99250" y="185268"/>
                  </a:lnTo>
                  <a:lnTo>
                    <a:pt x="90784" y="184572"/>
                  </a:lnTo>
                  <a:lnTo>
                    <a:pt x="78297" y="178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498"/>
            <p:cNvSpPr/>
            <p:nvPr/>
          </p:nvSpPr>
          <p:spPr>
            <a:xfrm>
              <a:off x="3219439" y="3257550"/>
              <a:ext cx="288143" cy="271464"/>
            </a:xfrm>
            <a:custGeom>
              <a:avLst/>
              <a:gdLst/>
              <a:ahLst/>
              <a:cxnLst/>
              <a:rect l="0" t="0" r="0" b="0"/>
              <a:pathLst>
                <a:path w="288143" h="271464">
                  <a:moveTo>
                    <a:pt x="23824" y="0"/>
                  </a:moveTo>
                  <a:lnTo>
                    <a:pt x="23824" y="3792"/>
                  </a:lnTo>
                  <a:lnTo>
                    <a:pt x="24617" y="4909"/>
                  </a:lnTo>
                  <a:lnTo>
                    <a:pt x="25940" y="5654"/>
                  </a:lnTo>
                  <a:lnTo>
                    <a:pt x="27616" y="6151"/>
                  </a:lnTo>
                  <a:lnTo>
                    <a:pt x="28733" y="7276"/>
                  </a:lnTo>
                  <a:lnTo>
                    <a:pt x="29974" y="10642"/>
                  </a:lnTo>
                  <a:lnTo>
                    <a:pt x="30928" y="45208"/>
                  </a:lnTo>
                  <a:lnTo>
                    <a:pt x="30156" y="57399"/>
                  </a:lnTo>
                  <a:lnTo>
                    <a:pt x="21022" y="90648"/>
                  </a:lnTo>
                  <a:lnTo>
                    <a:pt x="9481" y="122641"/>
                  </a:lnTo>
                  <a:lnTo>
                    <a:pt x="0" y="150255"/>
                  </a:lnTo>
                  <a:lnTo>
                    <a:pt x="3179" y="157320"/>
                  </a:lnTo>
                  <a:lnTo>
                    <a:pt x="24850" y="177847"/>
                  </a:lnTo>
                  <a:lnTo>
                    <a:pt x="27683" y="183652"/>
                  </a:lnTo>
                  <a:lnTo>
                    <a:pt x="30318" y="204376"/>
                  </a:lnTo>
                  <a:lnTo>
                    <a:pt x="23906" y="235198"/>
                  </a:lnTo>
                  <a:lnTo>
                    <a:pt x="23848" y="231790"/>
                  </a:lnTo>
                  <a:lnTo>
                    <a:pt x="25951" y="227901"/>
                  </a:lnTo>
                  <a:lnTo>
                    <a:pt x="28738" y="223527"/>
                  </a:lnTo>
                  <a:lnTo>
                    <a:pt x="29976" y="218937"/>
                  </a:lnTo>
                  <a:lnTo>
                    <a:pt x="51163" y="190213"/>
                  </a:lnTo>
                  <a:lnTo>
                    <a:pt x="62168" y="180848"/>
                  </a:lnTo>
                  <a:lnTo>
                    <a:pt x="62880" y="176128"/>
                  </a:lnTo>
                  <a:lnTo>
                    <a:pt x="60180" y="171393"/>
                  </a:lnTo>
                  <a:lnTo>
                    <a:pt x="55205" y="166650"/>
                  </a:lnTo>
                  <a:lnTo>
                    <a:pt x="54270" y="161900"/>
                  </a:lnTo>
                  <a:lnTo>
                    <a:pt x="56027" y="157146"/>
                  </a:lnTo>
                  <a:lnTo>
                    <a:pt x="63536" y="148424"/>
                  </a:lnTo>
                  <a:lnTo>
                    <a:pt x="77483" y="139051"/>
                  </a:lnTo>
                  <a:lnTo>
                    <a:pt x="111236" y="122891"/>
                  </a:lnTo>
                  <a:lnTo>
                    <a:pt x="118868" y="118080"/>
                  </a:lnTo>
                  <a:lnTo>
                    <a:pt x="119730" y="116820"/>
                  </a:lnTo>
                  <a:lnTo>
                    <a:pt x="119511" y="115980"/>
                  </a:lnTo>
                  <a:lnTo>
                    <a:pt x="118572" y="115420"/>
                  </a:lnTo>
                  <a:lnTo>
                    <a:pt x="117151" y="115841"/>
                  </a:lnTo>
                  <a:lnTo>
                    <a:pt x="111360" y="119431"/>
                  </a:lnTo>
                  <a:lnTo>
                    <a:pt x="98059" y="125280"/>
                  </a:lnTo>
                  <a:lnTo>
                    <a:pt x="66932" y="142585"/>
                  </a:lnTo>
                  <a:lnTo>
                    <a:pt x="47684" y="152343"/>
                  </a:lnTo>
                  <a:lnTo>
                    <a:pt x="49256" y="155537"/>
                  </a:lnTo>
                  <a:lnTo>
                    <a:pt x="73297" y="169953"/>
                  </a:lnTo>
                  <a:lnTo>
                    <a:pt x="93653" y="196924"/>
                  </a:lnTo>
                  <a:lnTo>
                    <a:pt x="112288" y="207027"/>
                  </a:lnTo>
                  <a:lnTo>
                    <a:pt x="146422" y="223966"/>
                  </a:lnTo>
                  <a:lnTo>
                    <a:pt x="179568" y="235299"/>
                  </a:lnTo>
                  <a:lnTo>
                    <a:pt x="213073" y="248973"/>
                  </a:lnTo>
                  <a:lnTo>
                    <a:pt x="244562" y="261258"/>
                  </a:lnTo>
                  <a:lnTo>
                    <a:pt x="276673" y="270462"/>
                  </a:lnTo>
                  <a:lnTo>
                    <a:pt x="288142" y="2714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499"/>
            <p:cNvSpPr/>
            <p:nvPr/>
          </p:nvSpPr>
          <p:spPr>
            <a:xfrm>
              <a:off x="3557599" y="3429000"/>
              <a:ext cx="21421" cy="107157"/>
            </a:xfrm>
            <a:custGeom>
              <a:avLst/>
              <a:gdLst/>
              <a:ahLst/>
              <a:cxnLst/>
              <a:rect l="0" t="0" r="0" b="0"/>
              <a:pathLst>
                <a:path w="21421" h="107157">
                  <a:moveTo>
                    <a:pt x="7132" y="0"/>
                  </a:moveTo>
                  <a:lnTo>
                    <a:pt x="981" y="0"/>
                  </a:lnTo>
                  <a:lnTo>
                    <a:pt x="650" y="794"/>
                  </a:lnTo>
                  <a:lnTo>
                    <a:pt x="0" y="35959"/>
                  </a:lnTo>
                  <a:lnTo>
                    <a:pt x="787" y="45351"/>
                  </a:lnTo>
                  <a:lnTo>
                    <a:pt x="12345" y="78587"/>
                  </a:lnTo>
                  <a:lnTo>
                    <a:pt x="14212" y="87315"/>
                  </a:lnTo>
                  <a:lnTo>
                    <a:pt x="2142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00"/>
            <p:cNvSpPr/>
            <p:nvPr/>
          </p:nvSpPr>
          <p:spPr>
            <a:xfrm>
              <a:off x="3471863" y="3314700"/>
              <a:ext cx="14288" cy="14289"/>
            </a:xfrm>
            <a:custGeom>
              <a:avLst/>
              <a:gdLst/>
              <a:ahLst/>
              <a:cxnLst/>
              <a:rect l="0" t="0" r="0" b="0"/>
              <a:pathLst>
                <a:path w="14288" h="14289">
                  <a:moveTo>
                    <a:pt x="14287" y="14288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01"/>
            <p:cNvSpPr/>
            <p:nvPr/>
          </p:nvSpPr>
          <p:spPr>
            <a:xfrm>
              <a:off x="3657600" y="3514725"/>
              <a:ext cx="27583" cy="142876"/>
            </a:xfrm>
            <a:custGeom>
              <a:avLst/>
              <a:gdLst/>
              <a:ahLst/>
              <a:cxnLst/>
              <a:rect l="0" t="0" r="0" b="0"/>
              <a:pathLst>
                <a:path w="27583" h="142876">
                  <a:moveTo>
                    <a:pt x="21431" y="0"/>
                  </a:moveTo>
                  <a:lnTo>
                    <a:pt x="22225" y="32715"/>
                  </a:lnTo>
                  <a:lnTo>
                    <a:pt x="27582" y="61047"/>
                  </a:lnTo>
                  <a:lnTo>
                    <a:pt x="22035" y="95200"/>
                  </a:lnTo>
                  <a:lnTo>
                    <a:pt x="20817" y="108729"/>
                  </a:lnTo>
                  <a:lnTo>
                    <a:pt x="9262" y="130836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502"/>
            <p:cNvSpPr/>
            <p:nvPr/>
          </p:nvSpPr>
          <p:spPr>
            <a:xfrm>
              <a:off x="3784101" y="3387272"/>
              <a:ext cx="187825" cy="156017"/>
            </a:xfrm>
            <a:custGeom>
              <a:avLst/>
              <a:gdLst/>
              <a:ahLst/>
              <a:cxnLst/>
              <a:rect l="0" t="0" r="0" b="0"/>
              <a:pathLst>
                <a:path w="187825" h="156017">
                  <a:moveTo>
                    <a:pt x="187824" y="41728"/>
                  </a:moveTo>
                  <a:lnTo>
                    <a:pt x="157436" y="33957"/>
                  </a:lnTo>
                  <a:lnTo>
                    <a:pt x="122013" y="14087"/>
                  </a:lnTo>
                  <a:lnTo>
                    <a:pt x="101649" y="4610"/>
                  </a:lnTo>
                  <a:lnTo>
                    <a:pt x="68526" y="0"/>
                  </a:lnTo>
                  <a:lnTo>
                    <a:pt x="38229" y="1206"/>
                  </a:lnTo>
                  <a:lnTo>
                    <a:pt x="13106" y="8853"/>
                  </a:lnTo>
                  <a:lnTo>
                    <a:pt x="1559" y="15671"/>
                  </a:lnTo>
                  <a:lnTo>
                    <a:pt x="147" y="18007"/>
                  </a:lnTo>
                  <a:lnTo>
                    <a:pt x="0" y="20358"/>
                  </a:lnTo>
                  <a:lnTo>
                    <a:pt x="695" y="22719"/>
                  </a:lnTo>
                  <a:lnTo>
                    <a:pt x="33650" y="37914"/>
                  </a:lnTo>
                  <a:lnTo>
                    <a:pt x="57211" y="52328"/>
                  </a:lnTo>
                  <a:lnTo>
                    <a:pt x="88642" y="81253"/>
                  </a:lnTo>
                  <a:lnTo>
                    <a:pt x="121523" y="105896"/>
                  </a:lnTo>
                  <a:lnTo>
                    <a:pt x="138391" y="121255"/>
                  </a:lnTo>
                  <a:lnTo>
                    <a:pt x="142042" y="128932"/>
                  </a:lnTo>
                  <a:lnTo>
                    <a:pt x="143015" y="133201"/>
                  </a:lnTo>
                  <a:lnTo>
                    <a:pt x="142870" y="136842"/>
                  </a:lnTo>
                  <a:lnTo>
                    <a:pt x="140592" y="143002"/>
                  </a:lnTo>
                  <a:lnTo>
                    <a:pt x="134847" y="150934"/>
                  </a:lnTo>
                  <a:lnTo>
                    <a:pt x="126179" y="153764"/>
                  </a:lnTo>
                  <a:lnTo>
                    <a:pt x="95188" y="155829"/>
                  </a:lnTo>
                  <a:lnTo>
                    <a:pt x="61631" y="156016"/>
                  </a:lnTo>
                  <a:lnTo>
                    <a:pt x="54215" y="153906"/>
                  </a:lnTo>
                  <a:lnTo>
                    <a:pt x="44949" y="1488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503"/>
            <p:cNvSpPr/>
            <p:nvPr/>
          </p:nvSpPr>
          <p:spPr>
            <a:xfrm>
              <a:off x="4015176" y="3436144"/>
              <a:ext cx="256788" cy="114138"/>
            </a:xfrm>
            <a:custGeom>
              <a:avLst/>
              <a:gdLst/>
              <a:ahLst/>
              <a:cxnLst/>
              <a:rect l="0" t="0" r="0" b="0"/>
              <a:pathLst>
                <a:path w="256788" h="114138">
                  <a:moveTo>
                    <a:pt x="6755" y="0"/>
                  </a:moveTo>
                  <a:lnTo>
                    <a:pt x="12906" y="0"/>
                  </a:lnTo>
                  <a:lnTo>
                    <a:pt x="13237" y="794"/>
                  </a:lnTo>
                  <a:lnTo>
                    <a:pt x="13605" y="3792"/>
                  </a:lnTo>
                  <a:lnTo>
                    <a:pt x="15885" y="7771"/>
                  </a:lnTo>
                  <a:lnTo>
                    <a:pt x="17604" y="9943"/>
                  </a:lnTo>
                  <a:lnTo>
                    <a:pt x="19515" y="16590"/>
                  </a:lnTo>
                  <a:lnTo>
                    <a:pt x="20024" y="20585"/>
                  </a:lnTo>
                  <a:lnTo>
                    <a:pt x="13708" y="53271"/>
                  </a:lnTo>
                  <a:lnTo>
                    <a:pt x="2561" y="87452"/>
                  </a:lnTo>
                  <a:lnTo>
                    <a:pt x="0" y="108040"/>
                  </a:lnTo>
                  <a:lnTo>
                    <a:pt x="664" y="110126"/>
                  </a:lnTo>
                  <a:lnTo>
                    <a:pt x="1901" y="111518"/>
                  </a:lnTo>
                  <a:lnTo>
                    <a:pt x="5391" y="113063"/>
                  </a:lnTo>
                  <a:lnTo>
                    <a:pt x="16414" y="114137"/>
                  </a:lnTo>
                  <a:lnTo>
                    <a:pt x="27256" y="110459"/>
                  </a:lnTo>
                  <a:lnTo>
                    <a:pt x="60021" y="83773"/>
                  </a:lnTo>
                  <a:lnTo>
                    <a:pt x="77571" y="73858"/>
                  </a:lnTo>
                  <a:lnTo>
                    <a:pt x="113126" y="43532"/>
                  </a:lnTo>
                  <a:lnTo>
                    <a:pt x="113388" y="43309"/>
                  </a:lnTo>
                  <a:lnTo>
                    <a:pt x="117549" y="42994"/>
                  </a:lnTo>
                  <a:lnTo>
                    <a:pt x="118717" y="43744"/>
                  </a:lnTo>
                  <a:lnTo>
                    <a:pt x="119497" y="45038"/>
                  </a:lnTo>
                  <a:lnTo>
                    <a:pt x="120594" y="50651"/>
                  </a:lnTo>
                  <a:lnTo>
                    <a:pt x="121788" y="66907"/>
                  </a:lnTo>
                  <a:lnTo>
                    <a:pt x="126741" y="75563"/>
                  </a:lnTo>
                  <a:lnTo>
                    <a:pt x="130990" y="80679"/>
                  </a:lnTo>
                  <a:lnTo>
                    <a:pt x="135525" y="83482"/>
                  </a:lnTo>
                  <a:lnTo>
                    <a:pt x="168116" y="91744"/>
                  </a:lnTo>
                  <a:lnTo>
                    <a:pt x="182801" y="88743"/>
                  </a:lnTo>
                  <a:lnTo>
                    <a:pt x="217679" y="76047"/>
                  </a:lnTo>
                  <a:lnTo>
                    <a:pt x="232675" y="65218"/>
                  </a:lnTo>
                  <a:lnTo>
                    <a:pt x="246262" y="47337"/>
                  </a:lnTo>
                  <a:lnTo>
                    <a:pt x="253315" y="33252"/>
                  </a:lnTo>
                  <a:lnTo>
                    <a:pt x="256787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504"/>
            <p:cNvSpPr/>
            <p:nvPr/>
          </p:nvSpPr>
          <p:spPr>
            <a:xfrm>
              <a:off x="4329113" y="3437286"/>
              <a:ext cx="114301" cy="98871"/>
            </a:xfrm>
            <a:custGeom>
              <a:avLst/>
              <a:gdLst/>
              <a:ahLst/>
              <a:cxnLst/>
              <a:rect l="0" t="0" r="0" b="0"/>
              <a:pathLst>
                <a:path w="114301" h="98871">
                  <a:moveTo>
                    <a:pt x="0" y="20289"/>
                  </a:moveTo>
                  <a:lnTo>
                    <a:pt x="3792" y="24081"/>
                  </a:lnTo>
                  <a:lnTo>
                    <a:pt x="5654" y="28060"/>
                  </a:lnTo>
                  <a:lnTo>
                    <a:pt x="7741" y="39422"/>
                  </a:lnTo>
                  <a:lnTo>
                    <a:pt x="12759" y="48880"/>
                  </a:lnTo>
                  <a:lnTo>
                    <a:pt x="13985" y="54600"/>
                  </a:lnTo>
                  <a:lnTo>
                    <a:pt x="14880" y="55069"/>
                  </a:lnTo>
                  <a:lnTo>
                    <a:pt x="20411" y="55884"/>
                  </a:lnTo>
                  <a:lnTo>
                    <a:pt x="20751" y="55131"/>
                  </a:lnTo>
                  <a:lnTo>
                    <a:pt x="22165" y="43815"/>
                  </a:lnTo>
                  <a:lnTo>
                    <a:pt x="27073" y="34520"/>
                  </a:lnTo>
                  <a:lnTo>
                    <a:pt x="32070" y="21248"/>
                  </a:lnTo>
                  <a:lnTo>
                    <a:pt x="38430" y="11753"/>
                  </a:lnTo>
                  <a:lnTo>
                    <a:pt x="43009" y="8558"/>
                  </a:lnTo>
                  <a:lnTo>
                    <a:pt x="47690" y="6344"/>
                  </a:lnTo>
                  <a:lnTo>
                    <a:pt x="54788" y="1429"/>
                  </a:lnTo>
                  <a:lnTo>
                    <a:pt x="59539" y="0"/>
                  </a:lnTo>
                  <a:lnTo>
                    <a:pt x="61124" y="413"/>
                  </a:lnTo>
                  <a:lnTo>
                    <a:pt x="62180" y="1482"/>
                  </a:lnTo>
                  <a:lnTo>
                    <a:pt x="62885" y="2989"/>
                  </a:lnTo>
                  <a:lnTo>
                    <a:pt x="64148" y="3993"/>
                  </a:lnTo>
                  <a:lnTo>
                    <a:pt x="67668" y="5109"/>
                  </a:lnTo>
                  <a:lnTo>
                    <a:pt x="71879" y="9838"/>
                  </a:lnTo>
                  <a:lnTo>
                    <a:pt x="89711" y="37769"/>
                  </a:lnTo>
                  <a:lnTo>
                    <a:pt x="98896" y="71297"/>
                  </a:lnTo>
                  <a:lnTo>
                    <a:pt x="101632" y="76826"/>
                  </a:lnTo>
                  <a:lnTo>
                    <a:pt x="103473" y="79412"/>
                  </a:lnTo>
                  <a:lnTo>
                    <a:pt x="106833" y="96430"/>
                  </a:lnTo>
                  <a:lnTo>
                    <a:pt x="107734" y="97244"/>
                  </a:lnTo>
                  <a:lnTo>
                    <a:pt x="114300" y="988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505"/>
            <p:cNvSpPr/>
            <p:nvPr/>
          </p:nvSpPr>
          <p:spPr>
            <a:xfrm>
              <a:off x="4357688" y="3418024"/>
              <a:ext cx="221457" cy="146708"/>
            </a:xfrm>
            <a:custGeom>
              <a:avLst/>
              <a:gdLst/>
              <a:ahLst/>
              <a:cxnLst/>
              <a:rect l="0" t="0" r="0" b="0"/>
              <a:pathLst>
                <a:path w="221457" h="146708">
                  <a:moveTo>
                    <a:pt x="0" y="89557"/>
                  </a:moveTo>
                  <a:lnTo>
                    <a:pt x="0" y="83406"/>
                  </a:lnTo>
                  <a:lnTo>
                    <a:pt x="5703" y="71997"/>
                  </a:lnTo>
                  <a:lnTo>
                    <a:pt x="37840" y="37442"/>
                  </a:lnTo>
                  <a:lnTo>
                    <a:pt x="55188" y="23877"/>
                  </a:lnTo>
                  <a:lnTo>
                    <a:pt x="84015" y="7065"/>
                  </a:lnTo>
                  <a:lnTo>
                    <a:pt x="103996" y="2354"/>
                  </a:lnTo>
                  <a:lnTo>
                    <a:pt x="107431" y="466"/>
                  </a:lnTo>
                  <a:lnTo>
                    <a:pt x="111307" y="0"/>
                  </a:lnTo>
                  <a:lnTo>
                    <a:pt x="124349" y="3138"/>
                  </a:lnTo>
                  <a:lnTo>
                    <a:pt x="152446" y="16680"/>
                  </a:lnTo>
                  <a:lnTo>
                    <a:pt x="165907" y="28629"/>
                  </a:lnTo>
                  <a:lnTo>
                    <a:pt x="180558" y="51587"/>
                  </a:lnTo>
                  <a:lnTo>
                    <a:pt x="194943" y="80941"/>
                  </a:lnTo>
                  <a:lnTo>
                    <a:pt x="205663" y="98382"/>
                  </a:lnTo>
                  <a:lnTo>
                    <a:pt x="219207" y="131940"/>
                  </a:lnTo>
                  <a:lnTo>
                    <a:pt x="221456" y="1467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506"/>
            <p:cNvSpPr/>
            <p:nvPr/>
          </p:nvSpPr>
          <p:spPr>
            <a:xfrm>
              <a:off x="4236244" y="3500438"/>
              <a:ext cx="7145" cy="42863"/>
            </a:xfrm>
            <a:custGeom>
              <a:avLst/>
              <a:gdLst/>
              <a:ahLst/>
              <a:cxnLst/>
              <a:rect l="0" t="0" r="0" b="0"/>
              <a:pathLst>
                <a:path w="7145" h="42863">
                  <a:moveTo>
                    <a:pt x="0" y="0"/>
                  </a:moveTo>
                  <a:lnTo>
                    <a:pt x="0" y="23848"/>
                  </a:lnTo>
                  <a:lnTo>
                    <a:pt x="2116" y="28591"/>
                  </a:lnTo>
                  <a:lnTo>
                    <a:pt x="4909" y="33344"/>
                  </a:lnTo>
                  <a:lnTo>
                    <a:pt x="7144" y="428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507"/>
            <p:cNvSpPr/>
            <p:nvPr/>
          </p:nvSpPr>
          <p:spPr>
            <a:xfrm>
              <a:off x="4257675" y="3321844"/>
              <a:ext cx="14289" cy="28576"/>
            </a:xfrm>
            <a:custGeom>
              <a:avLst/>
              <a:gdLst/>
              <a:ahLst/>
              <a:cxnLst/>
              <a:rect l="0" t="0" r="0" b="0"/>
              <a:pathLst>
                <a:path w="14289" h="28576">
                  <a:moveTo>
                    <a:pt x="0" y="28575"/>
                  </a:moveTo>
                  <a:lnTo>
                    <a:pt x="0" y="11575"/>
                  </a:lnTo>
                  <a:lnTo>
                    <a:pt x="2117" y="6996"/>
                  </a:lnTo>
                  <a:lnTo>
                    <a:pt x="3792" y="4664"/>
                  </a:lnTo>
                  <a:lnTo>
                    <a:pt x="7771" y="2073"/>
                  </a:lnTo>
                  <a:lnTo>
                    <a:pt x="1428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508"/>
            <p:cNvSpPr/>
            <p:nvPr/>
          </p:nvSpPr>
          <p:spPr>
            <a:xfrm>
              <a:off x="4564856" y="3586163"/>
              <a:ext cx="21433" cy="71438"/>
            </a:xfrm>
            <a:custGeom>
              <a:avLst/>
              <a:gdLst/>
              <a:ahLst/>
              <a:cxnLst/>
              <a:rect l="0" t="0" r="0" b="0"/>
              <a:pathLst>
                <a:path w="21433" h="71438">
                  <a:moveTo>
                    <a:pt x="0" y="0"/>
                  </a:moveTo>
                  <a:lnTo>
                    <a:pt x="3792" y="3792"/>
                  </a:lnTo>
                  <a:lnTo>
                    <a:pt x="5655" y="7770"/>
                  </a:lnTo>
                  <a:lnTo>
                    <a:pt x="6151" y="9942"/>
                  </a:lnTo>
                  <a:lnTo>
                    <a:pt x="11857" y="19926"/>
                  </a:lnTo>
                  <a:lnTo>
                    <a:pt x="20706" y="53912"/>
                  </a:lnTo>
                  <a:lnTo>
                    <a:pt x="21432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509"/>
            <p:cNvSpPr/>
            <p:nvPr/>
          </p:nvSpPr>
          <p:spPr>
            <a:xfrm>
              <a:off x="4743933" y="3443382"/>
              <a:ext cx="328131" cy="119533"/>
            </a:xfrm>
            <a:custGeom>
              <a:avLst/>
              <a:gdLst/>
              <a:ahLst/>
              <a:cxnLst/>
              <a:rect l="0" t="0" r="0" b="0"/>
              <a:pathLst>
                <a:path w="328131" h="119533">
                  <a:moveTo>
                    <a:pt x="128105" y="14193"/>
                  </a:moveTo>
                  <a:lnTo>
                    <a:pt x="128105" y="8042"/>
                  </a:lnTo>
                  <a:lnTo>
                    <a:pt x="124312" y="3551"/>
                  </a:lnTo>
                  <a:lnTo>
                    <a:pt x="120334" y="1526"/>
                  </a:lnTo>
                  <a:lnTo>
                    <a:pt x="110406" y="0"/>
                  </a:lnTo>
                  <a:lnTo>
                    <a:pt x="75246" y="12096"/>
                  </a:lnTo>
                  <a:lnTo>
                    <a:pt x="56615" y="19833"/>
                  </a:lnTo>
                  <a:lnTo>
                    <a:pt x="21800" y="45435"/>
                  </a:lnTo>
                  <a:lnTo>
                    <a:pt x="5019" y="69000"/>
                  </a:lnTo>
                  <a:lnTo>
                    <a:pt x="1147" y="83260"/>
                  </a:lnTo>
                  <a:lnTo>
                    <a:pt x="0" y="97540"/>
                  </a:lnTo>
                  <a:lnTo>
                    <a:pt x="1848" y="104947"/>
                  </a:lnTo>
                  <a:lnTo>
                    <a:pt x="9502" y="116169"/>
                  </a:lnTo>
                  <a:lnTo>
                    <a:pt x="18243" y="119047"/>
                  </a:lnTo>
                  <a:lnTo>
                    <a:pt x="30065" y="119532"/>
                  </a:lnTo>
                  <a:lnTo>
                    <a:pt x="54940" y="113376"/>
                  </a:lnTo>
                  <a:lnTo>
                    <a:pt x="75376" y="104517"/>
                  </a:lnTo>
                  <a:lnTo>
                    <a:pt x="82974" y="97729"/>
                  </a:lnTo>
                  <a:lnTo>
                    <a:pt x="101778" y="66452"/>
                  </a:lnTo>
                  <a:lnTo>
                    <a:pt x="108145" y="50522"/>
                  </a:lnTo>
                  <a:lnTo>
                    <a:pt x="111296" y="45421"/>
                  </a:lnTo>
                  <a:lnTo>
                    <a:pt x="113719" y="36053"/>
                  </a:lnTo>
                  <a:lnTo>
                    <a:pt x="113816" y="65628"/>
                  </a:lnTo>
                  <a:lnTo>
                    <a:pt x="115933" y="70919"/>
                  </a:lnTo>
                  <a:lnTo>
                    <a:pt x="123760" y="80784"/>
                  </a:lnTo>
                  <a:lnTo>
                    <a:pt x="134402" y="87987"/>
                  </a:lnTo>
                  <a:lnTo>
                    <a:pt x="137859" y="88789"/>
                  </a:lnTo>
                  <a:lnTo>
                    <a:pt x="140958" y="88530"/>
                  </a:lnTo>
                  <a:lnTo>
                    <a:pt x="159019" y="80309"/>
                  </a:lnTo>
                  <a:lnTo>
                    <a:pt x="190340" y="55646"/>
                  </a:lnTo>
                  <a:lnTo>
                    <a:pt x="223374" y="26671"/>
                  </a:lnTo>
                  <a:lnTo>
                    <a:pt x="248922" y="9339"/>
                  </a:lnTo>
                  <a:lnTo>
                    <a:pt x="256237" y="7183"/>
                  </a:lnTo>
                  <a:lnTo>
                    <a:pt x="266595" y="17004"/>
                  </a:lnTo>
                  <a:lnTo>
                    <a:pt x="287658" y="44866"/>
                  </a:lnTo>
                  <a:lnTo>
                    <a:pt x="294532" y="47669"/>
                  </a:lnTo>
                  <a:lnTo>
                    <a:pt x="298587" y="48417"/>
                  </a:lnTo>
                  <a:lnTo>
                    <a:pt x="307327" y="47131"/>
                  </a:lnTo>
                  <a:lnTo>
                    <a:pt x="328130" y="427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510"/>
            <p:cNvSpPr/>
            <p:nvPr/>
          </p:nvSpPr>
          <p:spPr>
            <a:xfrm>
              <a:off x="5153926" y="3328988"/>
              <a:ext cx="119482" cy="191374"/>
            </a:xfrm>
            <a:custGeom>
              <a:avLst/>
              <a:gdLst/>
              <a:ahLst/>
              <a:cxnLst/>
              <a:rect l="0" t="0" r="0" b="0"/>
              <a:pathLst>
                <a:path w="119482" h="191374">
                  <a:moveTo>
                    <a:pt x="11005" y="114300"/>
                  </a:moveTo>
                  <a:lnTo>
                    <a:pt x="17156" y="114300"/>
                  </a:lnTo>
                  <a:lnTo>
                    <a:pt x="17487" y="115093"/>
                  </a:lnTo>
                  <a:lnTo>
                    <a:pt x="18062" y="120450"/>
                  </a:lnTo>
                  <a:lnTo>
                    <a:pt x="8198" y="135092"/>
                  </a:lnTo>
                  <a:lnTo>
                    <a:pt x="0" y="161880"/>
                  </a:lnTo>
                  <a:lnTo>
                    <a:pt x="3196" y="179871"/>
                  </a:lnTo>
                  <a:lnTo>
                    <a:pt x="5006" y="182620"/>
                  </a:lnTo>
                  <a:lnTo>
                    <a:pt x="11249" y="187792"/>
                  </a:lnTo>
                  <a:lnTo>
                    <a:pt x="19316" y="190619"/>
                  </a:lnTo>
                  <a:lnTo>
                    <a:pt x="23689" y="191373"/>
                  </a:lnTo>
                  <a:lnTo>
                    <a:pt x="32782" y="190094"/>
                  </a:lnTo>
                  <a:lnTo>
                    <a:pt x="48943" y="182795"/>
                  </a:lnTo>
                  <a:lnTo>
                    <a:pt x="77031" y="165653"/>
                  </a:lnTo>
                  <a:lnTo>
                    <a:pt x="101407" y="138760"/>
                  </a:lnTo>
                  <a:lnTo>
                    <a:pt x="106747" y="126758"/>
                  </a:lnTo>
                  <a:lnTo>
                    <a:pt x="110707" y="113487"/>
                  </a:lnTo>
                  <a:lnTo>
                    <a:pt x="119481" y="92628"/>
                  </a:lnTo>
                  <a:lnTo>
                    <a:pt x="119277" y="78474"/>
                  </a:lnTo>
                  <a:lnTo>
                    <a:pt x="110907" y="57118"/>
                  </a:lnTo>
                  <a:lnTo>
                    <a:pt x="89258" y="27081"/>
                  </a:lnTo>
                  <a:lnTo>
                    <a:pt x="6815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511"/>
            <p:cNvSpPr/>
            <p:nvPr/>
          </p:nvSpPr>
          <p:spPr>
            <a:xfrm>
              <a:off x="5432278" y="3421856"/>
              <a:ext cx="46101" cy="200026"/>
            </a:xfrm>
            <a:custGeom>
              <a:avLst/>
              <a:gdLst/>
              <a:ahLst/>
              <a:cxnLst/>
              <a:rect l="0" t="0" r="0" b="0"/>
              <a:pathLst>
                <a:path w="46101" h="200026">
                  <a:moveTo>
                    <a:pt x="4116" y="0"/>
                  </a:moveTo>
                  <a:lnTo>
                    <a:pt x="324" y="3792"/>
                  </a:lnTo>
                  <a:lnTo>
                    <a:pt x="0" y="6497"/>
                  </a:lnTo>
                  <a:lnTo>
                    <a:pt x="3338" y="17888"/>
                  </a:lnTo>
                  <a:lnTo>
                    <a:pt x="21072" y="51848"/>
                  </a:lnTo>
                  <a:lnTo>
                    <a:pt x="32278" y="84443"/>
                  </a:lnTo>
                  <a:lnTo>
                    <a:pt x="42134" y="117839"/>
                  </a:lnTo>
                  <a:lnTo>
                    <a:pt x="46021" y="148513"/>
                  </a:lnTo>
                  <a:lnTo>
                    <a:pt x="46100" y="180634"/>
                  </a:lnTo>
                  <a:lnTo>
                    <a:pt x="43148" y="190348"/>
                  </a:lnTo>
                  <a:lnTo>
                    <a:pt x="41250" y="193574"/>
                  </a:lnTo>
                  <a:lnTo>
                    <a:pt x="37024" y="197158"/>
                  </a:lnTo>
                  <a:lnTo>
                    <a:pt x="30182" y="199176"/>
                  </a:lnTo>
                  <a:lnTo>
                    <a:pt x="11260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512"/>
            <p:cNvSpPr/>
            <p:nvPr/>
          </p:nvSpPr>
          <p:spPr>
            <a:xfrm>
              <a:off x="5407819" y="3357563"/>
              <a:ext cx="21432" cy="28576"/>
            </a:xfrm>
            <a:custGeom>
              <a:avLst/>
              <a:gdLst/>
              <a:ahLst/>
              <a:cxnLst/>
              <a:rect l="0" t="0" r="0" b="0"/>
              <a:pathLst>
                <a:path w="21432" h="28576">
                  <a:moveTo>
                    <a:pt x="0" y="28575"/>
                  </a:moveTo>
                  <a:lnTo>
                    <a:pt x="0" y="22424"/>
                  </a:lnTo>
                  <a:lnTo>
                    <a:pt x="5703" y="11014"/>
                  </a:lnTo>
                  <a:lnTo>
                    <a:pt x="9943" y="5424"/>
                  </a:lnTo>
                  <a:lnTo>
                    <a:pt x="14473" y="2410"/>
                  </a:lnTo>
                  <a:lnTo>
                    <a:pt x="214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513"/>
            <p:cNvSpPr/>
            <p:nvPr/>
          </p:nvSpPr>
          <p:spPr>
            <a:xfrm>
              <a:off x="5500688" y="3387684"/>
              <a:ext cx="463476" cy="205079"/>
            </a:xfrm>
            <a:custGeom>
              <a:avLst/>
              <a:gdLst/>
              <a:ahLst/>
              <a:cxnLst/>
              <a:rect l="0" t="0" r="0" b="0"/>
              <a:pathLst>
                <a:path w="463476" h="205079">
                  <a:moveTo>
                    <a:pt x="0" y="77035"/>
                  </a:moveTo>
                  <a:lnTo>
                    <a:pt x="0" y="93828"/>
                  </a:lnTo>
                  <a:lnTo>
                    <a:pt x="2116" y="98521"/>
                  </a:lnTo>
                  <a:lnTo>
                    <a:pt x="9942" y="108002"/>
                  </a:lnTo>
                  <a:lnTo>
                    <a:pt x="14472" y="110642"/>
                  </a:lnTo>
                  <a:lnTo>
                    <a:pt x="23602" y="112128"/>
                  </a:lnTo>
                  <a:lnTo>
                    <a:pt x="37117" y="112629"/>
                  </a:lnTo>
                  <a:lnTo>
                    <a:pt x="44542" y="108465"/>
                  </a:lnTo>
                  <a:lnTo>
                    <a:pt x="61986" y="92492"/>
                  </a:lnTo>
                  <a:lnTo>
                    <a:pt x="72959" y="76058"/>
                  </a:lnTo>
                  <a:lnTo>
                    <a:pt x="76915" y="60782"/>
                  </a:lnTo>
                  <a:lnTo>
                    <a:pt x="77840" y="51026"/>
                  </a:lnTo>
                  <a:lnTo>
                    <a:pt x="84602" y="41398"/>
                  </a:lnTo>
                  <a:lnTo>
                    <a:pt x="93163" y="32621"/>
                  </a:lnTo>
                  <a:lnTo>
                    <a:pt x="96968" y="26074"/>
                  </a:lnTo>
                  <a:lnTo>
                    <a:pt x="97189" y="23217"/>
                  </a:lnTo>
                  <a:lnTo>
                    <a:pt x="93083" y="13196"/>
                  </a:lnTo>
                  <a:lnTo>
                    <a:pt x="92932" y="16668"/>
                  </a:lnTo>
                  <a:lnTo>
                    <a:pt x="95013" y="20572"/>
                  </a:lnTo>
                  <a:lnTo>
                    <a:pt x="97790" y="24953"/>
                  </a:lnTo>
                  <a:lnTo>
                    <a:pt x="99025" y="29545"/>
                  </a:lnTo>
                  <a:lnTo>
                    <a:pt x="95339" y="36349"/>
                  </a:lnTo>
                  <a:lnTo>
                    <a:pt x="89998" y="43871"/>
                  </a:lnTo>
                  <a:lnTo>
                    <a:pt x="86991" y="52568"/>
                  </a:lnTo>
                  <a:lnTo>
                    <a:pt x="86287" y="57694"/>
                  </a:lnTo>
                  <a:lnTo>
                    <a:pt x="86893" y="59378"/>
                  </a:lnTo>
                  <a:lnTo>
                    <a:pt x="88091" y="60501"/>
                  </a:lnTo>
                  <a:lnTo>
                    <a:pt x="89684" y="61250"/>
                  </a:lnTo>
                  <a:lnTo>
                    <a:pt x="90745" y="62543"/>
                  </a:lnTo>
                  <a:lnTo>
                    <a:pt x="91925" y="66096"/>
                  </a:lnTo>
                  <a:lnTo>
                    <a:pt x="93033" y="67361"/>
                  </a:lnTo>
                  <a:lnTo>
                    <a:pt x="96381" y="68767"/>
                  </a:lnTo>
                  <a:lnTo>
                    <a:pt x="97591" y="68348"/>
                  </a:lnTo>
                  <a:lnTo>
                    <a:pt x="98398" y="67274"/>
                  </a:lnTo>
                  <a:lnTo>
                    <a:pt x="98936" y="65765"/>
                  </a:lnTo>
                  <a:lnTo>
                    <a:pt x="100089" y="64760"/>
                  </a:lnTo>
                  <a:lnTo>
                    <a:pt x="103485" y="63641"/>
                  </a:lnTo>
                  <a:lnTo>
                    <a:pt x="104709" y="62550"/>
                  </a:lnTo>
                  <a:lnTo>
                    <a:pt x="110626" y="52883"/>
                  </a:lnTo>
                  <a:lnTo>
                    <a:pt x="145715" y="30052"/>
                  </a:lnTo>
                  <a:lnTo>
                    <a:pt x="163343" y="15179"/>
                  </a:lnTo>
                  <a:lnTo>
                    <a:pt x="182725" y="7725"/>
                  </a:lnTo>
                  <a:lnTo>
                    <a:pt x="194667" y="6017"/>
                  </a:lnTo>
                  <a:lnTo>
                    <a:pt x="199760" y="7901"/>
                  </a:lnTo>
                  <a:lnTo>
                    <a:pt x="205705" y="11785"/>
                  </a:lnTo>
                  <a:lnTo>
                    <a:pt x="211789" y="23165"/>
                  </a:lnTo>
                  <a:lnTo>
                    <a:pt x="213190" y="28751"/>
                  </a:lnTo>
                  <a:lnTo>
                    <a:pt x="211976" y="31352"/>
                  </a:lnTo>
                  <a:lnTo>
                    <a:pt x="204272" y="38805"/>
                  </a:lnTo>
                  <a:lnTo>
                    <a:pt x="201912" y="43640"/>
                  </a:lnTo>
                  <a:lnTo>
                    <a:pt x="200584" y="50824"/>
                  </a:lnTo>
                  <a:lnTo>
                    <a:pt x="201191" y="52417"/>
                  </a:lnTo>
                  <a:lnTo>
                    <a:pt x="202390" y="53479"/>
                  </a:lnTo>
                  <a:lnTo>
                    <a:pt x="203982" y="54187"/>
                  </a:lnTo>
                  <a:lnTo>
                    <a:pt x="205044" y="55453"/>
                  </a:lnTo>
                  <a:lnTo>
                    <a:pt x="206224" y="58976"/>
                  </a:lnTo>
                  <a:lnTo>
                    <a:pt x="207333" y="60233"/>
                  </a:lnTo>
                  <a:lnTo>
                    <a:pt x="210681" y="61630"/>
                  </a:lnTo>
                  <a:lnTo>
                    <a:pt x="211891" y="61209"/>
                  </a:lnTo>
                  <a:lnTo>
                    <a:pt x="212698" y="60134"/>
                  </a:lnTo>
                  <a:lnTo>
                    <a:pt x="213993" y="56498"/>
                  </a:lnTo>
                  <a:lnTo>
                    <a:pt x="214217" y="52077"/>
                  </a:lnTo>
                  <a:lnTo>
                    <a:pt x="216387" y="47950"/>
                  </a:lnTo>
                  <a:lnTo>
                    <a:pt x="218076" y="45739"/>
                  </a:lnTo>
                  <a:lnTo>
                    <a:pt x="241220" y="37280"/>
                  </a:lnTo>
                  <a:lnTo>
                    <a:pt x="252888" y="34299"/>
                  </a:lnTo>
                  <a:lnTo>
                    <a:pt x="263942" y="28700"/>
                  </a:lnTo>
                  <a:lnTo>
                    <a:pt x="266448" y="28143"/>
                  </a:lnTo>
                  <a:lnTo>
                    <a:pt x="268120" y="28565"/>
                  </a:lnTo>
                  <a:lnTo>
                    <a:pt x="269233" y="29640"/>
                  </a:lnTo>
                  <a:lnTo>
                    <a:pt x="269977" y="31151"/>
                  </a:lnTo>
                  <a:lnTo>
                    <a:pt x="271266" y="32158"/>
                  </a:lnTo>
                  <a:lnTo>
                    <a:pt x="274814" y="33277"/>
                  </a:lnTo>
                  <a:lnTo>
                    <a:pt x="274490" y="35163"/>
                  </a:lnTo>
                  <a:lnTo>
                    <a:pt x="268038" y="45402"/>
                  </a:lnTo>
                  <a:lnTo>
                    <a:pt x="265972" y="53980"/>
                  </a:lnTo>
                  <a:lnTo>
                    <a:pt x="267170" y="60967"/>
                  </a:lnTo>
                  <a:lnTo>
                    <a:pt x="275807" y="85032"/>
                  </a:lnTo>
                  <a:lnTo>
                    <a:pt x="284096" y="119808"/>
                  </a:lnTo>
                  <a:lnTo>
                    <a:pt x="291235" y="148608"/>
                  </a:lnTo>
                  <a:lnTo>
                    <a:pt x="307223" y="184060"/>
                  </a:lnTo>
                  <a:lnTo>
                    <a:pt x="321051" y="205078"/>
                  </a:lnTo>
                  <a:lnTo>
                    <a:pt x="325137" y="201669"/>
                  </a:lnTo>
                  <a:lnTo>
                    <a:pt x="327067" y="195663"/>
                  </a:lnTo>
                  <a:lnTo>
                    <a:pt x="332014" y="161885"/>
                  </a:lnTo>
                  <a:lnTo>
                    <a:pt x="329284" y="130219"/>
                  </a:lnTo>
                  <a:lnTo>
                    <a:pt x="325018" y="102760"/>
                  </a:lnTo>
                  <a:lnTo>
                    <a:pt x="322169" y="70739"/>
                  </a:lnTo>
                  <a:lnTo>
                    <a:pt x="321780" y="55981"/>
                  </a:lnTo>
                  <a:lnTo>
                    <a:pt x="324057" y="49505"/>
                  </a:lnTo>
                  <a:lnTo>
                    <a:pt x="349358" y="15058"/>
                  </a:lnTo>
                  <a:lnTo>
                    <a:pt x="355295" y="9008"/>
                  </a:lnTo>
                  <a:lnTo>
                    <a:pt x="363225" y="3674"/>
                  </a:lnTo>
                  <a:lnTo>
                    <a:pt x="376615" y="0"/>
                  </a:lnTo>
                  <a:lnTo>
                    <a:pt x="401065" y="4462"/>
                  </a:lnTo>
                  <a:lnTo>
                    <a:pt x="432110" y="15286"/>
                  </a:lnTo>
                  <a:lnTo>
                    <a:pt x="461850" y="29424"/>
                  </a:lnTo>
                  <a:lnTo>
                    <a:pt x="463475" y="31801"/>
                  </a:lnTo>
                  <a:lnTo>
                    <a:pt x="462970" y="34179"/>
                  </a:lnTo>
                  <a:lnTo>
                    <a:pt x="459764" y="38938"/>
                  </a:lnTo>
                  <a:lnTo>
                    <a:pt x="457166" y="46079"/>
                  </a:lnTo>
                  <a:lnTo>
                    <a:pt x="452515" y="53223"/>
                  </a:lnTo>
                  <a:lnTo>
                    <a:pt x="451149" y="57985"/>
                  </a:lnTo>
                  <a:lnTo>
                    <a:pt x="449991" y="59572"/>
                  </a:lnTo>
                  <a:lnTo>
                    <a:pt x="448425" y="60631"/>
                  </a:lnTo>
                  <a:lnTo>
                    <a:pt x="427854" y="68216"/>
                  </a:lnTo>
                  <a:lnTo>
                    <a:pt x="392906" y="698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514"/>
            <p:cNvSpPr/>
            <p:nvPr/>
          </p:nvSpPr>
          <p:spPr>
            <a:xfrm>
              <a:off x="2786213" y="3150839"/>
              <a:ext cx="685651" cy="463857"/>
            </a:xfrm>
            <a:custGeom>
              <a:avLst/>
              <a:gdLst/>
              <a:ahLst/>
              <a:cxnLst/>
              <a:rect l="0" t="0" r="0" b="0"/>
              <a:pathLst>
                <a:path w="685651" h="463857">
                  <a:moveTo>
                    <a:pt x="342750" y="13842"/>
                  </a:moveTo>
                  <a:lnTo>
                    <a:pt x="338957" y="13842"/>
                  </a:lnTo>
                  <a:lnTo>
                    <a:pt x="337840" y="13049"/>
                  </a:lnTo>
                  <a:lnTo>
                    <a:pt x="337095" y="11726"/>
                  </a:lnTo>
                  <a:lnTo>
                    <a:pt x="336599" y="10050"/>
                  </a:lnTo>
                  <a:lnTo>
                    <a:pt x="335474" y="8933"/>
                  </a:lnTo>
                  <a:lnTo>
                    <a:pt x="332108" y="7691"/>
                  </a:lnTo>
                  <a:lnTo>
                    <a:pt x="297808" y="5963"/>
                  </a:lnTo>
                  <a:lnTo>
                    <a:pt x="263287" y="1056"/>
                  </a:lnTo>
                  <a:lnTo>
                    <a:pt x="235332" y="0"/>
                  </a:lnTo>
                  <a:lnTo>
                    <a:pt x="204824" y="1803"/>
                  </a:lnTo>
                  <a:lnTo>
                    <a:pt x="172766" y="5248"/>
                  </a:lnTo>
                  <a:lnTo>
                    <a:pt x="141042" y="10502"/>
                  </a:lnTo>
                  <a:lnTo>
                    <a:pt x="108624" y="19997"/>
                  </a:lnTo>
                  <a:lnTo>
                    <a:pt x="73018" y="30316"/>
                  </a:lnTo>
                  <a:lnTo>
                    <a:pt x="43848" y="40791"/>
                  </a:lnTo>
                  <a:lnTo>
                    <a:pt x="27879" y="52872"/>
                  </a:lnTo>
                  <a:lnTo>
                    <a:pt x="12853" y="69059"/>
                  </a:lnTo>
                  <a:lnTo>
                    <a:pt x="8519" y="72085"/>
                  </a:lnTo>
                  <a:lnTo>
                    <a:pt x="5629" y="76483"/>
                  </a:lnTo>
                  <a:lnTo>
                    <a:pt x="1562" y="93257"/>
                  </a:lnTo>
                  <a:lnTo>
                    <a:pt x="0" y="128947"/>
                  </a:lnTo>
                  <a:lnTo>
                    <a:pt x="1996" y="156876"/>
                  </a:lnTo>
                  <a:lnTo>
                    <a:pt x="6335" y="192457"/>
                  </a:lnTo>
                  <a:lnTo>
                    <a:pt x="6907" y="228158"/>
                  </a:lnTo>
                  <a:lnTo>
                    <a:pt x="6968" y="249587"/>
                  </a:lnTo>
                  <a:lnTo>
                    <a:pt x="13326" y="256731"/>
                  </a:lnTo>
                  <a:lnTo>
                    <a:pt x="46264" y="278161"/>
                  </a:lnTo>
                  <a:lnTo>
                    <a:pt x="56197" y="292449"/>
                  </a:lnTo>
                  <a:lnTo>
                    <a:pt x="58495" y="304619"/>
                  </a:lnTo>
                  <a:lnTo>
                    <a:pt x="56403" y="335973"/>
                  </a:lnTo>
                  <a:lnTo>
                    <a:pt x="50875" y="367325"/>
                  </a:lnTo>
                  <a:lnTo>
                    <a:pt x="49121" y="401115"/>
                  </a:lnTo>
                  <a:lnTo>
                    <a:pt x="46090" y="407684"/>
                  </a:lnTo>
                  <a:lnTo>
                    <a:pt x="45758" y="411341"/>
                  </a:lnTo>
                  <a:lnTo>
                    <a:pt x="50185" y="432196"/>
                  </a:lnTo>
                  <a:lnTo>
                    <a:pt x="57091" y="442255"/>
                  </a:lnTo>
                  <a:lnTo>
                    <a:pt x="67614" y="453070"/>
                  </a:lnTo>
                  <a:lnTo>
                    <a:pt x="73888" y="455117"/>
                  </a:lnTo>
                  <a:lnTo>
                    <a:pt x="86345" y="458386"/>
                  </a:lnTo>
                  <a:lnTo>
                    <a:pt x="100090" y="462265"/>
                  </a:lnTo>
                  <a:lnTo>
                    <a:pt x="134317" y="463683"/>
                  </a:lnTo>
                  <a:lnTo>
                    <a:pt x="166023" y="463856"/>
                  </a:lnTo>
                  <a:lnTo>
                    <a:pt x="195401" y="461769"/>
                  </a:lnTo>
                  <a:lnTo>
                    <a:pt x="229241" y="458240"/>
                  </a:lnTo>
                  <a:lnTo>
                    <a:pt x="264403" y="455078"/>
                  </a:lnTo>
                  <a:lnTo>
                    <a:pt x="288879" y="452041"/>
                  </a:lnTo>
                  <a:lnTo>
                    <a:pt x="315632" y="450691"/>
                  </a:lnTo>
                  <a:lnTo>
                    <a:pt x="341281" y="450091"/>
                  </a:lnTo>
                  <a:lnTo>
                    <a:pt x="365909" y="449031"/>
                  </a:lnTo>
                  <a:lnTo>
                    <a:pt x="390084" y="445914"/>
                  </a:lnTo>
                  <a:lnTo>
                    <a:pt x="416175" y="443999"/>
                  </a:lnTo>
                  <a:lnTo>
                    <a:pt x="442852" y="442354"/>
                  </a:lnTo>
                  <a:lnTo>
                    <a:pt x="467937" y="438978"/>
                  </a:lnTo>
                  <a:lnTo>
                    <a:pt x="492316" y="436947"/>
                  </a:lnTo>
                  <a:lnTo>
                    <a:pt x="516380" y="435251"/>
                  </a:lnTo>
                  <a:lnTo>
                    <a:pt x="540304" y="431852"/>
                  </a:lnTo>
                  <a:lnTo>
                    <a:pt x="564166" y="429812"/>
                  </a:lnTo>
                  <a:lnTo>
                    <a:pt x="597796" y="428663"/>
                  </a:lnTo>
                  <a:lnTo>
                    <a:pt x="625752" y="428323"/>
                  </a:lnTo>
                  <a:lnTo>
                    <a:pt x="653350" y="428222"/>
                  </a:lnTo>
                  <a:lnTo>
                    <a:pt x="685650" y="4281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SMARTInkShape-Group111"/>
          <p:cNvGrpSpPr/>
          <p:nvPr/>
        </p:nvGrpSpPr>
        <p:grpSpPr>
          <a:xfrm>
            <a:off x="5172075" y="2469863"/>
            <a:ext cx="2725358" cy="1082036"/>
            <a:chOff x="5172075" y="2469863"/>
            <a:chExt cx="2725358" cy="1082036"/>
          </a:xfrm>
        </p:grpSpPr>
        <p:sp>
          <p:nvSpPr>
            <p:cNvPr id="79" name="SMARTInkShape-515"/>
            <p:cNvSpPr/>
            <p:nvPr/>
          </p:nvSpPr>
          <p:spPr>
            <a:xfrm>
              <a:off x="5224152" y="2772156"/>
              <a:ext cx="1275822" cy="476704"/>
            </a:xfrm>
            <a:custGeom>
              <a:avLst/>
              <a:gdLst/>
              <a:ahLst/>
              <a:cxnLst/>
              <a:rect l="0" t="0" r="0" b="0"/>
              <a:pathLst>
                <a:path w="1275822" h="476704">
                  <a:moveTo>
                    <a:pt x="412267" y="13907"/>
                  </a:moveTo>
                  <a:lnTo>
                    <a:pt x="404976" y="13113"/>
                  </a:lnTo>
                  <a:lnTo>
                    <a:pt x="375588" y="3964"/>
                  </a:lnTo>
                  <a:lnTo>
                    <a:pt x="347247" y="906"/>
                  </a:lnTo>
                  <a:lnTo>
                    <a:pt x="313715" y="0"/>
                  </a:lnTo>
                  <a:lnTo>
                    <a:pt x="278644" y="3524"/>
                  </a:lnTo>
                  <a:lnTo>
                    <a:pt x="252866" y="9557"/>
                  </a:lnTo>
                  <a:lnTo>
                    <a:pt x="226328" y="17530"/>
                  </a:lnTo>
                  <a:lnTo>
                    <a:pt x="201304" y="26365"/>
                  </a:lnTo>
                  <a:lnTo>
                    <a:pt x="174837" y="37700"/>
                  </a:lnTo>
                  <a:lnTo>
                    <a:pt x="147992" y="50675"/>
                  </a:lnTo>
                  <a:lnTo>
                    <a:pt x="122832" y="64379"/>
                  </a:lnTo>
                  <a:lnTo>
                    <a:pt x="98421" y="80524"/>
                  </a:lnTo>
                  <a:lnTo>
                    <a:pt x="64482" y="107464"/>
                  </a:lnTo>
                  <a:lnTo>
                    <a:pt x="45764" y="126925"/>
                  </a:lnTo>
                  <a:lnTo>
                    <a:pt x="26302" y="159400"/>
                  </a:lnTo>
                  <a:lnTo>
                    <a:pt x="11275" y="189484"/>
                  </a:lnTo>
                  <a:lnTo>
                    <a:pt x="2237" y="218506"/>
                  </a:lnTo>
                  <a:lnTo>
                    <a:pt x="0" y="247213"/>
                  </a:lnTo>
                  <a:lnTo>
                    <a:pt x="2289" y="266294"/>
                  </a:lnTo>
                  <a:lnTo>
                    <a:pt x="10185" y="283241"/>
                  </a:lnTo>
                  <a:lnTo>
                    <a:pt x="22427" y="297917"/>
                  </a:lnTo>
                  <a:lnTo>
                    <a:pt x="56155" y="320274"/>
                  </a:lnTo>
                  <a:lnTo>
                    <a:pt x="86090" y="333017"/>
                  </a:lnTo>
                  <a:lnTo>
                    <a:pt x="110137" y="338296"/>
                  </a:lnTo>
                  <a:lnTo>
                    <a:pt x="139345" y="340642"/>
                  </a:lnTo>
                  <a:lnTo>
                    <a:pt x="168731" y="339568"/>
                  </a:lnTo>
                  <a:lnTo>
                    <a:pt x="198460" y="337239"/>
                  </a:lnTo>
                  <a:lnTo>
                    <a:pt x="230193" y="336203"/>
                  </a:lnTo>
                  <a:lnTo>
                    <a:pt x="260702" y="331510"/>
                  </a:lnTo>
                  <a:lnTo>
                    <a:pt x="290136" y="324132"/>
                  </a:lnTo>
                  <a:lnTo>
                    <a:pt x="319093" y="315562"/>
                  </a:lnTo>
                  <a:lnTo>
                    <a:pt x="347837" y="306461"/>
                  </a:lnTo>
                  <a:lnTo>
                    <a:pt x="375694" y="296331"/>
                  </a:lnTo>
                  <a:lnTo>
                    <a:pt x="401304" y="283891"/>
                  </a:lnTo>
                  <a:lnTo>
                    <a:pt x="434242" y="263500"/>
                  </a:lnTo>
                  <a:lnTo>
                    <a:pt x="464110" y="242377"/>
                  </a:lnTo>
                  <a:lnTo>
                    <a:pt x="496149" y="213112"/>
                  </a:lnTo>
                  <a:lnTo>
                    <a:pt x="516472" y="181814"/>
                  </a:lnTo>
                  <a:lnTo>
                    <a:pt x="530147" y="150759"/>
                  </a:lnTo>
                  <a:lnTo>
                    <a:pt x="533242" y="133744"/>
                  </a:lnTo>
                  <a:lnTo>
                    <a:pt x="531386" y="128551"/>
                  </a:lnTo>
                  <a:lnTo>
                    <a:pt x="529779" y="126055"/>
                  </a:lnTo>
                  <a:lnTo>
                    <a:pt x="527915" y="125185"/>
                  </a:lnTo>
                  <a:lnTo>
                    <a:pt x="525878" y="125398"/>
                  </a:lnTo>
                  <a:lnTo>
                    <a:pt x="521498" y="126958"/>
                  </a:lnTo>
                  <a:lnTo>
                    <a:pt x="516906" y="127652"/>
                  </a:lnTo>
                  <a:lnTo>
                    <a:pt x="512219" y="132193"/>
                  </a:lnTo>
                  <a:lnTo>
                    <a:pt x="497986" y="159248"/>
                  </a:lnTo>
                  <a:lnTo>
                    <a:pt x="492963" y="178944"/>
                  </a:lnTo>
                  <a:lnTo>
                    <a:pt x="491920" y="209118"/>
                  </a:lnTo>
                  <a:lnTo>
                    <a:pt x="494764" y="222111"/>
                  </a:lnTo>
                  <a:lnTo>
                    <a:pt x="500790" y="231590"/>
                  </a:lnTo>
                  <a:lnTo>
                    <a:pt x="521387" y="247935"/>
                  </a:lnTo>
                  <a:lnTo>
                    <a:pt x="545228" y="257961"/>
                  </a:lnTo>
                  <a:lnTo>
                    <a:pt x="572401" y="262167"/>
                  </a:lnTo>
                  <a:lnTo>
                    <a:pt x="600561" y="263413"/>
                  </a:lnTo>
                  <a:lnTo>
                    <a:pt x="629012" y="259990"/>
                  </a:lnTo>
                  <a:lnTo>
                    <a:pt x="660574" y="250928"/>
                  </a:lnTo>
                  <a:lnTo>
                    <a:pt x="687951" y="230141"/>
                  </a:lnTo>
                  <a:lnTo>
                    <a:pt x="698827" y="216177"/>
                  </a:lnTo>
                  <a:lnTo>
                    <a:pt x="700145" y="211460"/>
                  </a:lnTo>
                  <a:lnTo>
                    <a:pt x="699492" y="201985"/>
                  </a:lnTo>
                  <a:lnTo>
                    <a:pt x="694661" y="183933"/>
                  </a:lnTo>
                  <a:lnTo>
                    <a:pt x="688324" y="174670"/>
                  </a:lnTo>
                  <a:lnTo>
                    <a:pt x="661021" y="154728"/>
                  </a:lnTo>
                  <a:lnTo>
                    <a:pt x="631354" y="143029"/>
                  </a:lnTo>
                  <a:lnTo>
                    <a:pt x="596399" y="131452"/>
                  </a:lnTo>
                  <a:lnTo>
                    <a:pt x="562933" y="128244"/>
                  </a:lnTo>
                  <a:lnTo>
                    <a:pt x="595556" y="140394"/>
                  </a:lnTo>
                  <a:lnTo>
                    <a:pt x="623825" y="148134"/>
                  </a:lnTo>
                  <a:lnTo>
                    <a:pt x="653456" y="160128"/>
                  </a:lnTo>
                  <a:lnTo>
                    <a:pt x="687019" y="174530"/>
                  </a:lnTo>
                  <a:lnTo>
                    <a:pt x="721304" y="193526"/>
                  </a:lnTo>
                  <a:lnTo>
                    <a:pt x="751131" y="214235"/>
                  </a:lnTo>
                  <a:lnTo>
                    <a:pt x="786561" y="249690"/>
                  </a:lnTo>
                  <a:lnTo>
                    <a:pt x="798424" y="271094"/>
                  </a:lnTo>
                  <a:lnTo>
                    <a:pt x="803840" y="298865"/>
                  </a:lnTo>
                  <a:lnTo>
                    <a:pt x="805121" y="330071"/>
                  </a:lnTo>
                  <a:lnTo>
                    <a:pt x="804344" y="331839"/>
                  </a:lnTo>
                  <a:lnTo>
                    <a:pt x="803033" y="333018"/>
                  </a:lnTo>
                  <a:lnTo>
                    <a:pt x="799018" y="334910"/>
                  </a:lnTo>
                  <a:lnTo>
                    <a:pt x="798055" y="304136"/>
                  </a:lnTo>
                  <a:lnTo>
                    <a:pt x="800149" y="276385"/>
                  </a:lnTo>
                  <a:lnTo>
                    <a:pt x="810215" y="242264"/>
                  </a:lnTo>
                  <a:lnTo>
                    <a:pt x="817956" y="221797"/>
                  </a:lnTo>
                  <a:lnTo>
                    <a:pt x="840455" y="187655"/>
                  </a:lnTo>
                  <a:lnTo>
                    <a:pt x="846254" y="181615"/>
                  </a:lnTo>
                  <a:lnTo>
                    <a:pt x="854123" y="176286"/>
                  </a:lnTo>
                  <a:lnTo>
                    <a:pt x="867478" y="172615"/>
                  </a:lnTo>
                  <a:lnTo>
                    <a:pt x="874668" y="173873"/>
                  </a:lnTo>
                  <a:lnTo>
                    <a:pt x="882097" y="178665"/>
                  </a:lnTo>
                  <a:lnTo>
                    <a:pt x="898080" y="194751"/>
                  </a:lnTo>
                  <a:lnTo>
                    <a:pt x="905467" y="207788"/>
                  </a:lnTo>
                  <a:lnTo>
                    <a:pt x="913542" y="240521"/>
                  </a:lnTo>
                  <a:lnTo>
                    <a:pt x="917716" y="258323"/>
                  </a:lnTo>
                  <a:lnTo>
                    <a:pt x="919370" y="293154"/>
                  </a:lnTo>
                  <a:lnTo>
                    <a:pt x="921544" y="298883"/>
                  </a:lnTo>
                  <a:lnTo>
                    <a:pt x="925614" y="305236"/>
                  </a:lnTo>
                  <a:lnTo>
                    <a:pt x="928288" y="306105"/>
                  </a:lnTo>
                  <a:lnTo>
                    <a:pt x="930112" y="306337"/>
                  </a:lnTo>
                  <a:lnTo>
                    <a:pt x="932122" y="304904"/>
                  </a:lnTo>
                  <a:lnTo>
                    <a:pt x="936472" y="299078"/>
                  </a:lnTo>
                  <a:lnTo>
                    <a:pt x="948502" y="268408"/>
                  </a:lnTo>
                  <a:lnTo>
                    <a:pt x="956721" y="235755"/>
                  </a:lnTo>
                  <a:lnTo>
                    <a:pt x="967497" y="203285"/>
                  </a:lnTo>
                  <a:lnTo>
                    <a:pt x="969392" y="196500"/>
                  </a:lnTo>
                  <a:lnTo>
                    <a:pt x="975514" y="186981"/>
                  </a:lnTo>
                  <a:lnTo>
                    <a:pt x="976678" y="187233"/>
                  </a:lnTo>
                  <a:lnTo>
                    <a:pt x="982676" y="191650"/>
                  </a:lnTo>
                  <a:lnTo>
                    <a:pt x="987236" y="199833"/>
                  </a:lnTo>
                  <a:lnTo>
                    <a:pt x="994380" y="229856"/>
                  </a:lnTo>
                  <a:lnTo>
                    <a:pt x="1005341" y="264153"/>
                  </a:lnTo>
                  <a:lnTo>
                    <a:pt x="1014752" y="296348"/>
                  </a:lnTo>
                  <a:lnTo>
                    <a:pt x="1029957" y="328372"/>
                  </a:lnTo>
                  <a:lnTo>
                    <a:pt x="1042785" y="355172"/>
                  </a:lnTo>
                  <a:lnTo>
                    <a:pt x="1056749" y="390556"/>
                  </a:lnTo>
                  <a:lnTo>
                    <a:pt x="1074560" y="420711"/>
                  </a:lnTo>
                  <a:lnTo>
                    <a:pt x="1092913" y="453985"/>
                  </a:lnTo>
                  <a:lnTo>
                    <a:pt x="1110933" y="476703"/>
                  </a:lnTo>
                  <a:lnTo>
                    <a:pt x="1111407" y="475631"/>
                  </a:lnTo>
                  <a:lnTo>
                    <a:pt x="1112330" y="445646"/>
                  </a:lnTo>
                  <a:lnTo>
                    <a:pt x="1112351" y="413426"/>
                  </a:lnTo>
                  <a:lnTo>
                    <a:pt x="1107444" y="378780"/>
                  </a:lnTo>
                  <a:lnTo>
                    <a:pt x="1105872" y="346825"/>
                  </a:lnTo>
                  <a:lnTo>
                    <a:pt x="1105407" y="316102"/>
                  </a:lnTo>
                  <a:lnTo>
                    <a:pt x="1105269" y="282216"/>
                  </a:lnTo>
                  <a:lnTo>
                    <a:pt x="1106021" y="247834"/>
                  </a:lnTo>
                  <a:lnTo>
                    <a:pt x="1110919" y="217186"/>
                  </a:lnTo>
                  <a:lnTo>
                    <a:pt x="1118190" y="188790"/>
                  </a:lnTo>
                  <a:lnTo>
                    <a:pt x="1134468" y="157460"/>
                  </a:lnTo>
                  <a:lnTo>
                    <a:pt x="1152970" y="132133"/>
                  </a:lnTo>
                  <a:lnTo>
                    <a:pt x="1167163" y="120550"/>
                  </a:lnTo>
                  <a:lnTo>
                    <a:pt x="1185215" y="112092"/>
                  </a:lnTo>
                  <a:lnTo>
                    <a:pt x="1198712" y="111255"/>
                  </a:lnTo>
                  <a:lnTo>
                    <a:pt x="1222987" y="117185"/>
                  </a:lnTo>
                  <a:lnTo>
                    <a:pt x="1243069" y="131703"/>
                  </a:lnTo>
                  <a:lnTo>
                    <a:pt x="1267102" y="158340"/>
                  </a:lnTo>
                  <a:lnTo>
                    <a:pt x="1272413" y="171761"/>
                  </a:lnTo>
                  <a:lnTo>
                    <a:pt x="1275821" y="199781"/>
                  </a:lnTo>
                  <a:lnTo>
                    <a:pt x="1272620" y="221116"/>
                  </a:lnTo>
                  <a:lnTo>
                    <a:pt x="1262851" y="238726"/>
                  </a:lnTo>
                  <a:lnTo>
                    <a:pt x="1235037" y="269408"/>
                  </a:lnTo>
                  <a:lnTo>
                    <a:pt x="1224030" y="279069"/>
                  </a:lnTo>
                  <a:lnTo>
                    <a:pt x="1189265" y="301047"/>
                  </a:lnTo>
                  <a:lnTo>
                    <a:pt x="1166539" y="310411"/>
                  </a:lnTo>
                  <a:lnTo>
                    <a:pt x="1165146" y="310001"/>
                  </a:lnTo>
                  <a:lnTo>
                    <a:pt x="1162910" y="307432"/>
                  </a:lnTo>
                  <a:lnTo>
                    <a:pt x="1162361" y="2996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516"/>
            <p:cNvSpPr/>
            <p:nvPr/>
          </p:nvSpPr>
          <p:spPr>
            <a:xfrm>
              <a:off x="6526673" y="2907961"/>
              <a:ext cx="367047" cy="170996"/>
            </a:xfrm>
            <a:custGeom>
              <a:avLst/>
              <a:gdLst/>
              <a:ahLst/>
              <a:cxnLst/>
              <a:rect l="0" t="0" r="0" b="0"/>
              <a:pathLst>
                <a:path w="367047" h="170996">
                  <a:moveTo>
                    <a:pt x="95583" y="20977"/>
                  </a:moveTo>
                  <a:lnTo>
                    <a:pt x="99376" y="17184"/>
                  </a:lnTo>
                  <a:lnTo>
                    <a:pt x="101238" y="13206"/>
                  </a:lnTo>
                  <a:lnTo>
                    <a:pt x="102432" y="7976"/>
                  </a:lnTo>
                  <a:lnTo>
                    <a:pt x="98847" y="3278"/>
                  </a:lnTo>
                  <a:lnTo>
                    <a:pt x="96172" y="2828"/>
                  </a:lnTo>
                  <a:lnTo>
                    <a:pt x="79776" y="6024"/>
                  </a:lnTo>
                  <a:lnTo>
                    <a:pt x="45202" y="31020"/>
                  </a:lnTo>
                  <a:lnTo>
                    <a:pt x="19647" y="58175"/>
                  </a:lnTo>
                  <a:lnTo>
                    <a:pt x="3376" y="90492"/>
                  </a:lnTo>
                  <a:lnTo>
                    <a:pt x="774" y="95895"/>
                  </a:lnTo>
                  <a:lnTo>
                    <a:pt x="0" y="106132"/>
                  </a:lnTo>
                  <a:lnTo>
                    <a:pt x="5971" y="125639"/>
                  </a:lnTo>
                  <a:lnTo>
                    <a:pt x="12364" y="133110"/>
                  </a:lnTo>
                  <a:lnTo>
                    <a:pt x="29404" y="144374"/>
                  </a:lnTo>
                  <a:lnTo>
                    <a:pt x="43342" y="148026"/>
                  </a:lnTo>
                  <a:lnTo>
                    <a:pt x="61319" y="145316"/>
                  </a:lnTo>
                  <a:lnTo>
                    <a:pt x="74142" y="139486"/>
                  </a:lnTo>
                  <a:lnTo>
                    <a:pt x="90496" y="124702"/>
                  </a:lnTo>
                  <a:lnTo>
                    <a:pt x="96761" y="115760"/>
                  </a:lnTo>
                  <a:lnTo>
                    <a:pt x="100960" y="101801"/>
                  </a:lnTo>
                  <a:lnTo>
                    <a:pt x="101584" y="77952"/>
                  </a:lnTo>
                  <a:lnTo>
                    <a:pt x="95421" y="53067"/>
                  </a:lnTo>
                  <a:lnTo>
                    <a:pt x="87937" y="42632"/>
                  </a:lnTo>
                  <a:lnTo>
                    <a:pt x="85723" y="40176"/>
                  </a:lnTo>
                  <a:lnTo>
                    <a:pt x="84248" y="39332"/>
                  </a:lnTo>
                  <a:lnTo>
                    <a:pt x="83264" y="39564"/>
                  </a:lnTo>
                  <a:lnTo>
                    <a:pt x="82608" y="40512"/>
                  </a:lnTo>
                  <a:lnTo>
                    <a:pt x="81684" y="45638"/>
                  </a:lnTo>
                  <a:lnTo>
                    <a:pt x="81330" y="62943"/>
                  </a:lnTo>
                  <a:lnTo>
                    <a:pt x="85544" y="71643"/>
                  </a:lnTo>
                  <a:lnTo>
                    <a:pt x="104590" y="97499"/>
                  </a:lnTo>
                  <a:lnTo>
                    <a:pt x="137119" y="119319"/>
                  </a:lnTo>
                  <a:lnTo>
                    <a:pt x="171706" y="137560"/>
                  </a:lnTo>
                  <a:lnTo>
                    <a:pt x="182255" y="140980"/>
                  </a:lnTo>
                  <a:lnTo>
                    <a:pt x="189931" y="139663"/>
                  </a:lnTo>
                  <a:lnTo>
                    <a:pt x="201061" y="134459"/>
                  </a:lnTo>
                  <a:lnTo>
                    <a:pt x="211933" y="125590"/>
                  </a:lnTo>
                  <a:lnTo>
                    <a:pt x="219310" y="114767"/>
                  </a:lnTo>
                  <a:lnTo>
                    <a:pt x="222731" y="101507"/>
                  </a:lnTo>
                  <a:lnTo>
                    <a:pt x="224044" y="67175"/>
                  </a:lnTo>
                  <a:lnTo>
                    <a:pt x="232232" y="32939"/>
                  </a:lnTo>
                  <a:lnTo>
                    <a:pt x="247320" y="12870"/>
                  </a:lnTo>
                  <a:lnTo>
                    <a:pt x="258724" y="4728"/>
                  </a:lnTo>
                  <a:lnTo>
                    <a:pt x="268363" y="1081"/>
                  </a:lnTo>
                  <a:lnTo>
                    <a:pt x="280039" y="0"/>
                  </a:lnTo>
                  <a:lnTo>
                    <a:pt x="286837" y="1864"/>
                  </a:lnTo>
                  <a:lnTo>
                    <a:pt x="297668" y="9528"/>
                  </a:lnTo>
                  <a:lnTo>
                    <a:pt x="314639" y="26559"/>
                  </a:lnTo>
                  <a:lnTo>
                    <a:pt x="321003" y="37800"/>
                  </a:lnTo>
                  <a:lnTo>
                    <a:pt x="329651" y="66452"/>
                  </a:lnTo>
                  <a:lnTo>
                    <a:pt x="332947" y="83928"/>
                  </a:lnTo>
                  <a:lnTo>
                    <a:pt x="336834" y="101277"/>
                  </a:lnTo>
                  <a:lnTo>
                    <a:pt x="340102" y="119382"/>
                  </a:lnTo>
                  <a:lnTo>
                    <a:pt x="352675" y="153323"/>
                  </a:lnTo>
                  <a:lnTo>
                    <a:pt x="367046" y="1709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517"/>
            <p:cNvSpPr/>
            <p:nvPr/>
          </p:nvSpPr>
          <p:spPr>
            <a:xfrm>
              <a:off x="6858000" y="2821781"/>
              <a:ext cx="28576" cy="50008"/>
            </a:xfrm>
            <a:custGeom>
              <a:avLst/>
              <a:gdLst/>
              <a:ahLst/>
              <a:cxnLst/>
              <a:rect l="0" t="0" r="0" b="0"/>
              <a:pathLst>
                <a:path w="28576" h="50008">
                  <a:moveTo>
                    <a:pt x="28575" y="50007"/>
                  </a:moveTo>
                  <a:lnTo>
                    <a:pt x="7089" y="26404"/>
                  </a:lnTo>
                  <a:lnTo>
                    <a:pt x="2101" y="1576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518"/>
            <p:cNvSpPr/>
            <p:nvPr/>
          </p:nvSpPr>
          <p:spPr>
            <a:xfrm>
              <a:off x="6993731" y="2886075"/>
              <a:ext cx="92320" cy="200022"/>
            </a:xfrm>
            <a:custGeom>
              <a:avLst/>
              <a:gdLst/>
              <a:ahLst/>
              <a:cxnLst/>
              <a:rect l="0" t="0" r="0" b="0"/>
              <a:pathLst>
                <a:path w="92320" h="200022">
                  <a:moveTo>
                    <a:pt x="71438" y="0"/>
                  </a:moveTo>
                  <a:lnTo>
                    <a:pt x="71438" y="3792"/>
                  </a:lnTo>
                  <a:lnTo>
                    <a:pt x="69321" y="7771"/>
                  </a:lnTo>
                  <a:lnTo>
                    <a:pt x="61495" y="16793"/>
                  </a:lnTo>
                  <a:lnTo>
                    <a:pt x="28373" y="35724"/>
                  </a:lnTo>
                  <a:lnTo>
                    <a:pt x="19754" y="41277"/>
                  </a:lnTo>
                  <a:lnTo>
                    <a:pt x="11233" y="52535"/>
                  </a:lnTo>
                  <a:lnTo>
                    <a:pt x="8961" y="58539"/>
                  </a:lnTo>
                  <a:lnTo>
                    <a:pt x="7682" y="73966"/>
                  </a:lnTo>
                  <a:lnTo>
                    <a:pt x="11617" y="84732"/>
                  </a:lnTo>
                  <a:lnTo>
                    <a:pt x="32339" y="114316"/>
                  </a:lnTo>
                  <a:lnTo>
                    <a:pt x="66064" y="149958"/>
                  </a:lnTo>
                  <a:lnTo>
                    <a:pt x="88699" y="175851"/>
                  </a:lnTo>
                  <a:lnTo>
                    <a:pt x="92045" y="191164"/>
                  </a:lnTo>
                  <a:lnTo>
                    <a:pt x="92319" y="194117"/>
                  </a:lnTo>
                  <a:lnTo>
                    <a:pt x="90915" y="196086"/>
                  </a:lnTo>
                  <a:lnTo>
                    <a:pt x="85122" y="198275"/>
                  </a:lnTo>
                  <a:lnTo>
                    <a:pt x="49685" y="199922"/>
                  </a:lnTo>
                  <a:lnTo>
                    <a:pt x="16525" y="200019"/>
                  </a:lnTo>
                  <a:lnTo>
                    <a:pt x="13398" y="200021"/>
                  </a:lnTo>
                  <a:lnTo>
                    <a:pt x="7807" y="197907"/>
                  </a:lnTo>
                  <a:lnTo>
                    <a:pt x="5205" y="196231"/>
                  </a:lnTo>
                  <a:lnTo>
                    <a:pt x="3470" y="194321"/>
                  </a:lnTo>
                  <a:lnTo>
                    <a:pt x="0" y="185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519"/>
            <p:cNvSpPr/>
            <p:nvPr/>
          </p:nvSpPr>
          <p:spPr>
            <a:xfrm>
              <a:off x="7122319" y="2914650"/>
              <a:ext cx="140781" cy="178431"/>
            </a:xfrm>
            <a:custGeom>
              <a:avLst/>
              <a:gdLst/>
              <a:ahLst/>
              <a:cxnLst/>
              <a:rect l="0" t="0" r="0" b="0"/>
              <a:pathLst>
                <a:path w="140781" h="178431">
                  <a:moveTo>
                    <a:pt x="57150" y="64294"/>
                  </a:moveTo>
                  <a:lnTo>
                    <a:pt x="57150" y="54351"/>
                  </a:lnTo>
                  <a:lnTo>
                    <a:pt x="59267" y="49821"/>
                  </a:lnTo>
                  <a:lnTo>
                    <a:pt x="63301" y="44237"/>
                  </a:lnTo>
                  <a:lnTo>
                    <a:pt x="63999" y="39477"/>
                  </a:lnTo>
                  <a:lnTo>
                    <a:pt x="63304" y="39018"/>
                  </a:lnTo>
                  <a:lnTo>
                    <a:pt x="62046" y="39506"/>
                  </a:lnTo>
                  <a:lnTo>
                    <a:pt x="58533" y="41371"/>
                  </a:lnTo>
                  <a:lnTo>
                    <a:pt x="54324" y="42199"/>
                  </a:lnTo>
                  <a:lnTo>
                    <a:pt x="35033" y="58317"/>
                  </a:lnTo>
                  <a:lnTo>
                    <a:pt x="23345" y="71783"/>
                  </a:lnTo>
                  <a:lnTo>
                    <a:pt x="12284" y="90556"/>
                  </a:lnTo>
                  <a:lnTo>
                    <a:pt x="8667" y="108588"/>
                  </a:lnTo>
                  <a:lnTo>
                    <a:pt x="7595" y="129012"/>
                  </a:lnTo>
                  <a:lnTo>
                    <a:pt x="11577" y="140947"/>
                  </a:lnTo>
                  <a:lnTo>
                    <a:pt x="27069" y="161544"/>
                  </a:lnTo>
                  <a:lnTo>
                    <a:pt x="44533" y="172307"/>
                  </a:lnTo>
                  <a:lnTo>
                    <a:pt x="71767" y="177352"/>
                  </a:lnTo>
                  <a:lnTo>
                    <a:pt x="107199" y="178430"/>
                  </a:lnTo>
                  <a:lnTo>
                    <a:pt x="119346" y="174288"/>
                  </a:lnTo>
                  <a:lnTo>
                    <a:pt x="129242" y="167155"/>
                  </a:lnTo>
                  <a:lnTo>
                    <a:pt x="136287" y="158693"/>
                  </a:lnTo>
                  <a:lnTo>
                    <a:pt x="139947" y="147524"/>
                  </a:lnTo>
                  <a:lnTo>
                    <a:pt x="140780" y="134622"/>
                  </a:lnTo>
                  <a:lnTo>
                    <a:pt x="135992" y="113972"/>
                  </a:lnTo>
                  <a:lnTo>
                    <a:pt x="116088" y="78538"/>
                  </a:lnTo>
                  <a:lnTo>
                    <a:pt x="86108" y="50791"/>
                  </a:lnTo>
                  <a:lnTo>
                    <a:pt x="51728" y="29201"/>
                  </a:lnTo>
                  <a:lnTo>
                    <a:pt x="20217" y="1054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520"/>
            <p:cNvSpPr/>
            <p:nvPr/>
          </p:nvSpPr>
          <p:spPr>
            <a:xfrm>
              <a:off x="7300913" y="3028950"/>
              <a:ext cx="250032" cy="250032"/>
            </a:xfrm>
            <a:custGeom>
              <a:avLst/>
              <a:gdLst/>
              <a:ahLst/>
              <a:cxnLst/>
              <a:rect l="0" t="0" r="0" b="0"/>
              <a:pathLst>
                <a:path w="250032" h="250032">
                  <a:moveTo>
                    <a:pt x="0" y="0"/>
                  </a:moveTo>
                  <a:lnTo>
                    <a:pt x="29257" y="31374"/>
                  </a:lnTo>
                  <a:lnTo>
                    <a:pt x="43967" y="53911"/>
                  </a:lnTo>
                  <a:lnTo>
                    <a:pt x="48217" y="68802"/>
                  </a:lnTo>
                  <a:lnTo>
                    <a:pt x="50004" y="92829"/>
                  </a:lnTo>
                  <a:lnTo>
                    <a:pt x="50005" y="89065"/>
                  </a:lnTo>
                  <a:lnTo>
                    <a:pt x="52122" y="85092"/>
                  </a:lnTo>
                  <a:lnTo>
                    <a:pt x="53798" y="82922"/>
                  </a:lnTo>
                  <a:lnTo>
                    <a:pt x="55660" y="76277"/>
                  </a:lnTo>
                  <a:lnTo>
                    <a:pt x="56157" y="72283"/>
                  </a:lnTo>
                  <a:lnTo>
                    <a:pt x="60942" y="63611"/>
                  </a:lnTo>
                  <a:lnTo>
                    <a:pt x="84559" y="30916"/>
                  </a:lnTo>
                  <a:lnTo>
                    <a:pt x="97991" y="20449"/>
                  </a:lnTo>
                  <a:lnTo>
                    <a:pt x="115817" y="12321"/>
                  </a:lnTo>
                  <a:lnTo>
                    <a:pt x="136180" y="8678"/>
                  </a:lnTo>
                  <a:lnTo>
                    <a:pt x="153503" y="11391"/>
                  </a:lnTo>
                  <a:lnTo>
                    <a:pt x="168689" y="17221"/>
                  </a:lnTo>
                  <a:lnTo>
                    <a:pt x="183243" y="31561"/>
                  </a:lnTo>
                  <a:lnTo>
                    <a:pt x="193818" y="47099"/>
                  </a:lnTo>
                  <a:lnTo>
                    <a:pt x="205295" y="78771"/>
                  </a:lnTo>
                  <a:lnTo>
                    <a:pt x="216755" y="111005"/>
                  </a:lnTo>
                  <a:lnTo>
                    <a:pt x="225531" y="146485"/>
                  </a:lnTo>
                  <a:lnTo>
                    <a:pt x="230675" y="173054"/>
                  </a:lnTo>
                  <a:lnTo>
                    <a:pt x="238034" y="207203"/>
                  </a:lnTo>
                  <a:lnTo>
                    <a:pt x="250031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521"/>
            <p:cNvSpPr/>
            <p:nvPr/>
          </p:nvSpPr>
          <p:spPr>
            <a:xfrm>
              <a:off x="5172075" y="2469863"/>
              <a:ext cx="2725358" cy="1082036"/>
            </a:xfrm>
            <a:custGeom>
              <a:avLst/>
              <a:gdLst/>
              <a:ahLst/>
              <a:cxnLst/>
              <a:rect l="0" t="0" r="0" b="0"/>
              <a:pathLst>
                <a:path w="2725358" h="1082036">
                  <a:moveTo>
                    <a:pt x="0" y="587662"/>
                  </a:moveTo>
                  <a:lnTo>
                    <a:pt x="26767" y="587662"/>
                  </a:lnTo>
                  <a:lnTo>
                    <a:pt x="51848" y="587662"/>
                  </a:lnTo>
                  <a:lnTo>
                    <a:pt x="83633" y="587662"/>
                  </a:lnTo>
                  <a:lnTo>
                    <a:pt x="100999" y="587662"/>
                  </a:lnTo>
                  <a:lnTo>
                    <a:pt x="121308" y="588456"/>
                  </a:lnTo>
                  <a:lnTo>
                    <a:pt x="143578" y="589779"/>
                  </a:lnTo>
                  <a:lnTo>
                    <a:pt x="167156" y="591454"/>
                  </a:lnTo>
                  <a:lnTo>
                    <a:pt x="192400" y="594159"/>
                  </a:lnTo>
                  <a:lnTo>
                    <a:pt x="218754" y="597549"/>
                  </a:lnTo>
                  <a:lnTo>
                    <a:pt x="245849" y="601397"/>
                  </a:lnTo>
                  <a:lnTo>
                    <a:pt x="274231" y="604756"/>
                  </a:lnTo>
                  <a:lnTo>
                    <a:pt x="303471" y="607789"/>
                  </a:lnTo>
                  <a:lnTo>
                    <a:pt x="333282" y="610605"/>
                  </a:lnTo>
                  <a:lnTo>
                    <a:pt x="364270" y="614070"/>
                  </a:lnTo>
                  <a:lnTo>
                    <a:pt x="396040" y="617968"/>
                  </a:lnTo>
                  <a:lnTo>
                    <a:pt x="428333" y="622153"/>
                  </a:lnTo>
                  <a:lnTo>
                    <a:pt x="461768" y="627325"/>
                  </a:lnTo>
                  <a:lnTo>
                    <a:pt x="495964" y="633154"/>
                  </a:lnTo>
                  <a:lnTo>
                    <a:pt x="530668" y="639421"/>
                  </a:lnTo>
                  <a:lnTo>
                    <a:pt x="567297" y="645981"/>
                  </a:lnTo>
                  <a:lnTo>
                    <a:pt x="605211" y="652735"/>
                  </a:lnTo>
                  <a:lnTo>
                    <a:pt x="643980" y="659619"/>
                  </a:lnTo>
                  <a:lnTo>
                    <a:pt x="684114" y="666589"/>
                  </a:lnTo>
                  <a:lnTo>
                    <a:pt x="725157" y="673618"/>
                  </a:lnTo>
                  <a:lnTo>
                    <a:pt x="766807" y="680685"/>
                  </a:lnTo>
                  <a:lnTo>
                    <a:pt x="809654" y="688571"/>
                  </a:lnTo>
                  <a:lnTo>
                    <a:pt x="853301" y="697003"/>
                  </a:lnTo>
                  <a:lnTo>
                    <a:pt x="897480" y="705800"/>
                  </a:lnTo>
                  <a:lnTo>
                    <a:pt x="942013" y="715633"/>
                  </a:lnTo>
                  <a:lnTo>
                    <a:pt x="986784" y="726157"/>
                  </a:lnTo>
                  <a:lnTo>
                    <a:pt x="1031712" y="737142"/>
                  </a:lnTo>
                  <a:lnTo>
                    <a:pt x="1076746" y="747641"/>
                  </a:lnTo>
                  <a:lnTo>
                    <a:pt x="1121849" y="757814"/>
                  </a:lnTo>
                  <a:lnTo>
                    <a:pt x="1167000" y="767772"/>
                  </a:lnTo>
                  <a:lnTo>
                    <a:pt x="1212975" y="778379"/>
                  </a:lnTo>
                  <a:lnTo>
                    <a:pt x="1259500" y="789419"/>
                  </a:lnTo>
                  <a:lnTo>
                    <a:pt x="1306392" y="800748"/>
                  </a:lnTo>
                  <a:lnTo>
                    <a:pt x="1353528" y="812269"/>
                  </a:lnTo>
                  <a:lnTo>
                    <a:pt x="1400827" y="823919"/>
                  </a:lnTo>
                  <a:lnTo>
                    <a:pt x="1448235" y="835654"/>
                  </a:lnTo>
                  <a:lnTo>
                    <a:pt x="1495715" y="847447"/>
                  </a:lnTo>
                  <a:lnTo>
                    <a:pt x="1543243" y="859276"/>
                  </a:lnTo>
                  <a:lnTo>
                    <a:pt x="1590804" y="871132"/>
                  </a:lnTo>
                  <a:lnTo>
                    <a:pt x="1637592" y="883004"/>
                  </a:lnTo>
                  <a:lnTo>
                    <a:pt x="1683865" y="894888"/>
                  </a:lnTo>
                  <a:lnTo>
                    <a:pt x="1729795" y="906779"/>
                  </a:lnTo>
                  <a:lnTo>
                    <a:pt x="1773116" y="918676"/>
                  </a:lnTo>
                  <a:lnTo>
                    <a:pt x="1814696" y="930575"/>
                  </a:lnTo>
                  <a:lnTo>
                    <a:pt x="1855116" y="942477"/>
                  </a:lnTo>
                  <a:lnTo>
                    <a:pt x="1896351" y="954380"/>
                  </a:lnTo>
                  <a:lnTo>
                    <a:pt x="1938127" y="966285"/>
                  </a:lnTo>
                  <a:lnTo>
                    <a:pt x="1980267" y="978190"/>
                  </a:lnTo>
                  <a:lnTo>
                    <a:pt x="2021853" y="989301"/>
                  </a:lnTo>
                  <a:lnTo>
                    <a:pt x="2063070" y="999884"/>
                  </a:lnTo>
                  <a:lnTo>
                    <a:pt x="2104042" y="1010114"/>
                  </a:lnTo>
                  <a:lnTo>
                    <a:pt x="2144058" y="1020109"/>
                  </a:lnTo>
                  <a:lnTo>
                    <a:pt x="2183434" y="1029948"/>
                  </a:lnTo>
                  <a:lnTo>
                    <a:pt x="2222385" y="1039682"/>
                  </a:lnTo>
                  <a:lnTo>
                    <a:pt x="2259465" y="1048552"/>
                  </a:lnTo>
                  <a:lnTo>
                    <a:pt x="2295298" y="1056847"/>
                  </a:lnTo>
                  <a:lnTo>
                    <a:pt x="2330298" y="1064758"/>
                  </a:lnTo>
                  <a:lnTo>
                    <a:pt x="2363157" y="1070826"/>
                  </a:lnTo>
                  <a:lnTo>
                    <a:pt x="2394588" y="1075665"/>
                  </a:lnTo>
                  <a:lnTo>
                    <a:pt x="2425067" y="1079685"/>
                  </a:lnTo>
                  <a:lnTo>
                    <a:pt x="2453324" y="1081571"/>
                  </a:lnTo>
                  <a:lnTo>
                    <a:pt x="2480099" y="1082035"/>
                  </a:lnTo>
                  <a:lnTo>
                    <a:pt x="2505887" y="1081550"/>
                  </a:lnTo>
                  <a:lnTo>
                    <a:pt x="2529429" y="1079639"/>
                  </a:lnTo>
                  <a:lnTo>
                    <a:pt x="2551473" y="1076778"/>
                  </a:lnTo>
                  <a:lnTo>
                    <a:pt x="2572520" y="1073283"/>
                  </a:lnTo>
                  <a:lnTo>
                    <a:pt x="2591313" y="1068572"/>
                  </a:lnTo>
                  <a:lnTo>
                    <a:pt x="2624894" y="1056988"/>
                  </a:lnTo>
                  <a:lnTo>
                    <a:pt x="2653578" y="1041784"/>
                  </a:lnTo>
                  <a:lnTo>
                    <a:pt x="2677968" y="1023651"/>
                  </a:lnTo>
                  <a:lnTo>
                    <a:pt x="2696745" y="1002361"/>
                  </a:lnTo>
                  <a:lnTo>
                    <a:pt x="2710912" y="975438"/>
                  </a:lnTo>
                  <a:lnTo>
                    <a:pt x="2720912" y="944950"/>
                  </a:lnTo>
                  <a:lnTo>
                    <a:pt x="2725357" y="912880"/>
                  </a:lnTo>
                  <a:lnTo>
                    <a:pt x="2724955" y="894961"/>
                  </a:lnTo>
                  <a:lnTo>
                    <a:pt x="2723099" y="875872"/>
                  </a:lnTo>
                  <a:lnTo>
                    <a:pt x="2720274" y="856002"/>
                  </a:lnTo>
                  <a:lnTo>
                    <a:pt x="2715216" y="835612"/>
                  </a:lnTo>
                  <a:lnTo>
                    <a:pt x="2708669" y="814874"/>
                  </a:lnTo>
                  <a:lnTo>
                    <a:pt x="2701130" y="793906"/>
                  </a:lnTo>
                  <a:lnTo>
                    <a:pt x="2692134" y="771195"/>
                  </a:lnTo>
                  <a:lnTo>
                    <a:pt x="2682169" y="747324"/>
                  </a:lnTo>
                  <a:lnTo>
                    <a:pt x="2671556" y="722678"/>
                  </a:lnTo>
                  <a:lnTo>
                    <a:pt x="2658925" y="697516"/>
                  </a:lnTo>
                  <a:lnTo>
                    <a:pt x="2644948" y="672011"/>
                  </a:lnTo>
                  <a:lnTo>
                    <a:pt x="2630074" y="646276"/>
                  </a:lnTo>
                  <a:lnTo>
                    <a:pt x="2613014" y="619594"/>
                  </a:lnTo>
                  <a:lnTo>
                    <a:pt x="2594497" y="592281"/>
                  </a:lnTo>
                  <a:lnTo>
                    <a:pt x="2575008" y="564548"/>
                  </a:lnTo>
                  <a:lnTo>
                    <a:pt x="2553284" y="537327"/>
                  </a:lnTo>
                  <a:lnTo>
                    <a:pt x="2530071" y="510450"/>
                  </a:lnTo>
                  <a:lnTo>
                    <a:pt x="2505864" y="483799"/>
                  </a:lnTo>
                  <a:lnTo>
                    <a:pt x="2479408" y="458095"/>
                  </a:lnTo>
                  <a:lnTo>
                    <a:pt x="2451450" y="433022"/>
                  </a:lnTo>
                  <a:lnTo>
                    <a:pt x="2422494" y="408368"/>
                  </a:lnTo>
                  <a:lnTo>
                    <a:pt x="2392077" y="383995"/>
                  </a:lnTo>
                  <a:lnTo>
                    <a:pt x="2360687" y="359809"/>
                  </a:lnTo>
                  <a:lnTo>
                    <a:pt x="2328647" y="335748"/>
                  </a:lnTo>
                  <a:lnTo>
                    <a:pt x="2295382" y="312563"/>
                  </a:lnTo>
                  <a:lnTo>
                    <a:pt x="2261298" y="289962"/>
                  </a:lnTo>
                  <a:lnTo>
                    <a:pt x="2226670" y="267752"/>
                  </a:lnTo>
                  <a:lnTo>
                    <a:pt x="2190884" y="245801"/>
                  </a:lnTo>
                  <a:lnTo>
                    <a:pt x="2154327" y="224023"/>
                  </a:lnTo>
                  <a:lnTo>
                    <a:pt x="2117255" y="202361"/>
                  </a:lnTo>
                  <a:lnTo>
                    <a:pt x="2078253" y="183157"/>
                  </a:lnTo>
                  <a:lnTo>
                    <a:pt x="2037965" y="165592"/>
                  </a:lnTo>
                  <a:lnTo>
                    <a:pt x="1996818" y="149120"/>
                  </a:lnTo>
                  <a:lnTo>
                    <a:pt x="1955100" y="133375"/>
                  </a:lnTo>
                  <a:lnTo>
                    <a:pt x="1913000" y="118117"/>
                  </a:lnTo>
                  <a:lnTo>
                    <a:pt x="1870646" y="103182"/>
                  </a:lnTo>
                  <a:lnTo>
                    <a:pt x="1827328" y="90050"/>
                  </a:lnTo>
                  <a:lnTo>
                    <a:pt x="1783369" y="78121"/>
                  </a:lnTo>
                  <a:lnTo>
                    <a:pt x="1738981" y="66993"/>
                  </a:lnTo>
                  <a:lnTo>
                    <a:pt x="1694308" y="56399"/>
                  </a:lnTo>
                  <a:lnTo>
                    <a:pt x="1649445" y="46162"/>
                  </a:lnTo>
                  <a:lnTo>
                    <a:pt x="1604455" y="36162"/>
                  </a:lnTo>
                  <a:lnTo>
                    <a:pt x="1559381" y="27908"/>
                  </a:lnTo>
                  <a:lnTo>
                    <a:pt x="1514249" y="20818"/>
                  </a:lnTo>
                  <a:lnTo>
                    <a:pt x="1469081" y="14503"/>
                  </a:lnTo>
                  <a:lnTo>
                    <a:pt x="1423093" y="9500"/>
                  </a:lnTo>
                  <a:lnTo>
                    <a:pt x="1376560" y="5370"/>
                  </a:lnTo>
                  <a:lnTo>
                    <a:pt x="1329663" y="1824"/>
                  </a:lnTo>
                  <a:lnTo>
                    <a:pt x="1283317" y="253"/>
                  </a:lnTo>
                  <a:lnTo>
                    <a:pt x="1237338" y="0"/>
                  </a:lnTo>
                  <a:lnTo>
                    <a:pt x="1191605" y="625"/>
                  </a:lnTo>
                  <a:lnTo>
                    <a:pt x="1146035" y="2629"/>
                  </a:lnTo>
                  <a:lnTo>
                    <a:pt x="1100573" y="5553"/>
                  </a:lnTo>
                  <a:lnTo>
                    <a:pt x="1055184" y="9089"/>
                  </a:lnTo>
                  <a:lnTo>
                    <a:pt x="1010637" y="13828"/>
                  </a:lnTo>
                  <a:lnTo>
                    <a:pt x="966652" y="19368"/>
                  </a:lnTo>
                  <a:lnTo>
                    <a:pt x="923041" y="25443"/>
                  </a:lnTo>
                  <a:lnTo>
                    <a:pt x="880473" y="32668"/>
                  </a:lnTo>
                  <a:lnTo>
                    <a:pt x="838601" y="40660"/>
                  </a:lnTo>
                  <a:lnTo>
                    <a:pt x="797192" y="49163"/>
                  </a:lnTo>
                  <a:lnTo>
                    <a:pt x="756093" y="58800"/>
                  </a:lnTo>
                  <a:lnTo>
                    <a:pt x="715199" y="69194"/>
                  </a:lnTo>
                  <a:lnTo>
                    <a:pt x="674443" y="80091"/>
                  </a:lnTo>
                  <a:lnTo>
                    <a:pt x="634573" y="92119"/>
                  </a:lnTo>
                  <a:lnTo>
                    <a:pt x="595292" y="104900"/>
                  </a:lnTo>
                  <a:lnTo>
                    <a:pt x="556406" y="118183"/>
                  </a:lnTo>
                  <a:lnTo>
                    <a:pt x="518574" y="132595"/>
                  </a:lnTo>
                  <a:lnTo>
                    <a:pt x="481447" y="147759"/>
                  </a:lnTo>
                  <a:lnTo>
                    <a:pt x="444790" y="163425"/>
                  </a:lnTo>
                  <a:lnTo>
                    <a:pt x="409239" y="180218"/>
                  </a:lnTo>
                  <a:lnTo>
                    <a:pt x="374426" y="197764"/>
                  </a:lnTo>
                  <a:lnTo>
                    <a:pt x="340105" y="215811"/>
                  </a:lnTo>
                  <a:lnTo>
                    <a:pt x="308493" y="233399"/>
                  </a:lnTo>
                  <a:lnTo>
                    <a:pt x="278687" y="250681"/>
                  </a:lnTo>
                  <a:lnTo>
                    <a:pt x="250085" y="267758"/>
                  </a:lnTo>
                  <a:lnTo>
                    <a:pt x="223079" y="285492"/>
                  </a:lnTo>
                  <a:lnTo>
                    <a:pt x="197138" y="303666"/>
                  </a:lnTo>
                  <a:lnTo>
                    <a:pt x="171907" y="322131"/>
                  </a:lnTo>
                  <a:lnTo>
                    <a:pt x="150323" y="339998"/>
                  </a:lnTo>
                  <a:lnTo>
                    <a:pt x="131172" y="357465"/>
                  </a:lnTo>
                  <a:lnTo>
                    <a:pt x="97986" y="390896"/>
                  </a:lnTo>
                  <a:lnTo>
                    <a:pt x="70007" y="421629"/>
                  </a:lnTo>
                  <a:lnTo>
                    <a:pt x="52810" y="449047"/>
                  </a:lnTo>
                  <a:lnTo>
                    <a:pt x="44109" y="473668"/>
                  </a:lnTo>
                  <a:lnTo>
                    <a:pt x="42887" y="495194"/>
                  </a:lnTo>
                  <a:lnTo>
                    <a:pt x="46848" y="504585"/>
                  </a:lnTo>
                  <a:lnTo>
                    <a:pt x="61832" y="521370"/>
                  </a:lnTo>
                  <a:lnTo>
                    <a:pt x="96372" y="540415"/>
                  </a:lnTo>
                  <a:lnTo>
                    <a:pt x="131468" y="548936"/>
                  </a:lnTo>
                  <a:lnTo>
                    <a:pt x="151939" y="552320"/>
                  </a:lnTo>
                  <a:lnTo>
                    <a:pt x="175111" y="555369"/>
                  </a:lnTo>
                  <a:lnTo>
                    <a:pt x="200085" y="558196"/>
                  </a:lnTo>
                  <a:lnTo>
                    <a:pt x="226258" y="560874"/>
                  </a:lnTo>
                  <a:lnTo>
                    <a:pt x="257202" y="562660"/>
                  </a:lnTo>
                  <a:lnTo>
                    <a:pt x="291324" y="563850"/>
                  </a:lnTo>
                  <a:lnTo>
                    <a:pt x="327566" y="564644"/>
                  </a:lnTo>
                  <a:lnTo>
                    <a:pt x="351727" y="565173"/>
                  </a:lnTo>
                  <a:lnTo>
                    <a:pt x="400050" y="5662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SMARTInkShape-522"/>
          <p:cNvSpPr/>
          <p:nvPr/>
        </p:nvSpPr>
        <p:spPr>
          <a:xfrm>
            <a:off x="5472113" y="2378995"/>
            <a:ext cx="1850232" cy="157037"/>
          </a:xfrm>
          <a:custGeom>
            <a:avLst/>
            <a:gdLst/>
            <a:ahLst/>
            <a:cxnLst/>
            <a:rect l="0" t="0" r="0" b="0"/>
            <a:pathLst>
              <a:path w="1850232" h="157037">
                <a:moveTo>
                  <a:pt x="0" y="64168"/>
                </a:moveTo>
                <a:lnTo>
                  <a:pt x="34248" y="62051"/>
                </a:lnTo>
                <a:lnTo>
                  <a:pt x="68091" y="56397"/>
                </a:lnTo>
                <a:lnTo>
                  <a:pt x="96144" y="51983"/>
                </a:lnTo>
                <a:lnTo>
                  <a:pt x="129778" y="47375"/>
                </a:lnTo>
                <a:lnTo>
                  <a:pt x="149225" y="45035"/>
                </a:lnTo>
                <a:lnTo>
                  <a:pt x="170127" y="42681"/>
                </a:lnTo>
                <a:lnTo>
                  <a:pt x="191999" y="40318"/>
                </a:lnTo>
                <a:lnTo>
                  <a:pt x="214518" y="37156"/>
                </a:lnTo>
                <a:lnTo>
                  <a:pt x="237468" y="33459"/>
                </a:lnTo>
                <a:lnTo>
                  <a:pt x="260706" y="29408"/>
                </a:lnTo>
                <a:lnTo>
                  <a:pt x="284929" y="25913"/>
                </a:lnTo>
                <a:lnTo>
                  <a:pt x="309808" y="22790"/>
                </a:lnTo>
                <a:lnTo>
                  <a:pt x="335126" y="19914"/>
                </a:lnTo>
                <a:lnTo>
                  <a:pt x="362324" y="17202"/>
                </a:lnTo>
                <a:lnTo>
                  <a:pt x="390774" y="14601"/>
                </a:lnTo>
                <a:lnTo>
                  <a:pt x="420060" y="12073"/>
                </a:lnTo>
                <a:lnTo>
                  <a:pt x="449902" y="9594"/>
                </a:lnTo>
                <a:lnTo>
                  <a:pt x="480116" y="7148"/>
                </a:lnTo>
                <a:lnTo>
                  <a:pt x="510577" y="4723"/>
                </a:lnTo>
                <a:lnTo>
                  <a:pt x="541997" y="3107"/>
                </a:lnTo>
                <a:lnTo>
                  <a:pt x="574056" y="2029"/>
                </a:lnTo>
                <a:lnTo>
                  <a:pt x="606542" y="1310"/>
                </a:lnTo>
                <a:lnTo>
                  <a:pt x="640105" y="832"/>
                </a:lnTo>
                <a:lnTo>
                  <a:pt x="674386" y="512"/>
                </a:lnTo>
                <a:lnTo>
                  <a:pt x="709147" y="299"/>
                </a:lnTo>
                <a:lnTo>
                  <a:pt x="744227" y="158"/>
                </a:lnTo>
                <a:lnTo>
                  <a:pt x="779520" y="63"/>
                </a:lnTo>
                <a:lnTo>
                  <a:pt x="814954" y="0"/>
                </a:lnTo>
                <a:lnTo>
                  <a:pt x="852865" y="752"/>
                </a:lnTo>
                <a:lnTo>
                  <a:pt x="892427" y="2046"/>
                </a:lnTo>
                <a:lnTo>
                  <a:pt x="933088" y="3703"/>
                </a:lnTo>
                <a:lnTo>
                  <a:pt x="973690" y="5602"/>
                </a:lnTo>
                <a:lnTo>
                  <a:pt x="1014252" y="7661"/>
                </a:lnTo>
                <a:lnTo>
                  <a:pt x="1054786" y="9828"/>
                </a:lnTo>
                <a:lnTo>
                  <a:pt x="1096891" y="12860"/>
                </a:lnTo>
                <a:lnTo>
                  <a:pt x="1140042" y="16469"/>
                </a:lnTo>
                <a:lnTo>
                  <a:pt x="1183890" y="20462"/>
                </a:lnTo>
                <a:lnTo>
                  <a:pt x="1228204" y="26299"/>
                </a:lnTo>
                <a:lnTo>
                  <a:pt x="1272827" y="33366"/>
                </a:lnTo>
                <a:lnTo>
                  <a:pt x="1317657" y="41252"/>
                </a:lnTo>
                <a:lnTo>
                  <a:pt x="1363419" y="49684"/>
                </a:lnTo>
                <a:lnTo>
                  <a:pt x="1409803" y="58481"/>
                </a:lnTo>
                <a:lnTo>
                  <a:pt x="1456600" y="67520"/>
                </a:lnTo>
                <a:lnTo>
                  <a:pt x="1502878" y="76721"/>
                </a:lnTo>
                <a:lnTo>
                  <a:pt x="1548813" y="86031"/>
                </a:lnTo>
                <a:lnTo>
                  <a:pt x="1594517" y="95412"/>
                </a:lnTo>
                <a:lnTo>
                  <a:pt x="1636098" y="104841"/>
                </a:lnTo>
                <a:lnTo>
                  <a:pt x="1674932" y="114302"/>
                </a:lnTo>
                <a:lnTo>
                  <a:pt x="1711934" y="123784"/>
                </a:lnTo>
                <a:lnTo>
                  <a:pt x="1743746" y="131693"/>
                </a:lnTo>
                <a:lnTo>
                  <a:pt x="1772097" y="138553"/>
                </a:lnTo>
                <a:lnTo>
                  <a:pt x="1798142" y="144714"/>
                </a:lnTo>
                <a:lnTo>
                  <a:pt x="1850231" y="15703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4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Do the stanzas have consistent line breaks? (couplets = 2 lines, quatrains = 4, </a:t>
            </a:r>
            <a:r>
              <a:rPr lang="en-US" sz="3000" dirty="0" err="1" smtClean="0"/>
              <a:t>cinquains</a:t>
            </a:r>
            <a:r>
              <a:rPr lang="en-US" sz="3000" dirty="0" smtClean="0"/>
              <a:t> = 5)</a:t>
            </a:r>
          </a:p>
          <a:p>
            <a:endParaRPr lang="en-US" sz="3000" dirty="0"/>
          </a:p>
          <a:p>
            <a:r>
              <a:rPr lang="en-US" sz="3000" dirty="0" smtClean="0"/>
              <a:t>Are the lines even? Are they different lengths? What’s the effect on the meaning?</a:t>
            </a:r>
          </a:p>
          <a:p>
            <a:endParaRPr lang="en-US" sz="3000" dirty="0"/>
          </a:p>
          <a:p>
            <a:r>
              <a:rPr lang="en-US" sz="3000" dirty="0" smtClean="0"/>
              <a:t>Is there a different idea in each stanza? Are all the ideas connected into one stanza? </a:t>
            </a:r>
            <a:endParaRPr lang="en-US" sz="3000" dirty="0"/>
          </a:p>
        </p:txBody>
      </p:sp>
      <p:grpSp>
        <p:nvGrpSpPr>
          <p:cNvPr id="49" name="SMARTInkShape-Group113"/>
          <p:cNvGrpSpPr/>
          <p:nvPr/>
        </p:nvGrpSpPr>
        <p:grpSpPr>
          <a:xfrm>
            <a:off x="1910409" y="2593181"/>
            <a:ext cx="3096904" cy="507208"/>
            <a:chOff x="1910409" y="2593181"/>
            <a:chExt cx="3096904" cy="507208"/>
          </a:xfrm>
        </p:grpSpPr>
        <p:sp>
          <p:nvSpPr>
            <p:cNvPr id="33" name="SMARTInkShape-523"/>
            <p:cNvSpPr/>
            <p:nvPr/>
          </p:nvSpPr>
          <p:spPr>
            <a:xfrm>
              <a:off x="4893470" y="2875623"/>
              <a:ext cx="113843" cy="210340"/>
            </a:xfrm>
            <a:custGeom>
              <a:avLst/>
              <a:gdLst/>
              <a:ahLst/>
              <a:cxnLst/>
              <a:rect l="0" t="0" r="0" b="0"/>
              <a:pathLst>
                <a:path w="113843" h="210340">
                  <a:moveTo>
                    <a:pt x="107155" y="74746"/>
                  </a:moveTo>
                  <a:lnTo>
                    <a:pt x="106361" y="49910"/>
                  </a:lnTo>
                  <a:lnTo>
                    <a:pt x="101452" y="37136"/>
                  </a:lnTo>
                  <a:lnTo>
                    <a:pt x="87229" y="15320"/>
                  </a:lnTo>
                  <a:lnTo>
                    <a:pt x="76027" y="7220"/>
                  </a:lnTo>
                  <a:lnTo>
                    <a:pt x="58410" y="31"/>
                  </a:lnTo>
                  <a:lnTo>
                    <a:pt x="49507" y="0"/>
                  </a:lnTo>
                  <a:lnTo>
                    <a:pt x="26921" y="4460"/>
                  </a:lnTo>
                  <a:lnTo>
                    <a:pt x="20431" y="10699"/>
                  </a:lnTo>
                  <a:lnTo>
                    <a:pt x="17017" y="18764"/>
                  </a:lnTo>
                  <a:lnTo>
                    <a:pt x="16107" y="23137"/>
                  </a:lnTo>
                  <a:lnTo>
                    <a:pt x="18618" y="40669"/>
                  </a:lnTo>
                  <a:lnTo>
                    <a:pt x="32281" y="73630"/>
                  </a:lnTo>
                  <a:lnTo>
                    <a:pt x="46429" y="101314"/>
                  </a:lnTo>
                  <a:lnTo>
                    <a:pt x="70024" y="136997"/>
                  </a:lnTo>
                  <a:lnTo>
                    <a:pt x="90206" y="167211"/>
                  </a:lnTo>
                  <a:lnTo>
                    <a:pt x="111986" y="202505"/>
                  </a:lnTo>
                  <a:lnTo>
                    <a:pt x="113842" y="208902"/>
                  </a:lnTo>
                  <a:lnTo>
                    <a:pt x="113200" y="209427"/>
                  </a:lnTo>
                  <a:lnTo>
                    <a:pt x="108505" y="210166"/>
                  </a:lnTo>
                  <a:lnTo>
                    <a:pt x="104316" y="210339"/>
                  </a:lnTo>
                  <a:lnTo>
                    <a:pt x="97691" y="206182"/>
                  </a:lnTo>
                  <a:lnTo>
                    <a:pt x="62745" y="183039"/>
                  </a:lnTo>
                  <a:lnTo>
                    <a:pt x="28370" y="156769"/>
                  </a:lnTo>
                  <a:lnTo>
                    <a:pt x="0" y="139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524"/>
            <p:cNvSpPr/>
            <p:nvPr/>
          </p:nvSpPr>
          <p:spPr>
            <a:xfrm>
              <a:off x="4722532" y="2901480"/>
              <a:ext cx="99455" cy="134615"/>
            </a:xfrm>
            <a:custGeom>
              <a:avLst/>
              <a:gdLst/>
              <a:ahLst/>
              <a:cxnLst/>
              <a:rect l="0" t="0" r="0" b="0"/>
              <a:pathLst>
                <a:path w="99455" h="134615">
                  <a:moveTo>
                    <a:pt x="6631" y="98895"/>
                  </a:moveTo>
                  <a:lnTo>
                    <a:pt x="6631" y="95103"/>
                  </a:lnTo>
                  <a:lnTo>
                    <a:pt x="7424" y="93985"/>
                  </a:lnTo>
                  <a:lnTo>
                    <a:pt x="8747" y="93241"/>
                  </a:lnTo>
                  <a:lnTo>
                    <a:pt x="10423" y="92744"/>
                  </a:lnTo>
                  <a:lnTo>
                    <a:pt x="11540" y="91619"/>
                  </a:lnTo>
                  <a:lnTo>
                    <a:pt x="12781" y="88253"/>
                  </a:lnTo>
                  <a:lnTo>
                    <a:pt x="13906" y="87038"/>
                  </a:lnTo>
                  <a:lnTo>
                    <a:pt x="38593" y="73280"/>
                  </a:lnTo>
                  <a:lnTo>
                    <a:pt x="61532" y="66917"/>
                  </a:lnTo>
                  <a:lnTo>
                    <a:pt x="83835" y="53562"/>
                  </a:lnTo>
                  <a:lnTo>
                    <a:pt x="90685" y="46732"/>
                  </a:lnTo>
                  <a:lnTo>
                    <a:pt x="95582" y="39199"/>
                  </a:lnTo>
                  <a:lnTo>
                    <a:pt x="98338" y="30495"/>
                  </a:lnTo>
                  <a:lnTo>
                    <a:pt x="99454" y="10814"/>
                  </a:lnTo>
                  <a:lnTo>
                    <a:pt x="98675" y="9218"/>
                  </a:lnTo>
                  <a:lnTo>
                    <a:pt x="97363" y="8154"/>
                  </a:lnTo>
                  <a:lnTo>
                    <a:pt x="93787" y="6178"/>
                  </a:lnTo>
                  <a:lnTo>
                    <a:pt x="87312" y="1397"/>
                  </a:lnTo>
                  <a:lnTo>
                    <a:pt x="82706" y="0"/>
                  </a:lnTo>
                  <a:lnTo>
                    <a:pt x="75896" y="1496"/>
                  </a:lnTo>
                  <a:lnTo>
                    <a:pt x="63137" y="4684"/>
                  </a:lnTo>
                  <a:lnTo>
                    <a:pt x="54763" y="6223"/>
                  </a:lnTo>
                  <a:lnTo>
                    <a:pt x="36556" y="15891"/>
                  </a:lnTo>
                  <a:lnTo>
                    <a:pt x="29720" y="22581"/>
                  </a:lnTo>
                  <a:lnTo>
                    <a:pt x="23243" y="30053"/>
                  </a:lnTo>
                  <a:lnTo>
                    <a:pt x="8266" y="43434"/>
                  </a:lnTo>
                  <a:lnTo>
                    <a:pt x="3388" y="52021"/>
                  </a:lnTo>
                  <a:lnTo>
                    <a:pt x="0" y="71389"/>
                  </a:lnTo>
                  <a:lnTo>
                    <a:pt x="3431" y="83249"/>
                  </a:lnTo>
                  <a:lnTo>
                    <a:pt x="13980" y="104057"/>
                  </a:lnTo>
                  <a:lnTo>
                    <a:pt x="19422" y="109920"/>
                  </a:lnTo>
                  <a:lnTo>
                    <a:pt x="54383" y="129817"/>
                  </a:lnTo>
                  <a:lnTo>
                    <a:pt x="63781" y="1346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525"/>
            <p:cNvSpPr/>
            <p:nvPr/>
          </p:nvSpPr>
          <p:spPr>
            <a:xfrm>
              <a:off x="4557721" y="2932327"/>
              <a:ext cx="150011" cy="146496"/>
            </a:xfrm>
            <a:custGeom>
              <a:avLst/>
              <a:gdLst/>
              <a:ahLst/>
              <a:cxnLst/>
              <a:rect l="0" t="0" r="0" b="0"/>
              <a:pathLst>
                <a:path w="150011" h="146496">
                  <a:moveTo>
                    <a:pt x="14279" y="82336"/>
                  </a:moveTo>
                  <a:lnTo>
                    <a:pt x="13485" y="100690"/>
                  </a:lnTo>
                  <a:lnTo>
                    <a:pt x="7797" y="126933"/>
                  </a:lnTo>
                  <a:lnTo>
                    <a:pt x="7429" y="133378"/>
                  </a:lnTo>
                  <a:lnTo>
                    <a:pt x="5149" y="138887"/>
                  </a:lnTo>
                  <a:lnTo>
                    <a:pt x="81" y="146495"/>
                  </a:lnTo>
                  <a:lnTo>
                    <a:pt x="0" y="136674"/>
                  </a:lnTo>
                  <a:lnTo>
                    <a:pt x="6694" y="103564"/>
                  </a:lnTo>
                  <a:lnTo>
                    <a:pt x="9121" y="87302"/>
                  </a:lnTo>
                  <a:lnTo>
                    <a:pt x="21597" y="54197"/>
                  </a:lnTo>
                  <a:lnTo>
                    <a:pt x="30735" y="39602"/>
                  </a:lnTo>
                  <a:lnTo>
                    <a:pt x="51677" y="13026"/>
                  </a:lnTo>
                  <a:lnTo>
                    <a:pt x="60269" y="7875"/>
                  </a:lnTo>
                  <a:lnTo>
                    <a:pt x="76603" y="2452"/>
                  </a:lnTo>
                  <a:lnTo>
                    <a:pt x="79641" y="504"/>
                  </a:lnTo>
                  <a:lnTo>
                    <a:pt x="82460" y="0"/>
                  </a:lnTo>
                  <a:lnTo>
                    <a:pt x="85133" y="458"/>
                  </a:lnTo>
                  <a:lnTo>
                    <a:pt x="92687" y="2778"/>
                  </a:lnTo>
                  <a:lnTo>
                    <a:pt x="95126" y="3103"/>
                  </a:lnTo>
                  <a:lnTo>
                    <a:pt x="99953" y="5581"/>
                  </a:lnTo>
                  <a:lnTo>
                    <a:pt x="109519" y="13640"/>
                  </a:lnTo>
                  <a:lnTo>
                    <a:pt x="112170" y="18202"/>
                  </a:lnTo>
                  <a:lnTo>
                    <a:pt x="121484" y="49283"/>
                  </a:lnTo>
                  <a:lnTo>
                    <a:pt x="130211" y="82352"/>
                  </a:lnTo>
                  <a:lnTo>
                    <a:pt x="134090" y="96628"/>
                  </a:lnTo>
                  <a:lnTo>
                    <a:pt x="136584" y="106944"/>
                  </a:lnTo>
                  <a:lnTo>
                    <a:pt x="150010" y="1323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526"/>
            <p:cNvSpPr/>
            <p:nvPr/>
          </p:nvSpPr>
          <p:spPr>
            <a:xfrm>
              <a:off x="4479131" y="2807494"/>
              <a:ext cx="14289" cy="28576"/>
            </a:xfrm>
            <a:custGeom>
              <a:avLst/>
              <a:gdLst/>
              <a:ahLst/>
              <a:cxnLst/>
              <a:rect l="0" t="0" r="0" b="0"/>
              <a:pathLst>
                <a:path w="14289" h="28576">
                  <a:moveTo>
                    <a:pt x="0" y="28575"/>
                  </a:moveTo>
                  <a:lnTo>
                    <a:pt x="3792" y="24782"/>
                  </a:lnTo>
                  <a:lnTo>
                    <a:pt x="5655" y="20804"/>
                  </a:lnTo>
                  <a:lnTo>
                    <a:pt x="7742" y="9442"/>
                  </a:lnTo>
                  <a:lnTo>
                    <a:pt x="1428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527"/>
            <p:cNvSpPr/>
            <p:nvPr/>
          </p:nvSpPr>
          <p:spPr>
            <a:xfrm>
              <a:off x="4429125" y="2986088"/>
              <a:ext cx="13994" cy="78582"/>
            </a:xfrm>
            <a:custGeom>
              <a:avLst/>
              <a:gdLst/>
              <a:ahLst/>
              <a:cxnLst/>
              <a:rect l="0" t="0" r="0" b="0"/>
              <a:pathLst>
                <a:path w="13994" h="78582">
                  <a:moveTo>
                    <a:pt x="7144" y="0"/>
                  </a:moveTo>
                  <a:lnTo>
                    <a:pt x="13993" y="0"/>
                  </a:lnTo>
                  <a:lnTo>
                    <a:pt x="10408" y="3792"/>
                  </a:lnTo>
                  <a:lnTo>
                    <a:pt x="8594" y="9887"/>
                  </a:lnTo>
                  <a:lnTo>
                    <a:pt x="5154" y="30305"/>
                  </a:lnTo>
                  <a:lnTo>
                    <a:pt x="1018" y="44174"/>
                  </a:lnTo>
                  <a:lnTo>
                    <a:pt x="0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528"/>
            <p:cNvSpPr/>
            <p:nvPr/>
          </p:nvSpPr>
          <p:spPr>
            <a:xfrm>
              <a:off x="4303767" y="2778919"/>
              <a:ext cx="39634" cy="321470"/>
            </a:xfrm>
            <a:custGeom>
              <a:avLst/>
              <a:gdLst/>
              <a:ahLst/>
              <a:cxnLst/>
              <a:rect l="0" t="0" r="0" b="0"/>
              <a:pathLst>
                <a:path w="39634" h="321470">
                  <a:moveTo>
                    <a:pt x="39633" y="0"/>
                  </a:moveTo>
                  <a:lnTo>
                    <a:pt x="35841" y="3792"/>
                  </a:lnTo>
                  <a:lnTo>
                    <a:pt x="33979" y="9887"/>
                  </a:lnTo>
                  <a:lnTo>
                    <a:pt x="30814" y="22244"/>
                  </a:lnTo>
                  <a:lnTo>
                    <a:pt x="27776" y="32111"/>
                  </a:lnTo>
                  <a:lnTo>
                    <a:pt x="23709" y="59965"/>
                  </a:lnTo>
                  <a:lnTo>
                    <a:pt x="19833" y="86559"/>
                  </a:lnTo>
                  <a:lnTo>
                    <a:pt x="14731" y="120197"/>
                  </a:lnTo>
                  <a:lnTo>
                    <a:pt x="11784" y="154682"/>
                  </a:lnTo>
                  <a:lnTo>
                    <a:pt x="9084" y="185247"/>
                  </a:lnTo>
                  <a:lnTo>
                    <a:pt x="4936" y="218008"/>
                  </a:lnTo>
                  <a:lnTo>
                    <a:pt x="0" y="249350"/>
                  </a:lnTo>
                  <a:lnTo>
                    <a:pt x="2906" y="278472"/>
                  </a:lnTo>
                  <a:lnTo>
                    <a:pt x="3826" y="311569"/>
                  </a:lnTo>
                  <a:lnTo>
                    <a:pt x="3914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529"/>
            <p:cNvSpPr/>
            <p:nvPr/>
          </p:nvSpPr>
          <p:spPr>
            <a:xfrm>
              <a:off x="3829050" y="2708882"/>
              <a:ext cx="278098" cy="319642"/>
            </a:xfrm>
            <a:custGeom>
              <a:avLst/>
              <a:gdLst/>
              <a:ahLst/>
              <a:cxnLst/>
              <a:rect l="0" t="0" r="0" b="0"/>
              <a:pathLst>
                <a:path w="278098" h="319642">
                  <a:moveTo>
                    <a:pt x="0" y="27174"/>
                  </a:moveTo>
                  <a:lnTo>
                    <a:pt x="16590" y="12701"/>
                  </a:lnTo>
                  <a:lnTo>
                    <a:pt x="33792" y="3325"/>
                  </a:lnTo>
                  <a:lnTo>
                    <a:pt x="51552" y="0"/>
                  </a:lnTo>
                  <a:lnTo>
                    <a:pt x="79480" y="2807"/>
                  </a:lnTo>
                  <a:lnTo>
                    <a:pt x="109098" y="4873"/>
                  </a:lnTo>
                  <a:lnTo>
                    <a:pt x="141775" y="9278"/>
                  </a:lnTo>
                  <a:lnTo>
                    <a:pt x="172800" y="19402"/>
                  </a:lnTo>
                  <a:lnTo>
                    <a:pt x="202100" y="28664"/>
                  </a:lnTo>
                  <a:lnTo>
                    <a:pt x="233949" y="43814"/>
                  </a:lnTo>
                  <a:lnTo>
                    <a:pt x="265540" y="61094"/>
                  </a:lnTo>
                  <a:lnTo>
                    <a:pt x="272270" y="68972"/>
                  </a:lnTo>
                  <a:lnTo>
                    <a:pt x="273588" y="74090"/>
                  </a:lnTo>
                  <a:lnTo>
                    <a:pt x="272936" y="86126"/>
                  </a:lnTo>
                  <a:lnTo>
                    <a:pt x="270001" y="95179"/>
                  </a:lnTo>
                  <a:lnTo>
                    <a:pt x="261649" y="107458"/>
                  </a:lnTo>
                  <a:lnTo>
                    <a:pt x="254930" y="110481"/>
                  </a:lnTo>
                  <a:lnTo>
                    <a:pt x="220632" y="118341"/>
                  </a:lnTo>
                  <a:lnTo>
                    <a:pt x="185629" y="124728"/>
                  </a:lnTo>
                  <a:lnTo>
                    <a:pt x="153797" y="130656"/>
                  </a:lnTo>
                  <a:lnTo>
                    <a:pt x="133891" y="134008"/>
                  </a:lnTo>
                  <a:lnTo>
                    <a:pt x="126366" y="134235"/>
                  </a:lnTo>
                  <a:lnTo>
                    <a:pt x="125519" y="135060"/>
                  </a:lnTo>
                  <a:lnTo>
                    <a:pt x="125748" y="136404"/>
                  </a:lnTo>
                  <a:lnTo>
                    <a:pt x="126695" y="138095"/>
                  </a:lnTo>
                  <a:lnTo>
                    <a:pt x="128119" y="139221"/>
                  </a:lnTo>
                  <a:lnTo>
                    <a:pt x="158529" y="149113"/>
                  </a:lnTo>
                  <a:lnTo>
                    <a:pt x="189800" y="162033"/>
                  </a:lnTo>
                  <a:lnTo>
                    <a:pt x="220054" y="179872"/>
                  </a:lnTo>
                  <a:lnTo>
                    <a:pt x="231681" y="189232"/>
                  </a:lnTo>
                  <a:lnTo>
                    <a:pt x="251847" y="223837"/>
                  </a:lnTo>
                  <a:lnTo>
                    <a:pt x="274736" y="258098"/>
                  </a:lnTo>
                  <a:lnTo>
                    <a:pt x="278097" y="278168"/>
                  </a:lnTo>
                  <a:lnTo>
                    <a:pt x="274146" y="285836"/>
                  </a:lnTo>
                  <a:lnTo>
                    <a:pt x="267099" y="293741"/>
                  </a:lnTo>
                  <a:lnTo>
                    <a:pt x="245008" y="307831"/>
                  </a:lnTo>
                  <a:lnTo>
                    <a:pt x="220464" y="316828"/>
                  </a:lnTo>
                  <a:lnTo>
                    <a:pt x="185607" y="319641"/>
                  </a:lnTo>
                  <a:lnTo>
                    <a:pt x="152227" y="319190"/>
                  </a:lnTo>
                  <a:lnTo>
                    <a:pt x="121880" y="314397"/>
                  </a:lnTo>
                  <a:lnTo>
                    <a:pt x="92955" y="309423"/>
                  </a:lnTo>
                  <a:lnTo>
                    <a:pt x="75255" y="303067"/>
                  </a:lnTo>
                  <a:lnTo>
                    <a:pt x="50006" y="2843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530"/>
            <p:cNvSpPr/>
            <p:nvPr/>
          </p:nvSpPr>
          <p:spPr>
            <a:xfrm>
              <a:off x="3515019" y="2900363"/>
              <a:ext cx="156870" cy="14246"/>
            </a:xfrm>
            <a:custGeom>
              <a:avLst/>
              <a:gdLst/>
              <a:ahLst/>
              <a:cxnLst/>
              <a:rect l="0" t="0" r="0" b="0"/>
              <a:pathLst>
                <a:path w="156870" h="14246">
                  <a:moveTo>
                    <a:pt x="6850" y="0"/>
                  </a:moveTo>
                  <a:lnTo>
                    <a:pt x="699" y="0"/>
                  </a:lnTo>
                  <a:lnTo>
                    <a:pt x="368" y="793"/>
                  </a:lnTo>
                  <a:lnTo>
                    <a:pt x="0" y="3792"/>
                  </a:lnTo>
                  <a:lnTo>
                    <a:pt x="696" y="4909"/>
                  </a:lnTo>
                  <a:lnTo>
                    <a:pt x="1954" y="5654"/>
                  </a:lnTo>
                  <a:lnTo>
                    <a:pt x="3586" y="6150"/>
                  </a:lnTo>
                  <a:lnTo>
                    <a:pt x="12702" y="11857"/>
                  </a:lnTo>
                  <a:lnTo>
                    <a:pt x="43814" y="14074"/>
                  </a:lnTo>
                  <a:lnTo>
                    <a:pt x="73506" y="14245"/>
                  </a:lnTo>
                  <a:lnTo>
                    <a:pt x="100418" y="12158"/>
                  </a:lnTo>
                  <a:lnTo>
                    <a:pt x="136029" y="7804"/>
                  </a:lnTo>
                  <a:lnTo>
                    <a:pt x="156869" y="71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531"/>
            <p:cNvSpPr/>
            <p:nvPr/>
          </p:nvSpPr>
          <p:spPr>
            <a:xfrm>
              <a:off x="3571875" y="2836069"/>
              <a:ext cx="121445" cy="7145"/>
            </a:xfrm>
            <a:custGeom>
              <a:avLst/>
              <a:gdLst/>
              <a:ahLst/>
              <a:cxnLst/>
              <a:rect l="0" t="0" r="0" b="0"/>
              <a:pathLst>
                <a:path w="121445" h="7145">
                  <a:moveTo>
                    <a:pt x="0" y="0"/>
                  </a:moveTo>
                  <a:lnTo>
                    <a:pt x="24974" y="794"/>
                  </a:lnTo>
                  <a:lnTo>
                    <a:pt x="51570" y="6151"/>
                  </a:lnTo>
                  <a:lnTo>
                    <a:pt x="86856" y="7056"/>
                  </a:lnTo>
                  <a:lnTo>
                    <a:pt x="121444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532"/>
            <p:cNvSpPr/>
            <p:nvPr/>
          </p:nvSpPr>
          <p:spPr>
            <a:xfrm>
              <a:off x="3014663" y="2807502"/>
              <a:ext cx="476429" cy="164173"/>
            </a:xfrm>
            <a:custGeom>
              <a:avLst/>
              <a:gdLst/>
              <a:ahLst/>
              <a:cxnLst/>
              <a:rect l="0" t="0" r="0" b="0"/>
              <a:pathLst>
                <a:path w="476429" h="164173">
                  <a:moveTo>
                    <a:pt x="0" y="14279"/>
                  </a:moveTo>
                  <a:lnTo>
                    <a:pt x="0" y="8128"/>
                  </a:lnTo>
                  <a:lnTo>
                    <a:pt x="3792" y="3637"/>
                  </a:lnTo>
                  <a:lnTo>
                    <a:pt x="9887" y="1612"/>
                  </a:lnTo>
                  <a:lnTo>
                    <a:pt x="43730" y="134"/>
                  </a:lnTo>
                  <a:lnTo>
                    <a:pt x="79193" y="20"/>
                  </a:lnTo>
                  <a:lnTo>
                    <a:pt x="109013" y="0"/>
                  </a:lnTo>
                  <a:lnTo>
                    <a:pt x="141749" y="3786"/>
                  </a:lnTo>
                  <a:lnTo>
                    <a:pt x="176584" y="6143"/>
                  </a:lnTo>
                  <a:lnTo>
                    <a:pt x="212041" y="10634"/>
                  </a:lnTo>
                  <a:lnTo>
                    <a:pt x="247682" y="13199"/>
                  </a:lnTo>
                  <a:lnTo>
                    <a:pt x="283378" y="17752"/>
                  </a:lnTo>
                  <a:lnTo>
                    <a:pt x="315298" y="20335"/>
                  </a:lnTo>
                  <a:lnTo>
                    <a:pt x="344863" y="21101"/>
                  </a:lnTo>
                  <a:lnTo>
                    <a:pt x="373732" y="21328"/>
                  </a:lnTo>
                  <a:lnTo>
                    <a:pt x="406228" y="21404"/>
                  </a:lnTo>
                  <a:lnTo>
                    <a:pt x="438992" y="21421"/>
                  </a:lnTo>
                  <a:lnTo>
                    <a:pt x="455235" y="21423"/>
                  </a:lnTo>
                  <a:lnTo>
                    <a:pt x="452825" y="21423"/>
                  </a:lnTo>
                  <a:lnTo>
                    <a:pt x="449170" y="19306"/>
                  </a:lnTo>
                  <a:lnTo>
                    <a:pt x="447084" y="17631"/>
                  </a:lnTo>
                  <a:lnTo>
                    <a:pt x="432771" y="15272"/>
                  </a:lnTo>
                  <a:lnTo>
                    <a:pt x="397538" y="14410"/>
                  </a:lnTo>
                  <a:lnTo>
                    <a:pt x="365246" y="18098"/>
                  </a:lnTo>
                  <a:lnTo>
                    <a:pt x="334387" y="23102"/>
                  </a:lnTo>
                  <a:lnTo>
                    <a:pt x="323241" y="26932"/>
                  </a:lnTo>
                  <a:lnTo>
                    <a:pt x="318287" y="31280"/>
                  </a:lnTo>
                  <a:lnTo>
                    <a:pt x="316086" y="35858"/>
                  </a:lnTo>
                  <a:lnTo>
                    <a:pt x="315498" y="38190"/>
                  </a:lnTo>
                  <a:lnTo>
                    <a:pt x="319080" y="45015"/>
                  </a:lnTo>
                  <a:lnTo>
                    <a:pt x="334314" y="62331"/>
                  </a:lnTo>
                  <a:lnTo>
                    <a:pt x="364811" y="81832"/>
                  </a:lnTo>
                  <a:lnTo>
                    <a:pt x="396047" y="100176"/>
                  </a:lnTo>
                  <a:lnTo>
                    <a:pt x="431215" y="118883"/>
                  </a:lnTo>
                  <a:lnTo>
                    <a:pt x="463097" y="137915"/>
                  </a:lnTo>
                  <a:lnTo>
                    <a:pt x="473675" y="146868"/>
                  </a:lnTo>
                  <a:lnTo>
                    <a:pt x="476428" y="152053"/>
                  </a:lnTo>
                  <a:lnTo>
                    <a:pt x="476369" y="154547"/>
                  </a:lnTo>
                  <a:lnTo>
                    <a:pt x="474186" y="159435"/>
                  </a:lnTo>
                  <a:lnTo>
                    <a:pt x="472492" y="161056"/>
                  </a:lnTo>
                  <a:lnTo>
                    <a:pt x="468494" y="162857"/>
                  </a:lnTo>
                  <a:lnTo>
                    <a:pt x="434878" y="164172"/>
                  </a:lnTo>
                  <a:lnTo>
                    <a:pt x="401314" y="159363"/>
                  </a:lnTo>
                  <a:lnTo>
                    <a:pt x="366227" y="157591"/>
                  </a:lnTo>
                  <a:lnTo>
                    <a:pt x="336130" y="157240"/>
                  </a:lnTo>
                  <a:lnTo>
                    <a:pt x="302869" y="151011"/>
                  </a:lnTo>
                  <a:lnTo>
                    <a:pt x="285750" y="1500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533"/>
            <p:cNvSpPr/>
            <p:nvPr/>
          </p:nvSpPr>
          <p:spPr>
            <a:xfrm>
              <a:off x="3172854" y="2593181"/>
              <a:ext cx="84697" cy="507208"/>
            </a:xfrm>
            <a:custGeom>
              <a:avLst/>
              <a:gdLst/>
              <a:ahLst/>
              <a:cxnLst/>
              <a:rect l="0" t="0" r="0" b="0"/>
              <a:pathLst>
                <a:path w="84697" h="507208">
                  <a:moveTo>
                    <a:pt x="41834" y="0"/>
                  </a:moveTo>
                  <a:lnTo>
                    <a:pt x="41040" y="29746"/>
                  </a:lnTo>
                  <a:lnTo>
                    <a:pt x="31891" y="62194"/>
                  </a:lnTo>
                  <a:lnTo>
                    <a:pt x="28833" y="92688"/>
                  </a:lnTo>
                  <a:lnTo>
                    <a:pt x="24135" y="123066"/>
                  </a:lnTo>
                  <a:lnTo>
                    <a:pt x="17716" y="155967"/>
                  </a:lnTo>
                  <a:lnTo>
                    <a:pt x="10787" y="190852"/>
                  </a:lnTo>
                  <a:lnTo>
                    <a:pt x="7499" y="226323"/>
                  </a:lnTo>
                  <a:lnTo>
                    <a:pt x="6525" y="261969"/>
                  </a:lnTo>
                  <a:lnTo>
                    <a:pt x="2444" y="297666"/>
                  </a:lnTo>
                  <a:lnTo>
                    <a:pt x="0" y="333378"/>
                  </a:lnTo>
                  <a:lnTo>
                    <a:pt x="3068" y="365302"/>
                  </a:lnTo>
                  <a:lnTo>
                    <a:pt x="9004" y="398662"/>
                  </a:lnTo>
                  <a:lnTo>
                    <a:pt x="18915" y="434084"/>
                  </a:lnTo>
                  <a:lnTo>
                    <a:pt x="33220" y="464011"/>
                  </a:lnTo>
                  <a:lnTo>
                    <a:pt x="39593" y="476896"/>
                  </a:lnTo>
                  <a:lnTo>
                    <a:pt x="52106" y="488613"/>
                  </a:lnTo>
                  <a:lnTo>
                    <a:pt x="76969" y="504977"/>
                  </a:lnTo>
                  <a:lnTo>
                    <a:pt x="84696" y="5072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534"/>
            <p:cNvSpPr/>
            <p:nvPr/>
          </p:nvSpPr>
          <p:spPr>
            <a:xfrm>
              <a:off x="2890376" y="2844624"/>
              <a:ext cx="181438" cy="155625"/>
            </a:xfrm>
            <a:custGeom>
              <a:avLst/>
              <a:gdLst/>
              <a:ahLst/>
              <a:cxnLst/>
              <a:rect l="0" t="0" r="0" b="0"/>
              <a:pathLst>
                <a:path w="181438" h="155625">
                  <a:moveTo>
                    <a:pt x="24274" y="105745"/>
                  </a:moveTo>
                  <a:lnTo>
                    <a:pt x="24274" y="95103"/>
                  </a:lnTo>
                  <a:lnTo>
                    <a:pt x="25862" y="93888"/>
                  </a:lnTo>
                  <a:lnTo>
                    <a:pt x="55338" y="85945"/>
                  </a:lnTo>
                  <a:lnTo>
                    <a:pt x="79251" y="80563"/>
                  </a:lnTo>
                  <a:lnTo>
                    <a:pt x="111510" y="68315"/>
                  </a:lnTo>
                  <a:lnTo>
                    <a:pt x="124293" y="60699"/>
                  </a:lnTo>
                  <a:lnTo>
                    <a:pt x="140747" y="40080"/>
                  </a:lnTo>
                  <a:lnTo>
                    <a:pt x="143508" y="34756"/>
                  </a:lnTo>
                  <a:lnTo>
                    <a:pt x="145281" y="24871"/>
                  </a:lnTo>
                  <a:lnTo>
                    <a:pt x="143839" y="22460"/>
                  </a:lnTo>
                  <a:lnTo>
                    <a:pt x="134225" y="15275"/>
                  </a:lnTo>
                  <a:lnTo>
                    <a:pt x="107445" y="1765"/>
                  </a:lnTo>
                  <a:lnTo>
                    <a:pt x="98016" y="0"/>
                  </a:lnTo>
                  <a:lnTo>
                    <a:pt x="79990" y="2799"/>
                  </a:lnTo>
                  <a:lnTo>
                    <a:pt x="44586" y="15418"/>
                  </a:lnTo>
                  <a:lnTo>
                    <a:pt x="27735" y="22449"/>
                  </a:lnTo>
                  <a:lnTo>
                    <a:pt x="19727" y="29301"/>
                  </a:lnTo>
                  <a:lnTo>
                    <a:pt x="613" y="60626"/>
                  </a:lnTo>
                  <a:lnTo>
                    <a:pt x="0" y="72198"/>
                  </a:lnTo>
                  <a:lnTo>
                    <a:pt x="4710" y="105308"/>
                  </a:lnTo>
                  <a:lnTo>
                    <a:pt x="6469" y="110216"/>
                  </a:lnTo>
                  <a:lnTo>
                    <a:pt x="14773" y="119903"/>
                  </a:lnTo>
                  <a:lnTo>
                    <a:pt x="35715" y="135264"/>
                  </a:lnTo>
                  <a:lnTo>
                    <a:pt x="65751" y="145942"/>
                  </a:lnTo>
                  <a:lnTo>
                    <a:pt x="97554" y="153578"/>
                  </a:lnTo>
                  <a:lnTo>
                    <a:pt x="124833" y="155107"/>
                  </a:lnTo>
                  <a:lnTo>
                    <a:pt x="158702" y="155624"/>
                  </a:lnTo>
                  <a:lnTo>
                    <a:pt x="169480" y="153578"/>
                  </a:lnTo>
                  <a:lnTo>
                    <a:pt x="181437" y="1486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535"/>
            <p:cNvSpPr/>
            <p:nvPr/>
          </p:nvSpPr>
          <p:spPr>
            <a:xfrm>
              <a:off x="2714789" y="2814638"/>
              <a:ext cx="157000" cy="235744"/>
            </a:xfrm>
            <a:custGeom>
              <a:avLst/>
              <a:gdLst/>
              <a:ahLst/>
              <a:cxnLst/>
              <a:rect l="0" t="0" r="0" b="0"/>
              <a:pathLst>
                <a:path w="157000" h="235744">
                  <a:moveTo>
                    <a:pt x="156999" y="0"/>
                  </a:moveTo>
                  <a:lnTo>
                    <a:pt x="150848" y="0"/>
                  </a:lnTo>
                  <a:lnTo>
                    <a:pt x="139438" y="5703"/>
                  </a:lnTo>
                  <a:lnTo>
                    <a:pt x="105221" y="29999"/>
                  </a:lnTo>
                  <a:lnTo>
                    <a:pt x="70125" y="55102"/>
                  </a:lnTo>
                  <a:lnTo>
                    <a:pt x="37520" y="78625"/>
                  </a:lnTo>
                  <a:lnTo>
                    <a:pt x="16893" y="101432"/>
                  </a:lnTo>
                  <a:lnTo>
                    <a:pt x="6125" y="118072"/>
                  </a:lnTo>
                  <a:lnTo>
                    <a:pt x="1699" y="136849"/>
                  </a:lnTo>
                  <a:lnTo>
                    <a:pt x="0" y="168748"/>
                  </a:lnTo>
                  <a:lnTo>
                    <a:pt x="4142" y="178451"/>
                  </a:lnTo>
                  <a:lnTo>
                    <a:pt x="12068" y="188055"/>
                  </a:lnTo>
                  <a:lnTo>
                    <a:pt x="45379" y="215894"/>
                  </a:lnTo>
                  <a:lnTo>
                    <a:pt x="85561" y="2357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536"/>
            <p:cNvSpPr/>
            <p:nvPr/>
          </p:nvSpPr>
          <p:spPr>
            <a:xfrm>
              <a:off x="2501302" y="2807693"/>
              <a:ext cx="234755" cy="249377"/>
            </a:xfrm>
            <a:custGeom>
              <a:avLst/>
              <a:gdLst/>
              <a:ahLst/>
              <a:cxnLst/>
              <a:rect l="0" t="0" r="0" b="0"/>
              <a:pathLst>
                <a:path w="234755" h="249377">
                  <a:moveTo>
                    <a:pt x="13298" y="35520"/>
                  </a:moveTo>
                  <a:lnTo>
                    <a:pt x="12504" y="46926"/>
                  </a:lnTo>
                  <a:lnTo>
                    <a:pt x="7147" y="69105"/>
                  </a:lnTo>
                  <a:lnTo>
                    <a:pt x="6285" y="100473"/>
                  </a:lnTo>
                  <a:lnTo>
                    <a:pt x="6180" y="128518"/>
                  </a:lnTo>
                  <a:lnTo>
                    <a:pt x="6159" y="161898"/>
                  </a:lnTo>
                  <a:lnTo>
                    <a:pt x="6155" y="195743"/>
                  </a:lnTo>
                  <a:lnTo>
                    <a:pt x="6154" y="229889"/>
                  </a:lnTo>
                  <a:lnTo>
                    <a:pt x="6154" y="249376"/>
                  </a:lnTo>
                  <a:lnTo>
                    <a:pt x="6154" y="217713"/>
                  </a:lnTo>
                  <a:lnTo>
                    <a:pt x="6154" y="185071"/>
                  </a:lnTo>
                  <a:lnTo>
                    <a:pt x="6154" y="153296"/>
                  </a:lnTo>
                  <a:lnTo>
                    <a:pt x="6154" y="121931"/>
                  </a:lnTo>
                  <a:lnTo>
                    <a:pt x="500" y="87733"/>
                  </a:lnTo>
                  <a:lnTo>
                    <a:pt x="0" y="57094"/>
                  </a:lnTo>
                  <a:lnTo>
                    <a:pt x="2890" y="46167"/>
                  </a:lnTo>
                  <a:lnTo>
                    <a:pt x="7153" y="41824"/>
                  </a:lnTo>
                  <a:lnTo>
                    <a:pt x="30458" y="27034"/>
                  </a:lnTo>
                  <a:lnTo>
                    <a:pt x="42724" y="15807"/>
                  </a:lnTo>
                  <a:lnTo>
                    <a:pt x="61091" y="4903"/>
                  </a:lnTo>
                  <a:lnTo>
                    <a:pt x="79053" y="1312"/>
                  </a:lnTo>
                  <a:lnTo>
                    <a:pt x="111386" y="0"/>
                  </a:lnTo>
                  <a:lnTo>
                    <a:pt x="129144" y="1977"/>
                  </a:lnTo>
                  <a:lnTo>
                    <a:pt x="155837" y="7589"/>
                  </a:lnTo>
                  <a:lnTo>
                    <a:pt x="187559" y="12162"/>
                  </a:lnTo>
                  <a:lnTo>
                    <a:pt x="209922" y="15634"/>
                  </a:lnTo>
                  <a:lnTo>
                    <a:pt x="234754" y="212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537"/>
            <p:cNvSpPr/>
            <p:nvPr/>
          </p:nvSpPr>
          <p:spPr>
            <a:xfrm>
              <a:off x="1910409" y="2765756"/>
              <a:ext cx="531991" cy="266949"/>
            </a:xfrm>
            <a:custGeom>
              <a:avLst/>
              <a:gdLst/>
              <a:ahLst/>
              <a:cxnLst/>
              <a:rect l="0" t="0" r="0" b="0"/>
              <a:pathLst>
                <a:path w="531991" h="266949">
                  <a:moveTo>
                    <a:pt x="4116" y="77457"/>
                  </a:moveTo>
                  <a:lnTo>
                    <a:pt x="0" y="77457"/>
                  </a:lnTo>
                  <a:lnTo>
                    <a:pt x="1758" y="77457"/>
                  </a:lnTo>
                  <a:lnTo>
                    <a:pt x="2544" y="78250"/>
                  </a:lnTo>
                  <a:lnTo>
                    <a:pt x="4444" y="83160"/>
                  </a:lnTo>
                  <a:lnTo>
                    <a:pt x="7701" y="87399"/>
                  </a:lnTo>
                  <a:lnTo>
                    <a:pt x="17790" y="94249"/>
                  </a:lnTo>
                  <a:lnTo>
                    <a:pt x="47839" y="100393"/>
                  </a:lnTo>
                  <a:lnTo>
                    <a:pt x="79516" y="108710"/>
                  </a:lnTo>
                  <a:lnTo>
                    <a:pt x="106978" y="111852"/>
                  </a:lnTo>
                  <a:lnTo>
                    <a:pt x="139016" y="116576"/>
                  </a:lnTo>
                  <a:lnTo>
                    <a:pt x="173644" y="119210"/>
                  </a:lnTo>
                  <a:lnTo>
                    <a:pt x="209040" y="119990"/>
                  </a:lnTo>
                  <a:lnTo>
                    <a:pt x="244663" y="120222"/>
                  </a:lnTo>
                  <a:lnTo>
                    <a:pt x="270569" y="120276"/>
                  </a:lnTo>
                  <a:lnTo>
                    <a:pt x="297165" y="119506"/>
                  </a:lnTo>
                  <a:lnTo>
                    <a:pt x="322214" y="116518"/>
                  </a:lnTo>
                  <a:lnTo>
                    <a:pt x="346576" y="114661"/>
                  </a:lnTo>
                  <a:lnTo>
                    <a:pt x="370633" y="112248"/>
                  </a:lnTo>
                  <a:lnTo>
                    <a:pt x="405696" y="102758"/>
                  </a:lnTo>
                  <a:lnTo>
                    <a:pt x="436546" y="94567"/>
                  </a:lnTo>
                  <a:lnTo>
                    <a:pt x="465001" y="87112"/>
                  </a:lnTo>
                  <a:lnTo>
                    <a:pt x="488072" y="79083"/>
                  </a:lnTo>
                  <a:lnTo>
                    <a:pt x="519710" y="54352"/>
                  </a:lnTo>
                  <a:lnTo>
                    <a:pt x="526956" y="46551"/>
                  </a:lnTo>
                  <a:lnTo>
                    <a:pt x="530177" y="40437"/>
                  </a:lnTo>
                  <a:lnTo>
                    <a:pt x="531990" y="28740"/>
                  </a:lnTo>
                  <a:lnTo>
                    <a:pt x="530297" y="21938"/>
                  </a:lnTo>
                  <a:lnTo>
                    <a:pt x="522743" y="11104"/>
                  </a:lnTo>
                  <a:lnTo>
                    <a:pt x="518250" y="8279"/>
                  </a:lnTo>
                  <a:lnTo>
                    <a:pt x="485691" y="0"/>
                  </a:lnTo>
                  <a:lnTo>
                    <a:pt x="453619" y="4678"/>
                  </a:lnTo>
                  <a:lnTo>
                    <a:pt x="439639" y="7010"/>
                  </a:lnTo>
                  <a:lnTo>
                    <a:pt x="404134" y="22034"/>
                  </a:lnTo>
                  <a:lnTo>
                    <a:pt x="375585" y="38581"/>
                  </a:lnTo>
                  <a:lnTo>
                    <a:pt x="343664" y="67046"/>
                  </a:lnTo>
                  <a:lnTo>
                    <a:pt x="319366" y="92510"/>
                  </a:lnTo>
                  <a:lnTo>
                    <a:pt x="302521" y="127564"/>
                  </a:lnTo>
                  <a:lnTo>
                    <a:pt x="292081" y="161078"/>
                  </a:lnTo>
                  <a:lnTo>
                    <a:pt x="290304" y="185608"/>
                  </a:lnTo>
                  <a:lnTo>
                    <a:pt x="293788" y="202547"/>
                  </a:lnTo>
                  <a:lnTo>
                    <a:pt x="302870" y="222492"/>
                  </a:lnTo>
                  <a:lnTo>
                    <a:pt x="323662" y="246496"/>
                  </a:lnTo>
                  <a:lnTo>
                    <a:pt x="341419" y="257012"/>
                  </a:lnTo>
                  <a:lnTo>
                    <a:pt x="375795" y="264497"/>
                  </a:lnTo>
                  <a:lnTo>
                    <a:pt x="389969" y="266948"/>
                  </a:lnTo>
                  <a:lnTo>
                    <a:pt x="420588" y="264171"/>
                  </a:lnTo>
                  <a:lnTo>
                    <a:pt x="447661" y="261367"/>
                  </a:lnTo>
                  <a:lnTo>
                    <a:pt x="483330" y="251841"/>
                  </a:lnTo>
                  <a:lnTo>
                    <a:pt x="504179" y="2489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538"/>
            <p:cNvSpPr/>
            <p:nvPr/>
          </p:nvSpPr>
          <p:spPr>
            <a:xfrm>
              <a:off x="2165549" y="2636044"/>
              <a:ext cx="13296" cy="450057"/>
            </a:xfrm>
            <a:custGeom>
              <a:avLst/>
              <a:gdLst/>
              <a:ahLst/>
              <a:cxnLst/>
              <a:rect l="0" t="0" r="0" b="0"/>
              <a:pathLst>
                <a:path w="13296" h="450057">
                  <a:moveTo>
                    <a:pt x="6151" y="0"/>
                  </a:moveTo>
                  <a:lnTo>
                    <a:pt x="0" y="0"/>
                  </a:lnTo>
                  <a:lnTo>
                    <a:pt x="4792" y="7771"/>
                  </a:lnTo>
                  <a:lnTo>
                    <a:pt x="12222" y="37584"/>
                  </a:lnTo>
                  <a:lnTo>
                    <a:pt x="13153" y="71683"/>
                  </a:lnTo>
                  <a:lnTo>
                    <a:pt x="13267" y="103853"/>
                  </a:lnTo>
                  <a:lnTo>
                    <a:pt x="13286" y="135193"/>
                  </a:lnTo>
                  <a:lnTo>
                    <a:pt x="13292" y="165822"/>
                  </a:lnTo>
                  <a:lnTo>
                    <a:pt x="13294" y="198798"/>
                  </a:lnTo>
                  <a:lnTo>
                    <a:pt x="13294" y="224086"/>
                  </a:lnTo>
                  <a:lnTo>
                    <a:pt x="12501" y="249612"/>
                  </a:lnTo>
                  <a:lnTo>
                    <a:pt x="8385" y="282627"/>
                  </a:lnTo>
                  <a:lnTo>
                    <a:pt x="6813" y="316398"/>
                  </a:lnTo>
                  <a:lnTo>
                    <a:pt x="6347" y="346865"/>
                  </a:lnTo>
                  <a:lnTo>
                    <a:pt x="6209" y="375207"/>
                  </a:lnTo>
                  <a:lnTo>
                    <a:pt x="6159" y="410096"/>
                  </a:lnTo>
                  <a:lnTo>
                    <a:pt x="13001" y="444827"/>
                  </a:lnTo>
                  <a:lnTo>
                    <a:pt x="13295" y="4500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297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Definition:</a:t>
            </a:r>
            <a:r>
              <a:rPr lang="en-US" dirty="0" smtClean="0"/>
              <a:t> Why the piece was written.</a:t>
            </a:r>
          </a:p>
          <a:p>
            <a:pPr lvl="1"/>
            <a:r>
              <a:rPr lang="en-US" dirty="0" smtClean="0"/>
              <a:t>Entertain/Persuade/Inform</a:t>
            </a:r>
          </a:p>
          <a:p>
            <a:pPr lvl="1"/>
            <a:r>
              <a:rPr lang="en-US" dirty="0" smtClean="0"/>
              <a:t>Prove a point</a:t>
            </a:r>
          </a:p>
          <a:p>
            <a:pPr lvl="1"/>
            <a:r>
              <a:rPr lang="en-US" dirty="0" smtClean="0"/>
              <a:t>Make a statement</a:t>
            </a:r>
            <a:endParaRPr lang="en-US" dirty="0"/>
          </a:p>
        </p:txBody>
      </p:sp>
      <p:pic>
        <p:nvPicPr>
          <p:cNvPr id="4098" name="Picture 2" descr="C:\Users\rriedel\AppData\Local\Microsoft\Windows\Temporary Internet Files\Content.IE5\ZO4C6GJI\MP90043877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19400"/>
            <a:ext cx="3298825" cy="329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rriedel\AppData\Local\Microsoft\Windows\Temporary Internet Files\Content.IE5\IG2SLD4L\MC90044190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86200"/>
            <a:ext cx="1520825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5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Definition:</a:t>
            </a:r>
            <a:r>
              <a:rPr lang="en-US" dirty="0" smtClean="0"/>
              <a:t> The message of a piece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(NOT THE SUBJECT or topic!!)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 smtClean="0"/>
              <a:t>Subject=                                             Theme=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LOVE                                                  </a:t>
            </a:r>
            <a:r>
              <a:rPr lang="en-US" dirty="0" err="1" smtClean="0"/>
              <a:t>Love</a:t>
            </a:r>
            <a:r>
              <a:rPr lang="en-US" dirty="0" smtClean="0"/>
              <a:t> is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unpredictable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C:\Users\rriedel\AppData\Local\Microsoft\Windows\Temporary Internet Files\Content.IE5\HMS0K3MX\MC90044494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19400"/>
            <a:ext cx="2850438" cy="369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SMARTInkShape-Group114"/>
          <p:cNvGrpSpPr/>
          <p:nvPr/>
        </p:nvGrpSpPr>
        <p:grpSpPr>
          <a:xfrm>
            <a:off x="6616762" y="1358419"/>
            <a:ext cx="1348520" cy="818888"/>
            <a:chOff x="6616762" y="1358419"/>
            <a:chExt cx="1348520" cy="818888"/>
          </a:xfrm>
        </p:grpSpPr>
        <p:sp>
          <p:nvSpPr>
            <p:cNvPr id="18" name="SMARTInkShape-539"/>
            <p:cNvSpPr/>
            <p:nvPr/>
          </p:nvSpPr>
          <p:spPr>
            <a:xfrm>
              <a:off x="7666582" y="1528763"/>
              <a:ext cx="248694" cy="121444"/>
            </a:xfrm>
            <a:custGeom>
              <a:avLst/>
              <a:gdLst/>
              <a:ahLst/>
              <a:cxnLst/>
              <a:rect l="0" t="0" r="0" b="0"/>
              <a:pathLst>
                <a:path w="248694" h="121444">
                  <a:moveTo>
                    <a:pt x="27237" y="121443"/>
                  </a:moveTo>
                  <a:lnTo>
                    <a:pt x="14935" y="115292"/>
                  </a:lnTo>
                  <a:lnTo>
                    <a:pt x="7639" y="113702"/>
                  </a:lnTo>
                  <a:lnTo>
                    <a:pt x="3180" y="110594"/>
                  </a:lnTo>
                  <a:lnTo>
                    <a:pt x="670" y="106567"/>
                  </a:lnTo>
                  <a:lnTo>
                    <a:pt x="0" y="104382"/>
                  </a:lnTo>
                  <a:lnTo>
                    <a:pt x="348" y="102132"/>
                  </a:lnTo>
                  <a:lnTo>
                    <a:pt x="2851" y="97514"/>
                  </a:lnTo>
                  <a:lnTo>
                    <a:pt x="12514" y="90453"/>
                  </a:lnTo>
                  <a:lnTo>
                    <a:pt x="41409" y="76046"/>
                  </a:lnTo>
                  <a:lnTo>
                    <a:pt x="68389" y="66541"/>
                  </a:lnTo>
                  <a:lnTo>
                    <a:pt x="97285" y="54023"/>
                  </a:lnTo>
                  <a:lnTo>
                    <a:pt x="129837" y="41054"/>
                  </a:lnTo>
                  <a:lnTo>
                    <a:pt x="159942" y="31831"/>
                  </a:lnTo>
                  <a:lnTo>
                    <a:pt x="188177" y="24071"/>
                  </a:lnTo>
                  <a:lnTo>
                    <a:pt x="223026" y="11940"/>
                  </a:lnTo>
                  <a:lnTo>
                    <a:pt x="24869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540"/>
            <p:cNvSpPr/>
            <p:nvPr/>
          </p:nvSpPr>
          <p:spPr>
            <a:xfrm>
              <a:off x="7697710" y="1358419"/>
              <a:ext cx="267572" cy="341795"/>
            </a:xfrm>
            <a:custGeom>
              <a:avLst/>
              <a:gdLst/>
              <a:ahLst/>
              <a:cxnLst/>
              <a:rect l="0" t="0" r="0" b="0"/>
              <a:pathLst>
                <a:path w="267572" h="341795">
                  <a:moveTo>
                    <a:pt x="24684" y="20325"/>
                  </a:moveTo>
                  <a:lnTo>
                    <a:pt x="20891" y="20325"/>
                  </a:lnTo>
                  <a:lnTo>
                    <a:pt x="19774" y="19531"/>
                  </a:lnTo>
                  <a:lnTo>
                    <a:pt x="19029" y="18208"/>
                  </a:lnTo>
                  <a:lnTo>
                    <a:pt x="17835" y="10382"/>
                  </a:lnTo>
                  <a:lnTo>
                    <a:pt x="16942" y="8933"/>
                  </a:lnTo>
                  <a:lnTo>
                    <a:pt x="15554" y="7968"/>
                  </a:lnTo>
                  <a:lnTo>
                    <a:pt x="11895" y="6102"/>
                  </a:lnTo>
                  <a:lnTo>
                    <a:pt x="5372" y="1382"/>
                  </a:lnTo>
                  <a:lnTo>
                    <a:pt x="755" y="0"/>
                  </a:lnTo>
                  <a:lnTo>
                    <a:pt x="0" y="425"/>
                  </a:lnTo>
                  <a:lnTo>
                    <a:pt x="291" y="1502"/>
                  </a:lnTo>
                  <a:lnTo>
                    <a:pt x="1278" y="3014"/>
                  </a:lnTo>
                  <a:lnTo>
                    <a:pt x="2668" y="8934"/>
                  </a:lnTo>
                  <a:lnTo>
                    <a:pt x="4036" y="44425"/>
                  </a:lnTo>
                  <a:lnTo>
                    <a:pt x="10527" y="78441"/>
                  </a:lnTo>
                  <a:lnTo>
                    <a:pt x="20252" y="113321"/>
                  </a:lnTo>
                  <a:lnTo>
                    <a:pt x="37526" y="148929"/>
                  </a:lnTo>
                  <a:lnTo>
                    <a:pt x="56390" y="184633"/>
                  </a:lnTo>
                  <a:lnTo>
                    <a:pt x="79552" y="220350"/>
                  </a:lnTo>
                  <a:lnTo>
                    <a:pt x="105395" y="253952"/>
                  </a:lnTo>
                  <a:lnTo>
                    <a:pt x="140660" y="284458"/>
                  </a:lnTo>
                  <a:lnTo>
                    <a:pt x="171683" y="303657"/>
                  </a:lnTo>
                  <a:lnTo>
                    <a:pt x="203474" y="317033"/>
                  </a:lnTo>
                  <a:lnTo>
                    <a:pt x="235272" y="327319"/>
                  </a:lnTo>
                  <a:lnTo>
                    <a:pt x="267571" y="3417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541"/>
            <p:cNvSpPr/>
            <p:nvPr/>
          </p:nvSpPr>
          <p:spPr>
            <a:xfrm>
              <a:off x="7619471" y="1643076"/>
              <a:ext cx="181505" cy="113859"/>
            </a:xfrm>
            <a:custGeom>
              <a:avLst/>
              <a:gdLst/>
              <a:ahLst/>
              <a:cxnLst/>
              <a:rect l="0" t="0" r="0" b="0"/>
              <a:pathLst>
                <a:path w="181505" h="113859">
                  <a:moveTo>
                    <a:pt x="52917" y="21418"/>
                  </a:moveTo>
                  <a:lnTo>
                    <a:pt x="52917" y="15267"/>
                  </a:lnTo>
                  <a:lnTo>
                    <a:pt x="49124" y="10776"/>
                  </a:lnTo>
                  <a:lnTo>
                    <a:pt x="45146" y="8750"/>
                  </a:lnTo>
                  <a:lnTo>
                    <a:pt x="42974" y="8210"/>
                  </a:lnTo>
                  <a:lnTo>
                    <a:pt x="40732" y="8644"/>
                  </a:lnTo>
                  <a:lnTo>
                    <a:pt x="33784" y="13047"/>
                  </a:lnTo>
                  <a:lnTo>
                    <a:pt x="26698" y="20172"/>
                  </a:lnTo>
                  <a:lnTo>
                    <a:pt x="7671" y="54892"/>
                  </a:lnTo>
                  <a:lnTo>
                    <a:pt x="528" y="69083"/>
                  </a:lnTo>
                  <a:lnTo>
                    <a:pt x="0" y="78586"/>
                  </a:lnTo>
                  <a:lnTo>
                    <a:pt x="3321" y="96679"/>
                  </a:lnTo>
                  <a:lnTo>
                    <a:pt x="10605" y="106957"/>
                  </a:lnTo>
                  <a:lnTo>
                    <a:pt x="15061" y="111029"/>
                  </a:lnTo>
                  <a:lnTo>
                    <a:pt x="19688" y="112839"/>
                  </a:lnTo>
                  <a:lnTo>
                    <a:pt x="26755" y="113858"/>
                  </a:lnTo>
                  <a:lnTo>
                    <a:pt x="37669" y="110367"/>
                  </a:lnTo>
                  <a:lnTo>
                    <a:pt x="44288" y="104343"/>
                  </a:lnTo>
                  <a:lnTo>
                    <a:pt x="55004" y="87540"/>
                  </a:lnTo>
                  <a:lnTo>
                    <a:pt x="58562" y="73642"/>
                  </a:lnTo>
                  <a:lnTo>
                    <a:pt x="58970" y="49813"/>
                  </a:lnTo>
                  <a:lnTo>
                    <a:pt x="49407" y="15748"/>
                  </a:lnTo>
                  <a:lnTo>
                    <a:pt x="46091" y="1736"/>
                  </a:lnTo>
                  <a:lnTo>
                    <a:pt x="45191" y="1153"/>
                  </a:lnTo>
                  <a:lnTo>
                    <a:pt x="38931" y="32"/>
                  </a:lnTo>
                  <a:lnTo>
                    <a:pt x="42511" y="0"/>
                  </a:lnTo>
                  <a:lnTo>
                    <a:pt x="43598" y="789"/>
                  </a:lnTo>
                  <a:lnTo>
                    <a:pt x="49279" y="9931"/>
                  </a:lnTo>
                  <a:lnTo>
                    <a:pt x="58695" y="19119"/>
                  </a:lnTo>
                  <a:lnTo>
                    <a:pt x="79261" y="32537"/>
                  </a:lnTo>
                  <a:lnTo>
                    <a:pt x="112331" y="41174"/>
                  </a:lnTo>
                  <a:lnTo>
                    <a:pt x="140380" y="41835"/>
                  </a:lnTo>
                  <a:lnTo>
                    <a:pt x="181504" y="285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542"/>
            <p:cNvSpPr/>
            <p:nvPr/>
          </p:nvSpPr>
          <p:spPr>
            <a:xfrm>
              <a:off x="7136606" y="1550650"/>
              <a:ext cx="500064" cy="420569"/>
            </a:xfrm>
            <a:custGeom>
              <a:avLst/>
              <a:gdLst/>
              <a:ahLst/>
              <a:cxnLst/>
              <a:rect l="0" t="0" r="0" b="0"/>
              <a:pathLst>
                <a:path w="500064" h="420569">
                  <a:moveTo>
                    <a:pt x="0" y="299581"/>
                  </a:moveTo>
                  <a:lnTo>
                    <a:pt x="0" y="303374"/>
                  </a:lnTo>
                  <a:lnTo>
                    <a:pt x="7276" y="335808"/>
                  </a:lnTo>
                  <a:lnTo>
                    <a:pt x="13444" y="352207"/>
                  </a:lnTo>
                  <a:lnTo>
                    <a:pt x="32741" y="386977"/>
                  </a:lnTo>
                  <a:lnTo>
                    <a:pt x="37835" y="396897"/>
                  </a:lnTo>
                  <a:lnTo>
                    <a:pt x="46978" y="404480"/>
                  </a:lnTo>
                  <a:lnTo>
                    <a:pt x="76199" y="418710"/>
                  </a:lnTo>
                  <a:lnTo>
                    <a:pt x="91429" y="420568"/>
                  </a:lnTo>
                  <a:lnTo>
                    <a:pt x="100431" y="416588"/>
                  </a:lnTo>
                  <a:lnTo>
                    <a:pt x="108930" y="409528"/>
                  </a:lnTo>
                  <a:lnTo>
                    <a:pt x="123431" y="387428"/>
                  </a:lnTo>
                  <a:lnTo>
                    <a:pt x="135680" y="353953"/>
                  </a:lnTo>
                  <a:lnTo>
                    <a:pt x="141454" y="321875"/>
                  </a:lnTo>
                  <a:lnTo>
                    <a:pt x="137034" y="291062"/>
                  </a:lnTo>
                  <a:lnTo>
                    <a:pt x="135516" y="279126"/>
                  </a:lnTo>
                  <a:lnTo>
                    <a:pt x="130200" y="267944"/>
                  </a:lnTo>
                  <a:lnTo>
                    <a:pt x="115682" y="251052"/>
                  </a:lnTo>
                  <a:lnTo>
                    <a:pt x="112797" y="250232"/>
                  </a:lnTo>
                  <a:lnTo>
                    <a:pt x="110917" y="250013"/>
                  </a:lnTo>
                  <a:lnTo>
                    <a:pt x="110457" y="250661"/>
                  </a:lnTo>
                  <a:lnTo>
                    <a:pt x="110945" y="251886"/>
                  </a:lnTo>
                  <a:lnTo>
                    <a:pt x="113637" y="255764"/>
                  </a:lnTo>
                  <a:lnTo>
                    <a:pt x="114103" y="260228"/>
                  </a:lnTo>
                  <a:lnTo>
                    <a:pt x="118447" y="264364"/>
                  </a:lnTo>
                  <a:lnTo>
                    <a:pt x="133749" y="275041"/>
                  </a:lnTo>
                  <a:lnTo>
                    <a:pt x="160582" y="281993"/>
                  </a:lnTo>
                  <a:lnTo>
                    <a:pt x="178813" y="278848"/>
                  </a:lnTo>
                  <a:lnTo>
                    <a:pt x="214270" y="265302"/>
                  </a:lnTo>
                  <a:lnTo>
                    <a:pt x="230263" y="252559"/>
                  </a:lnTo>
                  <a:lnTo>
                    <a:pt x="254699" y="220452"/>
                  </a:lnTo>
                  <a:lnTo>
                    <a:pt x="268122" y="191523"/>
                  </a:lnTo>
                  <a:lnTo>
                    <a:pt x="278417" y="156058"/>
                  </a:lnTo>
                  <a:lnTo>
                    <a:pt x="283578" y="127939"/>
                  </a:lnTo>
                  <a:lnTo>
                    <a:pt x="282990" y="101616"/>
                  </a:lnTo>
                  <a:lnTo>
                    <a:pt x="275680" y="71388"/>
                  </a:lnTo>
                  <a:lnTo>
                    <a:pt x="255740" y="38098"/>
                  </a:lnTo>
                  <a:lnTo>
                    <a:pt x="226538" y="4736"/>
                  </a:lnTo>
                  <a:lnTo>
                    <a:pt x="221598" y="1852"/>
                  </a:lnTo>
                  <a:lnTo>
                    <a:pt x="215752" y="0"/>
                  </a:lnTo>
                  <a:lnTo>
                    <a:pt x="215272" y="642"/>
                  </a:lnTo>
                  <a:lnTo>
                    <a:pt x="214502" y="7375"/>
                  </a:lnTo>
                  <a:lnTo>
                    <a:pt x="215131" y="24387"/>
                  </a:lnTo>
                  <a:lnTo>
                    <a:pt x="221591" y="56931"/>
                  </a:lnTo>
                  <a:lnTo>
                    <a:pt x="231313" y="90190"/>
                  </a:lnTo>
                  <a:lnTo>
                    <a:pt x="245481" y="120549"/>
                  </a:lnTo>
                  <a:lnTo>
                    <a:pt x="258864" y="149476"/>
                  </a:lnTo>
                  <a:lnTo>
                    <a:pt x="280351" y="178120"/>
                  </a:lnTo>
                  <a:lnTo>
                    <a:pt x="303247" y="211737"/>
                  </a:lnTo>
                  <a:lnTo>
                    <a:pt x="337946" y="244652"/>
                  </a:lnTo>
                  <a:lnTo>
                    <a:pt x="341432" y="248116"/>
                  </a:lnTo>
                  <a:lnTo>
                    <a:pt x="344365" y="248927"/>
                  </a:lnTo>
                  <a:lnTo>
                    <a:pt x="346257" y="249143"/>
                  </a:lnTo>
                  <a:lnTo>
                    <a:pt x="347520" y="248493"/>
                  </a:lnTo>
                  <a:lnTo>
                    <a:pt x="348361" y="247266"/>
                  </a:lnTo>
                  <a:lnTo>
                    <a:pt x="348922" y="245655"/>
                  </a:lnTo>
                  <a:lnTo>
                    <a:pt x="348502" y="243786"/>
                  </a:lnTo>
                  <a:lnTo>
                    <a:pt x="344913" y="236571"/>
                  </a:lnTo>
                  <a:lnTo>
                    <a:pt x="343077" y="205466"/>
                  </a:lnTo>
                  <a:lnTo>
                    <a:pt x="340818" y="177891"/>
                  </a:lnTo>
                  <a:lnTo>
                    <a:pt x="336756" y="153306"/>
                  </a:lnTo>
                  <a:lnTo>
                    <a:pt x="339845" y="138060"/>
                  </a:lnTo>
                  <a:lnTo>
                    <a:pt x="348782" y="122852"/>
                  </a:lnTo>
                  <a:lnTo>
                    <a:pt x="351600" y="121816"/>
                  </a:lnTo>
                  <a:lnTo>
                    <a:pt x="360653" y="121036"/>
                  </a:lnTo>
                  <a:lnTo>
                    <a:pt x="364814" y="123126"/>
                  </a:lnTo>
                  <a:lnTo>
                    <a:pt x="400249" y="150245"/>
                  </a:lnTo>
                  <a:lnTo>
                    <a:pt x="433399" y="182940"/>
                  </a:lnTo>
                  <a:lnTo>
                    <a:pt x="468299" y="215446"/>
                  </a:lnTo>
                  <a:lnTo>
                    <a:pt x="500063" y="242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543"/>
            <p:cNvSpPr/>
            <p:nvPr/>
          </p:nvSpPr>
          <p:spPr>
            <a:xfrm>
              <a:off x="6859019" y="1907381"/>
              <a:ext cx="166107" cy="155345"/>
            </a:xfrm>
            <a:custGeom>
              <a:avLst/>
              <a:gdLst/>
              <a:ahLst/>
              <a:cxnLst/>
              <a:rect l="0" t="0" r="0" b="0"/>
              <a:pathLst>
                <a:path w="166107" h="155345">
                  <a:moveTo>
                    <a:pt x="13269" y="28575"/>
                  </a:moveTo>
                  <a:lnTo>
                    <a:pt x="9476" y="32368"/>
                  </a:lnTo>
                  <a:lnTo>
                    <a:pt x="7614" y="38463"/>
                  </a:lnTo>
                  <a:lnTo>
                    <a:pt x="2420" y="69217"/>
                  </a:lnTo>
                  <a:lnTo>
                    <a:pt x="0" y="87184"/>
                  </a:lnTo>
                  <a:lnTo>
                    <a:pt x="5221" y="118773"/>
                  </a:lnTo>
                  <a:lnTo>
                    <a:pt x="9956" y="128459"/>
                  </a:lnTo>
                  <a:lnTo>
                    <a:pt x="17353" y="137262"/>
                  </a:lnTo>
                  <a:lnTo>
                    <a:pt x="35893" y="151975"/>
                  </a:lnTo>
                  <a:lnTo>
                    <a:pt x="45549" y="154857"/>
                  </a:lnTo>
                  <a:lnTo>
                    <a:pt x="57778" y="155344"/>
                  </a:lnTo>
                  <a:lnTo>
                    <a:pt x="82915" y="149189"/>
                  </a:lnTo>
                  <a:lnTo>
                    <a:pt x="113986" y="132300"/>
                  </a:lnTo>
                  <a:lnTo>
                    <a:pt x="145300" y="113192"/>
                  </a:lnTo>
                  <a:lnTo>
                    <a:pt x="153441" y="105605"/>
                  </a:lnTo>
                  <a:lnTo>
                    <a:pt x="165135" y="87800"/>
                  </a:lnTo>
                  <a:lnTo>
                    <a:pt x="166106" y="83140"/>
                  </a:lnTo>
                  <a:lnTo>
                    <a:pt x="163815" y="63297"/>
                  </a:lnTo>
                  <a:lnTo>
                    <a:pt x="159288" y="55649"/>
                  </a:lnTo>
                  <a:lnTo>
                    <a:pt x="139658" y="33668"/>
                  </a:lnTo>
                  <a:lnTo>
                    <a:pt x="107027" y="16417"/>
                  </a:lnTo>
                  <a:lnTo>
                    <a:pt x="101770" y="14440"/>
                  </a:lnTo>
                  <a:lnTo>
                    <a:pt x="84729" y="1986"/>
                  </a:lnTo>
                  <a:lnTo>
                    <a:pt x="775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544"/>
            <p:cNvSpPr/>
            <p:nvPr/>
          </p:nvSpPr>
          <p:spPr>
            <a:xfrm>
              <a:off x="6616762" y="1844288"/>
              <a:ext cx="262408" cy="333019"/>
            </a:xfrm>
            <a:custGeom>
              <a:avLst/>
              <a:gdLst/>
              <a:ahLst/>
              <a:cxnLst/>
              <a:rect l="0" t="0" r="0" b="0"/>
              <a:pathLst>
                <a:path w="262408" h="333019">
                  <a:moveTo>
                    <a:pt x="169801" y="34518"/>
                  </a:moveTo>
                  <a:lnTo>
                    <a:pt x="166008" y="34518"/>
                  </a:lnTo>
                  <a:lnTo>
                    <a:pt x="162030" y="32402"/>
                  </a:lnTo>
                  <a:lnTo>
                    <a:pt x="153008" y="24575"/>
                  </a:lnTo>
                  <a:lnTo>
                    <a:pt x="143582" y="11270"/>
                  </a:lnTo>
                  <a:lnTo>
                    <a:pt x="127905" y="2852"/>
                  </a:lnTo>
                  <a:lnTo>
                    <a:pt x="114612" y="0"/>
                  </a:lnTo>
                  <a:lnTo>
                    <a:pt x="100620" y="2948"/>
                  </a:lnTo>
                  <a:lnTo>
                    <a:pt x="76760" y="16758"/>
                  </a:lnTo>
                  <a:lnTo>
                    <a:pt x="47237" y="39451"/>
                  </a:lnTo>
                  <a:lnTo>
                    <a:pt x="16724" y="63116"/>
                  </a:lnTo>
                  <a:lnTo>
                    <a:pt x="2063" y="81999"/>
                  </a:lnTo>
                  <a:lnTo>
                    <a:pt x="0" y="90282"/>
                  </a:lnTo>
                  <a:lnTo>
                    <a:pt x="1038" y="93919"/>
                  </a:lnTo>
                  <a:lnTo>
                    <a:pt x="6424" y="100077"/>
                  </a:lnTo>
                  <a:lnTo>
                    <a:pt x="11993" y="103343"/>
                  </a:lnTo>
                  <a:lnTo>
                    <a:pt x="42411" y="111381"/>
                  </a:lnTo>
                  <a:lnTo>
                    <a:pt x="77609" y="112760"/>
                  </a:lnTo>
                  <a:lnTo>
                    <a:pt x="107383" y="116791"/>
                  </a:lnTo>
                  <a:lnTo>
                    <a:pt x="136313" y="123013"/>
                  </a:lnTo>
                  <a:lnTo>
                    <a:pt x="164994" y="129883"/>
                  </a:lnTo>
                  <a:lnTo>
                    <a:pt x="193601" y="140739"/>
                  </a:lnTo>
                  <a:lnTo>
                    <a:pt x="225213" y="158629"/>
                  </a:lnTo>
                  <a:lnTo>
                    <a:pt x="252602" y="182193"/>
                  </a:lnTo>
                  <a:lnTo>
                    <a:pt x="258195" y="193814"/>
                  </a:lnTo>
                  <a:lnTo>
                    <a:pt x="262080" y="227680"/>
                  </a:lnTo>
                  <a:lnTo>
                    <a:pt x="262407" y="241812"/>
                  </a:lnTo>
                  <a:lnTo>
                    <a:pt x="258319" y="256030"/>
                  </a:lnTo>
                  <a:lnTo>
                    <a:pt x="239367" y="291071"/>
                  </a:lnTo>
                  <a:lnTo>
                    <a:pt x="207974" y="324066"/>
                  </a:lnTo>
                  <a:lnTo>
                    <a:pt x="196104" y="331095"/>
                  </a:lnTo>
                  <a:lnTo>
                    <a:pt x="189958" y="333018"/>
                  </a:lnTo>
                  <a:lnTo>
                    <a:pt x="187207" y="332736"/>
                  </a:lnTo>
                  <a:lnTo>
                    <a:pt x="182035" y="330308"/>
                  </a:lnTo>
                  <a:lnTo>
                    <a:pt x="172246" y="323074"/>
                  </a:lnTo>
                  <a:lnTo>
                    <a:pt x="162657" y="3202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3121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Reading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Autofit/>
          </a:bodyPr>
          <a:lstStyle/>
          <a:p>
            <a:r>
              <a:rPr lang="en-US" sz="3000" dirty="0" smtClean="0"/>
              <a:t>Let’s read “Legal Alien” together. While we’re reading, I want you to mark up your copy of the poem. Look at HOW Pat Mora is getting across her WHAT.</a:t>
            </a:r>
          </a:p>
          <a:p>
            <a:r>
              <a:rPr lang="en-US" sz="3000" dirty="0" smtClean="0"/>
              <a:t>Remember stylistic elements – types of words, figurative language, types of sentences, tone, types of STANZAS…</a:t>
            </a:r>
          </a:p>
          <a:p>
            <a:r>
              <a:rPr lang="en-US" sz="3000" dirty="0" smtClean="0"/>
              <a:t>At the top of the page, write what her message is about being a minority in the US.  </a:t>
            </a:r>
            <a:endParaRPr lang="en-US" sz="3000" dirty="0"/>
          </a:p>
        </p:txBody>
      </p:sp>
      <p:grpSp>
        <p:nvGrpSpPr>
          <p:cNvPr id="126" name="SMARTInkShape-Group121"/>
          <p:cNvGrpSpPr/>
          <p:nvPr/>
        </p:nvGrpSpPr>
        <p:grpSpPr>
          <a:xfrm>
            <a:off x="7072371" y="5051785"/>
            <a:ext cx="1035786" cy="277454"/>
            <a:chOff x="7072371" y="5051785"/>
            <a:chExt cx="1035786" cy="277454"/>
          </a:xfrm>
        </p:grpSpPr>
        <p:sp>
          <p:nvSpPr>
            <p:cNvPr id="119" name="SMARTInkShape-603"/>
            <p:cNvSpPr/>
            <p:nvPr/>
          </p:nvSpPr>
          <p:spPr>
            <a:xfrm>
              <a:off x="7358063" y="5107879"/>
              <a:ext cx="71314" cy="121347"/>
            </a:xfrm>
            <a:custGeom>
              <a:avLst/>
              <a:gdLst/>
              <a:ahLst/>
              <a:cxnLst/>
              <a:rect l="0" t="0" r="0" b="0"/>
              <a:pathLst>
                <a:path w="71314" h="121347">
                  <a:moveTo>
                    <a:pt x="0" y="64196"/>
                  </a:moveTo>
                  <a:lnTo>
                    <a:pt x="3792" y="64196"/>
                  </a:lnTo>
                  <a:lnTo>
                    <a:pt x="4909" y="63402"/>
                  </a:lnTo>
                  <a:lnTo>
                    <a:pt x="5654" y="62079"/>
                  </a:lnTo>
                  <a:lnTo>
                    <a:pt x="6150" y="60404"/>
                  </a:lnTo>
                  <a:lnTo>
                    <a:pt x="8069" y="59286"/>
                  </a:lnTo>
                  <a:lnTo>
                    <a:pt x="25752" y="56455"/>
                  </a:lnTo>
                  <a:lnTo>
                    <a:pt x="35631" y="51437"/>
                  </a:lnTo>
                  <a:lnTo>
                    <a:pt x="38041" y="50927"/>
                  </a:lnTo>
                  <a:lnTo>
                    <a:pt x="45226" y="46418"/>
                  </a:lnTo>
                  <a:lnTo>
                    <a:pt x="61910" y="31588"/>
                  </a:lnTo>
                  <a:lnTo>
                    <a:pt x="66674" y="29860"/>
                  </a:lnTo>
                  <a:lnTo>
                    <a:pt x="68262" y="28605"/>
                  </a:lnTo>
                  <a:lnTo>
                    <a:pt x="70025" y="25095"/>
                  </a:lnTo>
                  <a:lnTo>
                    <a:pt x="71313" y="11721"/>
                  </a:lnTo>
                  <a:lnTo>
                    <a:pt x="70560" y="10163"/>
                  </a:lnTo>
                  <a:lnTo>
                    <a:pt x="69265" y="9124"/>
                  </a:lnTo>
                  <a:lnTo>
                    <a:pt x="65709" y="7175"/>
                  </a:lnTo>
                  <a:lnTo>
                    <a:pt x="59245" y="2410"/>
                  </a:lnTo>
                  <a:lnTo>
                    <a:pt x="52302" y="645"/>
                  </a:lnTo>
                  <a:lnTo>
                    <a:pt x="40469" y="0"/>
                  </a:lnTo>
                  <a:lnTo>
                    <a:pt x="35713" y="2063"/>
                  </a:lnTo>
                  <a:lnTo>
                    <a:pt x="30953" y="4831"/>
                  </a:lnTo>
                  <a:lnTo>
                    <a:pt x="23811" y="7182"/>
                  </a:lnTo>
                  <a:lnTo>
                    <a:pt x="11906" y="16903"/>
                  </a:lnTo>
                  <a:lnTo>
                    <a:pt x="4762" y="27604"/>
                  </a:lnTo>
                  <a:lnTo>
                    <a:pt x="1411" y="37038"/>
                  </a:lnTo>
                  <a:lnTo>
                    <a:pt x="36" y="70050"/>
                  </a:lnTo>
                  <a:lnTo>
                    <a:pt x="3802" y="83568"/>
                  </a:lnTo>
                  <a:lnTo>
                    <a:pt x="12186" y="96657"/>
                  </a:lnTo>
                  <a:lnTo>
                    <a:pt x="35718" y="1213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604"/>
            <p:cNvSpPr/>
            <p:nvPr/>
          </p:nvSpPr>
          <p:spPr>
            <a:xfrm>
              <a:off x="7072371" y="5064920"/>
              <a:ext cx="118292" cy="221456"/>
            </a:xfrm>
            <a:custGeom>
              <a:avLst/>
              <a:gdLst/>
              <a:ahLst/>
              <a:cxnLst/>
              <a:rect l="0" t="0" r="0" b="0"/>
              <a:pathLst>
                <a:path w="118292" h="221456">
                  <a:moveTo>
                    <a:pt x="7085" y="0"/>
                  </a:moveTo>
                  <a:lnTo>
                    <a:pt x="7085" y="7584"/>
                  </a:lnTo>
                  <a:lnTo>
                    <a:pt x="4968" y="13424"/>
                  </a:lnTo>
                  <a:lnTo>
                    <a:pt x="3292" y="16092"/>
                  </a:lnTo>
                  <a:lnTo>
                    <a:pt x="934" y="27433"/>
                  </a:lnTo>
                  <a:lnTo>
                    <a:pt x="0" y="59603"/>
                  </a:lnTo>
                  <a:lnTo>
                    <a:pt x="752" y="73045"/>
                  </a:lnTo>
                  <a:lnTo>
                    <a:pt x="12128" y="95119"/>
                  </a:lnTo>
                  <a:lnTo>
                    <a:pt x="16734" y="101276"/>
                  </a:lnTo>
                  <a:lnTo>
                    <a:pt x="27583" y="109205"/>
                  </a:lnTo>
                  <a:lnTo>
                    <a:pt x="37059" y="112790"/>
                  </a:lnTo>
                  <a:lnTo>
                    <a:pt x="39769" y="112499"/>
                  </a:lnTo>
                  <a:lnTo>
                    <a:pt x="51935" y="108446"/>
                  </a:lnTo>
                  <a:lnTo>
                    <a:pt x="59563" y="106935"/>
                  </a:lnTo>
                  <a:lnTo>
                    <a:pt x="68319" y="101622"/>
                  </a:lnTo>
                  <a:lnTo>
                    <a:pt x="101334" y="70039"/>
                  </a:lnTo>
                  <a:lnTo>
                    <a:pt x="104536" y="64730"/>
                  </a:lnTo>
                  <a:lnTo>
                    <a:pt x="105389" y="62203"/>
                  </a:lnTo>
                  <a:lnTo>
                    <a:pt x="106753" y="60518"/>
                  </a:lnTo>
                  <a:lnTo>
                    <a:pt x="113904" y="57280"/>
                  </a:lnTo>
                  <a:lnTo>
                    <a:pt x="118291" y="57175"/>
                  </a:lnTo>
                  <a:lnTo>
                    <a:pt x="116570" y="57160"/>
                  </a:lnTo>
                  <a:lnTo>
                    <a:pt x="115793" y="57950"/>
                  </a:lnTo>
                  <a:lnTo>
                    <a:pt x="108678" y="79393"/>
                  </a:lnTo>
                  <a:lnTo>
                    <a:pt x="105449" y="93109"/>
                  </a:lnTo>
                  <a:lnTo>
                    <a:pt x="100808" y="102499"/>
                  </a:lnTo>
                  <a:lnTo>
                    <a:pt x="81502" y="131771"/>
                  </a:lnTo>
                  <a:lnTo>
                    <a:pt x="73614" y="155674"/>
                  </a:lnTo>
                  <a:lnTo>
                    <a:pt x="69925" y="171008"/>
                  </a:lnTo>
                  <a:lnTo>
                    <a:pt x="66764" y="181571"/>
                  </a:lnTo>
                  <a:lnTo>
                    <a:pt x="64334" y="215973"/>
                  </a:lnTo>
                  <a:lnTo>
                    <a:pt x="64235" y="2214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605"/>
            <p:cNvSpPr/>
            <p:nvPr/>
          </p:nvSpPr>
          <p:spPr>
            <a:xfrm>
              <a:off x="7443914" y="5136650"/>
              <a:ext cx="78456" cy="99721"/>
            </a:xfrm>
            <a:custGeom>
              <a:avLst/>
              <a:gdLst/>
              <a:ahLst/>
              <a:cxnLst/>
              <a:rect l="0" t="0" r="0" b="0"/>
              <a:pathLst>
                <a:path w="78456" h="99721">
                  <a:moveTo>
                    <a:pt x="78455" y="6850"/>
                  </a:moveTo>
                  <a:lnTo>
                    <a:pt x="74662" y="6850"/>
                  </a:lnTo>
                  <a:lnTo>
                    <a:pt x="73545" y="6056"/>
                  </a:lnTo>
                  <a:lnTo>
                    <a:pt x="72800" y="4733"/>
                  </a:lnTo>
                  <a:lnTo>
                    <a:pt x="72304" y="3058"/>
                  </a:lnTo>
                  <a:lnTo>
                    <a:pt x="71179" y="1940"/>
                  </a:lnTo>
                  <a:lnTo>
                    <a:pt x="67813" y="698"/>
                  </a:lnTo>
                  <a:lnTo>
                    <a:pt x="61455" y="0"/>
                  </a:lnTo>
                  <a:lnTo>
                    <a:pt x="26111" y="7453"/>
                  </a:lnTo>
                  <a:lnTo>
                    <a:pt x="17261" y="12497"/>
                  </a:lnTo>
                  <a:lnTo>
                    <a:pt x="4731" y="23635"/>
                  </a:lnTo>
                  <a:lnTo>
                    <a:pt x="2032" y="30450"/>
                  </a:lnTo>
                  <a:lnTo>
                    <a:pt x="0" y="51802"/>
                  </a:lnTo>
                  <a:lnTo>
                    <a:pt x="3703" y="62943"/>
                  </a:lnTo>
                  <a:lnTo>
                    <a:pt x="12066" y="75226"/>
                  </a:lnTo>
                  <a:lnTo>
                    <a:pt x="19802" y="82849"/>
                  </a:lnTo>
                  <a:lnTo>
                    <a:pt x="27516" y="87723"/>
                  </a:lnTo>
                  <a:lnTo>
                    <a:pt x="57024" y="99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606"/>
            <p:cNvSpPr/>
            <p:nvPr/>
          </p:nvSpPr>
          <p:spPr>
            <a:xfrm>
              <a:off x="7687004" y="5172075"/>
              <a:ext cx="62842" cy="71340"/>
            </a:xfrm>
            <a:custGeom>
              <a:avLst/>
              <a:gdLst/>
              <a:ahLst/>
              <a:cxnLst/>
              <a:rect l="0" t="0" r="0" b="0"/>
              <a:pathLst>
                <a:path w="62842" h="71340">
                  <a:moveTo>
                    <a:pt x="28246" y="0"/>
                  </a:moveTo>
                  <a:lnTo>
                    <a:pt x="28246" y="3792"/>
                  </a:lnTo>
                  <a:lnTo>
                    <a:pt x="27452" y="4910"/>
                  </a:lnTo>
                  <a:lnTo>
                    <a:pt x="26129" y="5654"/>
                  </a:lnTo>
                  <a:lnTo>
                    <a:pt x="22095" y="6850"/>
                  </a:lnTo>
                  <a:lnTo>
                    <a:pt x="11246" y="17061"/>
                  </a:lnTo>
                  <a:lnTo>
                    <a:pt x="8784" y="21606"/>
                  </a:lnTo>
                  <a:lnTo>
                    <a:pt x="0" y="52096"/>
                  </a:lnTo>
                  <a:lnTo>
                    <a:pt x="1934" y="57021"/>
                  </a:lnTo>
                  <a:lnTo>
                    <a:pt x="3561" y="59444"/>
                  </a:lnTo>
                  <a:lnTo>
                    <a:pt x="5440" y="61061"/>
                  </a:lnTo>
                  <a:lnTo>
                    <a:pt x="21161" y="69759"/>
                  </a:lnTo>
                  <a:lnTo>
                    <a:pt x="43926" y="71339"/>
                  </a:lnTo>
                  <a:lnTo>
                    <a:pt x="49238" y="69277"/>
                  </a:lnTo>
                  <a:lnTo>
                    <a:pt x="51765" y="67616"/>
                  </a:lnTo>
                  <a:lnTo>
                    <a:pt x="53451" y="65715"/>
                  </a:lnTo>
                  <a:lnTo>
                    <a:pt x="61435" y="47394"/>
                  </a:lnTo>
                  <a:lnTo>
                    <a:pt x="62841" y="41437"/>
                  </a:lnTo>
                  <a:lnTo>
                    <a:pt x="61349" y="34027"/>
                  </a:lnTo>
                  <a:lnTo>
                    <a:pt x="57716" y="20127"/>
                  </a:lnTo>
                  <a:lnTo>
                    <a:pt x="57086" y="12226"/>
                  </a:lnTo>
                  <a:lnTo>
                    <a:pt x="54822" y="7286"/>
                  </a:lnTo>
                  <a:lnTo>
                    <a:pt x="4967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607"/>
            <p:cNvSpPr/>
            <p:nvPr/>
          </p:nvSpPr>
          <p:spPr>
            <a:xfrm>
              <a:off x="7530717" y="5051785"/>
              <a:ext cx="134517" cy="184586"/>
            </a:xfrm>
            <a:custGeom>
              <a:avLst/>
              <a:gdLst/>
              <a:ahLst/>
              <a:cxnLst/>
              <a:rect l="0" t="0" r="0" b="0"/>
              <a:pathLst>
                <a:path w="134517" h="184586">
                  <a:moveTo>
                    <a:pt x="70233" y="148865"/>
                  </a:moveTo>
                  <a:lnTo>
                    <a:pt x="70233" y="131087"/>
                  </a:lnTo>
                  <a:lnTo>
                    <a:pt x="69439" y="129869"/>
                  </a:lnTo>
                  <a:lnTo>
                    <a:pt x="68116" y="129058"/>
                  </a:lnTo>
                  <a:lnTo>
                    <a:pt x="62462" y="127914"/>
                  </a:lnTo>
                  <a:lnTo>
                    <a:pt x="49648" y="127529"/>
                  </a:lnTo>
                  <a:lnTo>
                    <a:pt x="43093" y="129593"/>
                  </a:lnTo>
                  <a:lnTo>
                    <a:pt x="37533" y="132362"/>
                  </a:lnTo>
                  <a:lnTo>
                    <a:pt x="29941" y="134715"/>
                  </a:lnTo>
                  <a:lnTo>
                    <a:pt x="11365" y="146705"/>
                  </a:lnTo>
                  <a:lnTo>
                    <a:pt x="1506" y="160791"/>
                  </a:lnTo>
                  <a:lnTo>
                    <a:pt x="0" y="165542"/>
                  </a:lnTo>
                  <a:lnTo>
                    <a:pt x="392" y="167921"/>
                  </a:lnTo>
                  <a:lnTo>
                    <a:pt x="5052" y="176030"/>
                  </a:lnTo>
                  <a:lnTo>
                    <a:pt x="9468" y="180813"/>
                  </a:lnTo>
                  <a:lnTo>
                    <a:pt x="15710" y="182909"/>
                  </a:lnTo>
                  <a:lnTo>
                    <a:pt x="32652" y="184253"/>
                  </a:lnTo>
                  <a:lnTo>
                    <a:pt x="39772" y="182320"/>
                  </a:lnTo>
                  <a:lnTo>
                    <a:pt x="74392" y="164652"/>
                  </a:lnTo>
                  <a:lnTo>
                    <a:pt x="103939" y="134386"/>
                  </a:lnTo>
                  <a:lnTo>
                    <a:pt x="120063" y="103869"/>
                  </a:lnTo>
                  <a:lnTo>
                    <a:pt x="132394" y="70724"/>
                  </a:lnTo>
                  <a:lnTo>
                    <a:pt x="134403" y="36972"/>
                  </a:lnTo>
                  <a:lnTo>
                    <a:pt x="134516" y="12166"/>
                  </a:lnTo>
                  <a:lnTo>
                    <a:pt x="133725" y="10107"/>
                  </a:lnTo>
                  <a:lnTo>
                    <a:pt x="132405" y="8735"/>
                  </a:lnTo>
                  <a:lnTo>
                    <a:pt x="126754" y="4687"/>
                  </a:lnTo>
                  <a:lnTo>
                    <a:pt x="121526" y="0"/>
                  </a:lnTo>
                  <a:lnTo>
                    <a:pt x="120303" y="409"/>
                  </a:lnTo>
                  <a:lnTo>
                    <a:pt x="116828" y="2980"/>
                  </a:lnTo>
                  <a:lnTo>
                    <a:pt x="114754" y="6769"/>
                  </a:lnTo>
                  <a:lnTo>
                    <a:pt x="114201" y="8891"/>
                  </a:lnTo>
                  <a:lnTo>
                    <a:pt x="108404" y="18793"/>
                  </a:lnTo>
                  <a:lnTo>
                    <a:pt x="100441" y="51161"/>
                  </a:lnTo>
                  <a:lnTo>
                    <a:pt x="97176" y="68851"/>
                  </a:lnTo>
                  <a:lnTo>
                    <a:pt x="93297" y="86263"/>
                  </a:lnTo>
                  <a:lnTo>
                    <a:pt x="91808" y="119812"/>
                  </a:lnTo>
                  <a:lnTo>
                    <a:pt x="92522" y="129602"/>
                  </a:lnTo>
                  <a:lnTo>
                    <a:pt x="100487" y="161024"/>
                  </a:lnTo>
                  <a:lnTo>
                    <a:pt x="111127" y="177253"/>
                  </a:lnTo>
                  <a:lnTo>
                    <a:pt x="113096" y="1845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608"/>
            <p:cNvSpPr/>
            <p:nvPr/>
          </p:nvSpPr>
          <p:spPr>
            <a:xfrm>
              <a:off x="7775701" y="5065054"/>
              <a:ext cx="332456" cy="264185"/>
            </a:xfrm>
            <a:custGeom>
              <a:avLst/>
              <a:gdLst/>
              <a:ahLst/>
              <a:cxnLst/>
              <a:rect l="0" t="0" r="0" b="0"/>
              <a:pathLst>
                <a:path w="332456" h="264185">
                  <a:moveTo>
                    <a:pt x="32418" y="92734"/>
                  </a:moveTo>
                  <a:lnTo>
                    <a:pt x="39475" y="92734"/>
                  </a:lnTo>
                  <a:lnTo>
                    <a:pt x="29611" y="92734"/>
                  </a:lnTo>
                  <a:lnTo>
                    <a:pt x="28165" y="93527"/>
                  </a:lnTo>
                  <a:lnTo>
                    <a:pt x="27202" y="94850"/>
                  </a:lnTo>
                  <a:lnTo>
                    <a:pt x="26559" y="96526"/>
                  </a:lnTo>
                  <a:lnTo>
                    <a:pt x="25337" y="97643"/>
                  </a:lnTo>
                  <a:lnTo>
                    <a:pt x="17672" y="101553"/>
                  </a:lnTo>
                  <a:lnTo>
                    <a:pt x="8515" y="109733"/>
                  </a:lnTo>
                  <a:lnTo>
                    <a:pt x="5919" y="114312"/>
                  </a:lnTo>
                  <a:lnTo>
                    <a:pt x="3971" y="118993"/>
                  </a:lnTo>
                  <a:lnTo>
                    <a:pt x="460" y="123719"/>
                  </a:lnTo>
                  <a:lnTo>
                    <a:pt x="0" y="126090"/>
                  </a:lnTo>
                  <a:lnTo>
                    <a:pt x="487" y="128465"/>
                  </a:lnTo>
                  <a:lnTo>
                    <a:pt x="2351" y="133221"/>
                  </a:lnTo>
                  <a:lnTo>
                    <a:pt x="4195" y="140360"/>
                  </a:lnTo>
                  <a:lnTo>
                    <a:pt x="7439" y="145122"/>
                  </a:lnTo>
                  <a:lnTo>
                    <a:pt x="11527" y="147767"/>
                  </a:lnTo>
                  <a:lnTo>
                    <a:pt x="20407" y="149256"/>
                  </a:lnTo>
                  <a:lnTo>
                    <a:pt x="37630" y="149759"/>
                  </a:lnTo>
                  <a:lnTo>
                    <a:pt x="44788" y="147712"/>
                  </a:lnTo>
                  <a:lnTo>
                    <a:pt x="73204" y="129295"/>
                  </a:lnTo>
                  <a:lnTo>
                    <a:pt x="88981" y="106818"/>
                  </a:lnTo>
                  <a:lnTo>
                    <a:pt x="103804" y="72773"/>
                  </a:lnTo>
                  <a:lnTo>
                    <a:pt x="116021" y="42856"/>
                  </a:lnTo>
                  <a:lnTo>
                    <a:pt x="118854" y="10335"/>
                  </a:lnTo>
                  <a:lnTo>
                    <a:pt x="125198" y="0"/>
                  </a:lnTo>
                  <a:lnTo>
                    <a:pt x="125279" y="9820"/>
                  </a:lnTo>
                  <a:lnTo>
                    <a:pt x="118584" y="42930"/>
                  </a:lnTo>
                  <a:lnTo>
                    <a:pt x="117545" y="52342"/>
                  </a:lnTo>
                  <a:lnTo>
                    <a:pt x="109336" y="87712"/>
                  </a:lnTo>
                  <a:lnTo>
                    <a:pt x="102220" y="120868"/>
                  </a:lnTo>
                  <a:lnTo>
                    <a:pt x="98343" y="135465"/>
                  </a:lnTo>
                  <a:lnTo>
                    <a:pt x="96754" y="170684"/>
                  </a:lnTo>
                  <a:lnTo>
                    <a:pt x="96712" y="178447"/>
                  </a:lnTo>
                  <a:lnTo>
                    <a:pt x="132005" y="143165"/>
                  </a:lnTo>
                  <a:lnTo>
                    <a:pt x="144281" y="131683"/>
                  </a:lnTo>
                  <a:lnTo>
                    <a:pt x="153441" y="128579"/>
                  </a:lnTo>
                  <a:lnTo>
                    <a:pt x="154648" y="141105"/>
                  </a:lnTo>
                  <a:lnTo>
                    <a:pt x="158769" y="147723"/>
                  </a:lnTo>
                  <a:lnTo>
                    <a:pt x="160563" y="157071"/>
                  </a:lnTo>
                  <a:lnTo>
                    <a:pt x="160711" y="159438"/>
                  </a:lnTo>
                  <a:lnTo>
                    <a:pt x="162991" y="164184"/>
                  </a:lnTo>
                  <a:lnTo>
                    <a:pt x="165857" y="168939"/>
                  </a:lnTo>
                  <a:lnTo>
                    <a:pt x="167130" y="173698"/>
                  </a:lnTo>
                  <a:lnTo>
                    <a:pt x="168264" y="175285"/>
                  </a:lnTo>
                  <a:lnTo>
                    <a:pt x="169812" y="176343"/>
                  </a:lnTo>
                  <a:lnTo>
                    <a:pt x="174445" y="177518"/>
                  </a:lnTo>
                  <a:lnTo>
                    <a:pt x="202632" y="178422"/>
                  </a:lnTo>
                  <a:lnTo>
                    <a:pt x="216114" y="174655"/>
                  </a:lnTo>
                  <a:lnTo>
                    <a:pt x="248003" y="154610"/>
                  </a:lnTo>
                  <a:lnTo>
                    <a:pt x="263302" y="134205"/>
                  </a:lnTo>
                  <a:lnTo>
                    <a:pt x="266002" y="126776"/>
                  </a:lnTo>
                  <a:lnTo>
                    <a:pt x="267735" y="112864"/>
                  </a:lnTo>
                  <a:lnTo>
                    <a:pt x="267084" y="110916"/>
                  </a:lnTo>
                  <a:lnTo>
                    <a:pt x="265855" y="109618"/>
                  </a:lnTo>
                  <a:lnTo>
                    <a:pt x="264243" y="108752"/>
                  </a:lnTo>
                  <a:lnTo>
                    <a:pt x="263168" y="107381"/>
                  </a:lnTo>
                  <a:lnTo>
                    <a:pt x="261974" y="103741"/>
                  </a:lnTo>
                  <a:lnTo>
                    <a:pt x="260861" y="102453"/>
                  </a:lnTo>
                  <a:lnTo>
                    <a:pt x="257509" y="101022"/>
                  </a:lnTo>
                  <a:lnTo>
                    <a:pt x="244250" y="99978"/>
                  </a:lnTo>
                  <a:lnTo>
                    <a:pt x="239542" y="102039"/>
                  </a:lnTo>
                  <a:lnTo>
                    <a:pt x="230053" y="109829"/>
                  </a:lnTo>
                  <a:lnTo>
                    <a:pt x="227412" y="114354"/>
                  </a:lnTo>
                  <a:lnTo>
                    <a:pt x="218900" y="145407"/>
                  </a:lnTo>
                  <a:lnTo>
                    <a:pt x="219170" y="159493"/>
                  </a:lnTo>
                  <a:lnTo>
                    <a:pt x="222046" y="168971"/>
                  </a:lnTo>
                  <a:lnTo>
                    <a:pt x="236063" y="187991"/>
                  </a:lnTo>
                  <a:lnTo>
                    <a:pt x="269211" y="217353"/>
                  </a:lnTo>
                  <a:lnTo>
                    <a:pt x="304018" y="246523"/>
                  </a:lnTo>
                  <a:lnTo>
                    <a:pt x="332455" y="2641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609"/>
            <p:cNvSpPr/>
            <p:nvPr/>
          </p:nvSpPr>
          <p:spPr>
            <a:xfrm>
              <a:off x="7222331" y="5122410"/>
              <a:ext cx="100014" cy="92529"/>
            </a:xfrm>
            <a:custGeom>
              <a:avLst/>
              <a:gdLst/>
              <a:ahLst/>
              <a:cxnLst/>
              <a:rect l="0" t="0" r="0" b="0"/>
              <a:pathLst>
                <a:path w="100014" h="92529">
                  <a:moveTo>
                    <a:pt x="0" y="6803"/>
                  </a:moveTo>
                  <a:lnTo>
                    <a:pt x="0" y="16745"/>
                  </a:lnTo>
                  <a:lnTo>
                    <a:pt x="6849" y="50770"/>
                  </a:lnTo>
                  <a:lnTo>
                    <a:pt x="7144" y="85259"/>
                  </a:lnTo>
                  <a:lnTo>
                    <a:pt x="7144" y="81555"/>
                  </a:lnTo>
                  <a:lnTo>
                    <a:pt x="9261" y="77597"/>
                  </a:lnTo>
                  <a:lnTo>
                    <a:pt x="12054" y="73191"/>
                  </a:lnTo>
                  <a:lnTo>
                    <a:pt x="19795" y="54255"/>
                  </a:lnTo>
                  <a:lnTo>
                    <a:pt x="25620" y="44764"/>
                  </a:lnTo>
                  <a:lnTo>
                    <a:pt x="31978" y="23139"/>
                  </a:lnTo>
                  <a:lnTo>
                    <a:pt x="38403" y="12878"/>
                  </a:lnTo>
                  <a:lnTo>
                    <a:pt x="41478" y="10853"/>
                  </a:lnTo>
                  <a:lnTo>
                    <a:pt x="55701" y="5486"/>
                  </a:lnTo>
                  <a:lnTo>
                    <a:pt x="61269" y="2249"/>
                  </a:lnTo>
                  <a:lnTo>
                    <a:pt x="71311" y="170"/>
                  </a:lnTo>
                  <a:lnTo>
                    <a:pt x="73734" y="0"/>
                  </a:lnTo>
                  <a:lnTo>
                    <a:pt x="78544" y="1927"/>
                  </a:lnTo>
                  <a:lnTo>
                    <a:pt x="83327" y="4636"/>
                  </a:lnTo>
                  <a:lnTo>
                    <a:pt x="88099" y="5841"/>
                  </a:lnTo>
                  <a:lnTo>
                    <a:pt x="89689" y="6954"/>
                  </a:lnTo>
                  <a:lnTo>
                    <a:pt x="90749" y="8492"/>
                  </a:lnTo>
                  <a:lnTo>
                    <a:pt x="98895" y="29721"/>
                  </a:lnTo>
                  <a:lnTo>
                    <a:pt x="99983" y="62665"/>
                  </a:lnTo>
                  <a:lnTo>
                    <a:pt x="100013" y="925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SMARTInkShape-610"/>
          <p:cNvSpPr/>
          <p:nvPr/>
        </p:nvSpPr>
        <p:spPr>
          <a:xfrm>
            <a:off x="6936581" y="5040822"/>
            <a:ext cx="105645" cy="128344"/>
          </a:xfrm>
          <a:custGeom>
            <a:avLst/>
            <a:gdLst/>
            <a:ahLst/>
            <a:cxnLst/>
            <a:rect l="0" t="0" r="0" b="0"/>
            <a:pathLst>
              <a:path w="105645" h="128344">
                <a:moveTo>
                  <a:pt x="92869" y="38383"/>
                </a:moveTo>
                <a:lnTo>
                  <a:pt x="92869" y="34592"/>
                </a:lnTo>
                <a:lnTo>
                  <a:pt x="85285" y="20856"/>
                </a:lnTo>
                <a:lnTo>
                  <a:pt x="75210" y="12603"/>
                </a:lnTo>
                <a:lnTo>
                  <a:pt x="49340" y="836"/>
                </a:lnTo>
                <a:lnTo>
                  <a:pt x="33306" y="0"/>
                </a:lnTo>
                <a:lnTo>
                  <a:pt x="24586" y="889"/>
                </a:lnTo>
                <a:lnTo>
                  <a:pt x="18772" y="3069"/>
                </a:lnTo>
                <a:lnTo>
                  <a:pt x="14895" y="6109"/>
                </a:lnTo>
                <a:lnTo>
                  <a:pt x="12312" y="9724"/>
                </a:lnTo>
                <a:lnTo>
                  <a:pt x="12970" y="14515"/>
                </a:lnTo>
                <a:lnTo>
                  <a:pt x="24481" y="31841"/>
                </a:lnTo>
                <a:lnTo>
                  <a:pt x="57356" y="62040"/>
                </a:lnTo>
                <a:lnTo>
                  <a:pt x="92825" y="95668"/>
                </a:lnTo>
                <a:lnTo>
                  <a:pt x="103698" y="106441"/>
                </a:lnTo>
                <a:lnTo>
                  <a:pt x="105644" y="111537"/>
                </a:lnTo>
                <a:lnTo>
                  <a:pt x="105354" y="116521"/>
                </a:lnTo>
                <a:lnTo>
                  <a:pt x="103574" y="121432"/>
                </a:lnTo>
                <a:lnTo>
                  <a:pt x="98418" y="124706"/>
                </a:lnTo>
                <a:lnTo>
                  <a:pt x="82105" y="128343"/>
                </a:lnTo>
                <a:lnTo>
                  <a:pt x="63744" y="125726"/>
                </a:lnTo>
                <a:lnTo>
                  <a:pt x="29877" y="114904"/>
                </a:lnTo>
                <a:lnTo>
                  <a:pt x="15114" y="111327"/>
                </a:lnTo>
                <a:lnTo>
                  <a:pt x="11664" y="108444"/>
                </a:lnTo>
                <a:lnTo>
                  <a:pt x="0" y="8839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4" name="SMARTInkShape-Group123"/>
          <p:cNvGrpSpPr/>
          <p:nvPr/>
        </p:nvGrpSpPr>
        <p:grpSpPr>
          <a:xfrm>
            <a:off x="6815138" y="4779169"/>
            <a:ext cx="1157192" cy="400052"/>
            <a:chOff x="6815138" y="4779169"/>
            <a:chExt cx="1157192" cy="400052"/>
          </a:xfrm>
        </p:grpSpPr>
        <p:sp>
          <p:nvSpPr>
            <p:cNvPr id="128" name="SMARTInkShape-611"/>
            <p:cNvSpPr/>
            <p:nvPr/>
          </p:nvSpPr>
          <p:spPr>
            <a:xfrm>
              <a:off x="7600950" y="4901703"/>
              <a:ext cx="178595" cy="98923"/>
            </a:xfrm>
            <a:custGeom>
              <a:avLst/>
              <a:gdLst/>
              <a:ahLst/>
              <a:cxnLst/>
              <a:rect l="0" t="0" r="0" b="0"/>
              <a:pathLst>
                <a:path w="178595" h="98923">
                  <a:moveTo>
                    <a:pt x="0" y="6052"/>
                  </a:moveTo>
                  <a:lnTo>
                    <a:pt x="0" y="29902"/>
                  </a:lnTo>
                  <a:lnTo>
                    <a:pt x="2117" y="34645"/>
                  </a:lnTo>
                  <a:lnTo>
                    <a:pt x="4910" y="39399"/>
                  </a:lnTo>
                  <a:lnTo>
                    <a:pt x="6703" y="48917"/>
                  </a:lnTo>
                  <a:lnTo>
                    <a:pt x="6849" y="51298"/>
                  </a:lnTo>
                  <a:lnTo>
                    <a:pt x="9130" y="56060"/>
                  </a:lnTo>
                  <a:lnTo>
                    <a:pt x="20136" y="68936"/>
                  </a:lnTo>
                  <a:lnTo>
                    <a:pt x="22972" y="69720"/>
                  </a:lnTo>
                  <a:lnTo>
                    <a:pt x="28573" y="70347"/>
                  </a:lnTo>
                  <a:lnTo>
                    <a:pt x="28575" y="36282"/>
                  </a:lnTo>
                  <a:lnTo>
                    <a:pt x="28575" y="31925"/>
                  </a:lnTo>
                  <a:lnTo>
                    <a:pt x="29369" y="30444"/>
                  </a:lnTo>
                  <a:lnTo>
                    <a:pt x="30692" y="29458"/>
                  </a:lnTo>
                  <a:lnTo>
                    <a:pt x="32368" y="28800"/>
                  </a:lnTo>
                  <a:lnTo>
                    <a:pt x="33485" y="27567"/>
                  </a:lnTo>
                  <a:lnTo>
                    <a:pt x="37394" y="19887"/>
                  </a:lnTo>
                  <a:lnTo>
                    <a:pt x="46334" y="9796"/>
                  </a:lnTo>
                  <a:lnTo>
                    <a:pt x="50491" y="7717"/>
                  </a:lnTo>
                  <a:lnTo>
                    <a:pt x="52711" y="7162"/>
                  </a:lnTo>
                  <a:lnTo>
                    <a:pt x="64336" y="545"/>
                  </a:lnTo>
                  <a:lnTo>
                    <a:pt x="66704" y="0"/>
                  </a:lnTo>
                  <a:lnTo>
                    <a:pt x="69076" y="430"/>
                  </a:lnTo>
                  <a:lnTo>
                    <a:pt x="77173" y="5156"/>
                  </a:lnTo>
                  <a:lnTo>
                    <a:pt x="89187" y="16672"/>
                  </a:lnTo>
                  <a:lnTo>
                    <a:pt x="91232" y="20828"/>
                  </a:lnTo>
                  <a:lnTo>
                    <a:pt x="92773" y="37038"/>
                  </a:lnTo>
                  <a:lnTo>
                    <a:pt x="92866" y="62234"/>
                  </a:lnTo>
                  <a:lnTo>
                    <a:pt x="90751" y="68858"/>
                  </a:lnTo>
                  <a:lnTo>
                    <a:pt x="87959" y="74448"/>
                  </a:lnTo>
                  <a:lnTo>
                    <a:pt x="86020" y="83136"/>
                  </a:lnTo>
                  <a:lnTo>
                    <a:pt x="85127" y="83636"/>
                  </a:lnTo>
                  <a:lnTo>
                    <a:pt x="82020" y="84190"/>
                  </a:lnTo>
                  <a:lnTo>
                    <a:pt x="80873" y="85132"/>
                  </a:lnTo>
                  <a:lnTo>
                    <a:pt x="78671" y="91472"/>
                  </a:lnTo>
                  <a:lnTo>
                    <a:pt x="78608" y="87896"/>
                  </a:lnTo>
                  <a:lnTo>
                    <a:pt x="80710" y="83967"/>
                  </a:lnTo>
                  <a:lnTo>
                    <a:pt x="89974" y="72641"/>
                  </a:lnTo>
                  <a:lnTo>
                    <a:pt x="94414" y="63186"/>
                  </a:lnTo>
                  <a:lnTo>
                    <a:pt x="121455" y="27615"/>
                  </a:lnTo>
                  <a:lnTo>
                    <a:pt x="125418" y="22780"/>
                  </a:lnTo>
                  <a:lnTo>
                    <a:pt x="130078" y="13209"/>
                  </a:lnTo>
                  <a:lnTo>
                    <a:pt x="134614" y="7466"/>
                  </a:lnTo>
                  <a:lnTo>
                    <a:pt x="137351" y="6682"/>
                  </a:lnTo>
                  <a:lnTo>
                    <a:pt x="141784" y="6177"/>
                  </a:lnTo>
                  <a:lnTo>
                    <a:pt x="142148" y="6930"/>
                  </a:lnTo>
                  <a:lnTo>
                    <a:pt x="142552" y="9882"/>
                  </a:lnTo>
                  <a:lnTo>
                    <a:pt x="144848" y="13840"/>
                  </a:lnTo>
                  <a:lnTo>
                    <a:pt x="147720" y="18246"/>
                  </a:lnTo>
                  <a:lnTo>
                    <a:pt x="149337" y="25188"/>
                  </a:lnTo>
                  <a:lnTo>
                    <a:pt x="150752" y="40192"/>
                  </a:lnTo>
                  <a:lnTo>
                    <a:pt x="162668" y="72679"/>
                  </a:lnTo>
                  <a:lnTo>
                    <a:pt x="168495" y="81533"/>
                  </a:lnTo>
                  <a:lnTo>
                    <a:pt x="172983" y="91636"/>
                  </a:lnTo>
                  <a:lnTo>
                    <a:pt x="178594" y="989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612"/>
            <p:cNvSpPr/>
            <p:nvPr/>
          </p:nvSpPr>
          <p:spPr>
            <a:xfrm>
              <a:off x="7829550" y="4922045"/>
              <a:ext cx="142780" cy="257176"/>
            </a:xfrm>
            <a:custGeom>
              <a:avLst/>
              <a:gdLst/>
              <a:ahLst/>
              <a:cxnLst/>
              <a:rect l="0" t="0" r="0" b="0"/>
              <a:pathLst>
                <a:path w="142780" h="257176">
                  <a:moveTo>
                    <a:pt x="0" y="0"/>
                  </a:moveTo>
                  <a:lnTo>
                    <a:pt x="0" y="34244"/>
                  </a:lnTo>
                  <a:lnTo>
                    <a:pt x="0" y="37117"/>
                  </a:lnTo>
                  <a:lnTo>
                    <a:pt x="2117" y="42425"/>
                  </a:lnTo>
                  <a:lnTo>
                    <a:pt x="23849" y="66666"/>
                  </a:lnTo>
                  <a:lnTo>
                    <a:pt x="30708" y="69316"/>
                  </a:lnTo>
                  <a:lnTo>
                    <a:pt x="34759" y="70023"/>
                  </a:lnTo>
                  <a:lnTo>
                    <a:pt x="41378" y="68691"/>
                  </a:lnTo>
                  <a:lnTo>
                    <a:pt x="47759" y="66247"/>
                  </a:lnTo>
                  <a:lnTo>
                    <a:pt x="59482" y="64078"/>
                  </a:lnTo>
                  <a:lnTo>
                    <a:pt x="65594" y="60758"/>
                  </a:lnTo>
                  <a:lnTo>
                    <a:pt x="101079" y="33601"/>
                  </a:lnTo>
                  <a:lnTo>
                    <a:pt x="116243" y="15811"/>
                  </a:lnTo>
                  <a:lnTo>
                    <a:pt x="134524" y="1142"/>
                  </a:lnTo>
                  <a:lnTo>
                    <a:pt x="141776" y="100"/>
                  </a:lnTo>
                  <a:lnTo>
                    <a:pt x="142142" y="859"/>
                  </a:lnTo>
                  <a:lnTo>
                    <a:pt x="142779" y="9950"/>
                  </a:lnTo>
                  <a:lnTo>
                    <a:pt x="140715" y="14476"/>
                  </a:lnTo>
                  <a:lnTo>
                    <a:pt x="139054" y="16794"/>
                  </a:lnTo>
                  <a:lnTo>
                    <a:pt x="136716" y="27640"/>
                  </a:lnTo>
                  <a:lnTo>
                    <a:pt x="132025" y="58687"/>
                  </a:lnTo>
                  <a:lnTo>
                    <a:pt x="123385" y="93071"/>
                  </a:lnTo>
                  <a:lnTo>
                    <a:pt x="118035" y="121483"/>
                  </a:lnTo>
                  <a:lnTo>
                    <a:pt x="110128" y="155730"/>
                  </a:lnTo>
                  <a:lnTo>
                    <a:pt x="105627" y="190951"/>
                  </a:lnTo>
                  <a:lnTo>
                    <a:pt x="101122" y="224866"/>
                  </a:lnTo>
                  <a:lnTo>
                    <a:pt x="100013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613"/>
            <p:cNvSpPr/>
            <p:nvPr/>
          </p:nvSpPr>
          <p:spPr>
            <a:xfrm>
              <a:off x="6815138" y="4779169"/>
              <a:ext cx="371476" cy="221324"/>
            </a:xfrm>
            <a:custGeom>
              <a:avLst/>
              <a:gdLst/>
              <a:ahLst/>
              <a:cxnLst/>
              <a:rect l="0" t="0" r="0" b="0"/>
              <a:pathLst>
                <a:path w="371476" h="221324">
                  <a:moveTo>
                    <a:pt x="7143" y="0"/>
                  </a:moveTo>
                  <a:lnTo>
                    <a:pt x="6350" y="31921"/>
                  </a:lnTo>
                  <a:lnTo>
                    <a:pt x="661" y="59616"/>
                  </a:lnTo>
                  <a:lnTo>
                    <a:pt x="38" y="92874"/>
                  </a:lnTo>
                  <a:lnTo>
                    <a:pt x="2" y="126206"/>
                  </a:lnTo>
                  <a:lnTo>
                    <a:pt x="0" y="149564"/>
                  </a:lnTo>
                  <a:lnTo>
                    <a:pt x="793" y="116522"/>
                  </a:lnTo>
                  <a:lnTo>
                    <a:pt x="10641" y="80863"/>
                  </a:lnTo>
                  <a:lnTo>
                    <a:pt x="26259" y="48413"/>
                  </a:lnTo>
                  <a:lnTo>
                    <a:pt x="38108" y="33755"/>
                  </a:lnTo>
                  <a:lnTo>
                    <a:pt x="42866" y="30877"/>
                  </a:lnTo>
                  <a:lnTo>
                    <a:pt x="55739" y="28709"/>
                  </a:lnTo>
                  <a:lnTo>
                    <a:pt x="60524" y="28615"/>
                  </a:lnTo>
                  <a:lnTo>
                    <a:pt x="61780" y="29395"/>
                  </a:lnTo>
                  <a:lnTo>
                    <a:pt x="62618" y="30709"/>
                  </a:lnTo>
                  <a:lnTo>
                    <a:pt x="63797" y="36351"/>
                  </a:lnTo>
                  <a:lnTo>
                    <a:pt x="66366" y="57832"/>
                  </a:lnTo>
                  <a:lnTo>
                    <a:pt x="69935" y="71640"/>
                  </a:lnTo>
                  <a:lnTo>
                    <a:pt x="71378" y="103062"/>
                  </a:lnTo>
                  <a:lnTo>
                    <a:pt x="71435" y="137204"/>
                  </a:lnTo>
                  <a:lnTo>
                    <a:pt x="71436" y="140355"/>
                  </a:lnTo>
                  <a:lnTo>
                    <a:pt x="73553" y="143871"/>
                  </a:lnTo>
                  <a:lnTo>
                    <a:pt x="77588" y="148804"/>
                  </a:lnTo>
                  <a:lnTo>
                    <a:pt x="77919" y="148415"/>
                  </a:lnTo>
                  <a:lnTo>
                    <a:pt x="78286" y="145866"/>
                  </a:lnTo>
                  <a:lnTo>
                    <a:pt x="79178" y="144869"/>
                  </a:lnTo>
                  <a:lnTo>
                    <a:pt x="82286" y="143762"/>
                  </a:lnTo>
                  <a:lnTo>
                    <a:pt x="86313" y="139035"/>
                  </a:lnTo>
                  <a:lnTo>
                    <a:pt x="112825" y="106615"/>
                  </a:lnTo>
                  <a:lnTo>
                    <a:pt x="130882" y="77580"/>
                  </a:lnTo>
                  <a:lnTo>
                    <a:pt x="146401" y="64475"/>
                  </a:lnTo>
                  <a:lnTo>
                    <a:pt x="151063" y="57204"/>
                  </a:lnTo>
                  <a:lnTo>
                    <a:pt x="156805" y="50428"/>
                  </a:lnTo>
                  <a:lnTo>
                    <a:pt x="160849" y="50131"/>
                  </a:lnTo>
                  <a:lnTo>
                    <a:pt x="162001" y="50883"/>
                  </a:lnTo>
                  <a:lnTo>
                    <a:pt x="162769" y="52178"/>
                  </a:lnTo>
                  <a:lnTo>
                    <a:pt x="163281" y="53835"/>
                  </a:lnTo>
                  <a:lnTo>
                    <a:pt x="162829" y="55734"/>
                  </a:lnTo>
                  <a:lnTo>
                    <a:pt x="159194" y="62992"/>
                  </a:lnTo>
                  <a:lnTo>
                    <a:pt x="157241" y="97766"/>
                  </a:lnTo>
                  <a:lnTo>
                    <a:pt x="157167" y="130977"/>
                  </a:lnTo>
                  <a:lnTo>
                    <a:pt x="157957" y="145258"/>
                  </a:lnTo>
                  <a:lnTo>
                    <a:pt x="162866" y="158751"/>
                  </a:lnTo>
                  <a:lnTo>
                    <a:pt x="173955" y="177204"/>
                  </a:lnTo>
                  <a:lnTo>
                    <a:pt x="177089" y="180048"/>
                  </a:lnTo>
                  <a:lnTo>
                    <a:pt x="198577" y="190147"/>
                  </a:lnTo>
                  <a:lnTo>
                    <a:pt x="209700" y="191666"/>
                  </a:lnTo>
                  <a:lnTo>
                    <a:pt x="225557" y="188729"/>
                  </a:lnTo>
                  <a:lnTo>
                    <a:pt x="259517" y="173728"/>
                  </a:lnTo>
                  <a:lnTo>
                    <a:pt x="287334" y="158740"/>
                  </a:lnTo>
                  <a:lnTo>
                    <a:pt x="309438" y="133644"/>
                  </a:lnTo>
                  <a:lnTo>
                    <a:pt x="312153" y="126601"/>
                  </a:lnTo>
                  <a:lnTo>
                    <a:pt x="313895" y="112937"/>
                  </a:lnTo>
                  <a:lnTo>
                    <a:pt x="313245" y="111010"/>
                  </a:lnTo>
                  <a:lnTo>
                    <a:pt x="312017" y="109726"/>
                  </a:lnTo>
                  <a:lnTo>
                    <a:pt x="310405" y="108869"/>
                  </a:lnTo>
                  <a:lnTo>
                    <a:pt x="309330" y="107504"/>
                  </a:lnTo>
                  <a:lnTo>
                    <a:pt x="308137" y="103871"/>
                  </a:lnTo>
                  <a:lnTo>
                    <a:pt x="307024" y="102585"/>
                  </a:lnTo>
                  <a:lnTo>
                    <a:pt x="303672" y="101156"/>
                  </a:lnTo>
                  <a:lnTo>
                    <a:pt x="301666" y="101568"/>
                  </a:lnTo>
                  <a:lnTo>
                    <a:pt x="277189" y="116834"/>
                  </a:lnTo>
                  <a:lnTo>
                    <a:pt x="269367" y="123870"/>
                  </a:lnTo>
                  <a:lnTo>
                    <a:pt x="266562" y="130724"/>
                  </a:lnTo>
                  <a:lnTo>
                    <a:pt x="258298" y="162050"/>
                  </a:lnTo>
                  <a:lnTo>
                    <a:pt x="261300" y="176249"/>
                  </a:lnTo>
                  <a:lnTo>
                    <a:pt x="267217" y="186719"/>
                  </a:lnTo>
                  <a:lnTo>
                    <a:pt x="287184" y="208434"/>
                  </a:lnTo>
                  <a:lnTo>
                    <a:pt x="302579" y="216363"/>
                  </a:lnTo>
                  <a:lnTo>
                    <a:pt x="324205" y="220450"/>
                  </a:lnTo>
                  <a:lnTo>
                    <a:pt x="353755" y="221323"/>
                  </a:lnTo>
                  <a:lnTo>
                    <a:pt x="361747" y="219281"/>
                  </a:lnTo>
                  <a:lnTo>
                    <a:pt x="371475" y="2143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614"/>
            <p:cNvSpPr/>
            <p:nvPr/>
          </p:nvSpPr>
          <p:spPr>
            <a:xfrm>
              <a:off x="7275365" y="4793456"/>
              <a:ext cx="25549" cy="221458"/>
            </a:xfrm>
            <a:custGeom>
              <a:avLst/>
              <a:gdLst/>
              <a:ahLst/>
              <a:cxnLst/>
              <a:rect l="0" t="0" r="0" b="0"/>
              <a:pathLst>
                <a:path w="25549" h="221458">
                  <a:moveTo>
                    <a:pt x="4116" y="0"/>
                  </a:moveTo>
                  <a:lnTo>
                    <a:pt x="4116" y="31922"/>
                  </a:lnTo>
                  <a:lnTo>
                    <a:pt x="4116" y="64526"/>
                  </a:lnTo>
                  <a:lnTo>
                    <a:pt x="3323" y="99971"/>
                  </a:lnTo>
                  <a:lnTo>
                    <a:pt x="0" y="116757"/>
                  </a:lnTo>
                  <a:lnTo>
                    <a:pt x="3338" y="135666"/>
                  </a:lnTo>
                  <a:lnTo>
                    <a:pt x="10060" y="161603"/>
                  </a:lnTo>
                  <a:lnTo>
                    <a:pt x="13219" y="185695"/>
                  </a:lnTo>
                  <a:lnTo>
                    <a:pt x="18984" y="197896"/>
                  </a:lnTo>
                  <a:lnTo>
                    <a:pt x="21173" y="200987"/>
                  </a:lnTo>
                  <a:lnTo>
                    <a:pt x="23603" y="208654"/>
                  </a:lnTo>
                  <a:lnTo>
                    <a:pt x="25548" y="2214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615"/>
            <p:cNvSpPr/>
            <p:nvPr/>
          </p:nvSpPr>
          <p:spPr>
            <a:xfrm>
              <a:off x="7193756" y="4894487"/>
              <a:ext cx="257049" cy="113159"/>
            </a:xfrm>
            <a:custGeom>
              <a:avLst/>
              <a:gdLst/>
              <a:ahLst/>
              <a:cxnLst/>
              <a:rect l="0" t="0" r="0" b="0"/>
              <a:pathLst>
                <a:path w="257049" h="113159">
                  <a:moveTo>
                    <a:pt x="0" y="13268"/>
                  </a:moveTo>
                  <a:lnTo>
                    <a:pt x="0" y="7118"/>
                  </a:lnTo>
                  <a:lnTo>
                    <a:pt x="794" y="6787"/>
                  </a:lnTo>
                  <a:lnTo>
                    <a:pt x="3793" y="6420"/>
                  </a:lnTo>
                  <a:lnTo>
                    <a:pt x="7771" y="4140"/>
                  </a:lnTo>
                  <a:lnTo>
                    <a:pt x="12185" y="1274"/>
                  </a:lnTo>
                  <a:lnTo>
                    <a:pt x="16793" y="0"/>
                  </a:lnTo>
                  <a:lnTo>
                    <a:pt x="52027" y="5522"/>
                  </a:lnTo>
                  <a:lnTo>
                    <a:pt x="84478" y="8123"/>
                  </a:lnTo>
                  <a:lnTo>
                    <a:pt x="114054" y="12253"/>
                  </a:lnTo>
                  <a:lnTo>
                    <a:pt x="147870" y="20907"/>
                  </a:lnTo>
                  <a:lnTo>
                    <a:pt x="163670" y="25586"/>
                  </a:lnTo>
                  <a:lnTo>
                    <a:pt x="182332" y="28091"/>
                  </a:lnTo>
                  <a:lnTo>
                    <a:pt x="192423" y="34396"/>
                  </a:lnTo>
                  <a:lnTo>
                    <a:pt x="187882" y="40344"/>
                  </a:lnTo>
                  <a:lnTo>
                    <a:pt x="185579" y="46868"/>
                  </a:lnTo>
                  <a:lnTo>
                    <a:pt x="173418" y="63291"/>
                  </a:lnTo>
                  <a:lnTo>
                    <a:pt x="170915" y="75184"/>
                  </a:lnTo>
                  <a:lnTo>
                    <a:pt x="167773" y="79945"/>
                  </a:lnTo>
                  <a:lnTo>
                    <a:pt x="167411" y="82326"/>
                  </a:lnTo>
                  <a:lnTo>
                    <a:pt x="167964" y="84708"/>
                  </a:lnTo>
                  <a:lnTo>
                    <a:pt x="172534" y="91851"/>
                  </a:lnTo>
                  <a:lnTo>
                    <a:pt x="184293" y="103758"/>
                  </a:lnTo>
                  <a:lnTo>
                    <a:pt x="195452" y="110107"/>
                  </a:lnTo>
                  <a:lnTo>
                    <a:pt x="204932" y="112341"/>
                  </a:lnTo>
                  <a:lnTo>
                    <a:pt x="226552" y="113158"/>
                  </a:lnTo>
                  <a:lnTo>
                    <a:pt x="233775" y="111111"/>
                  </a:lnTo>
                  <a:lnTo>
                    <a:pt x="244880" y="103328"/>
                  </a:lnTo>
                  <a:lnTo>
                    <a:pt x="252298" y="96486"/>
                  </a:lnTo>
                  <a:lnTo>
                    <a:pt x="255007" y="91794"/>
                  </a:lnTo>
                  <a:lnTo>
                    <a:pt x="256533" y="82573"/>
                  </a:lnTo>
                  <a:lnTo>
                    <a:pt x="257048" y="65235"/>
                  </a:lnTo>
                  <a:lnTo>
                    <a:pt x="255002" y="58061"/>
                  </a:lnTo>
                  <a:lnTo>
                    <a:pt x="237118" y="23145"/>
                  </a:lnTo>
                  <a:lnTo>
                    <a:pt x="235744" y="204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616"/>
            <p:cNvSpPr/>
            <p:nvPr/>
          </p:nvSpPr>
          <p:spPr>
            <a:xfrm>
              <a:off x="7465219" y="4908177"/>
              <a:ext cx="107157" cy="99594"/>
            </a:xfrm>
            <a:custGeom>
              <a:avLst/>
              <a:gdLst/>
              <a:ahLst/>
              <a:cxnLst/>
              <a:rect l="0" t="0" r="0" b="0"/>
              <a:pathLst>
                <a:path w="107157" h="99594">
                  <a:moveTo>
                    <a:pt x="0" y="42443"/>
                  </a:moveTo>
                  <a:lnTo>
                    <a:pt x="0" y="52385"/>
                  </a:lnTo>
                  <a:lnTo>
                    <a:pt x="7057" y="83809"/>
                  </a:lnTo>
                  <a:lnTo>
                    <a:pt x="7141" y="92115"/>
                  </a:lnTo>
                  <a:lnTo>
                    <a:pt x="7144" y="68537"/>
                  </a:lnTo>
                  <a:lnTo>
                    <a:pt x="10936" y="57670"/>
                  </a:lnTo>
                  <a:lnTo>
                    <a:pt x="33362" y="24111"/>
                  </a:lnTo>
                  <a:lnTo>
                    <a:pt x="52389" y="4370"/>
                  </a:lnTo>
                  <a:lnTo>
                    <a:pt x="57151" y="1709"/>
                  </a:lnTo>
                  <a:lnTo>
                    <a:pt x="66675" y="0"/>
                  </a:lnTo>
                  <a:lnTo>
                    <a:pt x="71437" y="1883"/>
                  </a:lnTo>
                  <a:lnTo>
                    <a:pt x="76200" y="4572"/>
                  </a:lnTo>
                  <a:lnTo>
                    <a:pt x="80962" y="5766"/>
                  </a:lnTo>
                  <a:lnTo>
                    <a:pt x="82550" y="7673"/>
                  </a:lnTo>
                  <a:lnTo>
                    <a:pt x="87214" y="20022"/>
                  </a:lnTo>
                  <a:lnTo>
                    <a:pt x="90355" y="25333"/>
                  </a:lnTo>
                  <a:lnTo>
                    <a:pt x="92918" y="32787"/>
                  </a:lnTo>
                  <a:lnTo>
                    <a:pt x="97557" y="40815"/>
                  </a:lnTo>
                  <a:lnTo>
                    <a:pt x="104858" y="73348"/>
                  </a:lnTo>
                  <a:lnTo>
                    <a:pt x="107156" y="99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SMARTInkShape-Group124"/>
          <p:cNvGrpSpPr/>
          <p:nvPr/>
        </p:nvGrpSpPr>
        <p:grpSpPr>
          <a:xfrm>
            <a:off x="4400550" y="3636626"/>
            <a:ext cx="4136232" cy="1213981"/>
            <a:chOff x="4400550" y="3636626"/>
            <a:chExt cx="4136232" cy="1213981"/>
          </a:xfrm>
        </p:grpSpPr>
        <p:sp>
          <p:nvSpPr>
            <p:cNvPr id="135" name="SMARTInkShape-617"/>
            <p:cNvSpPr/>
            <p:nvPr/>
          </p:nvSpPr>
          <p:spPr>
            <a:xfrm>
              <a:off x="8422481" y="4393530"/>
              <a:ext cx="114301" cy="135609"/>
            </a:xfrm>
            <a:custGeom>
              <a:avLst/>
              <a:gdLst/>
              <a:ahLst/>
              <a:cxnLst/>
              <a:rect l="0" t="0" r="0" b="0"/>
              <a:pathLst>
                <a:path w="114301" h="135609">
                  <a:moveTo>
                    <a:pt x="0" y="49883"/>
                  </a:moveTo>
                  <a:lnTo>
                    <a:pt x="0" y="56033"/>
                  </a:lnTo>
                  <a:lnTo>
                    <a:pt x="4910" y="62534"/>
                  </a:lnTo>
                  <a:lnTo>
                    <a:pt x="6482" y="69153"/>
                  </a:lnTo>
                  <a:lnTo>
                    <a:pt x="6849" y="73793"/>
                  </a:lnTo>
                  <a:lnTo>
                    <a:pt x="7742" y="75348"/>
                  </a:lnTo>
                  <a:lnTo>
                    <a:pt x="9130" y="76384"/>
                  </a:lnTo>
                  <a:lnTo>
                    <a:pt x="10849" y="77075"/>
                  </a:lnTo>
                  <a:lnTo>
                    <a:pt x="11996" y="78330"/>
                  </a:lnTo>
                  <a:lnTo>
                    <a:pt x="13986" y="84487"/>
                  </a:lnTo>
                  <a:lnTo>
                    <a:pt x="14261" y="79353"/>
                  </a:lnTo>
                  <a:lnTo>
                    <a:pt x="14285" y="68593"/>
                  </a:lnTo>
                  <a:lnTo>
                    <a:pt x="16403" y="64019"/>
                  </a:lnTo>
                  <a:lnTo>
                    <a:pt x="19197" y="59340"/>
                  </a:lnTo>
                  <a:lnTo>
                    <a:pt x="20770" y="51450"/>
                  </a:lnTo>
                  <a:lnTo>
                    <a:pt x="22029" y="40205"/>
                  </a:lnTo>
                  <a:lnTo>
                    <a:pt x="27076" y="31493"/>
                  </a:lnTo>
                  <a:lnTo>
                    <a:pt x="39765" y="16603"/>
                  </a:lnTo>
                  <a:lnTo>
                    <a:pt x="44367" y="7032"/>
                  </a:lnTo>
                  <a:lnTo>
                    <a:pt x="46247" y="4647"/>
                  </a:lnTo>
                  <a:lnTo>
                    <a:pt x="50452" y="1996"/>
                  </a:lnTo>
                  <a:lnTo>
                    <a:pt x="59619" y="295"/>
                  </a:lnTo>
                  <a:lnTo>
                    <a:pt x="66701" y="0"/>
                  </a:lnTo>
                  <a:lnTo>
                    <a:pt x="71449" y="2048"/>
                  </a:lnTo>
                  <a:lnTo>
                    <a:pt x="88107" y="16672"/>
                  </a:lnTo>
                  <a:lnTo>
                    <a:pt x="109538" y="48621"/>
                  </a:lnTo>
                  <a:lnTo>
                    <a:pt x="112889" y="62121"/>
                  </a:lnTo>
                  <a:lnTo>
                    <a:pt x="114218" y="95146"/>
                  </a:lnTo>
                  <a:lnTo>
                    <a:pt x="114297" y="129435"/>
                  </a:lnTo>
                  <a:lnTo>
                    <a:pt x="114300" y="1356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618"/>
            <p:cNvSpPr/>
            <p:nvPr/>
          </p:nvSpPr>
          <p:spPr>
            <a:xfrm>
              <a:off x="7208131" y="4650581"/>
              <a:ext cx="128197" cy="200026"/>
            </a:xfrm>
            <a:custGeom>
              <a:avLst/>
              <a:gdLst/>
              <a:ahLst/>
              <a:cxnLst/>
              <a:rect l="0" t="0" r="0" b="0"/>
              <a:pathLst>
                <a:path w="128197" h="200026">
                  <a:moveTo>
                    <a:pt x="7057" y="0"/>
                  </a:moveTo>
                  <a:lnTo>
                    <a:pt x="3264" y="0"/>
                  </a:lnTo>
                  <a:lnTo>
                    <a:pt x="2147" y="794"/>
                  </a:lnTo>
                  <a:lnTo>
                    <a:pt x="1402" y="2117"/>
                  </a:lnTo>
                  <a:lnTo>
                    <a:pt x="109" y="7276"/>
                  </a:lnTo>
                  <a:lnTo>
                    <a:pt x="0" y="10642"/>
                  </a:lnTo>
                  <a:lnTo>
                    <a:pt x="6765" y="43986"/>
                  </a:lnTo>
                  <a:lnTo>
                    <a:pt x="7833" y="73230"/>
                  </a:lnTo>
                  <a:lnTo>
                    <a:pt x="10841" y="79643"/>
                  </a:lnTo>
                  <a:lnTo>
                    <a:pt x="20789" y="87715"/>
                  </a:lnTo>
                  <a:lnTo>
                    <a:pt x="33791" y="91342"/>
                  </a:lnTo>
                  <a:lnTo>
                    <a:pt x="55722" y="92735"/>
                  </a:lnTo>
                  <a:lnTo>
                    <a:pt x="69278" y="89037"/>
                  </a:lnTo>
                  <a:lnTo>
                    <a:pt x="76514" y="82964"/>
                  </a:lnTo>
                  <a:lnTo>
                    <a:pt x="83170" y="75767"/>
                  </a:lnTo>
                  <a:lnTo>
                    <a:pt x="108064" y="58909"/>
                  </a:lnTo>
                  <a:lnTo>
                    <a:pt x="119507" y="36170"/>
                  </a:lnTo>
                  <a:lnTo>
                    <a:pt x="120991" y="26283"/>
                  </a:lnTo>
                  <a:lnTo>
                    <a:pt x="121907" y="24666"/>
                  </a:lnTo>
                  <a:lnTo>
                    <a:pt x="123311" y="23588"/>
                  </a:lnTo>
                  <a:lnTo>
                    <a:pt x="128196" y="21558"/>
                  </a:lnTo>
                  <a:lnTo>
                    <a:pt x="124618" y="25261"/>
                  </a:lnTo>
                  <a:lnTo>
                    <a:pt x="122806" y="29219"/>
                  </a:lnTo>
                  <a:lnTo>
                    <a:pt x="117589" y="62342"/>
                  </a:lnTo>
                  <a:lnTo>
                    <a:pt x="114509" y="94318"/>
                  </a:lnTo>
                  <a:lnTo>
                    <a:pt x="108088" y="129708"/>
                  </a:lnTo>
                  <a:lnTo>
                    <a:pt x="101007" y="161606"/>
                  </a:lnTo>
                  <a:lnTo>
                    <a:pt x="100246" y="176118"/>
                  </a:lnTo>
                  <a:lnTo>
                    <a:pt x="102185" y="183579"/>
                  </a:lnTo>
                  <a:lnTo>
                    <a:pt x="105622" y="192242"/>
                  </a:lnTo>
                  <a:lnTo>
                    <a:pt x="107069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619"/>
            <p:cNvSpPr/>
            <p:nvPr/>
          </p:nvSpPr>
          <p:spPr>
            <a:xfrm>
              <a:off x="7372350" y="4672060"/>
              <a:ext cx="214314" cy="98849"/>
            </a:xfrm>
            <a:custGeom>
              <a:avLst/>
              <a:gdLst/>
              <a:ahLst/>
              <a:cxnLst/>
              <a:rect l="0" t="0" r="0" b="0"/>
              <a:pathLst>
                <a:path w="214314" h="98849">
                  <a:moveTo>
                    <a:pt x="0" y="49959"/>
                  </a:moveTo>
                  <a:lnTo>
                    <a:pt x="0" y="53751"/>
                  </a:lnTo>
                  <a:lnTo>
                    <a:pt x="794" y="54868"/>
                  </a:lnTo>
                  <a:lnTo>
                    <a:pt x="2117" y="55613"/>
                  </a:lnTo>
                  <a:lnTo>
                    <a:pt x="6151" y="56808"/>
                  </a:lnTo>
                  <a:lnTo>
                    <a:pt x="6703" y="59088"/>
                  </a:lnTo>
                  <a:lnTo>
                    <a:pt x="7118" y="73888"/>
                  </a:lnTo>
                  <a:lnTo>
                    <a:pt x="9249" y="78585"/>
                  </a:lnTo>
                  <a:lnTo>
                    <a:pt x="12048" y="83319"/>
                  </a:lnTo>
                  <a:lnTo>
                    <a:pt x="13992" y="91413"/>
                  </a:lnTo>
                  <a:lnTo>
                    <a:pt x="20412" y="98848"/>
                  </a:lnTo>
                  <a:lnTo>
                    <a:pt x="20751" y="98427"/>
                  </a:lnTo>
                  <a:lnTo>
                    <a:pt x="22223" y="66429"/>
                  </a:lnTo>
                  <a:lnTo>
                    <a:pt x="38224" y="30808"/>
                  </a:lnTo>
                  <a:lnTo>
                    <a:pt x="58549" y="6117"/>
                  </a:lnTo>
                  <a:lnTo>
                    <a:pt x="65974" y="2692"/>
                  </a:lnTo>
                  <a:lnTo>
                    <a:pt x="91363" y="0"/>
                  </a:lnTo>
                  <a:lnTo>
                    <a:pt x="98888" y="6107"/>
                  </a:lnTo>
                  <a:lnTo>
                    <a:pt x="103471" y="10595"/>
                  </a:lnTo>
                  <a:lnTo>
                    <a:pt x="105518" y="14737"/>
                  </a:lnTo>
                  <a:lnTo>
                    <a:pt x="109129" y="34225"/>
                  </a:lnTo>
                  <a:lnTo>
                    <a:pt x="112002" y="39791"/>
                  </a:lnTo>
                  <a:lnTo>
                    <a:pt x="113846" y="49832"/>
                  </a:lnTo>
                  <a:lnTo>
                    <a:pt x="114292" y="63826"/>
                  </a:lnTo>
                  <a:lnTo>
                    <a:pt x="120450" y="64209"/>
                  </a:lnTo>
                  <a:lnTo>
                    <a:pt x="120781" y="63428"/>
                  </a:lnTo>
                  <a:lnTo>
                    <a:pt x="123430" y="54354"/>
                  </a:lnTo>
                  <a:lnTo>
                    <a:pt x="127059" y="44117"/>
                  </a:lnTo>
                  <a:lnTo>
                    <a:pt x="128702" y="38631"/>
                  </a:lnTo>
                  <a:lnTo>
                    <a:pt x="140713" y="23816"/>
                  </a:lnTo>
                  <a:lnTo>
                    <a:pt x="155760" y="8509"/>
                  </a:lnTo>
                  <a:lnTo>
                    <a:pt x="158656" y="7724"/>
                  </a:lnTo>
                  <a:lnTo>
                    <a:pt x="167768" y="7133"/>
                  </a:lnTo>
                  <a:lnTo>
                    <a:pt x="168996" y="7914"/>
                  </a:lnTo>
                  <a:lnTo>
                    <a:pt x="169814" y="9229"/>
                  </a:lnTo>
                  <a:lnTo>
                    <a:pt x="170966" y="14872"/>
                  </a:lnTo>
                  <a:lnTo>
                    <a:pt x="171127" y="17043"/>
                  </a:lnTo>
                  <a:lnTo>
                    <a:pt x="173423" y="21571"/>
                  </a:lnTo>
                  <a:lnTo>
                    <a:pt x="176295" y="26229"/>
                  </a:lnTo>
                  <a:lnTo>
                    <a:pt x="184095" y="45351"/>
                  </a:lnTo>
                  <a:lnTo>
                    <a:pt x="196915" y="66579"/>
                  </a:lnTo>
                  <a:lnTo>
                    <a:pt x="198642" y="72691"/>
                  </a:lnTo>
                  <a:lnTo>
                    <a:pt x="203644" y="78054"/>
                  </a:lnTo>
                  <a:lnTo>
                    <a:pt x="214313" y="856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620"/>
            <p:cNvSpPr/>
            <p:nvPr/>
          </p:nvSpPr>
          <p:spPr>
            <a:xfrm>
              <a:off x="7088048" y="4607813"/>
              <a:ext cx="91422" cy="142770"/>
            </a:xfrm>
            <a:custGeom>
              <a:avLst/>
              <a:gdLst/>
              <a:ahLst/>
              <a:cxnLst/>
              <a:rect l="0" t="0" r="0" b="0"/>
              <a:pathLst>
                <a:path w="91422" h="142770">
                  <a:moveTo>
                    <a:pt x="91421" y="14193"/>
                  </a:moveTo>
                  <a:lnTo>
                    <a:pt x="91421" y="10401"/>
                  </a:lnTo>
                  <a:lnTo>
                    <a:pt x="90627" y="9284"/>
                  </a:lnTo>
                  <a:lnTo>
                    <a:pt x="89304" y="8539"/>
                  </a:lnTo>
                  <a:lnTo>
                    <a:pt x="87628" y="8042"/>
                  </a:lnTo>
                  <a:lnTo>
                    <a:pt x="78442" y="2336"/>
                  </a:lnTo>
                  <a:lnTo>
                    <a:pt x="43661" y="0"/>
                  </a:lnTo>
                  <a:lnTo>
                    <a:pt x="25513" y="718"/>
                  </a:lnTo>
                  <a:lnTo>
                    <a:pt x="16154" y="5615"/>
                  </a:lnTo>
                  <a:lnTo>
                    <a:pt x="3438" y="16699"/>
                  </a:lnTo>
                  <a:lnTo>
                    <a:pt x="723" y="21392"/>
                  </a:lnTo>
                  <a:lnTo>
                    <a:pt x="0" y="23755"/>
                  </a:lnTo>
                  <a:lnTo>
                    <a:pt x="311" y="26124"/>
                  </a:lnTo>
                  <a:lnTo>
                    <a:pt x="11616" y="46092"/>
                  </a:lnTo>
                  <a:lnTo>
                    <a:pt x="23412" y="58923"/>
                  </a:lnTo>
                  <a:lnTo>
                    <a:pt x="55763" y="86088"/>
                  </a:lnTo>
                  <a:lnTo>
                    <a:pt x="85251" y="118995"/>
                  </a:lnTo>
                  <a:lnTo>
                    <a:pt x="89592" y="129471"/>
                  </a:lnTo>
                  <a:lnTo>
                    <a:pt x="91373" y="142326"/>
                  </a:lnTo>
                  <a:lnTo>
                    <a:pt x="64684" y="142769"/>
                  </a:lnTo>
                  <a:lnTo>
                    <a:pt x="57577" y="140659"/>
                  </a:lnTo>
                  <a:lnTo>
                    <a:pt x="50979" y="137869"/>
                  </a:lnTo>
                  <a:lnTo>
                    <a:pt x="39133" y="135504"/>
                  </a:lnTo>
                  <a:lnTo>
                    <a:pt x="30244" y="130130"/>
                  </a:lnTo>
                  <a:lnTo>
                    <a:pt x="19983" y="121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621"/>
            <p:cNvSpPr/>
            <p:nvPr/>
          </p:nvSpPr>
          <p:spPr>
            <a:xfrm>
              <a:off x="7900988" y="4379119"/>
              <a:ext cx="7144" cy="14288"/>
            </a:xfrm>
            <a:custGeom>
              <a:avLst/>
              <a:gdLst/>
              <a:ahLst/>
              <a:cxnLst/>
              <a:rect l="0" t="0" r="0" b="0"/>
              <a:pathLst>
                <a:path w="7144" h="14288">
                  <a:moveTo>
                    <a:pt x="7143" y="14287"/>
                  </a:moveTo>
                  <a:lnTo>
                    <a:pt x="3350" y="10495"/>
                  </a:lnTo>
                  <a:lnTo>
                    <a:pt x="1489" y="651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622"/>
            <p:cNvSpPr/>
            <p:nvPr/>
          </p:nvSpPr>
          <p:spPr>
            <a:xfrm>
              <a:off x="7965318" y="4421981"/>
              <a:ext cx="64258" cy="107158"/>
            </a:xfrm>
            <a:custGeom>
              <a:avLst/>
              <a:gdLst/>
              <a:ahLst/>
              <a:cxnLst/>
              <a:rect l="0" t="0" r="0" b="0"/>
              <a:pathLst>
                <a:path w="64258" h="107158">
                  <a:moveTo>
                    <a:pt x="64257" y="0"/>
                  </a:moveTo>
                  <a:lnTo>
                    <a:pt x="60464" y="0"/>
                  </a:lnTo>
                  <a:lnTo>
                    <a:pt x="56486" y="2117"/>
                  </a:lnTo>
                  <a:lnTo>
                    <a:pt x="52072" y="4910"/>
                  </a:lnTo>
                  <a:lnTo>
                    <a:pt x="45125" y="7276"/>
                  </a:lnTo>
                  <a:lnTo>
                    <a:pt x="9684" y="33357"/>
                  </a:lnTo>
                  <a:lnTo>
                    <a:pt x="3196" y="40487"/>
                  </a:lnTo>
                  <a:lnTo>
                    <a:pt x="1400" y="45247"/>
                  </a:lnTo>
                  <a:lnTo>
                    <a:pt x="0" y="72826"/>
                  </a:lnTo>
                  <a:lnTo>
                    <a:pt x="2096" y="78140"/>
                  </a:lnTo>
                  <a:lnTo>
                    <a:pt x="28538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623"/>
            <p:cNvSpPr/>
            <p:nvPr/>
          </p:nvSpPr>
          <p:spPr>
            <a:xfrm>
              <a:off x="8036818" y="4457795"/>
              <a:ext cx="49908" cy="35625"/>
            </a:xfrm>
            <a:custGeom>
              <a:avLst/>
              <a:gdLst/>
              <a:ahLst/>
              <a:cxnLst/>
              <a:rect l="0" t="0" r="0" b="0"/>
              <a:pathLst>
                <a:path w="49908" h="35625">
                  <a:moveTo>
                    <a:pt x="49907" y="14193"/>
                  </a:moveTo>
                  <a:lnTo>
                    <a:pt x="49907" y="8042"/>
                  </a:lnTo>
                  <a:lnTo>
                    <a:pt x="43756" y="985"/>
                  </a:lnTo>
                  <a:lnTo>
                    <a:pt x="36700" y="0"/>
                  </a:lnTo>
                  <a:lnTo>
                    <a:pt x="14486" y="8728"/>
                  </a:lnTo>
                  <a:lnTo>
                    <a:pt x="12005" y="10549"/>
                  </a:lnTo>
                  <a:lnTo>
                    <a:pt x="9249" y="14690"/>
                  </a:lnTo>
                  <a:lnTo>
                    <a:pt x="7231" y="19176"/>
                  </a:lnTo>
                  <a:lnTo>
                    <a:pt x="233" y="28070"/>
                  </a:lnTo>
                  <a:lnTo>
                    <a:pt x="0" y="32151"/>
                  </a:lnTo>
                  <a:lnTo>
                    <a:pt x="760" y="33309"/>
                  </a:lnTo>
                  <a:lnTo>
                    <a:pt x="2061" y="34080"/>
                  </a:lnTo>
                  <a:lnTo>
                    <a:pt x="7045" y="356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624"/>
            <p:cNvSpPr/>
            <p:nvPr/>
          </p:nvSpPr>
          <p:spPr>
            <a:xfrm>
              <a:off x="8093869" y="4464844"/>
              <a:ext cx="42863" cy="78582"/>
            </a:xfrm>
            <a:custGeom>
              <a:avLst/>
              <a:gdLst/>
              <a:ahLst/>
              <a:cxnLst/>
              <a:rect l="0" t="0" r="0" b="0"/>
              <a:pathLst>
                <a:path w="42863" h="78582">
                  <a:moveTo>
                    <a:pt x="0" y="0"/>
                  </a:moveTo>
                  <a:lnTo>
                    <a:pt x="0" y="6849"/>
                  </a:lnTo>
                  <a:lnTo>
                    <a:pt x="4910" y="12789"/>
                  </a:lnTo>
                  <a:lnTo>
                    <a:pt x="6482" y="19311"/>
                  </a:lnTo>
                  <a:lnTo>
                    <a:pt x="7741" y="27065"/>
                  </a:lnTo>
                  <a:lnTo>
                    <a:pt x="13268" y="44261"/>
                  </a:lnTo>
                  <a:lnTo>
                    <a:pt x="18068" y="49569"/>
                  </a:lnTo>
                  <a:lnTo>
                    <a:pt x="37903" y="66649"/>
                  </a:lnTo>
                  <a:lnTo>
                    <a:pt x="40658" y="71426"/>
                  </a:lnTo>
                  <a:lnTo>
                    <a:pt x="42862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625"/>
            <p:cNvSpPr/>
            <p:nvPr/>
          </p:nvSpPr>
          <p:spPr>
            <a:xfrm>
              <a:off x="8201037" y="4293688"/>
              <a:ext cx="14277" cy="221163"/>
            </a:xfrm>
            <a:custGeom>
              <a:avLst/>
              <a:gdLst/>
              <a:ahLst/>
              <a:cxnLst/>
              <a:rect l="0" t="0" r="0" b="0"/>
              <a:pathLst>
                <a:path w="14277" h="221163">
                  <a:moveTo>
                    <a:pt x="14276" y="6850"/>
                  </a:moveTo>
                  <a:lnTo>
                    <a:pt x="14276" y="0"/>
                  </a:lnTo>
                  <a:lnTo>
                    <a:pt x="13482" y="30835"/>
                  </a:lnTo>
                  <a:lnTo>
                    <a:pt x="8621" y="44249"/>
                  </a:lnTo>
                  <a:lnTo>
                    <a:pt x="5457" y="57354"/>
                  </a:lnTo>
                  <a:lnTo>
                    <a:pt x="1608" y="71291"/>
                  </a:lnTo>
                  <a:lnTo>
                    <a:pt x="130" y="105385"/>
                  </a:lnTo>
                  <a:lnTo>
                    <a:pt x="0" y="137424"/>
                  </a:lnTo>
                  <a:lnTo>
                    <a:pt x="783" y="165714"/>
                  </a:lnTo>
                  <a:lnTo>
                    <a:pt x="6691" y="199691"/>
                  </a:lnTo>
                  <a:lnTo>
                    <a:pt x="7132" y="2211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626"/>
            <p:cNvSpPr/>
            <p:nvPr/>
          </p:nvSpPr>
          <p:spPr>
            <a:xfrm>
              <a:off x="8089753" y="4387281"/>
              <a:ext cx="211282" cy="106139"/>
            </a:xfrm>
            <a:custGeom>
              <a:avLst/>
              <a:gdLst/>
              <a:ahLst/>
              <a:cxnLst/>
              <a:rect l="0" t="0" r="0" b="0"/>
              <a:pathLst>
                <a:path w="211282" h="106139">
                  <a:moveTo>
                    <a:pt x="4116" y="13269"/>
                  </a:moveTo>
                  <a:lnTo>
                    <a:pt x="323" y="9477"/>
                  </a:lnTo>
                  <a:lnTo>
                    <a:pt x="0" y="8360"/>
                  </a:lnTo>
                  <a:lnTo>
                    <a:pt x="578" y="7615"/>
                  </a:lnTo>
                  <a:lnTo>
                    <a:pt x="3338" y="6787"/>
                  </a:lnTo>
                  <a:lnTo>
                    <a:pt x="7209" y="6419"/>
                  </a:lnTo>
                  <a:lnTo>
                    <a:pt x="11576" y="4139"/>
                  </a:lnTo>
                  <a:lnTo>
                    <a:pt x="13852" y="2420"/>
                  </a:lnTo>
                  <a:lnTo>
                    <a:pt x="20614" y="510"/>
                  </a:lnTo>
                  <a:lnTo>
                    <a:pt x="24639" y="0"/>
                  </a:lnTo>
                  <a:lnTo>
                    <a:pt x="55663" y="5222"/>
                  </a:lnTo>
                  <a:lnTo>
                    <a:pt x="90969" y="6046"/>
                  </a:lnTo>
                  <a:lnTo>
                    <a:pt x="123591" y="6115"/>
                  </a:lnTo>
                  <a:lnTo>
                    <a:pt x="141380" y="8239"/>
                  </a:lnTo>
                  <a:lnTo>
                    <a:pt x="175073" y="12827"/>
                  </a:lnTo>
                  <a:lnTo>
                    <a:pt x="209834" y="13267"/>
                  </a:lnTo>
                  <a:lnTo>
                    <a:pt x="210318" y="14061"/>
                  </a:lnTo>
                  <a:lnTo>
                    <a:pt x="211247" y="26269"/>
                  </a:lnTo>
                  <a:lnTo>
                    <a:pt x="211281" y="43538"/>
                  </a:lnTo>
                  <a:lnTo>
                    <a:pt x="209166" y="48682"/>
                  </a:lnTo>
                  <a:lnTo>
                    <a:pt x="207491" y="51165"/>
                  </a:lnTo>
                  <a:lnTo>
                    <a:pt x="205134" y="62245"/>
                  </a:lnTo>
                  <a:lnTo>
                    <a:pt x="203405" y="87035"/>
                  </a:lnTo>
                  <a:lnTo>
                    <a:pt x="196997" y="1061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627"/>
            <p:cNvSpPr/>
            <p:nvPr/>
          </p:nvSpPr>
          <p:spPr>
            <a:xfrm>
              <a:off x="8343929" y="4400550"/>
              <a:ext cx="64167" cy="78466"/>
            </a:xfrm>
            <a:custGeom>
              <a:avLst/>
              <a:gdLst/>
              <a:ahLst/>
              <a:cxnLst/>
              <a:rect l="0" t="0" r="0" b="0"/>
              <a:pathLst>
                <a:path w="64167" h="78466">
                  <a:moveTo>
                    <a:pt x="21402" y="0"/>
                  </a:moveTo>
                  <a:lnTo>
                    <a:pt x="21402" y="3792"/>
                  </a:lnTo>
                  <a:lnTo>
                    <a:pt x="19285" y="7771"/>
                  </a:lnTo>
                  <a:lnTo>
                    <a:pt x="9546" y="19736"/>
                  </a:lnTo>
                  <a:lnTo>
                    <a:pt x="7041" y="26397"/>
                  </a:lnTo>
                  <a:lnTo>
                    <a:pt x="2419" y="33398"/>
                  </a:lnTo>
                  <a:lnTo>
                    <a:pt x="696" y="40499"/>
                  </a:lnTo>
                  <a:lnTo>
                    <a:pt x="0" y="59532"/>
                  </a:lnTo>
                  <a:lnTo>
                    <a:pt x="783" y="61119"/>
                  </a:lnTo>
                  <a:lnTo>
                    <a:pt x="2100" y="62178"/>
                  </a:lnTo>
                  <a:lnTo>
                    <a:pt x="5680" y="64147"/>
                  </a:lnTo>
                  <a:lnTo>
                    <a:pt x="19104" y="75602"/>
                  </a:lnTo>
                  <a:lnTo>
                    <a:pt x="23820" y="77257"/>
                  </a:lnTo>
                  <a:lnTo>
                    <a:pt x="44226" y="78465"/>
                  </a:lnTo>
                  <a:lnTo>
                    <a:pt x="49538" y="76413"/>
                  </a:lnTo>
                  <a:lnTo>
                    <a:pt x="52065" y="74754"/>
                  </a:lnTo>
                  <a:lnTo>
                    <a:pt x="53751" y="72855"/>
                  </a:lnTo>
                  <a:lnTo>
                    <a:pt x="55623" y="68628"/>
                  </a:lnTo>
                  <a:lnTo>
                    <a:pt x="56916" y="67183"/>
                  </a:lnTo>
                  <a:lnTo>
                    <a:pt x="60470" y="65578"/>
                  </a:lnTo>
                  <a:lnTo>
                    <a:pt x="61735" y="63562"/>
                  </a:lnTo>
                  <a:lnTo>
                    <a:pt x="63931" y="48313"/>
                  </a:lnTo>
                  <a:lnTo>
                    <a:pt x="64166" y="40685"/>
                  </a:lnTo>
                  <a:lnTo>
                    <a:pt x="52407" y="5609"/>
                  </a:lnTo>
                  <a:lnTo>
                    <a:pt x="4997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628"/>
            <p:cNvSpPr/>
            <p:nvPr/>
          </p:nvSpPr>
          <p:spPr>
            <a:xfrm>
              <a:off x="8322469" y="4371975"/>
              <a:ext cx="1" cy="21432"/>
            </a:xfrm>
            <a:custGeom>
              <a:avLst/>
              <a:gdLst/>
              <a:ahLst/>
              <a:cxnLst/>
              <a:rect l="0" t="0" r="0" b="0"/>
              <a:pathLst>
                <a:path w="1" h="21432">
                  <a:moveTo>
                    <a:pt x="0" y="21431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629"/>
            <p:cNvSpPr/>
            <p:nvPr/>
          </p:nvSpPr>
          <p:spPr>
            <a:xfrm>
              <a:off x="7708219" y="4457700"/>
              <a:ext cx="157051" cy="92870"/>
            </a:xfrm>
            <a:custGeom>
              <a:avLst/>
              <a:gdLst/>
              <a:ahLst/>
              <a:cxnLst/>
              <a:rect l="0" t="0" r="0" b="0"/>
              <a:pathLst>
                <a:path w="157051" h="92870">
                  <a:moveTo>
                    <a:pt x="14175" y="0"/>
                  </a:moveTo>
                  <a:lnTo>
                    <a:pt x="4232" y="0"/>
                  </a:lnTo>
                  <a:lnTo>
                    <a:pt x="2783" y="794"/>
                  </a:lnTo>
                  <a:lnTo>
                    <a:pt x="1818" y="2117"/>
                  </a:lnTo>
                  <a:lnTo>
                    <a:pt x="745" y="5703"/>
                  </a:lnTo>
                  <a:lnTo>
                    <a:pt x="0" y="13000"/>
                  </a:lnTo>
                  <a:lnTo>
                    <a:pt x="7505" y="17698"/>
                  </a:lnTo>
                  <a:lnTo>
                    <a:pt x="38948" y="26122"/>
                  </a:lnTo>
                  <a:lnTo>
                    <a:pt x="71765" y="32044"/>
                  </a:lnTo>
                  <a:lnTo>
                    <a:pt x="104985" y="37352"/>
                  </a:lnTo>
                  <a:lnTo>
                    <a:pt x="121895" y="41774"/>
                  </a:lnTo>
                  <a:lnTo>
                    <a:pt x="137787" y="43441"/>
                  </a:lnTo>
                  <a:lnTo>
                    <a:pt x="149387" y="49704"/>
                  </a:lnTo>
                  <a:lnTo>
                    <a:pt x="156011" y="56130"/>
                  </a:lnTo>
                  <a:lnTo>
                    <a:pt x="156741" y="60640"/>
                  </a:lnTo>
                  <a:lnTo>
                    <a:pt x="157050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630"/>
            <p:cNvSpPr/>
            <p:nvPr/>
          </p:nvSpPr>
          <p:spPr>
            <a:xfrm>
              <a:off x="7750969" y="4365984"/>
              <a:ext cx="121445" cy="206017"/>
            </a:xfrm>
            <a:custGeom>
              <a:avLst/>
              <a:gdLst/>
              <a:ahLst/>
              <a:cxnLst/>
              <a:rect l="0" t="0" r="0" b="0"/>
              <a:pathLst>
                <a:path w="121445" h="206017">
                  <a:moveTo>
                    <a:pt x="0" y="206016"/>
                  </a:moveTo>
                  <a:lnTo>
                    <a:pt x="3793" y="206016"/>
                  </a:lnTo>
                  <a:lnTo>
                    <a:pt x="4910" y="205222"/>
                  </a:lnTo>
                  <a:lnTo>
                    <a:pt x="5654" y="203899"/>
                  </a:lnTo>
                  <a:lnTo>
                    <a:pt x="19461" y="170057"/>
                  </a:lnTo>
                  <a:lnTo>
                    <a:pt x="21258" y="139584"/>
                  </a:lnTo>
                  <a:lnTo>
                    <a:pt x="21415" y="104326"/>
                  </a:lnTo>
                  <a:lnTo>
                    <a:pt x="23546" y="68648"/>
                  </a:lnTo>
                  <a:lnTo>
                    <a:pt x="32073" y="36276"/>
                  </a:lnTo>
                  <a:lnTo>
                    <a:pt x="36586" y="18558"/>
                  </a:lnTo>
                  <a:lnTo>
                    <a:pt x="42983" y="12106"/>
                  </a:lnTo>
                  <a:lnTo>
                    <a:pt x="49001" y="8709"/>
                  </a:lnTo>
                  <a:lnTo>
                    <a:pt x="72767" y="0"/>
                  </a:lnTo>
                  <a:lnTo>
                    <a:pt x="80231" y="1476"/>
                  </a:lnTo>
                  <a:lnTo>
                    <a:pt x="93358" y="4653"/>
                  </a:lnTo>
                  <a:lnTo>
                    <a:pt x="101818" y="6190"/>
                  </a:lnTo>
                  <a:lnTo>
                    <a:pt x="111042" y="11518"/>
                  </a:lnTo>
                  <a:lnTo>
                    <a:pt x="121444" y="202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631"/>
            <p:cNvSpPr/>
            <p:nvPr/>
          </p:nvSpPr>
          <p:spPr>
            <a:xfrm>
              <a:off x="7679531" y="4493419"/>
              <a:ext cx="1" cy="35720"/>
            </a:xfrm>
            <a:custGeom>
              <a:avLst/>
              <a:gdLst/>
              <a:ahLst/>
              <a:cxnLst/>
              <a:rect l="0" t="0" r="0" b="0"/>
              <a:pathLst>
                <a:path w="1" h="35720">
                  <a:moveTo>
                    <a:pt x="0" y="0"/>
                  </a:moveTo>
                  <a:lnTo>
                    <a:pt x="0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632"/>
            <p:cNvSpPr/>
            <p:nvPr/>
          </p:nvSpPr>
          <p:spPr>
            <a:xfrm>
              <a:off x="7415336" y="4418150"/>
              <a:ext cx="199903" cy="125276"/>
            </a:xfrm>
            <a:custGeom>
              <a:avLst/>
              <a:gdLst/>
              <a:ahLst/>
              <a:cxnLst/>
              <a:rect l="0" t="0" r="0" b="0"/>
              <a:pathLst>
                <a:path w="199903" h="125276">
                  <a:moveTo>
                    <a:pt x="35595" y="32406"/>
                  </a:moveTo>
                  <a:lnTo>
                    <a:pt x="42444" y="25557"/>
                  </a:lnTo>
                  <a:lnTo>
                    <a:pt x="36563" y="25288"/>
                  </a:lnTo>
                  <a:lnTo>
                    <a:pt x="30083" y="30177"/>
                  </a:lnTo>
                  <a:lnTo>
                    <a:pt x="23467" y="32540"/>
                  </a:lnTo>
                  <a:lnTo>
                    <a:pt x="4630" y="49173"/>
                  </a:lnTo>
                  <a:lnTo>
                    <a:pt x="1990" y="55998"/>
                  </a:lnTo>
                  <a:lnTo>
                    <a:pt x="0" y="77358"/>
                  </a:lnTo>
                  <a:lnTo>
                    <a:pt x="1546" y="79043"/>
                  </a:lnTo>
                  <a:lnTo>
                    <a:pt x="23174" y="87870"/>
                  </a:lnTo>
                  <a:lnTo>
                    <a:pt x="48604" y="89457"/>
                  </a:lnTo>
                  <a:lnTo>
                    <a:pt x="55399" y="87396"/>
                  </a:lnTo>
                  <a:lnTo>
                    <a:pt x="58323" y="85734"/>
                  </a:lnTo>
                  <a:lnTo>
                    <a:pt x="60272" y="83833"/>
                  </a:lnTo>
                  <a:lnTo>
                    <a:pt x="62438" y="79605"/>
                  </a:lnTo>
                  <a:lnTo>
                    <a:pt x="63942" y="65952"/>
                  </a:lnTo>
                  <a:lnTo>
                    <a:pt x="64125" y="52438"/>
                  </a:lnTo>
                  <a:lnTo>
                    <a:pt x="62034" y="47130"/>
                  </a:lnTo>
                  <a:lnTo>
                    <a:pt x="52776" y="29935"/>
                  </a:lnTo>
                  <a:lnTo>
                    <a:pt x="49946" y="21179"/>
                  </a:lnTo>
                  <a:lnTo>
                    <a:pt x="36476" y="3996"/>
                  </a:lnTo>
                  <a:lnTo>
                    <a:pt x="35987" y="465"/>
                  </a:lnTo>
                  <a:lnTo>
                    <a:pt x="36649" y="0"/>
                  </a:lnTo>
                  <a:lnTo>
                    <a:pt x="37886" y="483"/>
                  </a:lnTo>
                  <a:lnTo>
                    <a:pt x="39504" y="1599"/>
                  </a:lnTo>
                  <a:lnTo>
                    <a:pt x="43418" y="2839"/>
                  </a:lnTo>
                  <a:lnTo>
                    <a:pt x="45573" y="3170"/>
                  </a:lnTo>
                  <a:lnTo>
                    <a:pt x="47010" y="4184"/>
                  </a:lnTo>
                  <a:lnTo>
                    <a:pt x="47967" y="5654"/>
                  </a:lnTo>
                  <a:lnTo>
                    <a:pt x="49825" y="9404"/>
                  </a:lnTo>
                  <a:lnTo>
                    <a:pt x="76094" y="44450"/>
                  </a:lnTo>
                  <a:lnTo>
                    <a:pt x="82432" y="56171"/>
                  </a:lnTo>
                  <a:lnTo>
                    <a:pt x="89439" y="76790"/>
                  </a:lnTo>
                  <a:lnTo>
                    <a:pt x="88953" y="78664"/>
                  </a:lnTo>
                  <a:lnTo>
                    <a:pt x="87836" y="79914"/>
                  </a:lnTo>
                  <a:lnTo>
                    <a:pt x="87885" y="81540"/>
                  </a:lnTo>
                  <a:lnTo>
                    <a:pt x="91550" y="89854"/>
                  </a:lnTo>
                  <a:lnTo>
                    <a:pt x="92675" y="96299"/>
                  </a:lnTo>
                  <a:lnTo>
                    <a:pt x="100507" y="66259"/>
                  </a:lnTo>
                  <a:lnTo>
                    <a:pt x="105099" y="55401"/>
                  </a:lnTo>
                  <a:lnTo>
                    <a:pt x="105743" y="52499"/>
                  </a:lnTo>
                  <a:lnTo>
                    <a:pt x="106967" y="50564"/>
                  </a:lnTo>
                  <a:lnTo>
                    <a:pt x="108576" y="49274"/>
                  </a:lnTo>
                  <a:lnTo>
                    <a:pt x="112481" y="47046"/>
                  </a:lnTo>
                  <a:lnTo>
                    <a:pt x="116862" y="43411"/>
                  </a:lnTo>
                  <a:lnTo>
                    <a:pt x="131377" y="40694"/>
                  </a:lnTo>
                  <a:lnTo>
                    <a:pt x="143173" y="39889"/>
                  </a:lnTo>
                  <a:lnTo>
                    <a:pt x="149025" y="41817"/>
                  </a:lnTo>
                  <a:lnTo>
                    <a:pt x="154271" y="44526"/>
                  </a:lnTo>
                  <a:lnTo>
                    <a:pt x="159248" y="45730"/>
                  </a:lnTo>
                  <a:lnTo>
                    <a:pt x="160893" y="46845"/>
                  </a:lnTo>
                  <a:lnTo>
                    <a:pt x="161990" y="48382"/>
                  </a:lnTo>
                  <a:lnTo>
                    <a:pt x="164002" y="52207"/>
                  </a:lnTo>
                  <a:lnTo>
                    <a:pt x="169597" y="60410"/>
                  </a:lnTo>
                  <a:lnTo>
                    <a:pt x="185652" y="94341"/>
                  </a:lnTo>
                  <a:lnTo>
                    <a:pt x="189600" y="100414"/>
                  </a:lnTo>
                  <a:lnTo>
                    <a:pt x="194251" y="110780"/>
                  </a:lnTo>
                  <a:lnTo>
                    <a:pt x="197390" y="115658"/>
                  </a:lnTo>
                  <a:lnTo>
                    <a:pt x="199902" y="1252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633"/>
            <p:cNvSpPr/>
            <p:nvPr/>
          </p:nvSpPr>
          <p:spPr>
            <a:xfrm>
              <a:off x="6965156" y="4379163"/>
              <a:ext cx="421052" cy="149946"/>
            </a:xfrm>
            <a:custGeom>
              <a:avLst/>
              <a:gdLst/>
              <a:ahLst/>
              <a:cxnLst/>
              <a:rect l="0" t="0" r="0" b="0"/>
              <a:pathLst>
                <a:path w="421052" h="149946">
                  <a:moveTo>
                    <a:pt x="0" y="128543"/>
                  </a:moveTo>
                  <a:lnTo>
                    <a:pt x="33792" y="128543"/>
                  </a:lnTo>
                  <a:lnTo>
                    <a:pt x="65745" y="122392"/>
                  </a:lnTo>
                  <a:lnTo>
                    <a:pt x="98087" y="121530"/>
                  </a:lnTo>
                  <a:lnTo>
                    <a:pt x="115847" y="119322"/>
                  </a:lnTo>
                  <a:lnTo>
                    <a:pt x="149528" y="106929"/>
                  </a:lnTo>
                  <a:lnTo>
                    <a:pt x="179536" y="90433"/>
                  </a:lnTo>
                  <a:lnTo>
                    <a:pt x="187693" y="83296"/>
                  </a:lnTo>
                  <a:lnTo>
                    <a:pt x="190575" y="78535"/>
                  </a:lnTo>
                  <a:lnTo>
                    <a:pt x="198897" y="55717"/>
                  </a:lnTo>
                  <a:lnTo>
                    <a:pt x="198480" y="53005"/>
                  </a:lnTo>
                  <a:lnTo>
                    <a:pt x="193776" y="44317"/>
                  </a:lnTo>
                  <a:lnTo>
                    <a:pt x="189354" y="39470"/>
                  </a:lnTo>
                  <a:lnTo>
                    <a:pt x="185228" y="37361"/>
                  </a:lnTo>
                  <a:lnTo>
                    <a:pt x="176112" y="36008"/>
                  </a:lnTo>
                  <a:lnTo>
                    <a:pt x="144137" y="46325"/>
                  </a:lnTo>
                  <a:lnTo>
                    <a:pt x="137351" y="52579"/>
                  </a:lnTo>
                  <a:lnTo>
                    <a:pt x="124832" y="69210"/>
                  </a:lnTo>
                  <a:lnTo>
                    <a:pt x="121890" y="86991"/>
                  </a:lnTo>
                  <a:lnTo>
                    <a:pt x="121577" y="98681"/>
                  </a:lnTo>
                  <a:lnTo>
                    <a:pt x="123620" y="105481"/>
                  </a:lnTo>
                  <a:lnTo>
                    <a:pt x="135190" y="120107"/>
                  </a:lnTo>
                  <a:lnTo>
                    <a:pt x="147855" y="132580"/>
                  </a:lnTo>
                  <a:lnTo>
                    <a:pt x="160314" y="139441"/>
                  </a:lnTo>
                  <a:lnTo>
                    <a:pt x="187273" y="142632"/>
                  </a:lnTo>
                  <a:lnTo>
                    <a:pt x="195151" y="141949"/>
                  </a:lnTo>
                  <a:lnTo>
                    <a:pt x="204049" y="137102"/>
                  </a:lnTo>
                  <a:lnTo>
                    <a:pt x="216597" y="126035"/>
                  </a:lnTo>
                  <a:lnTo>
                    <a:pt x="223808" y="115188"/>
                  </a:lnTo>
                  <a:lnTo>
                    <a:pt x="233229" y="89696"/>
                  </a:lnTo>
                  <a:lnTo>
                    <a:pt x="235412" y="66532"/>
                  </a:lnTo>
                  <a:lnTo>
                    <a:pt x="233480" y="59179"/>
                  </a:lnTo>
                  <a:lnTo>
                    <a:pt x="230769" y="53265"/>
                  </a:lnTo>
                  <a:lnTo>
                    <a:pt x="229029" y="40883"/>
                  </a:lnTo>
                  <a:lnTo>
                    <a:pt x="228886" y="36766"/>
                  </a:lnTo>
                  <a:lnTo>
                    <a:pt x="230844" y="30074"/>
                  </a:lnTo>
                  <a:lnTo>
                    <a:pt x="233566" y="24454"/>
                  </a:lnTo>
                  <a:lnTo>
                    <a:pt x="235892" y="16828"/>
                  </a:lnTo>
                  <a:lnTo>
                    <a:pt x="239249" y="11952"/>
                  </a:lnTo>
                  <a:lnTo>
                    <a:pt x="245504" y="9256"/>
                  </a:lnTo>
                  <a:lnTo>
                    <a:pt x="252782" y="7264"/>
                  </a:lnTo>
                  <a:lnTo>
                    <a:pt x="262929" y="2474"/>
                  </a:lnTo>
                  <a:lnTo>
                    <a:pt x="293651" y="288"/>
                  </a:lnTo>
                  <a:lnTo>
                    <a:pt x="325175" y="0"/>
                  </a:lnTo>
                  <a:lnTo>
                    <a:pt x="356509" y="3757"/>
                  </a:lnTo>
                  <a:lnTo>
                    <a:pt x="390048" y="12957"/>
                  </a:lnTo>
                  <a:lnTo>
                    <a:pt x="397722" y="15788"/>
                  </a:lnTo>
                  <a:lnTo>
                    <a:pt x="414133" y="26550"/>
                  </a:lnTo>
                  <a:lnTo>
                    <a:pt x="416583" y="27210"/>
                  </a:lnTo>
                  <a:lnTo>
                    <a:pt x="418215" y="28444"/>
                  </a:lnTo>
                  <a:lnTo>
                    <a:pt x="420030" y="31932"/>
                  </a:lnTo>
                  <a:lnTo>
                    <a:pt x="421051" y="38358"/>
                  </a:lnTo>
                  <a:lnTo>
                    <a:pt x="419174" y="42952"/>
                  </a:lnTo>
                  <a:lnTo>
                    <a:pt x="409108" y="57118"/>
                  </a:lnTo>
                  <a:lnTo>
                    <a:pt x="407251" y="61874"/>
                  </a:lnTo>
                  <a:lnTo>
                    <a:pt x="402537" y="69014"/>
                  </a:lnTo>
                  <a:lnTo>
                    <a:pt x="400787" y="76950"/>
                  </a:lnTo>
                  <a:lnTo>
                    <a:pt x="400063" y="109098"/>
                  </a:lnTo>
                  <a:lnTo>
                    <a:pt x="400849" y="116726"/>
                  </a:lnTo>
                  <a:lnTo>
                    <a:pt x="406202" y="130623"/>
                  </a:lnTo>
                  <a:lnTo>
                    <a:pt x="406899" y="137979"/>
                  </a:lnTo>
                  <a:lnTo>
                    <a:pt x="406204" y="139596"/>
                  </a:lnTo>
                  <a:lnTo>
                    <a:pt x="404947" y="140674"/>
                  </a:lnTo>
                  <a:lnTo>
                    <a:pt x="403314" y="141393"/>
                  </a:lnTo>
                  <a:lnTo>
                    <a:pt x="402226" y="142666"/>
                  </a:lnTo>
                  <a:lnTo>
                    <a:pt x="401018" y="146197"/>
                  </a:lnTo>
                  <a:lnTo>
                    <a:pt x="399901" y="147456"/>
                  </a:lnTo>
                  <a:lnTo>
                    <a:pt x="396545" y="148855"/>
                  </a:lnTo>
                  <a:lnTo>
                    <a:pt x="376208" y="149945"/>
                  </a:lnTo>
                  <a:lnTo>
                    <a:pt x="371462" y="147845"/>
                  </a:lnTo>
                  <a:lnTo>
                    <a:pt x="365740" y="143821"/>
                  </a:lnTo>
                  <a:lnTo>
                    <a:pt x="357188" y="1428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634"/>
            <p:cNvSpPr/>
            <p:nvPr/>
          </p:nvSpPr>
          <p:spPr>
            <a:xfrm>
              <a:off x="6843713" y="4300672"/>
              <a:ext cx="228439" cy="214179"/>
            </a:xfrm>
            <a:custGeom>
              <a:avLst/>
              <a:gdLst/>
              <a:ahLst/>
              <a:cxnLst/>
              <a:rect l="0" t="0" r="0" b="0"/>
              <a:pathLst>
                <a:path w="228439" h="214179">
                  <a:moveTo>
                    <a:pt x="0" y="107022"/>
                  </a:moveTo>
                  <a:lnTo>
                    <a:pt x="0" y="75704"/>
                  </a:lnTo>
                  <a:lnTo>
                    <a:pt x="0" y="52205"/>
                  </a:lnTo>
                  <a:lnTo>
                    <a:pt x="4233" y="42707"/>
                  </a:lnTo>
                  <a:lnTo>
                    <a:pt x="20253" y="19707"/>
                  </a:lnTo>
                  <a:lnTo>
                    <a:pt x="46999" y="5046"/>
                  </a:lnTo>
                  <a:lnTo>
                    <a:pt x="72254" y="889"/>
                  </a:lnTo>
                  <a:lnTo>
                    <a:pt x="107263" y="0"/>
                  </a:lnTo>
                  <a:lnTo>
                    <a:pt x="134958" y="5595"/>
                  </a:lnTo>
                  <a:lnTo>
                    <a:pt x="165302" y="16661"/>
                  </a:lnTo>
                  <a:lnTo>
                    <a:pt x="187374" y="31788"/>
                  </a:lnTo>
                  <a:lnTo>
                    <a:pt x="222397" y="62809"/>
                  </a:lnTo>
                  <a:lnTo>
                    <a:pt x="225843" y="71761"/>
                  </a:lnTo>
                  <a:lnTo>
                    <a:pt x="228438" y="104667"/>
                  </a:lnTo>
                  <a:lnTo>
                    <a:pt x="224759" y="118936"/>
                  </a:lnTo>
                  <a:lnTo>
                    <a:pt x="215611" y="137980"/>
                  </a:lnTo>
                  <a:lnTo>
                    <a:pt x="191189" y="169199"/>
                  </a:lnTo>
                  <a:lnTo>
                    <a:pt x="175976" y="177832"/>
                  </a:lnTo>
                  <a:lnTo>
                    <a:pt x="143272" y="192692"/>
                  </a:lnTo>
                  <a:lnTo>
                    <a:pt x="119115" y="203852"/>
                  </a:lnTo>
                  <a:lnTo>
                    <a:pt x="105584" y="206885"/>
                  </a:lnTo>
                  <a:lnTo>
                    <a:pt x="93498" y="212502"/>
                  </a:lnTo>
                  <a:lnTo>
                    <a:pt x="78581" y="2141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635"/>
            <p:cNvSpPr/>
            <p:nvPr/>
          </p:nvSpPr>
          <p:spPr>
            <a:xfrm>
              <a:off x="6915150" y="4429125"/>
              <a:ext cx="28576" cy="185739"/>
            </a:xfrm>
            <a:custGeom>
              <a:avLst/>
              <a:gdLst/>
              <a:ahLst/>
              <a:cxnLst/>
              <a:rect l="0" t="0" r="0" b="0"/>
              <a:pathLst>
                <a:path w="28576" h="185739">
                  <a:moveTo>
                    <a:pt x="0" y="0"/>
                  </a:moveTo>
                  <a:lnTo>
                    <a:pt x="0" y="9943"/>
                  </a:lnTo>
                  <a:lnTo>
                    <a:pt x="6703" y="45181"/>
                  </a:lnTo>
                  <a:lnTo>
                    <a:pt x="7879" y="78093"/>
                  </a:lnTo>
                  <a:lnTo>
                    <a:pt x="13287" y="108190"/>
                  </a:lnTo>
                  <a:lnTo>
                    <a:pt x="19810" y="140895"/>
                  </a:lnTo>
                  <a:lnTo>
                    <a:pt x="22161" y="175195"/>
                  </a:lnTo>
                  <a:lnTo>
                    <a:pt x="28575" y="185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636"/>
            <p:cNvSpPr/>
            <p:nvPr/>
          </p:nvSpPr>
          <p:spPr>
            <a:xfrm>
              <a:off x="7415213" y="4079081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637"/>
            <p:cNvSpPr/>
            <p:nvPr/>
          </p:nvSpPr>
          <p:spPr>
            <a:xfrm>
              <a:off x="7650956" y="4186269"/>
              <a:ext cx="128589" cy="135701"/>
            </a:xfrm>
            <a:custGeom>
              <a:avLst/>
              <a:gdLst/>
              <a:ahLst/>
              <a:cxnLst/>
              <a:rect l="0" t="0" r="0" b="0"/>
              <a:pathLst>
                <a:path w="128589" h="135701">
                  <a:moveTo>
                    <a:pt x="0" y="78550"/>
                  </a:moveTo>
                  <a:lnTo>
                    <a:pt x="0" y="72399"/>
                  </a:lnTo>
                  <a:lnTo>
                    <a:pt x="26830" y="69328"/>
                  </a:lnTo>
                  <a:lnTo>
                    <a:pt x="33356" y="66514"/>
                  </a:lnTo>
                  <a:lnTo>
                    <a:pt x="62318" y="62277"/>
                  </a:lnTo>
                  <a:lnTo>
                    <a:pt x="92376" y="42779"/>
                  </a:lnTo>
                  <a:lnTo>
                    <a:pt x="102297" y="33296"/>
                  </a:lnTo>
                  <a:lnTo>
                    <a:pt x="104997" y="28539"/>
                  </a:lnTo>
                  <a:lnTo>
                    <a:pt x="106517" y="19282"/>
                  </a:lnTo>
                  <a:lnTo>
                    <a:pt x="107030" y="9516"/>
                  </a:lnTo>
                  <a:lnTo>
                    <a:pt x="104984" y="6064"/>
                  </a:lnTo>
                  <a:lnTo>
                    <a:pt x="103327" y="4032"/>
                  </a:lnTo>
                  <a:lnTo>
                    <a:pt x="99369" y="1775"/>
                  </a:lnTo>
                  <a:lnTo>
                    <a:pt x="90361" y="325"/>
                  </a:lnTo>
                  <a:lnTo>
                    <a:pt x="70039" y="0"/>
                  </a:lnTo>
                  <a:lnTo>
                    <a:pt x="44912" y="9914"/>
                  </a:lnTo>
                  <a:lnTo>
                    <a:pt x="26583" y="23818"/>
                  </a:lnTo>
                  <a:lnTo>
                    <a:pt x="23721" y="30677"/>
                  </a:lnTo>
                  <a:lnTo>
                    <a:pt x="21656" y="38223"/>
                  </a:lnTo>
                  <a:lnTo>
                    <a:pt x="16824" y="47727"/>
                  </a:lnTo>
                  <a:lnTo>
                    <a:pt x="14354" y="82437"/>
                  </a:lnTo>
                  <a:lnTo>
                    <a:pt x="14317" y="87686"/>
                  </a:lnTo>
                  <a:lnTo>
                    <a:pt x="16418" y="92664"/>
                  </a:lnTo>
                  <a:lnTo>
                    <a:pt x="24234" y="102328"/>
                  </a:lnTo>
                  <a:lnTo>
                    <a:pt x="59173" y="125511"/>
                  </a:lnTo>
                  <a:lnTo>
                    <a:pt x="73713" y="132328"/>
                  </a:lnTo>
                  <a:lnTo>
                    <a:pt x="107150" y="135502"/>
                  </a:lnTo>
                  <a:lnTo>
                    <a:pt x="128588" y="135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638"/>
            <p:cNvSpPr/>
            <p:nvPr/>
          </p:nvSpPr>
          <p:spPr>
            <a:xfrm>
              <a:off x="7529513" y="4043363"/>
              <a:ext cx="57151" cy="200026"/>
            </a:xfrm>
            <a:custGeom>
              <a:avLst/>
              <a:gdLst/>
              <a:ahLst/>
              <a:cxnLst/>
              <a:rect l="0" t="0" r="0" b="0"/>
              <a:pathLst>
                <a:path w="57151" h="200026">
                  <a:moveTo>
                    <a:pt x="0" y="0"/>
                  </a:moveTo>
                  <a:lnTo>
                    <a:pt x="0" y="3792"/>
                  </a:lnTo>
                  <a:lnTo>
                    <a:pt x="793" y="4909"/>
                  </a:lnTo>
                  <a:lnTo>
                    <a:pt x="2116" y="5654"/>
                  </a:lnTo>
                  <a:lnTo>
                    <a:pt x="3792" y="6150"/>
                  </a:lnTo>
                  <a:lnTo>
                    <a:pt x="4909" y="7275"/>
                  </a:lnTo>
                  <a:lnTo>
                    <a:pt x="11856" y="24973"/>
                  </a:lnTo>
                  <a:lnTo>
                    <a:pt x="21915" y="59334"/>
                  </a:lnTo>
                  <a:lnTo>
                    <a:pt x="35761" y="94550"/>
                  </a:lnTo>
                  <a:lnTo>
                    <a:pt x="40758" y="114798"/>
                  </a:lnTo>
                  <a:lnTo>
                    <a:pt x="44356" y="133761"/>
                  </a:lnTo>
                  <a:lnTo>
                    <a:pt x="53468" y="168953"/>
                  </a:lnTo>
                  <a:lnTo>
                    <a:pt x="57150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639"/>
            <p:cNvSpPr/>
            <p:nvPr/>
          </p:nvSpPr>
          <p:spPr>
            <a:xfrm>
              <a:off x="7472657" y="4171950"/>
              <a:ext cx="42569" cy="78582"/>
            </a:xfrm>
            <a:custGeom>
              <a:avLst/>
              <a:gdLst/>
              <a:ahLst/>
              <a:cxnLst/>
              <a:rect l="0" t="0" r="0" b="0"/>
              <a:pathLst>
                <a:path w="42569" h="78582">
                  <a:moveTo>
                    <a:pt x="6849" y="0"/>
                  </a:moveTo>
                  <a:lnTo>
                    <a:pt x="3056" y="0"/>
                  </a:lnTo>
                  <a:lnTo>
                    <a:pt x="1939" y="794"/>
                  </a:lnTo>
                  <a:lnTo>
                    <a:pt x="1195" y="2117"/>
                  </a:lnTo>
                  <a:lnTo>
                    <a:pt x="0" y="6151"/>
                  </a:lnTo>
                  <a:lnTo>
                    <a:pt x="4673" y="12651"/>
                  </a:lnTo>
                  <a:lnTo>
                    <a:pt x="12361" y="31169"/>
                  </a:lnTo>
                  <a:lnTo>
                    <a:pt x="37814" y="66356"/>
                  </a:lnTo>
                  <a:lnTo>
                    <a:pt x="40455" y="71296"/>
                  </a:lnTo>
                  <a:lnTo>
                    <a:pt x="42568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640"/>
            <p:cNvSpPr/>
            <p:nvPr/>
          </p:nvSpPr>
          <p:spPr>
            <a:xfrm>
              <a:off x="7250906" y="4151638"/>
              <a:ext cx="192883" cy="120201"/>
            </a:xfrm>
            <a:custGeom>
              <a:avLst/>
              <a:gdLst/>
              <a:ahLst/>
              <a:cxnLst/>
              <a:rect l="0" t="0" r="0" b="0"/>
              <a:pathLst>
                <a:path w="192883" h="120201">
                  <a:moveTo>
                    <a:pt x="0" y="84606"/>
                  </a:moveTo>
                  <a:lnTo>
                    <a:pt x="0" y="101399"/>
                  </a:lnTo>
                  <a:lnTo>
                    <a:pt x="2117" y="106092"/>
                  </a:lnTo>
                  <a:lnTo>
                    <a:pt x="4910" y="110824"/>
                  </a:lnTo>
                  <a:lnTo>
                    <a:pt x="7118" y="120200"/>
                  </a:lnTo>
                  <a:lnTo>
                    <a:pt x="7144" y="86830"/>
                  </a:lnTo>
                  <a:lnTo>
                    <a:pt x="7938" y="60570"/>
                  </a:lnTo>
                  <a:lnTo>
                    <a:pt x="17786" y="28836"/>
                  </a:lnTo>
                  <a:lnTo>
                    <a:pt x="24144" y="19045"/>
                  </a:lnTo>
                  <a:lnTo>
                    <a:pt x="28723" y="15780"/>
                  </a:lnTo>
                  <a:lnTo>
                    <a:pt x="33404" y="13535"/>
                  </a:lnTo>
                  <a:lnTo>
                    <a:pt x="40501" y="8603"/>
                  </a:lnTo>
                  <a:lnTo>
                    <a:pt x="45253" y="7170"/>
                  </a:lnTo>
                  <a:lnTo>
                    <a:pt x="47631" y="7582"/>
                  </a:lnTo>
                  <a:lnTo>
                    <a:pt x="57151" y="11830"/>
                  </a:lnTo>
                  <a:lnTo>
                    <a:pt x="62883" y="12904"/>
                  </a:lnTo>
                  <a:lnTo>
                    <a:pt x="74114" y="23088"/>
                  </a:lnTo>
                  <a:lnTo>
                    <a:pt x="76596" y="29748"/>
                  </a:lnTo>
                  <a:lnTo>
                    <a:pt x="78492" y="37206"/>
                  </a:lnTo>
                  <a:lnTo>
                    <a:pt x="83229" y="46661"/>
                  </a:lnTo>
                  <a:lnTo>
                    <a:pt x="85780" y="58369"/>
                  </a:lnTo>
                  <a:lnTo>
                    <a:pt x="91233" y="69840"/>
                  </a:lnTo>
                  <a:lnTo>
                    <a:pt x="92546" y="75956"/>
                  </a:lnTo>
                  <a:lnTo>
                    <a:pt x="93447" y="76458"/>
                  </a:lnTo>
                  <a:lnTo>
                    <a:pt x="96565" y="77016"/>
                  </a:lnTo>
                  <a:lnTo>
                    <a:pt x="97714" y="77958"/>
                  </a:lnTo>
                  <a:lnTo>
                    <a:pt x="98991" y="81122"/>
                  </a:lnTo>
                  <a:lnTo>
                    <a:pt x="99331" y="81490"/>
                  </a:lnTo>
                  <a:lnTo>
                    <a:pt x="99559" y="80941"/>
                  </a:lnTo>
                  <a:lnTo>
                    <a:pt x="99986" y="73873"/>
                  </a:lnTo>
                  <a:lnTo>
                    <a:pt x="102117" y="69781"/>
                  </a:lnTo>
                  <a:lnTo>
                    <a:pt x="103797" y="67579"/>
                  </a:lnTo>
                  <a:lnTo>
                    <a:pt x="105664" y="60899"/>
                  </a:lnTo>
                  <a:lnTo>
                    <a:pt x="109142" y="40054"/>
                  </a:lnTo>
                  <a:lnTo>
                    <a:pt x="114889" y="29072"/>
                  </a:lnTo>
                  <a:lnTo>
                    <a:pt x="118530" y="23411"/>
                  </a:lnTo>
                  <a:lnTo>
                    <a:pt x="121374" y="15762"/>
                  </a:lnTo>
                  <a:lnTo>
                    <a:pt x="127481" y="7464"/>
                  </a:lnTo>
                  <a:lnTo>
                    <a:pt x="128260" y="2658"/>
                  </a:lnTo>
                  <a:lnTo>
                    <a:pt x="129163" y="1399"/>
                  </a:lnTo>
                  <a:lnTo>
                    <a:pt x="130559" y="560"/>
                  </a:lnTo>
                  <a:lnTo>
                    <a:pt x="132283" y="0"/>
                  </a:lnTo>
                  <a:lnTo>
                    <a:pt x="133432" y="421"/>
                  </a:lnTo>
                  <a:lnTo>
                    <a:pt x="134199" y="1495"/>
                  </a:lnTo>
                  <a:lnTo>
                    <a:pt x="134710" y="3005"/>
                  </a:lnTo>
                  <a:lnTo>
                    <a:pt x="135845" y="4011"/>
                  </a:lnTo>
                  <a:lnTo>
                    <a:pt x="139221" y="5130"/>
                  </a:lnTo>
                  <a:lnTo>
                    <a:pt x="140440" y="6222"/>
                  </a:lnTo>
                  <a:lnTo>
                    <a:pt x="159639" y="39810"/>
                  </a:lnTo>
                  <a:lnTo>
                    <a:pt x="175424" y="66244"/>
                  </a:lnTo>
                  <a:lnTo>
                    <a:pt x="180085" y="82625"/>
                  </a:lnTo>
                  <a:lnTo>
                    <a:pt x="181969" y="85667"/>
                  </a:lnTo>
                  <a:lnTo>
                    <a:pt x="186180" y="89046"/>
                  </a:lnTo>
                  <a:lnTo>
                    <a:pt x="192882" y="91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641"/>
            <p:cNvSpPr/>
            <p:nvPr/>
          </p:nvSpPr>
          <p:spPr>
            <a:xfrm>
              <a:off x="7172325" y="4086225"/>
              <a:ext cx="7145" cy="21432"/>
            </a:xfrm>
            <a:custGeom>
              <a:avLst/>
              <a:gdLst/>
              <a:ahLst/>
              <a:cxnLst/>
              <a:rect l="0" t="0" r="0" b="0"/>
              <a:pathLst>
                <a:path w="7145" h="21432">
                  <a:moveTo>
                    <a:pt x="7144" y="21431"/>
                  </a:moveTo>
                  <a:lnTo>
                    <a:pt x="7144" y="17639"/>
                  </a:lnTo>
                  <a:lnTo>
                    <a:pt x="5027" y="13660"/>
                  </a:lnTo>
                  <a:lnTo>
                    <a:pt x="993" y="843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642"/>
            <p:cNvSpPr/>
            <p:nvPr/>
          </p:nvSpPr>
          <p:spPr>
            <a:xfrm>
              <a:off x="4400550" y="4064892"/>
              <a:ext cx="2427320" cy="357090"/>
            </a:xfrm>
            <a:custGeom>
              <a:avLst/>
              <a:gdLst/>
              <a:ahLst/>
              <a:cxnLst/>
              <a:rect l="0" t="0" r="0" b="0"/>
              <a:pathLst>
                <a:path w="2427320" h="357090">
                  <a:moveTo>
                    <a:pt x="0" y="157064"/>
                  </a:moveTo>
                  <a:lnTo>
                    <a:pt x="3792" y="157064"/>
                  </a:lnTo>
                  <a:lnTo>
                    <a:pt x="7771" y="159181"/>
                  </a:lnTo>
                  <a:lnTo>
                    <a:pt x="9943" y="160856"/>
                  </a:lnTo>
                  <a:lnTo>
                    <a:pt x="16590" y="162719"/>
                  </a:lnTo>
                  <a:lnTo>
                    <a:pt x="48719" y="166194"/>
                  </a:lnTo>
                  <a:lnTo>
                    <a:pt x="66029" y="169824"/>
                  </a:lnTo>
                  <a:lnTo>
                    <a:pt x="101035" y="176060"/>
                  </a:lnTo>
                  <a:lnTo>
                    <a:pt x="136404" y="180131"/>
                  </a:lnTo>
                  <a:lnTo>
                    <a:pt x="164505" y="186124"/>
                  </a:lnTo>
                  <a:lnTo>
                    <a:pt x="192940" y="192926"/>
                  </a:lnTo>
                  <a:lnTo>
                    <a:pt x="221474" y="199969"/>
                  </a:lnTo>
                  <a:lnTo>
                    <a:pt x="250036" y="204966"/>
                  </a:lnTo>
                  <a:lnTo>
                    <a:pt x="280724" y="208564"/>
                  </a:lnTo>
                  <a:lnTo>
                    <a:pt x="314952" y="214657"/>
                  </a:lnTo>
                  <a:lnTo>
                    <a:pt x="339210" y="218380"/>
                  </a:lnTo>
                  <a:lnTo>
                    <a:pt x="365866" y="220034"/>
                  </a:lnTo>
                  <a:lnTo>
                    <a:pt x="391472" y="222886"/>
                  </a:lnTo>
                  <a:lnTo>
                    <a:pt x="416875" y="226006"/>
                  </a:lnTo>
                  <a:lnTo>
                    <a:pt x="444040" y="227393"/>
                  </a:lnTo>
                  <a:lnTo>
                    <a:pt x="474106" y="228009"/>
                  </a:lnTo>
                  <a:lnTo>
                    <a:pt x="505196" y="229077"/>
                  </a:lnTo>
                  <a:lnTo>
                    <a:pt x="534887" y="232196"/>
                  </a:lnTo>
                  <a:lnTo>
                    <a:pt x="566076" y="234113"/>
                  </a:lnTo>
                  <a:lnTo>
                    <a:pt x="599253" y="234964"/>
                  </a:lnTo>
                  <a:lnTo>
                    <a:pt x="616989" y="235191"/>
                  </a:lnTo>
                  <a:lnTo>
                    <a:pt x="635164" y="235342"/>
                  </a:lnTo>
                  <a:lnTo>
                    <a:pt x="670174" y="235511"/>
                  </a:lnTo>
                  <a:lnTo>
                    <a:pt x="704255" y="235586"/>
                  </a:lnTo>
                  <a:lnTo>
                    <a:pt x="737923" y="235619"/>
                  </a:lnTo>
                  <a:lnTo>
                    <a:pt x="773524" y="235633"/>
                  </a:lnTo>
                  <a:lnTo>
                    <a:pt x="791907" y="235637"/>
                  </a:lnTo>
                  <a:lnTo>
                    <a:pt x="810513" y="234846"/>
                  </a:lnTo>
                  <a:lnTo>
                    <a:pt x="829267" y="233525"/>
                  </a:lnTo>
                  <a:lnTo>
                    <a:pt x="848120" y="231851"/>
                  </a:lnTo>
                  <a:lnTo>
                    <a:pt x="867039" y="230735"/>
                  </a:lnTo>
                  <a:lnTo>
                    <a:pt x="886001" y="229990"/>
                  </a:lnTo>
                  <a:lnTo>
                    <a:pt x="904992" y="229494"/>
                  </a:lnTo>
                  <a:lnTo>
                    <a:pt x="924797" y="229163"/>
                  </a:lnTo>
                  <a:lnTo>
                    <a:pt x="945144" y="228943"/>
                  </a:lnTo>
                  <a:lnTo>
                    <a:pt x="965852" y="228796"/>
                  </a:lnTo>
                  <a:lnTo>
                    <a:pt x="986008" y="228698"/>
                  </a:lnTo>
                  <a:lnTo>
                    <a:pt x="1005795" y="228632"/>
                  </a:lnTo>
                  <a:lnTo>
                    <a:pt x="1025336" y="228589"/>
                  </a:lnTo>
                  <a:lnTo>
                    <a:pt x="1045508" y="228560"/>
                  </a:lnTo>
                  <a:lnTo>
                    <a:pt x="1066099" y="228541"/>
                  </a:lnTo>
                  <a:lnTo>
                    <a:pt x="1086970" y="228528"/>
                  </a:lnTo>
                  <a:lnTo>
                    <a:pt x="1107234" y="227725"/>
                  </a:lnTo>
                  <a:lnTo>
                    <a:pt x="1127093" y="226396"/>
                  </a:lnTo>
                  <a:lnTo>
                    <a:pt x="1146683" y="224717"/>
                  </a:lnTo>
                  <a:lnTo>
                    <a:pt x="1166887" y="223597"/>
                  </a:lnTo>
                  <a:lnTo>
                    <a:pt x="1187500" y="222851"/>
                  </a:lnTo>
                  <a:lnTo>
                    <a:pt x="1208385" y="222353"/>
                  </a:lnTo>
                  <a:lnTo>
                    <a:pt x="1228659" y="221228"/>
                  </a:lnTo>
                  <a:lnTo>
                    <a:pt x="1248525" y="219684"/>
                  </a:lnTo>
                  <a:lnTo>
                    <a:pt x="1268119" y="217861"/>
                  </a:lnTo>
                  <a:lnTo>
                    <a:pt x="1287531" y="215851"/>
                  </a:lnTo>
                  <a:lnTo>
                    <a:pt x="1306823" y="213718"/>
                  </a:lnTo>
                  <a:lnTo>
                    <a:pt x="1326034" y="211502"/>
                  </a:lnTo>
                  <a:lnTo>
                    <a:pt x="1345985" y="210025"/>
                  </a:lnTo>
                  <a:lnTo>
                    <a:pt x="1366430" y="209040"/>
                  </a:lnTo>
                  <a:lnTo>
                    <a:pt x="1387203" y="208384"/>
                  </a:lnTo>
                  <a:lnTo>
                    <a:pt x="1407402" y="207152"/>
                  </a:lnTo>
                  <a:lnTo>
                    <a:pt x="1427218" y="205537"/>
                  </a:lnTo>
                  <a:lnTo>
                    <a:pt x="1446778" y="203667"/>
                  </a:lnTo>
                  <a:lnTo>
                    <a:pt x="1466169" y="201627"/>
                  </a:lnTo>
                  <a:lnTo>
                    <a:pt x="1485446" y="199473"/>
                  </a:lnTo>
                  <a:lnTo>
                    <a:pt x="1504648" y="197242"/>
                  </a:lnTo>
                  <a:lnTo>
                    <a:pt x="1523798" y="194962"/>
                  </a:lnTo>
                  <a:lnTo>
                    <a:pt x="1542916" y="192649"/>
                  </a:lnTo>
                  <a:lnTo>
                    <a:pt x="1562010" y="190312"/>
                  </a:lnTo>
                  <a:lnTo>
                    <a:pt x="1581090" y="188755"/>
                  </a:lnTo>
                  <a:lnTo>
                    <a:pt x="1600160" y="187716"/>
                  </a:lnTo>
                  <a:lnTo>
                    <a:pt x="1619223" y="187024"/>
                  </a:lnTo>
                  <a:lnTo>
                    <a:pt x="1638282" y="185769"/>
                  </a:lnTo>
                  <a:lnTo>
                    <a:pt x="1657338" y="184138"/>
                  </a:lnTo>
                  <a:lnTo>
                    <a:pt x="1676392" y="182257"/>
                  </a:lnTo>
                  <a:lnTo>
                    <a:pt x="1695445" y="180210"/>
                  </a:lnTo>
                  <a:lnTo>
                    <a:pt x="1714497" y="178051"/>
                  </a:lnTo>
                  <a:lnTo>
                    <a:pt x="1733548" y="175818"/>
                  </a:lnTo>
                  <a:lnTo>
                    <a:pt x="1751805" y="174329"/>
                  </a:lnTo>
                  <a:lnTo>
                    <a:pt x="1786906" y="172675"/>
                  </a:lnTo>
                  <a:lnTo>
                    <a:pt x="1804840" y="171440"/>
                  </a:lnTo>
                  <a:lnTo>
                    <a:pt x="1823145" y="169823"/>
                  </a:lnTo>
                  <a:lnTo>
                    <a:pt x="1858832" y="166704"/>
                  </a:lnTo>
                  <a:lnTo>
                    <a:pt x="1890566" y="165317"/>
                  </a:lnTo>
                  <a:lnTo>
                    <a:pt x="1924779" y="162584"/>
                  </a:lnTo>
                  <a:lnTo>
                    <a:pt x="1959563" y="159518"/>
                  </a:lnTo>
                  <a:lnTo>
                    <a:pt x="1990898" y="158154"/>
                  </a:lnTo>
                  <a:lnTo>
                    <a:pt x="2020700" y="155432"/>
                  </a:lnTo>
                  <a:lnTo>
                    <a:pt x="2049820" y="152370"/>
                  </a:lnTo>
                  <a:lnTo>
                    <a:pt x="2078637" y="151010"/>
                  </a:lnTo>
                  <a:lnTo>
                    <a:pt x="2105203" y="150405"/>
                  </a:lnTo>
                  <a:lnTo>
                    <a:pt x="2131033" y="149342"/>
                  </a:lnTo>
                  <a:lnTo>
                    <a:pt x="2158388" y="146224"/>
                  </a:lnTo>
                  <a:lnTo>
                    <a:pt x="2192979" y="140006"/>
                  </a:lnTo>
                  <a:lnTo>
                    <a:pt x="2223337" y="136929"/>
                  </a:lnTo>
                  <a:lnTo>
                    <a:pt x="2252441" y="132225"/>
                  </a:lnTo>
                  <a:lnTo>
                    <a:pt x="2284222" y="123524"/>
                  </a:lnTo>
                  <a:lnTo>
                    <a:pt x="2304493" y="114162"/>
                  </a:lnTo>
                  <a:lnTo>
                    <a:pt x="2323928" y="97531"/>
                  </a:lnTo>
                  <a:lnTo>
                    <a:pt x="2324779" y="95150"/>
                  </a:lnTo>
                  <a:lnTo>
                    <a:pt x="2324553" y="92769"/>
                  </a:lnTo>
                  <a:lnTo>
                    <a:pt x="2322185" y="88007"/>
                  </a:lnTo>
                  <a:lnTo>
                    <a:pt x="2308057" y="68811"/>
                  </a:lnTo>
                  <a:lnTo>
                    <a:pt x="2275256" y="51692"/>
                  </a:lnTo>
                  <a:lnTo>
                    <a:pt x="2244073" y="37149"/>
                  </a:lnTo>
                  <a:lnTo>
                    <a:pt x="2214747" y="26397"/>
                  </a:lnTo>
                  <a:lnTo>
                    <a:pt x="2181115" y="16630"/>
                  </a:lnTo>
                  <a:lnTo>
                    <a:pt x="2150718" y="9174"/>
                  </a:lnTo>
                  <a:lnTo>
                    <a:pt x="2116197" y="2416"/>
                  </a:lnTo>
                  <a:lnTo>
                    <a:pt x="2090987" y="0"/>
                  </a:lnTo>
                  <a:lnTo>
                    <a:pt x="2089317" y="761"/>
                  </a:lnTo>
                  <a:lnTo>
                    <a:pt x="2088204" y="2062"/>
                  </a:lnTo>
                  <a:lnTo>
                    <a:pt x="2087460" y="3723"/>
                  </a:lnTo>
                  <a:lnTo>
                    <a:pt x="2087759" y="4831"/>
                  </a:lnTo>
                  <a:lnTo>
                    <a:pt x="2088752" y="5569"/>
                  </a:lnTo>
                  <a:lnTo>
                    <a:pt x="2090207" y="6061"/>
                  </a:lnTo>
                  <a:lnTo>
                    <a:pt x="2112424" y="19173"/>
                  </a:lnTo>
                  <a:lnTo>
                    <a:pt x="2144587" y="28521"/>
                  </a:lnTo>
                  <a:lnTo>
                    <a:pt x="2172133" y="37750"/>
                  </a:lnTo>
                  <a:lnTo>
                    <a:pt x="2202520" y="50539"/>
                  </a:lnTo>
                  <a:lnTo>
                    <a:pt x="2236659" y="66499"/>
                  </a:lnTo>
                  <a:lnTo>
                    <a:pt x="2269793" y="84193"/>
                  </a:lnTo>
                  <a:lnTo>
                    <a:pt x="2299719" y="101606"/>
                  </a:lnTo>
                  <a:lnTo>
                    <a:pt x="2328694" y="119730"/>
                  </a:lnTo>
                  <a:lnTo>
                    <a:pt x="2357388" y="137271"/>
                  </a:lnTo>
                  <a:lnTo>
                    <a:pt x="2387943" y="160739"/>
                  </a:lnTo>
                  <a:lnTo>
                    <a:pt x="2408472" y="181456"/>
                  </a:lnTo>
                  <a:lnTo>
                    <a:pt x="2425372" y="215915"/>
                  </a:lnTo>
                  <a:lnTo>
                    <a:pt x="2427319" y="225818"/>
                  </a:lnTo>
                  <a:lnTo>
                    <a:pt x="2426067" y="235511"/>
                  </a:lnTo>
                  <a:lnTo>
                    <a:pt x="2420714" y="259440"/>
                  </a:lnTo>
                  <a:lnTo>
                    <a:pt x="2400589" y="292794"/>
                  </a:lnTo>
                  <a:lnTo>
                    <a:pt x="2396460" y="302320"/>
                  </a:lnTo>
                  <a:lnTo>
                    <a:pt x="2385578" y="335658"/>
                  </a:lnTo>
                  <a:lnTo>
                    <a:pt x="2380857" y="347829"/>
                  </a:lnTo>
                  <a:lnTo>
                    <a:pt x="2378869" y="3570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643"/>
            <p:cNvSpPr/>
            <p:nvPr/>
          </p:nvSpPr>
          <p:spPr>
            <a:xfrm>
              <a:off x="6829425" y="3636626"/>
              <a:ext cx="571501" cy="378122"/>
            </a:xfrm>
            <a:custGeom>
              <a:avLst/>
              <a:gdLst/>
              <a:ahLst/>
              <a:cxnLst/>
              <a:rect l="0" t="0" r="0" b="0"/>
              <a:pathLst>
                <a:path w="571501" h="378122">
                  <a:moveTo>
                    <a:pt x="0" y="220999"/>
                  </a:moveTo>
                  <a:lnTo>
                    <a:pt x="794" y="245835"/>
                  </a:lnTo>
                  <a:lnTo>
                    <a:pt x="5655" y="268297"/>
                  </a:lnTo>
                  <a:lnTo>
                    <a:pt x="8819" y="289517"/>
                  </a:lnTo>
                  <a:lnTo>
                    <a:pt x="13207" y="310910"/>
                  </a:lnTo>
                  <a:lnTo>
                    <a:pt x="16262" y="335223"/>
                  </a:lnTo>
                  <a:lnTo>
                    <a:pt x="19900" y="349564"/>
                  </a:lnTo>
                  <a:lnTo>
                    <a:pt x="22023" y="367693"/>
                  </a:lnTo>
                  <a:lnTo>
                    <a:pt x="28549" y="378121"/>
                  </a:lnTo>
                  <a:lnTo>
                    <a:pt x="29369" y="344667"/>
                  </a:lnTo>
                  <a:lnTo>
                    <a:pt x="39217" y="309006"/>
                  </a:lnTo>
                  <a:lnTo>
                    <a:pt x="48352" y="283037"/>
                  </a:lnTo>
                  <a:lnTo>
                    <a:pt x="67676" y="253667"/>
                  </a:lnTo>
                  <a:lnTo>
                    <a:pt x="71882" y="251393"/>
                  </a:lnTo>
                  <a:lnTo>
                    <a:pt x="83403" y="249814"/>
                  </a:lnTo>
                  <a:lnTo>
                    <a:pt x="88132" y="249680"/>
                  </a:lnTo>
                  <a:lnTo>
                    <a:pt x="92880" y="251738"/>
                  </a:lnTo>
                  <a:lnTo>
                    <a:pt x="95258" y="253398"/>
                  </a:lnTo>
                  <a:lnTo>
                    <a:pt x="97899" y="257359"/>
                  </a:lnTo>
                  <a:lnTo>
                    <a:pt x="99867" y="261765"/>
                  </a:lnTo>
                  <a:lnTo>
                    <a:pt x="109832" y="277216"/>
                  </a:lnTo>
                  <a:lnTo>
                    <a:pt x="119780" y="311807"/>
                  </a:lnTo>
                  <a:lnTo>
                    <a:pt x="123068" y="322518"/>
                  </a:lnTo>
                  <a:lnTo>
                    <a:pt x="126952" y="333629"/>
                  </a:lnTo>
                  <a:lnTo>
                    <a:pt x="128264" y="340702"/>
                  </a:lnTo>
                  <a:lnTo>
                    <a:pt x="135428" y="349247"/>
                  </a:lnTo>
                  <a:lnTo>
                    <a:pt x="139434" y="349486"/>
                  </a:lnTo>
                  <a:lnTo>
                    <a:pt x="140581" y="348726"/>
                  </a:lnTo>
                  <a:lnTo>
                    <a:pt x="141346" y="347425"/>
                  </a:lnTo>
                  <a:lnTo>
                    <a:pt x="155192" y="313626"/>
                  </a:lnTo>
                  <a:lnTo>
                    <a:pt x="158695" y="299509"/>
                  </a:lnTo>
                  <a:lnTo>
                    <a:pt x="173921" y="266239"/>
                  </a:lnTo>
                  <a:lnTo>
                    <a:pt x="192736" y="230803"/>
                  </a:lnTo>
                  <a:lnTo>
                    <a:pt x="198908" y="222447"/>
                  </a:lnTo>
                  <a:lnTo>
                    <a:pt x="200075" y="222758"/>
                  </a:lnTo>
                  <a:lnTo>
                    <a:pt x="206078" y="227277"/>
                  </a:lnTo>
                  <a:lnTo>
                    <a:pt x="206684" y="229874"/>
                  </a:lnTo>
                  <a:lnTo>
                    <a:pt x="207161" y="262627"/>
                  </a:lnTo>
                  <a:lnTo>
                    <a:pt x="214444" y="294885"/>
                  </a:lnTo>
                  <a:lnTo>
                    <a:pt x="219820" y="308332"/>
                  </a:lnTo>
                  <a:lnTo>
                    <a:pt x="238154" y="336564"/>
                  </a:lnTo>
                  <a:lnTo>
                    <a:pt x="242901" y="339830"/>
                  </a:lnTo>
                  <a:lnTo>
                    <a:pt x="248449" y="341282"/>
                  </a:lnTo>
                  <a:lnTo>
                    <a:pt x="265708" y="342290"/>
                  </a:lnTo>
                  <a:lnTo>
                    <a:pt x="291901" y="334652"/>
                  </a:lnTo>
                  <a:lnTo>
                    <a:pt x="304771" y="327963"/>
                  </a:lnTo>
                  <a:lnTo>
                    <a:pt x="332566" y="306080"/>
                  </a:lnTo>
                  <a:lnTo>
                    <a:pt x="346449" y="287736"/>
                  </a:lnTo>
                  <a:lnTo>
                    <a:pt x="351451" y="272664"/>
                  </a:lnTo>
                  <a:lnTo>
                    <a:pt x="353363" y="269730"/>
                  </a:lnTo>
                  <a:lnTo>
                    <a:pt x="356054" y="258016"/>
                  </a:lnTo>
                  <a:lnTo>
                    <a:pt x="354568" y="251209"/>
                  </a:lnTo>
                  <a:lnTo>
                    <a:pt x="352054" y="245538"/>
                  </a:lnTo>
                  <a:lnTo>
                    <a:pt x="350937" y="240372"/>
                  </a:lnTo>
                  <a:lnTo>
                    <a:pt x="349845" y="238677"/>
                  </a:lnTo>
                  <a:lnTo>
                    <a:pt x="348324" y="237547"/>
                  </a:lnTo>
                  <a:lnTo>
                    <a:pt x="344517" y="236291"/>
                  </a:lnTo>
                  <a:lnTo>
                    <a:pt x="333274" y="235419"/>
                  </a:lnTo>
                  <a:lnTo>
                    <a:pt x="328568" y="237462"/>
                  </a:lnTo>
                  <a:lnTo>
                    <a:pt x="323830" y="240222"/>
                  </a:lnTo>
                  <a:lnTo>
                    <a:pt x="316700" y="242570"/>
                  </a:lnTo>
                  <a:lnTo>
                    <a:pt x="311941" y="245932"/>
                  </a:lnTo>
                  <a:lnTo>
                    <a:pt x="309297" y="252189"/>
                  </a:lnTo>
                  <a:lnTo>
                    <a:pt x="300534" y="286850"/>
                  </a:lnTo>
                  <a:lnTo>
                    <a:pt x="301052" y="295510"/>
                  </a:lnTo>
                  <a:lnTo>
                    <a:pt x="305806" y="308517"/>
                  </a:lnTo>
                  <a:lnTo>
                    <a:pt x="316839" y="323002"/>
                  </a:lnTo>
                  <a:lnTo>
                    <a:pt x="327682" y="330421"/>
                  </a:lnTo>
                  <a:lnTo>
                    <a:pt x="344740" y="333854"/>
                  </a:lnTo>
                  <a:lnTo>
                    <a:pt x="371045" y="334220"/>
                  </a:lnTo>
                  <a:lnTo>
                    <a:pt x="404884" y="321526"/>
                  </a:lnTo>
                  <a:lnTo>
                    <a:pt x="435312" y="303974"/>
                  </a:lnTo>
                  <a:lnTo>
                    <a:pt x="466370" y="283103"/>
                  </a:lnTo>
                  <a:lnTo>
                    <a:pt x="489286" y="263213"/>
                  </a:lnTo>
                  <a:lnTo>
                    <a:pt x="521162" y="228057"/>
                  </a:lnTo>
                  <a:lnTo>
                    <a:pt x="542389" y="197434"/>
                  </a:lnTo>
                  <a:lnTo>
                    <a:pt x="558077" y="164838"/>
                  </a:lnTo>
                  <a:lnTo>
                    <a:pt x="563910" y="134676"/>
                  </a:lnTo>
                  <a:lnTo>
                    <a:pt x="568899" y="106610"/>
                  </a:lnTo>
                  <a:lnTo>
                    <a:pt x="569935" y="72012"/>
                  </a:lnTo>
                  <a:lnTo>
                    <a:pt x="565248" y="39033"/>
                  </a:lnTo>
                  <a:lnTo>
                    <a:pt x="563738" y="19661"/>
                  </a:lnTo>
                  <a:lnTo>
                    <a:pt x="557302" y="0"/>
                  </a:lnTo>
                  <a:lnTo>
                    <a:pt x="557239" y="3471"/>
                  </a:lnTo>
                  <a:lnTo>
                    <a:pt x="555107" y="7374"/>
                  </a:lnTo>
                  <a:lnTo>
                    <a:pt x="553428" y="9526"/>
                  </a:lnTo>
                  <a:lnTo>
                    <a:pt x="551562" y="16151"/>
                  </a:lnTo>
                  <a:lnTo>
                    <a:pt x="548394" y="28805"/>
                  </a:lnTo>
                  <a:lnTo>
                    <a:pt x="545356" y="38742"/>
                  </a:lnTo>
                  <a:lnTo>
                    <a:pt x="539453" y="71439"/>
                  </a:lnTo>
                  <a:lnTo>
                    <a:pt x="534148" y="106759"/>
                  </a:lnTo>
                  <a:lnTo>
                    <a:pt x="529726" y="139078"/>
                  </a:lnTo>
                  <a:lnTo>
                    <a:pt x="528853" y="171127"/>
                  </a:lnTo>
                  <a:lnTo>
                    <a:pt x="530796" y="205092"/>
                  </a:lnTo>
                  <a:lnTo>
                    <a:pt x="534797" y="234967"/>
                  </a:lnTo>
                  <a:lnTo>
                    <a:pt x="540496" y="268708"/>
                  </a:lnTo>
                  <a:lnTo>
                    <a:pt x="546398" y="302629"/>
                  </a:lnTo>
                  <a:lnTo>
                    <a:pt x="557356" y="331467"/>
                  </a:lnTo>
                  <a:lnTo>
                    <a:pt x="571500" y="3567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644"/>
            <p:cNvSpPr/>
            <p:nvPr/>
          </p:nvSpPr>
          <p:spPr>
            <a:xfrm>
              <a:off x="7236619" y="3829050"/>
              <a:ext cx="534336" cy="206750"/>
            </a:xfrm>
            <a:custGeom>
              <a:avLst/>
              <a:gdLst/>
              <a:ahLst/>
              <a:cxnLst/>
              <a:rect l="0" t="0" r="0" b="0"/>
              <a:pathLst>
                <a:path w="534336" h="206750">
                  <a:moveTo>
                    <a:pt x="0" y="21431"/>
                  </a:moveTo>
                  <a:lnTo>
                    <a:pt x="3793" y="21431"/>
                  </a:lnTo>
                  <a:lnTo>
                    <a:pt x="7771" y="19315"/>
                  </a:lnTo>
                  <a:lnTo>
                    <a:pt x="16793" y="11488"/>
                  </a:lnTo>
                  <a:lnTo>
                    <a:pt x="25719" y="9075"/>
                  </a:lnTo>
                  <a:lnTo>
                    <a:pt x="58509" y="6604"/>
                  </a:lnTo>
                  <a:lnTo>
                    <a:pt x="93607" y="1540"/>
                  </a:lnTo>
                  <a:lnTo>
                    <a:pt x="121662" y="456"/>
                  </a:lnTo>
                  <a:lnTo>
                    <a:pt x="150084" y="135"/>
                  </a:lnTo>
                  <a:lnTo>
                    <a:pt x="178613" y="40"/>
                  </a:lnTo>
                  <a:lnTo>
                    <a:pt x="207174" y="12"/>
                  </a:lnTo>
                  <a:lnTo>
                    <a:pt x="239978" y="3"/>
                  </a:lnTo>
                  <a:lnTo>
                    <a:pt x="274767" y="1"/>
                  </a:lnTo>
                  <a:lnTo>
                    <a:pt x="299899" y="0"/>
                  </a:lnTo>
                  <a:lnTo>
                    <a:pt x="287050" y="12185"/>
                  </a:lnTo>
                  <a:lnTo>
                    <a:pt x="252277" y="30967"/>
                  </a:lnTo>
                  <a:lnTo>
                    <a:pt x="244944" y="37840"/>
                  </a:lnTo>
                  <a:lnTo>
                    <a:pt x="225243" y="62363"/>
                  </a:lnTo>
                  <a:lnTo>
                    <a:pt x="223139" y="68992"/>
                  </a:lnTo>
                  <a:lnTo>
                    <a:pt x="221678" y="87000"/>
                  </a:lnTo>
                  <a:lnTo>
                    <a:pt x="223671" y="92377"/>
                  </a:lnTo>
                  <a:lnTo>
                    <a:pt x="226409" y="97413"/>
                  </a:lnTo>
                  <a:lnTo>
                    <a:pt x="227626" y="102297"/>
                  </a:lnTo>
                  <a:lnTo>
                    <a:pt x="228745" y="103917"/>
                  </a:lnTo>
                  <a:lnTo>
                    <a:pt x="230283" y="104996"/>
                  </a:lnTo>
                  <a:lnTo>
                    <a:pt x="234904" y="106196"/>
                  </a:lnTo>
                  <a:lnTo>
                    <a:pt x="242249" y="106730"/>
                  </a:lnTo>
                  <a:lnTo>
                    <a:pt x="255311" y="103237"/>
                  </a:lnTo>
                  <a:lnTo>
                    <a:pt x="269234" y="97176"/>
                  </a:lnTo>
                  <a:lnTo>
                    <a:pt x="276557" y="90550"/>
                  </a:lnTo>
                  <a:lnTo>
                    <a:pt x="283251" y="83107"/>
                  </a:lnTo>
                  <a:lnTo>
                    <a:pt x="291519" y="77153"/>
                  </a:lnTo>
                  <a:lnTo>
                    <a:pt x="294359" y="73660"/>
                  </a:lnTo>
                  <a:lnTo>
                    <a:pt x="305359" y="44831"/>
                  </a:lnTo>
                  <a:lnTo>
                    <a:pt x="306821" y="33727"/>
                  </a:lnTo>
                  <a:lnTo>
                    <a:pt x="304904" y="28748"/>
                  </a:lnTo>
                  <a:lnTo>
                    <a:pt x="300122" y="21558"/>
                  </a:lnTo>
                  <a:lnTo>
                    <a:pt x="300040" y="38227"/>
                  </a:lnTo>
                  <a:lnTo>
                    <a:pt x="327915" y="72677"/>
                  </a:lnTo>
                  <a:lnTo>
                    <a:pt x="333859" y="80719"/>
                  </a:lnTo>
                  <a:lnTo>
                    <a:pt x="364498" y="99859"/>
                  </a:lnTo>
                  <a:lnTo>
                    <a:pt x="396734" y="119056"/>
                  </a:lnTo>
                  <a:lnTo>
                    <a:pt x="404536" y="125411"/>
                  </a:lnTo>
                  <a:lnTo>
                    <a:pt x="414282" y="130077"/>
                  </a:lnTo>
                  <a:lnTo>
                    <a:pt x="416682" y="131961"/>
                  </a:lnTo>
                  <a:lnTo>
                    <a:pt x="419348" y="136172"/>
                  </a:lnTo>
                  <a:lnTo>
                    <a:pt x="421994" y="147696"/>
                  </a:lnTo>
                  <a:lnTo>
                    <a:pt x="426307" y="154798"/>
                  </a:lnTo>
                  <a:lnTo>
                    <a:pt x="427938" y="162724"/>
                  </a:lnTo>
                  <a:lnTo>
                    <a:pt x="428619" y="197586"/>
                  </a:lnTo>
                  <a:lnTo>
                    <a:pt x="428624" y="205750"/>
                  </a:lnTo>
                  <a:lnTo>
                    <a:pt x="429419" y="206223"/>
                  </a:lnTo>
                  <a:lnTo>
                    <a:pt x="432417" y="206749"/>
                  </a:lnTo>
                  <a:lnTo>
                    <a:pt x="433534" y="206095"/>
                  </a:lnTo>
                  <a:lnTo>
                    <a:pt x="434279" y="204865"/>
                  </a:lnTo>
                  <a:lnTo>
                    <a:pt x="435327" y="199342"/>
                  </a:lnTo>
                  <a:lnTo>
                    <a:pt x="435743" y="179524"/>
                  </a:lnTo>
                  <a:lnTo>
                    <a:pt x="425823" y="148480"/>
                  </a:lnTo>
                  <a:lnTo>
                    <a:pt x="419936" y="114097"/>
                  </a:lnTo>
                  <a:lnTo>
                    <a:pt x="415074" y="83464"/>
                  </a:lnTo>
                  <a:lnTo>
                    <a:pt x="414402" y="48367"/>
                  </a:lnTo>
                  <a:lnTo>
                    <a:pt x="415150" y="33558"/>
                  </a:lnTo>
                  <a:lnTo>
                    <a:pt x="418139" y="23910"/>
                  </a:lnTo>
                  <a:lnTo>
                    <a:pt x="424229" y="16447"/>
                  </a:lnTo>
                  <a:lnTo>
                    <a:pt x="431433" y="11279"/>
                  </a:lnTo>
                  <a:lnTo>
                    <a:pt x="437282" y="8982"/>
                  </a:lnTo>
                  <a:lnTo>
                    <a:pt x="466096" y="7305"/>
                  </a:lnTo>
                  <a:lnTo>
                    <a:pt x="475177" y="9332"/>
                  </a:lnTo>
                  <a:lnTo>
                    <a:pt x="495786" y="20132"/>
                  </a:lnTo>
                  <a:lnTo>
                    <a:pt x="530900" y="52304"/>
                  </a:lnTo>
                  <a:lnTo>
                    <a:pt x="533611" y="57113"/>
                  </a:lnTo>
                  <a:lnTo>
                    <a:pt x="534335" y="59506"/>
                  </a:lnTo>
                  <a:lnTo>
                    <a:pt x="534023" y="61896"/>
                  </a:lnTo>
                  <a:lnTo>
                    <a:pt x="531560" y="66668"/>
                  </a:lnTo>
                  <a:lnTo>
                    <a:pt x="518951" y="80962"/>
                  </a:lnTo>
                  <a:lnTo>
                    <a:pt x="514278" y="83608"/>
                  </a:lnTo>
                  <a:lnTo>
                    <a:pt x="490387" y="89758"/>
                  </a:lnTo>
                  <a:lnTo>
                    <a:pt x="466835" y="85929"/>
                  </a:lnTo>
                  <a:lnTo>
                    <a:pt x="457200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645"/>
            <p:cNvSpPr/>
            <p:nvPr/>
          </p:nvSpPr>
          <p:spPr>
            <a:xfrm>
              <a:off x="7772400" y="3679031"/>
              <a:ext cx="178595" cy="242843"/>
            </a:xfrm>
            <a:custGeom>
              <a:avLst/>
              <a:gdLst/>
              <a:ahLst/>
              <a:cxnLst/>
              <a:rect l="0" t="0" r="0" b="0"/>
              <a:pathLst>
                <a:path w="178595" h="242843">
                  <a:moveTo>
                    <a:pt x="0" y="0"/>
                  </a:moveTo>
                  <a:lnTo>
                    <a:pt x="6151" y="0"/>
                  </a:lnTo>
                  <a:lnTo>
                    <a:pt x="10642" y="3792"/>
                  </a:lnTo>
                  <a:lnTo>
                    <a:pt x="12667" y="7771"/>
                  </a:lnTo>
                  <a:lnTo>
                    <a:pt x="26602" y="43065"/>
                  </a:lnTo>
                  <a:lnTo>
                    <a:pt x="30107" y="57210"/>
                  </a:lnTo>
                  <a:lnTo>
                    <a:pt x="33224" y="67495"/>
                  </a:lnTo>
                  <a:lnTo>
                    <a:pt x="35390" y="100434"/>
                  </a:lnTo>
                  <a:lnTo>
                    <a:pt x="35675" y="130133"/>
                  </a:lnTo>
                  <a:lnTo>
                    <a:pt x="36506" y="159601"/>
                  </a:lnTo>
                  <a:lnTo>
                    <a:pt x="42200" y="194536"/>
                  </a:lnTo>
                  <a:lnTo>
                    <a:pt x="42837" y="227183"/>
                  </a:lnTo>
                  <a:lnTo>
                    <a:pt x="42863" y="242842"/>
                  </a:lnTo>
                  <a:lnTo>
                    <a:pt x="46655" y="239082"/>
                  </a:lnTo>
                  <a:lnTo>
                    <a:pt x="48517" y="235111"/>
                  </a:lnTo>
                  <a:lnTo>
                    <a:pt x="51992" y="215747"/>
                  </a:lnTo>
                  <a:lnTo>
                    <a:pt x="77143" y="180562"/>
                  </a:lnTo>
                  <a:lnTo>
                    <a:pt x="91091" y="166947"/>
                  </a:lnTo>
                  <a:lnTo>
                    <a:pt x="125344" y="146057"/>
                  </a:lnTo>
                  <a:lnTo>
                    <a:pt x="133094" y="143818"/>
                  </a:lnTo>
                  <a:lnTo>
                    <a:pt x="155749" y="142886"/>
                  </a:lnTo>
                  <a:lnTo>
                    <a:pt x="156220" y="143676"/>
                  </a:lnTo>
                  <a:lnTo>
                    <a:pt x="157107" y="157349"/>
                  </a:lnTo>
                  <a:lnTo>
                    <a:pt x="157159" y="173842"/>
                  </a:lnTo>
                  <a:lnTo>
                    <a:pt x="159278" y="178599"/>
                  </a:lnTo>
                  <a:lnTo>
                    <a:pt x="162072" y="183358"/>
                  </a:lnTo>
                  <a:lnTo>
                    <a:pt x="163865" y="192882"/>
                  </a:lnTo>
                  <a:lnTo>
                    <a:pt x="165042" y="209698"/>
                  </a:lnTo>
                  <a:lnTo>
                    <a:pt x="170783" y="221113"/>
                  </a:lnTo>
                  <a:lnTo>
                    <a:pt x="171154" y="224744"/>
                  </a:lnTo>
                  <a:lnTo>
                    <a:pt x="172046" y="226029"/>
                  </a:lnTo>
                  <a:lnTo>
                    <a:pt x="173435" y="226886"/>
                  </a:lnTo>
                  <a:lnTo>
                    <a:pt x="178594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646"/>
            <p:cNvSpPr/>
            <p:nvPr/>
          </p:nvSpPr>
          <p:spPr>
            <a:xfrm>
              <a:off x="8015386" y="3836281"/>
              <a:ext cx="92732" cy="99897"/>
            </a:xfrm>
            <a:custGeom>
              <a:avLst/>
              <a:gdLst/>
              <a:ahLst/>
              <a:cxnLst/>
              <a:rect l="0" t="0" r="0" b="0"/>
              <a:pathLst>
                <a:path w="92732" h="99897">
                  <a:moveTo>
                    <a:pt x="42764" y="7057"/>
                  </a:moveTo>
                  <a:lnTo>
                    <a:pt x="42764" y="0"/>
                  </a:lnTo>
                  <a:lnTo>
                    <a:pt x="38971" y="3731"/>
                  </a:lnTo>
                  <a:lnTo>
                    <a:pt x="34993" y="5578"/>
                  </a:lnTo>
                  <a:lnTo>
                    <a:pt x="32821" y="6071"/>
                  </a:lnTo>
                  <a:lnTo>
                    <a:pt x="25971" y="10557"/>
                  </a:lnTo>
                  <a:lnTo>
                    <a:pt x="11797" y="23824"/>
                  </a:lnTo>
                  <a:lnTo>
                    <a:pt x="9157" y="28532"/>
                  </a:lnTo>
                  <a:lnTo>
                    <a:pt x="232" y="59150"/>
                  </a:lnTo>
                  <a:lnTo>
                    <a:pt x="0" y="66501"/>
                  </a:lnTo>
                  <a:lnTo>
                    <a:pt x="3723" y="77498"/>
                  </a:lnTo>
                  <a:lnTo>
                    <a:pt x="9802" y="84137"/>
                  </a:lnTo>
                  <a:lnTo>
                    <a:pt x="17001" y="88939"/>
                  </a:lnTo>
                  <a:lnTo>
                    <a:pt x="43277" y="98211"/>
                  </a:lnTo>
                  <a:lnTo>
                    <a:pt x="76821" y="99881"/>
                  </a:lnTo>
                  <a:lnTo>
                    <a:pt x="79756" y="99896"/>
                  </a:lnTo>
                  <a:lnTo>
                    <a:pt x="85134" y="97796"/>
                  </a:lnTo>
                  <a:lnTo>
                    <a:pt x="87680" y="96124"/>
                  </a:lnTo>
                  <a:lnTo>
                    <a:pt x="89377" y="94216"/>
                  </a:lnTo>
                  <a:lnTo>
                    <a:pt x="91262" y="89980"/>
                  </a:lnTo>
                  <a:lnTo>
                    <a:pt x="92731" y="62108"/>
                  </a:lnTo>
                  <a:lnTo>
                    <a:pt x="82150" y="42537"/>
                  </a:lnTo>
                  <a:lnTo>
                    <a:pt x="57052" y="14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647"/>
            <p:cNvSpPr/>
            <p:nvPr/>
          </p:nvSpPr>
          <p:spPr>
            <a:xfrm>
              <a:off x="8136731" y="3843965"/>
              <a:ext cx="185739" cy="112549"/>
            </a:xfrm>
            <a:custGeom>
              <a:avLst/>
              <a:gdLst/>
              <a:ahLst/>
              <a:cxnLst/>
              <a:rect l="0" t="0" r="0" b="0"/>
              <a:pathLst>
                <a:path w="185739" h="112549">
                  <a:moveTo>
                    <a:pt x="0" y="63666"/>
                  </a:moveTo>
                  <a:lnTo>
                    <a:pt x="0" y="73609"/>
                  </a:lnTo>
                  <a:lnTo>
                    <a:pt x="3793" y="84251"/>
                  </a:lnTo>
                  <a:lnTo>
                    <a:pt x="12357" y="98960"/>
                  </a:lnTo>
                  <a:lnTo>
                    <a:pt x="13001" y="101483"/>
                  </a:lnTo>
                  <a:lnTo>
                    <a:pt x="14223" y="103165"/>
                  </a:lnTo>
                  <a:lnTo>
                    <a:pt x="15833" y="104286"/>
                  </a:lnTo>
                  <a:lnTo>
                    <a:pt x="17699" y="105034"/>
                  </a:lnTo>
                  <a:lnTo>
                    <a:pt x="18943" y="106326"/>
                  </a:lnTo>
                  <a:lnTo>
                    <a:pt x="21104" y="112548"/>
                  </a:lnTo>
                  <a:lnTo>
                    <a:pt x="21402" y="107423"/>
                  </a:lnTo>
                  <a:lnTo>
                    <a:pt x="21432" y="72286"/>
                  </a:lnTo>
                  <a:lnTo>
                    <a:pt x="22225" y="65910"/>
                  </a:lnTo>
                  <a:lnTo>
                    <a:pt x="27913" y="45336"/>
                  </a:lnTo>
                  <a:lnTo>
                    <a:pt x="28281" y="40173"/>
                  </a:lnTo>
                  <a:lnTo>
                    <a:pt x="30561" y="35233"/>
                  </a:lnTo>
                  <a:lnTo>
                    <a:pt x="59542" y="4136"/>
                  </a:lnTo>
                  <a:lnTo>
                    <a:pt x="64299" y="1489"/>
                  </a:lnTo>
                  <a:lnTo>
                    <a:pt x="73555" y="0"/>
                  </a:lnTo>
                  <a:lnTo>
                    <a:pt x="81904" y="445"/>
                  </a:lnTo>
                  <a:lnTo>
                    <a:pt x="114355" y="13862"/>
                  </a:lnTo>
                  <a:lnTo>
                    <a:pt x="147641" y="30341"/>
                  </a:lnTo>
                  <a:lnTo>
                    <a:pt x="163679" y="40120"/>
                  </a:lnTo>
                  <a:lnTo>
                    <a:pt x="185738" y="493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648"/>
            <p:cNvSpPr/>
            <p:nvPr/>
          </p:nvSpPr>
          <p:spPr>
            <a:xfrm>
              <a:off x="6972721" y="4086235"/>
              <a:ext cx="113451" cy="148911"/>
            </a:xfrm>
            <a:custGeom>
              <a:avLst/>
              <a:gdLst/>
              <a:ahLst/>
              <a:cxnLst/>
              <a:rect l="0" t="0" r="0" b="0"/>
              <a:pathLst>
                <a:path w="113451" h="148911">
                  <a:moveTo>
                    <a:pt x="99592" y="21421"/>
                  </a:moveTo>
                  <a:lnTo>
                    <a:pt x="82592" y="4422"/>
                  </a:lnTo>
                  <a:lnTo>
                    <a:pt x="75897" y="1960"/>
                  </a:lnTo>
                  <a:lnTo>
                    <a:pt x="41942" y="41"/>
                  </a:lnTo>
                  <a:lnTo>
                    <a:pt x="27086" y="0"/>
                  </a:lnTo>
                  <a:lnTo>
                    <a:pt x="21594" y="2111"/>
                  </a:lnTo>
                  <a:lnTo>
                    <a:pt x="16507" y="4902"/>
                  </a:lnTo>
                  <a:lnTo>
                    <a:pt x="9181" y="7266"/>
                  </a:lnTo>
                  <a:lnTo>
                    <a:pt x="4376" y="10632"/>
                  </a:lnTo>
                  <a:lnTo>
                    <a:pt x="1711" y="14774"/>
                  </a:lnTo>
                  <a:lnTo>
                    <a:pt x="0" y="23901"/>
                  </a:lnTo>
                  <a:lnTo>
                    <a:pt x="1883" y="28609"/>
                  </a:lnTo>
                  <a:lnTo>
                    <a:pt x="16383" y="45236"/>
                  </a:lnTo>
                  <a:lnTo>
                    <a:pt x="49777" y="66401"/>
                  </a:lnTo>
                  <a:lnTo>
                    <a:pt x="82934" y="91594"/>
                  </a:lnTo>
                  <a:lnTo>
                    <a:pt x="108993" y="116577"/>
                  </a:lnTo>
                  <a:lnTo>
                    <a:pt x="111708" y="123508"/>
                  </a:lnTo>
                  <a:lnTo>
                    <a:pt x="113450" y="133309"/>
                  </a:lnTo>
                  <a:lnTo>
                    <a:pt x="111571" y="136766"/>
                  </a:lnTo>
                  <a:lnTo>
                    <a:pt x="109960" y="138799"/>
                  </a:lnTo>
                  <a:lnTo>
                    <a:pt x="106052" y="141058"/>
                  </a:lnTo>
                  <a:lnTo>
                    <a:pt x="103898" y="141660"/>
                  </a:lnTo>
                  <a:lnTo>
                    <a:pt x="102463" y="142855"/>
                  </a:lnTo>
                  <a:lnTo>
                    <a:pt x="100867" y="146300"/>
                  </a:lnTo>
                  <a:lnTo>
                    <a:pt x="98854" y="147536"/>
                  </a:lnTo>
                  <a:lnTo>
                    <a:pt x="92385" y="148910"/>
                  </a:lnTo>
                  <a:lnTo>
                    <a:pt x="86334" y="147404"/>
                  </a:lnTo>
                  <a:lnTo>
                    <a:pt x="80205" y="144882"/>
                  </a:lnTo>
                  <a:lnTo>
                    <a:pt x="47075" y="139151"/>
                  </a:lnTo>
                  <a:lnTo>
                    <a:pt x="13867" y="128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649"/>
            <p:cNvSpPr/>
            <p:nvPr/>
          </p:nvSpPr>
          <p:spPr>
            <a:xfrm>
              <a:off x="7143750" y="4150519"/>
              <a:ext cx="21432" cy="107157"/>
            </a:xfrm>
            <a:custGeom>
              <a:avLst/>
              <a:gdLst/>
              <a:ahLst/>
              <a:cxnLst/>
              <a:rect l="0" t="0" r="0" b="0"/>
              <a:pathLst>
                <a:path w="21432" h="107157">
                  <a:moveTo>
                    <a:pt x="0" y="0"/>
                  </a:moveTo>
                  <a:lnTo>
                    <a:pt x="0" y="33853"/>
                  </a:lnTo>
                  <a:lnTo>
                    <a:pt x="7276" y="66705"/>
                  </a:lnTo>
                  <a:lnTo>
                    <a:pt x="13567" y="89549"/>
                  </a:lnTo>
                  <a:lnTo>
                    <a:pt x="13968" y="94833"/>
                  </a:lnTo>
                  <a:lnTo>
                    <a:pt x="16262" y="99827"/>
                  </a:lnTo>
                  <a:lnTo>
                    <a:pt x="21431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650"/>
            <p:cNvSpPr/>
            <p:nvPr/>
          </p:nvSpPr>
          <p:spPr>
            <a:xfrm>
              <a:off x="7665244" y="4622006"/>
              <a:ext cx="91425" cy="149893"/>
            </a:xfrm>
            <a:custGeom>
              <a:avLst/>
              <a:gdLst/>
              <a:ahLst/>
              <a:cxnLst/>
              <a:rect l="0" t="0" r="0" b="0"/>
              <a:pathLst>
                <a:path w="91425" h="149893">
                  <a:moveTo>
                    <a:pt x="7144" y="0"/>
                  </a:moveTo>
                  <a:lnTo>
                    <a:pt x="294" y="0"/>
                  </a:lnTo>
                  <a:lnTo>
                    <a:pt x="2" y="33792"/>
                  </a:lnTo>
                  <a:lnTo>
                    <a:pt x="0" y="66702"/>
                  </a:lnTo>
                  <a:lnTo>
                    <a:pt x="0" y="100014"/>
                  </a:lnTo>
                  <a:lnTo>
                    <a:pt x="794" y="109539"/>
                  </a:lnTo>
                  <a:lnTo>
                    <a:pt x="5703" y="123032"/>
                  </a:lnTo>
                  <a:lnTo>
                    <a:pt x="16793" y="137695"/>
                  </a:lnTo>
                  <a:lnTo>
                    <a:pt x="27641" y="145132"/>
                  </a:lnTo>
                  <a:lnTo>
                    <a:pt x="37118" y="148571"/>
                  </a:lnTo>
                  <a:lnTo>
                    <a:pt x="62244" y="149892"/>
                  </a:lnTo>
                  <a:lnTo>
                    <a:pt x="69468" y="147846"/>
                  </a:lnTo>
                  <a:lnTo>
                    <a:pt x="80573" y="140065"/>
                  </a:lnTo>
                  <a:lnTo>
                    <a:pt x="87991" y="133223"/>
                  </a:lnTo>
                  <a:lnTo>
                    <a:pt x="90700" y="128531"/>
                  </a:lnTo>
                  <a:lnTo>
                    <a:pt x="91424" y="126169"/>
                  </a:lnTo>
                  <a:lnTo>
                    <a:pt x="90110" y="119310"/>
                  </a:lnTo>
                  <a:lnTo>
                    <a:pt x="83993" y="100453"/>
                  </a:lnTo>
                  <a:lnTo>
                    <a:pt x="78605" y="94652"/>
                  </a:lnTo>
                  <a:lnTo>
                    <a:pt x="52860" y="77219"/>
                  </a:lnTo>
                  <a:lnTo>
                    <a:pt x="42032" y="73151"/>
                  </a:lnTo>
                  <a:lnTo>
                    <a:pt x="7144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651"/>
            <p:cNvSpPr/>
            <p:nvPr/>
          </p:nvSpPr>
          <p:spPr>
            <a:xfrm>
              <a:off x="7750995" y="4643438"/>
              <a:ext cx="70770" cy="113662"/>
            </a:xfrm>
            <a:custGeom>
              <a:avLst/>
              <a:gdLst/>
              <a:ahLst/>
              <a:cxnLst/>
              <a:rect l="0" t="0" r="0" b="0"/>
              <a:pathLst>
                <a:path w="70770" h="113662">
                  <a:moveTo>
                    <a:pt x="7118" y="50006"/>
                  </a:moveTo>
                  <a:lnTo>
                    <a:pt x="13268" y="50006"/>
                  </a:lnTo>
                  <a:lnTo>
                    <a:pt x="10175" y="50006"/>
                  </a:lnTo>
                  <a:lnTo>
                    <a:pt x="9156" y="50800"/>
                  </a:lnTo>
                  <a:lnTo>
                    <a:pt x="6502" y="57281"/>
                  </a:lnTo>
                  <a:lnTo>
                    <a:pt x="2260" y="62657"/>
                  </a:lnTo>
                  <a:lnTo>
                    <a:pt x="651" y="69276"/>
                  </a:lnTo>
                  <a:lnTo>
                    <a:pt x="0" y="94265"/>
                  </a:lnTo>
                  <a:lnTo>
                    <a:pt x="2102" y="99574"/>
                  </a:lnTo>
                  <a:lnTo>
                    <a:pt x="9920" y="109450"/>
                  </a:lnTo>
                  <a:lnTo>
                    <a:pt x="14448" y="112144"/>
                  </a:lnTo>
                  <a:lnTo>
                    <a:pt x="23577" y="113661"/>
                  </a:lnTo>
                  <a:lnTo>
                    <a:pt x="31895" y="113222"/>
                  </a:lnTo>
                  <a:lnTo>
                    <a:pt x="51077" y="108111"/>
                  </a:lnTo>
                  <a:lnTo>
                    <a:pt x="56553" y="103347"/>
                  </a:lnTo>
                  <a:lnTo>
                    <a:pt x="68161" y="87751"/>
                  </a:lnTo>
                  <a:lnTo>
                    <a:pt x="70769" y="70897"/>
                  </a:lnTo>
                  <a:lnTo>
                    <a:pt x="70332" y="61672"/>
                  </a:lnTo>
                  <a:lnTo>
                    <a:pt x="56921" y="28561"/>
                  </a:lnTo>
                  <a:lnTo>
                    <a:pt x="47559" y="13314"/>
                  </a:lnTo>
                  <a:lnTo>
                    <a:pt x="3569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652"/>
            <p:cNvSpPr/>
            <p:nvPr/>
          </p:nvSpPr>
          <p:spPr>
            <a:xfrm>
              <a:off x="7843838" y="4579144"/>
              <a:ext cx="42863" cy="178595"/>
            </a:xfrm>
            <a:custGeom>
              <a:avLst/>
              <a:gdLst/>
              <a:ahLst/>
              <a:cxnLst/>
              <a:rect l="0" t="0" r="0" b="0"/>
              <a:pathLst>
                <a:path w="42863" h="178595">
                  <a:moveTo>
                    <a:pt x="0" y="0"/>
                  </a:moveTo>
                  <a:lnTo>
                    <a:pt x="0" y="3792"/>
                  </a:lnTo>
                  <a:lnTo>
                    <a:pt x="13424" y="20127"/>
                  </a:lnTo>
                  <a:lnTo>
                    <a:pt x="16093" y="22943"/>
                  </a:lnTo>
                  <a:lnTo>
                    <a:pt x="19059" y="30305"/>
                  </a:lnTo>
                  <a:lnTo>
                    <a:pt x="27443" y="62013"/>
                  </a:lnTo>
                  <a:lnTo>
                    <a:pt x="34626" y="96647"/>
                  </a:lnTo>
                  <a:lnTo>
                    <a:pt x="35575" y="129085"/>
                  </a:lnTo>
                  <a:lnTo>
                    <a:pt x="37793" y="150166"/>
                  </a:lnTo>
                  <a:lnTo>
                    <a:pt x="42862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2" name="SMARTInkShape-653"/>
          <p:cNvSpPr/>
          <p:nvPr/>
        </p:nvSpPr>
        <p:spPr>
          <a:xfrm>
            <a:off x="2000250" y="4121944"/>
            <a:ext cx="2993231" cy="125147"/>
          </a:xfrm>
          <a:custGeom>
            <a:avLst/>
            <a:gdLst/>
            <a:ahLst/>
            <a:cxnLst/>
            <a:rect l="0" t="0" r="0" b="0"/>
            <a:pathLst>
              <a:path w="2993231" h="125147">
                <a:moveTo>
                  <a:pt x="0" y="35719"/>
                </a:moveTo>
                <a:lnTo>
                  <a:pt x="3792" y="35719"/>
                </a:lnTo>
                <a:lnTo>
                  <a:pt x="4910" y="36512"/>
                </a:lnTo>
                <a:lnTo>
                  <a:pt x="5654" y="37835"/>
                </a:lnTo>
                <a:lnTo>
                  <a:pt x="6151" y="39511"/>
                </a:lnTo>
                <a:lnTo>
                  <a:pt x="7276" y="40628"/>
                </a:lnTo>
                <a:lnTo>
                  <a:pt x="10642" y="41869"/>
                </a:lnTo>
                <a:lnTo>
                  <a:pt x="19271" y="43460"/>
                </a:lnTo>
                <a:lnTo>
                  <a:pt x="26259" y="47714"/>
                </a:lnTo>
                <a:lnTo>
                  <a:pt x="33357" y="50121"/>
                </a:lnTo>
                <a:lnTo>
                  <a:pt x="41281" y="54714"/>
                </a:lnTo>
                <a:lnTo>
                  <a:pt x="69507" y="59124"/>
                </a:lnTo>
                <a:lnTo>
                  <a:pt x="72532" y="60847"/>
                </a:lnTo>
                <a:lnTo>
                  <a:pt x="98981" y="63840"/>
                </a:lnTo>
                <a:lnTo>
                  <a:pt x="134302" y="69143"/>
                </a:lnTo>
                <a:lnTo>
                  <a:pt x="166141" y="70984"/>
                </a:lnTo>
                <a:lnTo>
                  <a:pt x="193425" y="71303"/>
                </a:lnTo>
                <a:lnTo>
                  <a:pt x="221617" y="71397"/>
                </a:lnTo>
                <a:lnTo>
                  <a:pt x="252196" y="71425"/>
                </a:lnTo>
                <a:lnTo>
                  <a:pt x="286391" y="71434"/>
                </a:lnTo>
                <a:lnTo>
                  <a:pt x="321659" y="71436"/>
                </a:lnTo>
                <a:lnTo>
                  <a:pt x="357244" y="71437"/>
                </a:lnTo>
                <a:lnTo>
                  <a:pt x="392923" y="71437"/>
                </a:lnTo>
                <a:lnTo>
                  <a:pt x="428630" y="71437"/>
                </a:lnTo>
                <a:lnTo>
                  <a:pt x="464345" y="71437"/>
                </a:lnTo>
                <a:lnTo>
                  <a:pt x="488951" y="71437"/>
                </a:lnTo>
                <a:lnTo>
                  <a:pt x="515762" y="71437"/>
                </a:lnTo>
                <a:lnTo>
                  <a:pt x="541436" y="71437"/>
                </a:lnTo>
                <a:lnTo>
                  <a:pt x="566869" y="71437"/>
                </a:lnTo>
                <a:lnTo>
                  <a:pt x="594048" y="71437"/>
                </a:lnTo>
                <a:lnTo>
                  <a:pt x="619886" y="71437"/>
                </a:lnTo>
                <a:lnTo>
                  <a:pt x="645392" y="71437"/>
                </a:lnTo>
                <a:lnTo>
                  <a:pt x="672604" y="71437"/>
                </a:lnTo>
                <a:lnTo>
                  <a:pt x="700572" y="71437"/>
                </a:lnTo>
                <a:lnTo>
                  <a:pt x="728878" y="71437"/>
                </a:lnTo>
                <a:lnTo>
                  <a:pt x="757333" y="71437"/>
                </a:lnTo>
                <a:lnTo>
                  <a:pt x="785855" y="71437"/>
                </a:lnTo>
                <a:lnTo>
                  <a:pt x="814406" y="72231"/>
                </a:lnTo>
                <a:lnTo>
                  <a:pt x="842971" y="75229"/>
                </a:lnTo>
                <a:lnTo>
                  <a:pt x="873658" y="77092"/>
                </a:lnTo>
                <a:lnTo>
                  <a:pt x="905023" y="77919"/>
                </a:lnTo>
                <a:lnTo>
                  <a:pt x="934839" y="78287"/>
                </a:lnTo>
                <a:lnTo>
                  <a:pt x="963965" y="78450"/>
                </a:lnTo>
                <a:lnTo>
                  <a:pt x="992785" y="79317"/>
                </a:lnTo>
                <a:lnTo>
                  <a:pt x="1021469" y="82347"/>
                </a:lnTo>
                <a:lnTo>
                  <a:pt x="1050092" y="84224"/>
                </a:lnTo>
                <a:lnTo>
                  <a:pt x="1079483" y="85058"/>
                </a:lnTo>
                <a:lnTo>
                  <a:pt x="1111066" y="85428"/>
                </a:lnTo>
                <a:lnTo>
                  <a:pt x="1141507" y="85593"/>
                </a:lnTo>
                <a:lnTo>
                  <a:pt x="1170911" y="86460"/>
                </a:lnTo>
                <a:lnTo>
                  <a:pt x="1199855" y="89491"/>
                </a:lnTo>
                <a:lnTo>
                  <a:pt x="1228594" y="91367"/>
                </a:lnTo>
                <a:lnTo>
                  <a:pt x="1258036" y="92201"/>
                </a:lnTo>
                <a:lnTo>
                  <a:pt x="1289641" y="92572"/>
                </a:lnTo>
                <a:lnTo>
                  <a:pt x="1317976" y="94853"/>
                </a:lnTo>
                <a:lnTo>
                  <a:pt x="1345386" y="97719"/>
                </a:lnTo>
                <a:lnTo>
                  <a:pt x="1376089" y="98993"/>
                </a:lnTo>
                <a:lnTo>
                  <a:pt x="1406139" y="99559"/>
                </a:lnTo>
                <a:lnTo>
                  <a:pt x="1435369" y="100604"/>
                </a:lnTo>
                <a:lnTo>
                  <a:pt x="1464235" y="103715"/>
                </a:lnTo>
                <a:lnTo>
                  <a:pt x="1492940" y="105627"/>
                </a:lnTo>
                <a:lnTo>
                  <a:pt x="1521573" y="106476"/>
                </a:lnTo>
                <a:lnTo>
                  <a:pt x="1550174" y="106854"/>
                </a:lnTo>
                <a:lnTo>
                  <a:pt x="1578760" y="107022"/>
                </a:lnTo>
                <a:lnTo>
                  <a:pt x="1607340" y="107890"/>
                </a:lnTo>
                <a:lnTo>
                  <a:pt x="1635917" y="110922"/>
                </a:lnTo>
                <a:lnTo>
                  <a:pt x="1664493" y="112799"/>
                </a:lnTo>
                <a:lnTo>
                  <a:pt x="1693068" y="113633"/>
                </a:lnTo>
                <a:lnTo>
                  <a:pt x="1721643" y="114003"/>
                </a:lnTo>
                <a:lnTo>
                  <a:pt x="1752335" y="116285"/>
                </a:lnTo>
                <a:lnTo>
                  <a:pt x="1783703" y="119151"/>
                </a:lnTo>
                <a:lnTo>
                  <a:pt x="1813520" y="120424"/>
                </a:lnTo>
                <a:lnTo>
                  <a:pt x="1842646" y="120990"/>
                </a:lnTo>
                <a:lnTo>
                  <a:pt x="1871466" y="122036"/>
                </a:lnTo>
                <a:lnTo>
                  <a:pt x="1900150" y="125146"/>
                </a:lnTo>
                <a:lnTo>
                  <a:pt x="1928774" y="124941"/>
                </a:lnTo>
                <a:lnTo>
                  <a:pt x="1957370" y="122998"/>
                </a:lnTo>
                <a:lnTo>
                  <a:pt x="1985955" y="122135"/>
                </a:lnTo>
                <a:lnTo>
                  <a:pt x="2012417" y="121750"/>
                </a:lnTo>
                <a:lnTo>
                  <a:pt x="2038202" y="121580"/>
                </a:lnTo>
                <a:lnTo>
                  <a:pt x="2065536" y="121504"/>
                </a:lnTo>
                <a:lnTo>
                  <a:pt x="2093560" y="121471"/>
                </a:lnTo>
                <a:lnTo>
                  <a:pt x="2121096" y="121456"/>
                </a:lnTo>
                <a:lnTo>
                  <a:pt x="2146564" y="121449"/>
                </a:lnTo>
                <a:lnTo>
                  <a:pt x="2173228" y="121446"/>
                </a:lnTo>
                <a:lnTo>
                  <a:pt x="2200954" y="121445"/>
                </a:lnTo>
                <a:lnTo>
                  <a:pt x="2229152" y="121444"/>
                </a:lnTo>
                <a:lnTo>
                  <a:pt x="2255443" y="119327"/>
                </a:lnTo>
                <a:lnTo>
                  <a:pt x="2281150" y="116534"/>
                </a:lnTo>
                <a:lnTo>
                  <a:pt x="2308451" y="115293"/>
                </a:lnTo>
                <a:lnTo>
                  <a:pt x="2334343" y="114741"/>
                </a:lnTo>
                <a:lnTo>
                  <a:pt x="2359873" y="113702"/>
                </a:lnTo>
                <a:lnTo>
                  <a:pt x="2387095" y="110595"/>
                </a:lnTo>
                <a:lnTo>
                  <a:pt x="2412952" y="108684"/>
                </a:lnTo>
                <a:lnTo>
                  <a:pt x="2438467" y="107041"/>
                </a:lnTo>
                <a:lnTo>
                  <a:pt x="2465682" y="103666"/>
                </a:lnTo>
                <a:lnTo>
                  <a:pt x="2491536" y="101636"/>
                </a:lnTo>
                <a:lnTo>
                  <a:pt x="2516255" y="99940"/>
                </a:lnTo>
                <a:lnTo>
                  <a:pt x="2540471" y="96541"/>
                </a:lnTo>
                <a:lnTo>
                  <a:pt x="2564463" y="94501"/>
                </a:lnTo>
                <a:lnTo>
                  <a:pt x="2588355" y="92800"/>
                </a:lnTo>
                <a:lnTo>
                  <a:pt x="2612203" y="89398"/>
                </a:lnTo>
                <a:lnTo>
                  <a:pt x="2636031" y="85241"/>
                </a:lnTo>
                <a:lnTo>
                  <a:pt x="2659850" y="81541"/>
                </a:lnTo>
                <a:lnTo>
                  <a:pt x="2683666" y="79896"/>
                </a:lnTo>
                <a:lnTo>
                  <a:pt x="2707480" y="77049"/>
                </a:lnTo>
                <a:lnTo>
                  <a:pt x="2741083" y="73100"/>
                </a:lnTo>
                <a:lnTo>
                  <a:pt x="2771148" y="69813"/>
                </a:lnTo>
                <a:lnTo>
                  <a:pt x="2800164" y="63813"/>
                </a:lnTo>
                <a:lnTo>
                  <a:pt x="2828870" y="57007"/>
                </a:lnTo>
                <a:lnTo>
                  <a:pt x="2859429" y="47596"/>
                </a:lnTo>
                <a:lnTo>
                  <a:pt x="2893473" y="41369"/>
                </a:lnTo>
                <a:lnTo>
                  <a:pt x="2924062" y="30759"/>
                </a:lnTo>
                <a:lnTo>
                  <a:pt x="2946584" y="21392"/>
                </a:lnTo>
                <a:lnTo>
                  <a:pt x="2953449" y="17445"/>
                </a:lnTo>
                <a:lnTo>
                  <a:pt x="2985617" y="5523"/>
                </a:lnTo>
                <a:lnTo>
                  <a:pt x="299323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0" name="SMARTInkShape-Group126"/>
          <p:cNvGrpSpPr/>
          <p:nvPr/>
        </p:nvGrpSpPr>
        <p:grpSpPr>
          <a:xfrm>
            <a:off x="5523112" y="2746795"/>
            <a:ext cx="1790923" cy="757473"/>
            <a:chOff x="5523112" y="2746795"/>
            <a:chExt cx="1790923" cy="757473"/>
          </a:xfrm>
        </p:grpSpPr>
        <p:sp>
          <p:nvSpPr>
            <p:cNvPr id="173" name="SMARTInkShape-654"/>
            <p:cNvSpPr/>
            <p:nvPr/>
          </p:nvSpPr>
          <p:spPr>
            <a:xfrm>
              <a:off x="6236495" y="3307556"/>
              <a:ext cx="100011" cy="164308"/>
            </a:xfrm>
            <a:custGeom>
              <a:avLst/>
              <a:gdLst/>
              <a:ahLst/>
              <a:cxnLst/>
              <a:rect l="0" t="0" r="0" b="0"/>
              <a:pathLst>
                <a:path w="100011" h="164308">
                  <a:moveTo>
                    <a:pt x="100010" y="0"/>
                  </a:moveTo>
                  <a:lnTo>
                    <a:pt x="100010" y="3792"/>
                  </a:lnTo>
                  <a:lnTo>
                    <a:pt x="99218" y="4910"/>
                  </a:lnTo>
                  <a:lnTo>
                    <a:pt x="97894" y="5655"/>
                  </a:lnTo>
                  <a:lnTo>
                    <a:pt x="96219" y="6151"/>
                  </a:lnTo>
                  <a:lnTo>
                    <a:pt x="92240" y="10936"/>
                  </a:lnTo>
                  <a:lnTo>
                    <a:pt x="74586" y="41276"/>
                  </a:lnTo>
                  <a:lnTo>
                    <a:pt x="66009" y="73366"/>
                  </a:lnTo>
                  <a:lnTo>
                    <a:pt x="54680" y="97572"/>
                  </a:lnTo>
                  <a:lnTo>
                    <a:pt x="22020" y="126201"/>
                  </a:lnTo>
                  <a:lnTo>
                    <a:pt x="10904" y="144462"/>
                  </a:lnTo>
                  <a:lnTo>
                    <a:pt x="5769" y="156535"/>
                  </a:lnTo>
                  <a:lnTo>
                    <a:pt x="0" y="164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655"/>
            <p:cNvSpPr/>
            <p:nvPr/>
          </p:nvSpPr>
          <p:spPr>
            <a:xfrm>
              <a:off x="5523112" y="2746795"/>
              <a:ext cx="1790923" cy="681780"/>
            </a:xfrm>
            <a:custGeom>
              <a:avLst/>
              <a:gdLst/>
              <a:ahLst/>
              <a:cxnLst/>
              <a:rect l="0" t="0" r="0" b="0"/>
              <a:pathLst>
                <a:path w="1790923" h="681780">
                  <a:moveTo>
                    <a:pt x="6151" y="353593"/>
                  </a:moveTo>
                  <a:lnTo>
                    <a:pt x="2358" y="353593"/>
                  </a:lnTo>
                  <a:lnTo>
                    <a:pt x="1241" y="354386"/>
                  </a:lnTo>
                  <a:lnTo>
                    <a:pt x="496" y="355709"/>
                  </a:lnTo>
                  <a:lnTo>
                    <a:pt x="0" y="357385"/>
                  </a:lnTo>
                  <a:lnTo>
                    <a:pt x="462" y="359296"/>
                  </a:lnTo>
                  <a:lnTo>
                    <a:pt x="4906" y="365777"/>
                  </a:lnTo>
                  <a:lnTo>
                    <a:pt x="12044" y="372725"/>
                  </a:lnTo>
                  <a:lnTo>
                    <a:pt x="43912" y="391847"/>
                  </a:lnTo>
                  <a:lnTo>
                    <a:pt x="70168" y="401351"/>
                  </a:lnTo>
                  <a:lnTo>
                    <a:pt x="102729" y="413075"/>
                  </a:lnTo>
                  <a:lnTo>
                    <a:pt x="138307" y="422723"/>
                  </a:lnTo>
                  <a:lnTo>
                    <a:pt x="164899" y="430884"/>
                  </a:lnTo>
                  <a:lnTo>
                    <a:pt x="192593" y="439802"/>
                  </a:lnTo>
                  <a:lnTo>
                    <a:pt x="220776" y="449058"/>
                  </a:lnTo>
                  <a:lnTo>
                    <a:pt x="249178" y="458463"/>
                  </a:lnTo>
                  <a:lnTo>
                    <a:pt x="281908" y="467935"/>
                  </a:lnTo>
                  <a:lnTo>
                    <a:pt x="316828" y="477436"/>
                  </a:lnTo>
                  <a:lnTo>
                    <a:pt x="350869" y="486951"/>
                  </a:lnTo>
                  <a:lnTo>
                    <a:pt x="368519" y="491711"/>
                  </a:lnTo>
                  <a:lnTo>
                    <a:pt x="386636" y="496471"/>
                  </a:lnTo>
                  <a:lnTo>
                    <a:pt x="405063" y="501233"/>
                  </a:lnTo>
                  <a:lnTo>
                    <a:pt x="423699" y="506788"/>
                  </a:lnTo>
                  <a:lnTo>
                    <a:pt x="442472" y="512873"/>
                  </a:lnTo>
                  <a:lnTo>
                    <a:pt x="461338" y="519311"/>
                  </a:lnTo>
                  <a:lnTo>
                    <a:pt x="480265" y="525190"/>
                  </a:lnTo>
                  <a:lnTo>
                    <a:pt x="499233" y="530697"/>
                  </a:lnTo>
                  <a:lnTo>
                    <a:pt x="518229" y="535956"/>
                  </a:lnTo>
                  <a:lnTo>
                    <a:pt x="538036" y="541049"/>
                  </a:lnTo>
                  <a:lnTo>
                    <a:pt x="558385" y="546033"/>
                  </a:lnTo>
                  <a:lnTo>
                    <a:pt x="579094" y="550942"/>
                  </a:lnTo>
                  <a:lnTo>
                    <a:pt x="600838" y="555009"/>
                  </a:lnTo>
                  <a:lnTo>
                    <a:pt x="623272" y="558514"/>
                  </a:lnTo>
                  <a:lnTo>
                    <a:pt x="646164" y="561644"/>
                  </a:lnTo>
                  <a:lnTo>
                    <a:pt x="669364" y="565318"/>
                  </a:lnTo>
                  <a:lnTo>
                    <a:pt x="692768" y="569356"/>
                  </a:lnTo>
                  <a:lnTo>
                    <a:pt x="716308" y="573634"/>
                  </a:lnTo>
                  <a:lnTo>
                    <a:pt x="739939" y="578075"/>
                  </a:lnTo>
                  <a:lnTo>
                    <a:pt x="763631" y="582622"/>
                  </a:lnTo>
                  <a:lnTo>
                    <a:pt x="787362" y="587242"/>
                  </a:lnTo>
                  <a:lnTo>
                    <a:pt x="811121" y="591909"/>
                  </a:lnTo>
                  <a:lnTo>
                    <a:pt x="834897" y="596608"/>
                  </a:lnTo>
                  <a:lnTo>
                    <a:pt x="858686" y="601327"/>
                  </a:lnTo>
                  <a:lnTo>
                    <a:pt x="883276" y="605268"/>
                  </a:lnTo>
                  <a:lnTo>
                    <a:pt x="908401" y="608689"/>
                  </a:lnTo>
                  <a:lnTo>
                    <a:pt x="933881" y="611763"/>
                  </a:lnTo>
                  <a:lnTo>
                    <a:pt x="958807" y="615400"/>
                  </a:lnTo>
                  <a:lnTo>
                    <a:pt x="983361" y="619412"/>
                  </a:lnTo>
                  <a:lnTo>
                    <a:pt x="1007668" y="623674"/>
                  </a:lnTo>
                  <a:lnTo>
                    <a:pt x="1032604" y="627310"/>
                  </a:lnTo>
                  <a:lnTo>
                    <a:pt x="1057959" y="630527"/>
                  </a:lnTo>
                  <a:lnTo>
                    <a:pt x="1083594" y="633465"/>
                  </a:lnTo>
                  <a:lnTo>
                    <a:pt x="1109415" y="636218"/>
                  </a:lnTo>
                  <a:lnTo>
                    <a:pt x="1135360" y="638847"/>
                  </a:lnTo>
                  <a:lnTo>
                    <a:pt x="1161389" y="641394"/>
                  </a:lnTo>
                  <a:lnTo>
                    <a:pt x="1187471" y="644679"/>
                  </a:lnTo>
                  <a:lnTo>
                    <a:pt x="1213592" y="648456"/>
                  </a:lnTo>
                  <a:lnTo>
                    <a:pt x="1239736" y="652562"/>
                  </a:lnTo>
                  <a:lnTo>
                    <a:pt x="1265898" y="656093"/>
                  </a:lnTo>
                  <a:lnTo>
                    <a:pt x="1292069" y="659241"/>
                  </a:lnTo>
                  <a:lnTo>
                    <a:pt x="1318249" y="662133"/>
                  </a:lnTo>
                  <a:lnTo>
                    <a:pt x="1343639" y="664855"/>
                  </a:lnTo>
                  <a:lnTo>
                    <a:pt x="1368503" y="667463"/>
                  </a:lnTo>
                  <a:lnTo>
                    <a:pt x="1393017" y="669996"/>
                  </a:lnTo>
                  <a:lnTo>
                    <a:pt x="1414122" y="672478"/>
                  </a:lnTo>
                  <a:lnTo>
                    <a:pt x="1432954" y="674927"/>
                  </a:lnTo>
                  <a:lnTo>
                    <a:pt x="1450272" y="677353"/>
                  </a:lnTo>
                  <a:lnTo>
                    <a:pt x="1468960" y="678970"/>
                  </a:lnTo>
                  <a:lnTo>
                    <a:pt x="1488563" y="680049"/>
                  </a:lnTo>
                  <a:lnTo>
                    <a:pt x="1508776" y="680767"/>
                  </a:lnTo>
                  <a:lnTo>
                    <a:pt x="1528600" y="681247"/>
                  </a:lnTo>
                  <a:lnTo>
                    <a:pt x="1548167" y="681566"/>
                  </a:lnTo>
                  <a:lnTo>
                    <a:pt x="1567561" y="681779"/>
                  </a:lnTo>
                  <a:lnTo>
                    <a:pt x="1587635" y="681127"/>
                  </a:lnTo>
                  <a:lnTo>
                    <a:pt x="1608161" y="679899"/>
                  </a:lnTo>
                  <a:lnTo>
                    <a:pt x="1628989" y="678286"/>
                  </a:lnTo>
                  <a:lnTo>
                    <a:pt x="1662714" y="672261"/>
                  </a:lnTo>
                  <a:lnTo>
                    <a:pt x="1690138" y="664292"/>
                  </a:lnTo>
                  <a:lnTo>
                    <a:pt x="1722634" y="649293"/>
                  </a:lnTo>
                  <a:lnTo>
                    <a:pt x="1753233" y="618701"/>
                  </a:lnTo>
                  <a:lnTo>
                    <a:pt x="1774799" y="585700"/>
                  </a:lnTo>
                  <a:lnTo>
                    <a:pt x="1787849" y="553517"/>
                  </a:lnTo>
                  <a:lnTo>
                    <a:pt x="1790832" y="525894"/>
                  </a:lnTo>
                  <a:lnTo>
                    <a:pt x="1790922" y="492928"/>
                  </a:lnTo>
                  <a:lnTo>
                    <a:pt x="1784687" y="458024"/>
                  </a:lnTo>
                  <a:lnTo>
                    <a:pt x="1768464" y="422547"/>
                  </a:lnTo>
                  <a:lnTo>
                    <a:pt x="1755395" y="398791"/>
                  </a:lnTo>
                  <a:lnTo>
                    <a:pt x="1739532" y="372887"/>
                  </a:lnTo>
                  <a:lnTo>
                    <a:pt x="1721105" y="346293"/>
                  </a:lnTo>
                  <a:lnTo>
                    <a:pt x="1699686" y="321244"/>
                  </a:lnTo>
                  <a:lnTo>
                    <a:pt x="1674821" y="294765"/>
                  </a:lnTo>
                  <a:lnTo>
                    <a:pt x="1647100" y="267916"/>
                  </a:lnTo>
                  <a:lnTo>
                    <a:pt x="1616259" y="242754"/>
                  </a:lnTo>
                  <a:lnTo>
                    <a:pt x="1584032" y="218341"/>
                  </a:lnTo>
                  <a:lnTo>
                    <a:pt x="1551187" y="195056"/>
                  </a:lnTo>
                  <a:lnTo>
                    <a:pt x="1518069" y="174124"/>
                  </a:lnTo>
                  <a:lnTo>
                    <a:pt x="1482712" y="152120"/>
                  </a:lnTo>
                  <a:lnTo>
                    <a:pt x="1464394" y="140696"/>
                  </a:lnTo>
                  <a:lnTo>
                    <a:pt x="1445832" y="130699"/>
                  </a:lnTo>
                  <a:lnTo>
                    <a:pt x="1427106" y="121653"/>
                  </a:lnTo>
                  <a:lnTo>
                    <a:pt x="1408273" y="113241"/>
                  </a:lnTo>
                  <a:lnTo>
                    <a:pt x="1388574" y="104458"/>
                  </a:lnTo>
                  <a:lnTo>
                    <a:pt x="1368298" y="95428"/>
                  </a:lnTo>
                  <a:lnTo>
                    <a:pt x="1347636" y="86233"/>
                  </a:lnTo>
                  <a:lnTo>
                    <a:pt x="1327512" y="77722"/>
                  </a:lnTo>
                  <a:lnTo>
                    <a:pt x="1307745" y="69666"/>
                  </a:lnTo>
                  <a:lnTo>
                    <a:pt x="1288218" y="61914"/>
                  </a:lnTo>
                  <a:lnTo>
                    <a:pt x="1268056" y="55159"/>
                  </a:lnTo>
                  <a:lnTo>
                    <a:pt x="1247471" y="49068"/>
                  </a:lnTo>
                  <a:lnTo>
                    <a:pt x="1226604" y="43420"/>
                  </a:lnTo>
                  <a:lnTo>
                    <a:pt x="1204755" y="38067"/>
                  </a:lnTo>
                  <a:lnTo>
                    <a:pt x="1182252" y="32911"/>
                  </a:lnTo>
                  <a:lnTo>
                    <a:pt x="1159311" y="27886"/>
                  </a:lnTo>
                  <a:lnTo>
                    <a:pt x="1136875" y="22949"/>
                  </a:lnTo>
                  <a:lnTo>
                    <a:pt x="1114773" y="18070"/>
                  </a:lnTo>
                  <a:lnTo>
                    <a:pt x="1092895" y="13229"/>
                  </a:lnTo>
                  <a:lnTo>
                    <a:pt x="1070372" y="10002"/>
                  </a:lnTo>
                  <a:lnTo>
                    <a:pt x="1047419" y="7851"/>
                  </a:lnTo>
                  <a:lnTo>
                    <a:pt x="1024179" y="6417"/>
                  </a:lnTo>
                  <a:lnTo>
                    <a:pt x="1001542" y="4667"/>
                  </a:lnTo>
                  <a:lnTo>
                    <a:pt x="979307" y="2707"/>
                  </a:lnTo>
                  <a:lnTo>
                    <a:pt x="957341" y="606"/>
                  </a:lnTo>
                  <a:lnTo>
                    <a:pt x="934758" y="0"/>
                  </a:lnTo>
                  <a:lnTo>
                    <a:pt x="911766" y="389"/>
                  </a:lnTo>
                  <a:lnTo>
                    <a:pt x="888501" y="1442"/>
                  </a:lnTo>
                  <a:lnTo>
                    <a:pt x="865053" y="2145"/>
                  </a:lnTo>
                  <a:lnTo>
                    <a:pt x="841482" y="2612"/>
                  </a:lnTo>
                  <a:lnTo>
                    <a:pt x="817833" y="2925"/>
                  </a:lnTo>
                  <a:lnTo>
                    <a:pt x="794922" y="3926"/>
                  </a:lnTo>
                  <a:lnTo>
                    <a:pt x="772504" y="5388"/>
                  </a:lnTo>
                  <a:lnTo>
                    <a:pt x="750416" y="7156"/>
                  </a:lnTo>
                  <a:lnTo>
                    <a:pt x="727752" y="9922"/>
                  </a:lnTo>
                  <a:lnTo>
                    <a:pt x="704706" y="13354"/>
                  </a:lnTo>
                  <a:lnTo>
                    <a:pt x="681404" y="17229"/>
                  </a:lnTo>
                  <a:lnTo>
                    <a:pt x="658726" y="21401"/>
                  </a:lnTo>
                  <a:lnTo>
                    <a:pt x="636463" y="25769"/>
                  </a:lnTo>
                  <a:lnTo>
                    <a:pt x="614478" y="30268"/>
                  </a:lnTo>
                  <a:lnTo>
                    <a:pt x="592677" y="36443"/>
                  </a:lnTo>
                  <a:lnTo>
                    <a:pt x="570999" y="43734"/>
                  </a:lnTo>
                  <a:lnTo>
                    <a:pt x="549404" y="51771"/>
                  </a:lnTo>
                  <a:lnTo>
                    <a:pt x="527864" y="59509"/>
                  </a:lnTo>
                  <a:lnTo>
                    <a:pt x="506359" y="67049"/>
                  </a:lnTo>
                  <a:lnTo>
                    <a:pt x="484879" y="74458"/>
                  </a:lnTo>
                  <a:lnTo>
                    <a:pt x="464209" y="82571"/>
                  </a:lnTo>
                  <a:lnTo>
                    <a:pt x="444079" y="91155"/>
                  </a:lnTo>
                  <a:lnTo>
                    <a:pt x="424309" y="100053"/>
                  </a:lnTo>
                  <a:lnTo>
                    <a:pt x="389643" y="120523"/>
                  </a:lnTo>
                  <a:lnTo>
                    <a:pt x="358360" y="142056"/>
                  </a:lnTo>
                  <a:lnTo>
                    <a:pt x="328582" y="162210"/>
                  </a:lnTo>
                  <a:lnTo>
                    <a:pt x="303706" y="185983"/>
                  </a:lnTo>
                  <a:lnTo>
                    <a:pt x="282860" y="212425"/>
                  </a:lnTo>
                  <a:lnTo>
                    <a:pt x="265657" y="240051"/>
                  </a:lnTo>
                  <a:lnTo>
                    <a:pt x="254308" y="268205"/>
                  </a:lnTo>
                  <a:lnTo>
                    <a:pt x="246618" y="296592"/>
                  </a:lnTo>
                  <a:lnTo>
                    <a:pt x="240554" y="325084"/>
                  </a:lnTo>
                  <a:lnTo>
                    <a:pt x="239446" y="353622"/>
                  </a:lnTo>
                  <a:lnTo>
                    <a:pt x="241600" y="379799"/>
                  </a:lnTo>
                  <a:lnTo>
                    <a:pt x="249038" y="4178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656"/>
            <p:cNvSpPr/>
            <p:nvPr/>
          </p:nvSpPr>
          <p:spPr>
            <a:xfrm>
              <a:off x="6430518" y="2975024"/>
              <a:ext cx="474396" cy="289671"/>
            </a:xfrm>
            <a:custGeom>
              <a:avLst/>
              <a:gdLst/>
              <a:ahLst/>
              <a:cxnLst/>
              <a:rect l="0" t="0" r="0" b="0"/>
              <a:pathLst>
                <a:path w="474396" h="289671">
                  <a:moveTo>
                    <a:pt x="84582" y="11064"/>
                  </a:moveTo>
                  <a:lnTo>
                    <a:pt x="80789" y="11064"/>
                  </a:lnTo>
                  <a:lnTo>
                    <a:pt x="76811" y="8947"/>
                  </a:lnTo>
                  <a:lnTo>
                    <a:pt x="72397" y="6154"/>
                  </a:lnTo>
                  <a:lnTo>
                    <a:pt x="53454" y="0"/>
                  </a:lnTo>
                  <a:lnTo>
                    <a:pt x="39629" y="3247"/>
                  </a:lnTo>
                  <a:lnTo>
                    <a:pt x="34705" y="5737"/>
                  </a:lnTo>
                  <a:lnTo>
                    <a:pt x="11764" y="20695"/>
                  </a:lnTo>
                  <a:lnTo>
                    <a:pt x="8562" y="25398"/>
                  </a:lnTo>
                  <a:lnTo>
                    <a:pt x="6346" y="30134"/>
                  </a:lnTo>
                  <a:lnTo>
                    <a:pt x="1428" y="37263"/>
                  </a:lnTo>
                  <a:lnTo>
                    <a:pt x="0" y="42022"/>
                  </a:lnTo>
                  <a:lnTo>
                    <a:pt x="413" y="43609"/>
                  </a:lnTo>
                  <a:lnTo>
                    <a:pt x="1482" y="44667"/>
                  </a:lnTo>
                  <a:lnTo>
                    <a:pt x="4786" y="46636"/>
                  </a:lnTo>
                  <a:lnTo>
                    <a:pt x="11109" y="51413"/>
                  </a:lnTo>
                  <a:lnTo>
                    <a:pt x="18009" y="53181"/>
                  </a:lnTo>
                  <a:lnTo>
                    <a:pt x="42353" y="55999"/>
                  </a:lnTo>
                  <a:lnTo>
                    <a:pt x="56195" y="59568"/>
                  </a:lnTo>
                  <a:lnTo>
                    <a:pt x="86839" y="61805"/>
                  </a:lnTo>
                  <a:lnTo>
                    <a:pt x="104713" y="71005"/>
                  </a:lnTo>
                  <a:lnTo>
                    <a:pt x="111521" y="77656"/>
                  </a:lnTo>
                  <a:lnTo>
                    <a:pt x="129730" y="108829"/>
                  </a:lnTo>
                  <a:lnTo>
                    <a:pt x="138538" y="127771"/>
                  </a:lnTo>
                  <a:lnTo>
                    <a:pt x="146361" y="161232"/>
                  </a:lnTo>
                  <a:lnTo>
                    <a:pt x="154383" y="194554"/>
                  </a:lnTo>
                  <a:lnTo>
                    <a:pt x="154929" y="197684"/>
                  </a:lnTo>
                  <a:lnTo>
                    <a:pt x="149773" y="219489"/>
                  </a:lnTo>
                  <a:lnTo>
                    <a:pt x="148680" y="221451"/>
                  </a:lnTo>
                  <a:lnTo>
                    <a:pt x="147158" y="222759"/>
                  </a:lnTo>
                  <a:lnTo>
                    <a:pt x="128783" y="230800"/>
                  </a:lnTo>
                  <a:lnTo>
                    <a:pt x="93712" y="232490"/>
                  </a:lnTo>
                  <a:lnTo>
                    <a:pt x="58934" y="230399"/>
                  </a:lnTo>
                  <a:lnTo>
                    <a:pt x="44704" y="224748"/>
                  </a:lnTo>
                  <a:lnTo>
                    <a:pt x="31376" y="214821"/>
                  </a:lnTo>
                  <a:lnTo>
                    <a:pt x="29185" y="210631"/>
                  </a:lnTo>
                  <a:lnTo>
                    <a:pt x="28601" y="208402"/>
                  </a:lnTo>
                  <a:lnTo>
                    <a:pt x="29005" y="206123"/>
                  </a:lnTo>
                  <a:lnTo>
                    <a:pt x="33240" y="196761"/>
                  </a:lnTo>
                  <a:lnTo>
                    <a:pt x="33685" y="194393"/>
                  </a:lnTo>
                  <a:lnTo>
                    <a:pt x="38414" y="189645"/>
                  </a:lnTo>
                  <a:lnTo>
                    <a:pt x="73619" y="170607"/>
                  </a:lnTo>
                  <a:lnTo>
                    <a:pt x="108539" y="156320"/>
                  </a:lnTo>
                  <a:lnTo>
                    <a:pt x="142065" y="144414"/>
                  </a:lnTo>
                  <a:lnTo>
                    <a:pt x="175378" y="138162"/>
                  </a:lnTo>
                  <a:lnTo>
                    <a:pt x="200197" y="127549"/>
                  </a:lnTo>
                  <a:lnTo>
                    <a:pt x="210560" y="121337"/>
                  </a:lnTo>
                  <a:lnTo>
                    <a:pt x="225766" y="116719"/>
                  </a:lnTo>
                  <a:lnTo>
                    <a:pt x="236648" y="108398"/>
                  </a:lnTo>
                  <a:lnTo>
                    <a:pt x="239480" y="103800"/>
                  </a:lnTo>
                  <a:lnTo>
                    <a:pt x="241532" y="99111"/>
                  </a:lnTo>
                  <a:lnTo>
                    <a:pt x="246356" y="92009"/>
                  </a:lnTo>
                  <a:lnTo>
                    <a:pt x="247763" y="87256"/>
                  </a:lnTo>
                  <a:lnTo>
                    <a:pt x="247344" y="84877"/>
                  </a:lnTo>
                  <a:lnTo>
                    <a:pt x="243086" y="75356"/>
                  </a:lnTo>
                  <a:lnTo>
                    <a:pt x="242639" y="72975"/>
                  </a:lnTo>
                  <a:lnTo>
                    <a:pt x="235672" y="62481"/>
                  </a:lnTo>
                  <a:lnTo>
                    <a:pt x="232961" y="61697"/>
                  </a:lnTo>
                  <a:lnTo>
                    <a:pt x="215478" y="61106"/>
                  </a:lnTo>
                  <a:lnTo>
                    <a:pt x="212079" y="63203"/>
                  </a:lnTo>
                  <a:lnTo>
                    <a:pt x="207922" y="65986"/>
                  </a:lnTo>
                  <a:lnTo>
                    <a:pt x="201120" y="68347"/>
                  </a:lnTo>
                  <a:lnTo>
                    <a:pt x="196437" y="71713"/>
                  </a:lnTo>
                  <a:lnTo>
                    <a:pt x="180622" y="93811"/>
                  </a:lnTo>
                  <a:lnTo>
                    <a:pt x="178860" y="98905"/>
                  </a:lnTo>
                  <a:lnTo>
                    <a:pt x="179184" y="101374"/>
                  </a:lnTo>
                  <a:lnTo>
                    <a:pt x="181661" y="106235"/>
                  </a:lnTo>
                  <a:lnTo>
                    <a:pt x="201311" y="133894"/>
                  </a:lnTo>
                  <a:lnTo>
                    <a:pt x="208164" y="137092"/>
                  </a:lnTo>
                  <a:lnTo>
                    <a:pt x="243416" y="146033"/>
                  </a:lnTo>
                  <a:lnTo>
                    <a:pt x="261798" y="146694"/>
                  </a:lnTo>
                  <a:lnTo>
                    <a:pt x="268649" y="144634"/>
                  </a:lnTo>
                  <a:lnTo>
                    <a:pt x="271587" y="142973"/>
                  </a:lnTo>
                  <a:lnTo>
                    <a:pt x="273546" y="141072"/>
                  </a:lnTo>
                  <a:lnTo>
                    <a:pt x="277097" y="135398"/>
                  </a:lnTo>
                  <a:lnTo>
                    <a:pt x="280740" y="133792"/>
                  </a:lnTo>
                  <a:lnTo>
                    <a:pt x="282029" y="132570"/>
                  </a:lnTo>
                  <a:lnTo>
                    <a:pt x="283461" y="129095"/>
                  </a:lnTo>
                  <a:lnTo>
                    <a:pt x="285334" y="102006"/>
                  </a:lnTo>
                  <a:lnTo>
                    <a:pt x="288370" y="95668"/>
                  </a:lnTo>
                  <a:lnTo>
                    <a:pt x="288132" y="85972"/>
                  </a:lnTo>
                  <a:lnTo>
                    <a:pt x="286967" y="75312"/>
                  </a:lnTo>
                  <a:lnTo>
                    <a:pt x="292020" y="56722"/>
                  </a:lnTo>
                  <a:lnTo>
                    <a:pt x="303890" y="42056"/>
                  </a:lnTo>
                  <a:lnTo>
                    <a:pt x="310870" y="35681"/>
                  </a:lnTo>
                  <a:lnTo>
                    <a:pt x="315593" y="33911"/>
                  </a:lnTo>
                  <a:lnTo>
                    <a:pt x="349996" y="32532"/>
                  </a:lnTo>
                  <a:lnTo>
                    <a:pt x="355473" y="34628"/>
                  </a:lnTo>
                  <a:lnTo>
                    <a:pt x="365456" y="42441"/>
                  </a:lnTo>
                  <a:lnTo>
                    <a:pt x="368165" y="46969"/>
                  </a:lnTo>
                  <a:lnTo>
                    <a:pt x="370163" y="51628"/>
                  </a:lnTo>
                  <a:lnTo>
                    <a:pt x="374957" y="58713"/>
                  </a:lnTo>
                  <a:lnTo>
                    <a:pt x="376729" y="66633"/>
                  </a:lnTo>
                  <a:lnTo>
                    <a:pt x="377463" y="102312"/>
                  </a:lnTo>
                  <a:lnTo>
                    <a:pt x="378263" y="108769"/>
                  </a:lnTo>
                  <a:lnTo>
                    <a:pt x="383957" y="129401"/>
                  </a:lnTo>
                  <a:lnTo>
                    <a:pt x="384325" y="134566"/>
                  </a:lnTo>
                  <a:lnTo>
                    <a:pt x="385217" y="136261"/>
                  </a:lnTo>
                  <a:lnTo>
                    <a:pt x="386605" y="137391"/>
                  </a:lnTo>
                  <a:lnTo>
                    <a:pt x="388325" y="138145"/>
                  </a:lnTo>
                  <a:lnTo>
                    <a:pt x="389471" y="139440"/>
                  </a:lnTo>
                  <a:lnTo>
                    <a:pt x="390744" y="142997"/>
                  </a:lnTo>
                  <a:lnTo>
                    <a:pt x="391878" y="144263"/>
                  </a:lnTo>
                  <a:lnTo>
                    <a:pt x="395254" y="145670"/>
                  </a:lnTo>
                  <a:lnTo>
                    <a:pt x="397265" y="145251"/>
                  </a:lnTo>
                  <a:lnTo>
                    <a:pt x="404682" y="141663"/>
                  </a:lnTo>
                  <a:lnTo>
                    <a:pt x="415787" y="139453"/>
                  </a:lnTo>
                  <a:lnTo>
                    <a:pt x="424457" y="134124"/>
                  </a:lnTo>
                  <a:lnTo>
                    <a:pt x="436922" y="122882"/>
                  </a:lnTo>
                  <a:lnTo>
                    <a:pt x="460024" y="92221"/>
                  </a:lnTo>
                  <a:lnTo>
                    <a:pt x="464690" y="82539"/>
                  </a:lnTo>
                  <a:lnTo>
                    <a:pt x="467831" y="77756"/>
                  </a:lnTo>
                  <a:lnTo>
                    <a:pt x="470014" y="69627"/>
                  </a:lnTo>
                  <a:lnTo>
                    <a:pt x="470918" y="69156"/>
                  </a:lnTo>
                  <a:lnTo>
                    <a:pt x="474039" y="68632"/>
                  </a:lnTo>
                  <a:lnTo>
                    <a:pt x="474395" y="69286"/>
                  </a:lnTo>
                  <a:lnTo>
                    <a:pt x="471380" y="76040"/>
                  </a:lnTo>
                  <a:lnTo>
                    <a:pt x="469687" y="87353"/>
                  </a:lnTo>
                  <a:lnTo>
                    <a:pt x="453557" y="116260"/>
                  </a:lnTo>
                  <a:lnTo>
                    <a:pt x="445529" y="150601"/>
                  </a:lnTo>
                  <a:lnTo>
                    <a:pt x="440148" y="185132"/>
                  </a:lnTo>
                  <a:lnTo>
                    <a:pt x="437874" y="201140"/>
                  </a:lnTo>
                  <a:lnTo>
                    <a:pt x="441100" y="233248"/>
                  </a:lnTo>
                  <a:lnTo>
                    <a:pt x="441681" y="266218"/>
                  </a:lnTo>
                  <a:lnTo>
                    <a:pt x="441770" y="2896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657"/>
            <p:cNvSpPr/>
            <p:nvPr/>
          </p:nvSpPr>
          <p:spPr>
            <a:xfrm>
              <a:off x="6236560" y="2936375"/>
              <a:ext cx="135666" cy="149726"/>
            </a:xfrm>
            <a:custGeom>
              <a:avLst/>
              <a:gdLst/>
              <a:ahLst/>
              <a:cxnLst/>
              <a:rect l="0" t="0" r="0" b="0"/>
              <a:pathLst>
                <a:path w="135666" h="149726">
                  <a:moveTo>
                    <a:pt x="92803" y="6850"/>
                  </a:moveTo>
                  <a:lnTo>
                    <a:pt x="89010" y="6850"/>
                  </a:lnTo>
                  <a:lnTo>
                    <a:pt x="87893" y="6056"/>
                  </a:lnTo>
                  <a:lnTo>
                    <a:pt x="87148" y="4733"/>
                  </a:lnTo>
                  <a:lnTo>
                    <a:pt x="86652" y="3058"/>
                  </a:lnTo>
                  <a:lnTo>
                    <a:pt x="85527" y="1940"/>
                  </a:lnTo>
                  <a:lnTo>
                    <a:pt x="79595" y="0"/>
                  </a:lnTo>
                  <a:lnTo>
                    <a:pt x="68116" y="5468"/>
                  </a:lnTo>
                  <a:lnTo>
                    <a:pt x="40307" y="26720"/>
                  </a:lnTo>
                  <a:lnTo>
                    <a:pt x="19381" y="54927"/>
                  </a:lnTo>
                  <a:lnTo>
                    <a:pt x="15280" y="57951"/>
                  </a:lnTo>
                  <a:lnTo>
                    <a:pt x="5716" y="73585"/>
                  </a:lnTo>
                  <a:lnTo>
                    <a:pt x="1647" y="85713"/>
                  </a:lnTo>
                  <a:lnTo>
                    <a:pt x="0" y="119137"/>
                  </a:lnTo>
                  <a:lnTo>
                    <a:pt x="757" y="125812"/>
                  </a:lnTo>
                  <a:lnTo>
                    <a:pt x="3739" y="134070"/>
                  </a:lnTo>
                  <a:lnTo>
                    <a:pt x="5646" y="136907"/>
                  </a:lnTo>
                  <a:lnTo>
                    <a:pt x="19067" y="146993"/>
                  </a:lnTo>
                  <a:lnTo>
                    <a:pt x="23783" y="148511"/>
                  </a:lnTo>
                  <a:lnTo>
                    <a:pt x="30642" y="147069"/>
                  </a:lnTo>
                  <a:lnTo>
                    <a:pt x="43428" y="143911"/>
                  </a:lnTo>
                  <a:lnTo>
                    <a:pt x="51808" y="142379"/>
                  </a:lnTo>
                  <a:lnTo>
                    <a:pt x="58179" y="139052"/>
                  </a:lnTo>
                  <a:lnTo>
                    <a:pt x="76059" y="116189"/>
                  </a:lnTo>
                  <a:lnTo>
                    <a:pt x="82460" y="103717"/>
                  </a:lnTo>
                  <a:lnTo>
                    <a:pt x="85472" y="71099"/>
                  </a:lnTo>
                  <a:lnTo>
                    <a:pt x="85648" y="47747"/>
                  </a:lnTo>
                  <a:lnTo>
                    <a:pt x="83537" y="42753"/>
                  </a:lnTo>
                  <a:lnTo>
                    <a:pt x="80747" y="37888"/>
                  </a:lnTo>
                  <a:lnTo>
                    <a:pt x="78809" y="29703"/>
                  </a:lnTo>
                  <a:lnTo>
                    <a:pt x="78711" y="30023"/>
                  </a:lnTo>
                  <a:lnTo>
                    <a:pt x="78516" y="55987"/>
                  </a:lnTo>
                  <a:lnTo>
                    <a:pt x="85791" y="87901"/>
                  </a:lnTo>
                  <a:lnTo>
                    <a:pt x="89157" y="97377"/>
                  </a:lnTo>
                  <a:lnTo>
                    <a:pt x="95416" y="104763"/>
                  </a:lnTo>
                  <a:lnTo>
                    <a:pt x="102695" y="111486"/>
                  </a:lnTo>
                  <a:lnTo>
                    <a:pt x="135665" y="149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658"/>
            <p:cNvSpPr/>
            <p:nvPr/>
          </p:nvSpPr>
          <p:spPr>
            <a:xfrm>
              <a:off x="5965030" y="2922223"/>
              <a:ext cx="207171" cy="199597"/>
            </a:xfrm>
            <a:custGeom>
              <a:avLst/>
              <a:gdLst/>
              <a:ahLst/>
              <a:cxnLst/>
              <a:rect l="0" t="0" r="0" b="0"/>
              <a:pathLst>
                <a:path w="207171" h="199597">
                  <a:moveTo>
                    <a:pt x="0" y="199596"/>
                  </a:moveTo>
                  <a:lnTo>
                    <a:pt x="0" y="165804"/>
                  </a:lnTo>
                  <a:lnTo>
                    <a:pt x="0" y="133851"/>
                  </a:lnTo>
                  <a:lnTo>
                    <a:pt x="0" y="98463"/>
                  </a:lnTo>
                  <a:lnTo>
                    <a:pt x="9944" y="62773"/>
                  </a:lnTo>
                  <a:lnTo>
                    <a:pt x="23850" y="30849"/>
                  </a:lnTo>
                  <a:lnTo>
                    <a:pt x="38104" y="11923"/>
                  </a:lnTo>
                  <a:lnTo>
                    <a:pt x="47627" y="2834"/>
                  </a:lnTo>
                  <a:lnTo>
                    <a:pt x="52390" y="1021"/>
                  </a:lnTo>
                  <a:lnTo>
                    <a:pt x="59533" y="0"/>
                  </a:lnTo>
                  <a:lnTo>
                    <a:pt x="64295" y="1878"/>
                  </a:lnTo>
                  <a:lnTo>
                    <a:pt x="74813" y="10224"/>
                  </a:lnTo>
                  <a:lnTo>
                    <a:pt x="76907" y="16476"/>
                  </a:lnTo>
                  <a:lnTo>
                    <a:pt x="80552" y="37009"/>
                  </a:lnTo>
                  <a:lnTo>
                    <a:pt x="84193" y="50087"/>
                  </a:lnTo>
                  <a:lnTo>
                    <a:pt x="85637" y="82944"/>
                  </a:lnTo>
                  <a:lnTo>
                    <a:pt x="85718" y="107700"/>
                  </a:lnTo>
                  <a:lnTo>
                    <a:pt x="87839" y="113245"/>
                  </a:lnTo>
                  <a:lnTo>
                    <a:pt x="90634" y="118355"/>
                  </a:lnTo>
                  <a:lnTo>
                    <a:pt x="93001" y="125694"/>
                  </a:lnTo>
                  <a:lnTo>
                    <a:pt x="99694" y="134881"/>
                  </a:lnTo>
                  <a:lnTo>
                    <a:pt x="103710" y="131385"/>
                  </a:lnTo>
                  <a:lnTo>
                    <a:pt x="105626" y="127476"/>
                  </a:lnTo>
                  <a:lnTo>
                    <a:pt x="110924" y="94391"/>
                  </a:lnTo>
                  <a:lnTo>
                    <a:pt x="114169" y="62358"/>
                  </a:lnTo>
                  <a:lnTo>
                    <a:pt x="115037" y="53670"/>
                  </a:lnTo>
                  <a:lnTo>
                    <a:pt x="121000" y="28734"/>
                  </a:lnTo>
                  <a:lnTo>
                    <a:pt x="121419" y="21455"/>
                  </a:lnTo>
                  <a:lnTo>
                    <a:pt x="125230" y="21136"/>
                  </a:lnTo>
                  <a:lnTo>
                    <a:pt x="126349" y="21885"/>
                  </a:lnTo>
                  <a:lnTo>
                    <a:pt x="127096" y="23178"/>
                  </a:lnTo>
                  <a:lnTo>
                    <a:pt x="127593" y="24834"/>
                  </a:lnTo>
                  <a:lnTo>
                    <a:pt x="134112" y="35481"/>
                  </a:lnTo>
                  <a:lnTo>
                    <a:pt x="146347" y="69747"/>
                  </a:lnTo>
                  <a:lnTo>
                    <a:pt x="166467" y="103233"/>
                  </a:lnTo>
                  <a:lnTo>
                    <a:pt x="195177" y="137499"/>
                  </a:lnTo>
                  <a:lnTo>
                    <a:pt x="207170" y="1424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659"/>
            <p:cNvSpPr/>
            <p:nvPr/>
          </p:nvSpPr>
          <p:spPr>
            <a:xfrm>
              <a:off x="5793875" y="2936081"/>
              <a:ext cx="35426" cy="200026"/>
            </a:xfrm>
            <a:custGeom>
              <a:avLst/>
              <a:gdLst/>
              <a:ahLst/>
              <a:cxnLst/>
              <a:rect l="0" t="0" r="0" b="0"/>
              <a:pathLst>
                <a:path w="35426" h="200026">
                  <a:moveTo>
                    <a:pt x="6850" y="0"/>
                  </a:moveTo>
                  <a:lnTo>
                    <a:pt x="3058" y="0"/>
                  </a:lnTo>
                  <a:lnTo>
                    <a:pt x="1940" y="794"/>
                  </a:lnTo>
                  <a:lnTo>
                    <a:pt x="1196" y="2117"/>
                  </a:lnTo>
                  <a:lnTo>
                    <a:pt x="0" y="9943"/>
                  </a:lnTo>
                  <a:lnTo>
                    <a:pt x="558" y="24836"/>
                  </a:lnTo>
                  <a:lnTo>
                    <a:pt x="5865" y="47760"/>
                  </a:lnTo>
                  <a:lnTo>
                    <a:pt x="6763" y="82363"/>
                  </a:lnTo>
                  <a:lnTo>
                    <a:pt x="6842" y="115625"/>
                  </a:lnTo>
                  <a:lnTo>
                    <a:pt x="7642" y="142343"/>
                  </a:lnTo>
                  <a:lnTo>
                    <a:pt x="16793" y="168685"/>
                  </a:lnTo>
                  <a:lnTo>
                    <a:pt x="35425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660"/>
            <p:cNvSpPr/>
            <p:nvPr/>
          </p:nvSpPr>
          <p:spPr>
            <a:xfrm>
              <a:off x="6203754" y="3350419"/>
              <a:ext cx="168472" cy="153849"/>
            </a:xfrm>
            <a:custGeom>
              <a:avLst/>
              <a:gdLst/>
              <a:ahLst/>
              <a:cxnLst/>
              <a:rect l="0" t="0" r="0" b="0"/>
              <a:pathLst>
                <a:path w="168472" h="153849">
                  <a:moveTo>
                    <a:pt x="18451" y="0"/>
                  </a:moveTo>
                  <a:lnTo>
                    <a:pt x="18451" y="31974"/>
                  </a:lnTo>
                  <a:lnTo>
                    <a:pt x="18451" y="54903"/>
                  </a:lnTo>
                  <a:lnTo>
                    <a:pt x="12102" y="66470"/>
                  </a:lnTo>
                  <a:lnTo>
                    <a:pt x="3724" y="78755"/>
                  </a:lnTo>
                  <a:lnTo>
                    <a:pt x="0" y="89506"/>
                  </a:lnTo>
                  <a:lnTo>
                    <a:pt x="461" y="99576"/>
                  </a:lnTo>
                  <a:lnTo>
                    <a:pt x="10771" y="135093"/>
                  </a:lnTo>
                  <a:lnTo>
                    <a:pt x="10950" y="137687"/>
                  </a:lnTo>
                  <a:lnTo>
                    <a:pt x="13266" y="142686"/>
                  </a:lnTo>
                  <a:lnTo>
                    <a:pt x="14994" y="145130"/>
                  </a:lnTo>
                  <a:lnTo>
                    <a:pt x="19032" y="147846"/>
                  </a:lnTo>
                  <a:lnTo>
                    <a:pt x="36138" y="153848"/>
                  </a:lnTo>
                  <a:lnTo>
                    <a:pt x="69489" y="149666"/>
                  </a:lnTo>
                  <a:lnTo>
                    <a:pt x="99354" y="142335"/>
                  </a:lnTo>
                  <a:lnTo>
                    <a:pt x="126296" y="135571"/>
                  </a:lnTo>
                  <a:lnTo>
                    <a:pt x="160330" y="129507"/>
                  </a:lnTo>
                  <a:lnTo>
                    <a:pt x="168471" y="1285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SMARTInkShape-Group127"/>
          <p:cNvGrpSpPr/>
          <p:nvPr/>
        </p:nvGrpSpPr>
        <p:grpSpPr>
          <a:xfrm>
            <a:off x="571500" y="428625"/>
            <a:ext cx="1400176" cy="450057"/>
            <a:chOff x="571500" y="428625"/>
            <a:chExt cx="1400176" cy="450057"/>
          </a:xfrm>
        </p:grpSpPr>
        <p:sp>
          <p:nvSpPr>
            <p:cNvPr id="181" name="SMARTInkShape-661"/>
            <p:cNvSpPr/>
            <p:nvPr/>
          </p:nvSpPr>
          <p:spPr>
            <a:xfrm>
              <a:off x="650081" y="678656"/>
              <a:ext cx="28576" cy="200026"/>
            </a:xfrm>
            <a:custGeom>
              <a:avLst/>
              <a:gdLst/>
              <a:ahLst/>
              <a:cxnLst/>
              <a:rect l="0" t="0" r="0" b="0"/>
              <a:pathLst>
                <a:path w="28576" h="200026">
                  <a:moveTo>
                    <a:pt x="0" y="0"/>
                  </a:moveTo>
                  <a:lnTo>
                    <a:pt x="0" y="31963"/>
                  </a:lnTo>
                  <a:lnTo>
                    <a:pt x="0" y="64529"/>
                  </a:lnTo>
                  <a:lnTo>
                    <a:pt x="2117" y="87418"/>
                  </a:lnTo>
                  <a:lnTo>
                    <a:pt x="7276" y="120873"/>
                  </a:lnTo>
                  <a:lnTo>
                    <a:pt x="13568" y="152141"/>
                  </a:lnTo>
                  <a:lnTo>
                    <a:pt x="14868" y="166611"/>
                  </a:lnTo>
                  <a:lnTo>
                    <a:pt x="21544" y="189553"/>
                  </a:lnTo>
                  <a:lnTo>
                    <a:pt x="28575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662"/>
            <p:cNvSpPr/>
            <p:nvPr/>
          </p:nvSpPr>
          <p:spPr>
            <a:xfrm>
              <a:off x="571500" y="550069"/>
              <a:ext cx="14289" cy="21432"/>
            </a:xfrm>
            <a:custGeom>
              <a:avLst/>
              <a:gdLst/>
              <a:ahLst/>
              <a:cxnLst/>
              <a:rect l="0" t="0" r="0" b="0"/>
              <a:pathLst>
                <a:path w="14289" h="21432">
                  <a:moveTo>
                    <a:pt x="14288" y="21431"/>
                  </a:moveTo>
                  <a:lnTo>
                    <a:pt x="2896" y="924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663"/>
            <p:cNvSpPr/>
            <p:nvPr/>
          </p:nvSpPr>
          <p:spPr>
            <a:xfrm>
              <a:off x="689569" y="586001"/>
              <a:ext cx="153395" cy="248382"/>
            </a:xfrm>
            <a:custGeom>
              <a:avLst/>
              <a:gdLst/>
              <a:ahLst/>
              <a:cxnLst/>
              <a:rect l="0" t="0" r="0" b="0"/>
              <a:pathLst>
                <a:path w="153395" h="248382">
                  <a:moveTo>
                    <a:pt x="67669" y="192668"/>
                  </a:moveTo>
                  <a:lnTo>
                    <a:pt x="63876" y="196460"/>
                  </a:lnTo>
                  <a:lnTo>
                    <a:pt x="62014" y="200439"/>
                  </a:lnTo>
                  <a:lnTo>
                    <a:pt x="61518" y="202611"/>
                  </a:lnTo>
                  <a:lnTo>
                    <a:pt x="55811" y="212594"/>
                  </a:lnTo>
                  <a:lnTo>
                    <a:pt x="53409" y="244969"/>
                  </a:lnTo>
                  <a:lnTo>
                    <a:pt x="52606" y="246585"/>
                  </a:lnTo>
                  <a:lnTo>
                    <a:pt x="51277" y="247663"/>
                  </a:lnTo>
                  <a:lnTo>
                    <a:pt x="49597" y="248381"/>
                  </a:lnTo>
                  <a:lnTo>
                    <a:pt x="48477" y="248066"/>
                  </a:lnTo>
                  <a:lnTo>
                    <a:pt x="47730" y="247063"/>
                  </a:lnTo>
                  <a:lnTo>
                    <a:pt x="47233" y="245600"/>
                  </a:lnTo>
                  <a:lnTo>
                    <a:pt x="41524" y="236755"/>
                  </a:lnTo>
                  <a:lnTo>
                    <a:pt x="29245" y="202055"/>
                  </a:lnTo>
                  <a:lnTo>
                    <a:pt x="17620" y="170591"/>
                  </a:lnTo>
                  <a:lnTo>
                    <a:pt x="6544" y="135433"/>
                  </a:lnTo>
                  <a:lnTo>
                    <a:pt x="0" y="99788"/>
                  </a:lnTo>
                  <a:lnTo>
                    <a:pt x="1140" y="78364"/>
                  </a:lnTo>
                  <a:lnTo>
                    <a:pt x="13122" y="45448"/>
                  </a:lnTo>
                  <a:lnTo>
                    <a:pt x="28172" y="17038"/>
                  </a:lnTo>
                  <a:lnTo>
                    <a:pt x="37150" y="7983"/>
                  </a:lnTo>
                  <a:lnTo>
                    <a:pt x="46432" y="3429"/>
                  </a:lnTo>
                  <a:lnTo>
                    <a:pt x="69643" y="0"/>
                  </a:lnTo>
                  <a:lnTo>
                    <a:pt x="74632" y="1998"/>
                  </a:lnTo>
                  <a:lnTo>
                    <a:pt x="88094" y="9748"/>
                  </a:lnTo>
                  <a:lnTo>
                    <a:pt x="90810" y="12778"/>
                  </a:lnTo>
                  <a:lnTo>
                    <a:pt x="96221" y="23832"/>
                  </a:lnTo>
                  <a:lnTo>
                    <a:pt x="112125" y="41396"/>
                  </a:lnTo>
                  <a:lnTo>
                    <a:pt x="127131" y="68942"/>
                  </a:lnTo>
                  <a:lnTo>
                    <a:pt x="135330" y="103577"/>
                  </a:lnTo>
                  <a:lnTo>
                    <a:pt x="144263" y="128244"/>
                  </a:lnTo>
                  <a:lnTo>
                    <a:pt x="149926" y="161704"/>
                  </a:lnTo>
                  <a:lnTo>
                    <a:pt x="152937" y="177752"/>
                  </a:lnTo>
                  <a:lnTo>
                    <a:pt x="153394" y="199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664"/>
            <p:cNvSpPr/>
            <p:nvPr/>
          </p:nvSpPr>
          <p:spPr>
            <a:xfrm>
              <a:off x="910284" y="557213"/>
              <a:ext cx="146992" cy="199597"/>
            </a:xfrm>
            <a:custGeom>
              <a:avLst/>
              <a:gdLst/>
              <a:ahLst/>
              <a:cxnLst/>
              <a:rect l="0" t="0" r="0" b="0"/>
              <a:pathLst>
                <a:path w="146992" h="199597">
                  <a:moveTo>
                    <a:pt x="4116" y="50006"/>
                  </a:moveTo>
                  <a:lnTo>
                    <a:pt x="324" y="53798"/>
                  </a:lnTo>
                  <a:lnTo>
                    <a:pt x="0" y="55709"/>
                  </a:lnTo>
                  <a:lnTo>
                    <a:pt x="578" y="57777"/>
                  </a:lnTo>
                  <a:lnTo>
                    <a:pt x="1758" y="59949"/>
                  </a:lnTo>
                  <a:lnTo>
                    <a:pt x="7701" y="93741"/>
                  </a:lnTo>
                  <a:lnTo>
                    <a:pt x="20890" y="125864"/>
                  </a:lnTo>
                  <a:lnTo>
                    <a:pt x="43941" y="159523"/>
                  </a:lnTo>
                  <a:lnTo>
                    <a:pt x="56417" y="179561"/>
                  </a:lnTo>
                  <a:lnTo>
                    <a:pt x="80990" y="198577"/>
                  </a:lnTo>
                  <a:lnTo>
                    <a:pt x="84055" y="199381"/>
                  </a:lnTo>
                  <a:lnTo>
                    <a:pt x="85984" y="199596"/>
                  </a:lnTo>
                  <a:lnTo>
                    <a:pt x="87269" y="198945"/>
                  </a:lnTo>
                  <a:lnTo>
                    <a:pt x="88127" y="197717"/>
                  </a:lnTo>
                  <a:lnTo>
                    <a:pt x="89873" y="194237"/>
                  </a:lnTo>
                  <a:lnTo>
                    <a:pt x="101165" y="180884"/>
                  </a:lnTo>
                  <a:lnTo>
                    <a:pt x="116236" y="147356"/>
                  </a:lnTo>
                  <a:lnTo>
                    <a:pt x="122445" y="133266"/>
                  </a:lnTo>
                  <a:lnTo>
                    <a:pt x="130196" y="99858"/>
                  </a:lnTo>
                  <a:lnTo>
                    <a:pt x="134673" y="64424"/>
                  </a:lnTo>
                  <a:lnTo>
                    <a:pt x="138314" y="50044"/>
                  </a:lnTo>
                  <a:lnTo>
                    <a:pt x="140623" y="16751"/>
                  </a:lnTo>
                  <a:lnTo>
                    <a:pt x="145498" y="7160"/>
                  </a:lnTo>
                  <a:lnTo>
                    <a:pt x="14699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665"/>
            <p:cNvSpPr/>
            <p:nvPr/>
          </p:nvSpPr>
          <p:spPr>
            <a:xfrm>
              <a:off x="1114425" y="578768"/>
              <a:ext cx="99967" cy="153048"/>
            </a:xfrm>
            <a:custGeom>
              <a:avLst/>
              <a:gdLst/>
              <a:ahLst/>
              <a:cxnLst/>
              <a:rect l="0" t="0" r="0" b="0"/>
              <a:pathLst>
                <a:path w="99967" h="153048">
                  <a:moveTo>
                    <a:pt x="0" y="92745"/>
                  </a:moveTo>
                  <a:lnTo>
                    <a:pt x="16793" y="92745"/>
                  </a:lnTo>
                  <a:lnTo>
                    <a:pt x="21486" y="90628"/>
                  </a:lnTo>
                  <a:lnTo>
                    <a:pt x="55221" y="71258"/>
                  </a:lnTo>
                  <a:lnTo>
                    <a:pt x="90888" y="47764"/>
                  </a:lnTo>
                  <a:lnTo>
                    <a:pt x="95957" y="40209"/>
                  </a:lnTo>
                  <a:lnTo>
                    <a:pt x="98811" y="31494"/>
                  </a:lnTo>
                  <a:lnTo>
                    <a:pt x="99966" y="11808"/>
                  </a:lnTo>
                  <a:lnTo>
                    <a:pt x="97875" y="7031"/>
                  </a:lnTo>
                  <a:lnTo>
                    <a:pt x="96206" y="4646"/>
                  </a:lnTo>
                  <a:lnTo>
                    <a:pt x="92235" y="1996"/>
                  </a:lnTo>
                  <a:lnTo>
                    <a:pt x="87031" y="818"/>
                  </a:lnTo>
                  <a:lnTo>
                    <a:pt x="70012" y="0"/>
                  </a:lnTo>
                  <a:lnTo>
                    <a:pt x="64719" y="2048"/>
                  </a:lnTo>
                  <a:lnTo>
                    <a:pt x="40351" y="19804"/>
                  </a:lnTo>
                  <a:lnTo>
                    <a:pt x="21563" y="50073"/>
                  </a:lnTo>
                  <a:lnTo>
                    <a:pt x="10336" y="73720"/>
                  </a:lnTo>
                  <a:lnTo>
                    <a:pt x="7296" y="87196"/>
                  </a:lnTo>
                  <a:lnTo>
                    <a:pt x="2515" y="97362"/>
                  </a:lnTo>
                  <a:lnTo>
                    <a:pt x="1118" y="105645"/>
                  </a:lnTo>
                  <a:lnTo>
                    <a:pt x="6249" y="129521"/>
                  </a:lnTo>
                  <a:lnTo>
                    <a:pt x="8863" y="135019"/>
                  </a:lnTo>
                  <a:lnTo>
                    <a:pt x="10671" y="137596"/>
                  </a:lnTo>
                  <a:lnTo>
                    <a:pt x="25120" y="149843"/>
                  </a:lnTo>
                  <a:lnTo>
                    <a:pt x="26271" y="152241"/>
                  </a:lnTo>
                  <a:lnTo>
                    <a:pt x="28627" y="153047"/>
                  </a:lnTo>
                  <a:lnTo>
                    <a:pt x="57150" y="1498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666"/>
            <p:cNvSpPr/>
            <p:nvPr/>
          </p:nvSpPr>
          <p:spPr>
            <a:xfrm>
              <a:off x="1250287" y="550069"/>
              <a:ext cx="178464" cy="191460"/>
            </a:xfrm>
            <a:custGeom>
              <a:avLst/>
              <a:gdLst/>
              <a:ahLst/>
              <a:cxnLst/>
              <a:rect l="0" t="0" r="0" b="0"/>
              <a:pathLst>
                <a:path w="178464" h="191460">
                  <a:moveTo>
                    <a:pt x="7013" y="57150"/>
                  </a:moveTo>
                  <a:lnTo>
                    <a:pt x="7013" y="77942"/>
                  </a:lnTo>
                  <a:lnTo>
                    <a:pt x="4896" y="84382"/>
                  </a:lnTo>
                  <a:lnTo>
                    <a:pt x="2104" y="90684"/>
                  </a:lnTo>
                  <a:lnTo>
                    <a:pt x="0" y="125132"/>
                  </a:lnTo>
                  <a:lnTo>
                    <a:pt x="721" y="132608"/>
                  </a:lnTo>
                  <a:lnTo>
                    <a:pt x="6356" y="158894"/>
                  </a:lnTo>
                  <a:lnTo>
                    <a:pt x="6721" y="165340"/>
                  </a:lnTo>
                  <a:lnTo>
                    <a:pt x="9000" y="170851"/>
                  </a:lnTo>
                  <a:lnTo>
                    <a:pt x="11865" y="175946"/>
                  </a:lnTo>
                  <a:lnTo>
                    <a:pt x="14271" y="183277"/>
                  </a:lnTo>
                  <a:lnTo>
                    <a:pt x="20218" y="191459"/>
                  </a:lnTo>
                  <a:lnTo>
                    <a:pt x="20579" y="191140"/>
                  </a:lnTo>
                  <a:lnTo>
                    <a:pt x="21258" y="184006"/>
                  </a:lnTo>
                  <a:lnTo>
                    <a:pt x="21292" y="175870"/>
                  </a:lnTo>
                  <a:lnTo>
                    <a:pt x="28150" y="144130"/>
                  </a:lnTo>
                  <a:lnTo>
                    <a:pt x="28433" y="109229"/>
                  </a:lnTo>
                  <a:lnTo>
                    <a:pt x="29236" y="89819"/>
                  </a:lnTo>
                  <a:lnTo>
                    <a:pt x="34926" y="66763"/>
                  </a:lnTo>
                  <a:lnTo>
                    <a:pt x="36324" y="45189"/>
                  </a:lnTo>
                  <a:lnTo>
                    <a:pt x="39354" y="37017"/>
                  </a:lnTo>
                  <a:lnTo>
                    <a:pt x="41274" y="34203"/>
                  </a:lnTo>
                  <a:lnTo>
                    <a:pt x="53925" y="23366"/>
                  </a:lnTo>
                  <a:lnTo>
                    <a:pt x="55644" y="18851"/>
                  </a:lnTo>
                  <a:lnTo>
                    <a:pt x="56896" y="17330"/>
                  </a:lnTo>
                  <a:lnTo>
                    <a:pt x="69917" y="9645"/>
                  </a:lnTo>
                  <a:lnTo>
                    <a:pt x="104776" y="7241"/>
                  </a:lnTo>
                  <a:lnTo>
                    <a:pt x="112111" y="5070"/>
                  </a:lnTo>
                  <a:lnTo>
                    <a:pt x="118811" y="2253"/>
                  </a:lnTo>
                  <a:lnTo>
                    <a:pt x="150020" y="132"/>
                  </a:lnTo>
                  <a:lnTo>
                    <a:pt x="17846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667"/>
            <p:cNvSpPr/>
            <p:nvPr/>
          </p:nvSpPr>
          <p:spPr>
            <a:xfrm>
              <a:off x="1453505" y="521494"/>
              <a:ext cx="146589" cy="171440"/>
            </a:xfrm>
            <a:custGeom>
              <a:avLst/>
              <a:gdLst/>
              <a:ahLst/>
              <a:cxnLst/>
              <a:rect l="0" t="0" r="0" b="0"/>
              <a:pathLst>
                <a:path w="146589" h="171440">
                  <a:moveTo>
                    <a:pt x="68114" y="0"/>
                  </a:moveTo>
                  <a:lnTo>
                    <a:pt x="44203" y="0"/>
                  </a:lnTo>
                  <a:lnTo>
                    <a:pt x="39495" y="2116"/>
                  </a:lnTo>
                  <a:lnTo>
                    <a:pt x="37128" y="3792"/>
                  </a:lnTo>
                  <a:lnTo>
                    <a:pt x="19593" y="8819"/>
                  </a:lnTo>
                  <a:lnTo>
                    <a:pt x="472" y="24834"/>
                  </a:lnTo>
                  <a:lnTo>
                    <a:pt x="0" y="26875"/>
                  </a:lnTo>
                  <a:lnTo>
                    <a:pt x="480" y="29029"/>
                  </a:lnTo>
                  <a:lnTo>
                    <a:pt x="1593" y="31259"/>
                  </a:lnTo>
                  <a:lnTo>
                    <a:pt x="3129" y="32745"/>
                  </a:lnTo>
                  <a:lnTo>
                    <a:pt x="17360" y="39119"/>
                  </a:lnTo>
                  <a:lnTo>
                    <a:pt x="50595" y="46326"/>
                  </a:lnTo>
                  <a:lnTo>
                    <a:pt x="82917" y="55176"/>
                  </a:lnTo>
                  <a:lnTo>
                    <a:pt x="101868" y="58681"/>
                  </a:lnTo>
                  <a:lnTo>
                    <a:pt x="115422" y="64747"/>
                  </a:lnTo>
                  <a:lnTo>
                    <a:pt x="142584" y="81963"/>
                  </a:lnTo>
                  <a:lnTo>
                    <a:pt x="144868" y="88286"/>
                  </a:lnTo>
                  <a:lnTo>
                    <a:pt x="146588" y="109269"/>
                  </a:lnTo>
                  <a:lnTo>
                    <a:pt x="140971" y="128828"/>
                  </a:lnTo>
                  <a:lnTo>
                    <a:pt x="132218" y="141982"/>
                  </a:lnTo>
                  <a:lnTo>
                    <a:pt x="119683" y="154663"/>
                  </a:lnTo>
                  <a:lnTo>
                    <a:pt x="94820" y="168264"/>
                  </a:lnTo>
                  <a:lnTo>
                    <a:pt x="82973" y="170821"/>
                  </a:lnTo>
                  <a:lnTo>
                    <a:pt x="51749" y="171439"/>
                  </a:lnTo>
                  <a:lnTo>
                    <a:pt x="46818" y="169328"/>
                  </a:lnTo>
                  <a:lnTo>
                    <a:pt x="41980" y="166538"/>
                  </a:lnTo>
                  <a:lnTo>
                    <a:pt x="32395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668"/>
            <p:cNvSpPr/>
            <p:nvPr/>
          </p:nvSpPr>
          <p:spPr>
            <a:xfrm>
              <a:off x="1567509" y="528638"/>
              <a:ext cx="54123" cy="114301"/>
            </a:xfrm>
            <a:custGeom>
              <a:avLst/>
              <a:gdLst/>
              <a:ahLst/>
              <a:cxnLst/>
              <a:rect l="0" t="0" r="0" b="0"/>
              <a:pathLst>
                <a:path w="54123" h="114301">
                  <a:moveTo>
                    <a:pt x="4116" y="0"/>
                  </a:moveTo>
                  <a:lnTo>
                    <a:pt x="324" y="3792"/>
                  </a:lnTo>
                  <a:lnTo>
                    <a:pt x="0" y="4909"/>
                  </a:lnTo>
                  <a:lnTo>
                    <a:pt x="578" y="5654"/>
                  </a:lnTo>
                  <a:lnTo>
                    <a:pt x="1758" y="6150"/>
                  </a:lnTo>
                  <a:lnTo>
                    <a:pt x="2544" y="7275"/>
                  </a:lnTo>
                  <a:lnTo>
                    <a:pt x="4444" y="12650"/>
                  </a:lnTo>
                  <a:lnTo>
                    <a:pt x="7701" y="16999"/>
                  </a:lnTo>
                  <a:lnTo>
                    <a:pt x="20376" y="26259"/>
                  </a:lnTo>
                  <a:lnTo>
                    <a:pt x="36804" y="52536"/>
                  </a:lnTo>
                  <a:lnTo>
                    <a:pt x="38937" y="62044"/>
                  </a:lnTo>
                  <a:lnTo>
                    <a:pt x="40362" y="73769"/>
                  </a:lnTo>
                  <a:lnTo>
                    <a:pt x="45950" y="87786"/>
                  </a:lnTo>
                  <a:lnTo>
                    <a:pt x="47569" y="97568"/>
                  </a:lnTo>
                  <a:lnTo>
                    <a:pt x="53103" y="105736"/>
                  </a:lnTo>
                  <a:lnTo>
                    <a:pt x="54122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669"/>
            <p:cNvSpPr/>
            <p:nvPr/>
          </p:nvSpPr>
          <p:spPr>
            <a:xfrm>
              <a:off x="1578769" y="428625"/>
              <a:ext cx="7145" cy="14289"/>
            </a:xfrm>
            <a:custGeom>
              <a:avLst/>
              <a:gdLst/>
              <a:ahLst/>
              <a:cxnLst/>
              <a:rect l="0" t="0" r="0" b="0"/>
              <a:pathLst>
                <a:path w="7145" h="14289">
                  <a:moveTo>
                    <a:pt x="7144" y="14288"/>
                  </a:moveTo>
                  <a:lnTo>
                    <a:pt x="7144" y="10495"/>
                  </a:lnTo>
                  <a:lnTo>
                    <a:pt x="5027" y="651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670"/>
            <p:cNvSpPr/>
            <p:nvPr/>
          </p:nvSpPr>
          <p:spPr>
            <a:xfrm>
              <a:off x="1685953" y="450056"/>
              <a:ext cx="99559" cy="163164"/>
            </a:xfrm>
            <a:custGeom>
              <a:avLst/>
              <a:gdLst/>
              <a:ahLst/>
              <a:cxnLst/>
              <a:rect l="0" t="0" r="0" b="0"/>
              <a:pathLst>
                <a:path w="99559" h="163164">
                  <a:moveTo>
                    <a:pt x="14260" y="0"/>
                  </a:moveTo>
                  <a:lnTo>
                    <a:pt x="14260" y="34553"/>
                  </a:lnTo>
                  <a:lnTo>
                    <a:pt x="13466" y="60265"/>
                  </a:lnTo>
                  <a:lnTo>
                    <a:pt x="5440" y="92912"/>
                  </a:lnTo>
                  <a:lnTo>
                    <a:pt x="1592" y="107169"/>
                  </a:lnTo>
                  <a:lnTo>
                    <a:pt x="0" y="141781"/>
                  </a:lnTo>
                  <a:lnTo>
                    <a:pt x="2101" y="148475"/>
                  </a:lnTo>
                  <a:lnTo>
                    <a:pt x="3773" y="151371"/>
                  </a:lnTo>
                  <a:lnTo>
                    <a:pt x="5681" y="153301"/>
                  </a:lnTo>
                  <a:lnTo>
                    <a:pt x="21459" y="162591"/>
                  </a:lnTo>
                  <a:lnTo>
                    <a:pt x="23821" y="163163"/>
                  </a:lnTo>
                  <a:lnTo>
                    <a:pt x="30680" y="161682"/>
                  </a:lnTo>
                  <a:lnTo>
                    <a:pt x="51847" y="152055"/>
                  </a:lnTo>
                  <a:lnTo>
                    <a:pt x="73684" y="137289"/>
                  </a:lnTo>
                  <a:lnTo>
                    <a:pt x="95125" y="108420"/>
                  </a:lnTo>
                  <a:lnTo>
                    <a:pt x="98545" y="94919"/>
                  </a:lnTo>
                  <a:lnTo>
                    <a:pt x="99558" y="84657"/>
                  </a:lnTo>
                  <a:lnTo>
                    <a:pt x="92684" y="60270"/>
                  </a:lnTo>
                  <a:lnTo>
                    <a:pt x="89331" y="55097"/>
                  </a:lnTo>
                  <a:lnTo>
                    <a:pt x="59680" y="31756"/>
                  </a:lnTo>
                  <a:lnTo>
                    <a:pt x="54819" y="29989"/>
                  </a:lnTo>
                  <a:lnTo>
                    <a:pt x="53206" y="28724"/>
                  </a:lnTo>
                  <a:lnTo>
                    <a:pt x="49978" y="214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671"/>
            <p:cNvSpPr/>
            <p:nvPr/>
          </p:nvSpPr>
          <p:spPr>
            <a:xfrm>
              <a:off x="1838972" y="450390"/>
              <a:ext cx="132704" cy="128216"/>
            </a:xfrm>
            <a:custGeom>
              <a:avLst/>
              <a:gdLst/>
              <a:ahLst/>
              <a:cxnLst/>
              <a:rect l="0" t="0" r="0" b="0"/>
              <a:pathLst>
                <a:path w="132704" h="128216">
                  <a:moveTo>
                    <a:pt x="4116" y="63960"/>
                  </a:moveTo>
                  <a:lnTo>
                    <a:pt x="4116" y="94021"/>
                  </a:lnTo>
                  <a:lnTo>
                    <a:pt x="8231" y="109174"/>
                  </a:lnTo>
                  <a:lnTo>
                    <a:pt x="4121" y="128215"/>
                  </a:lnTo>
                  <a:lnTo>
                    <a:pt x="4116" y="118307"/>
                  </a:lnTo>
                  <a:lnTo>
                    <a:pt x="0" y="103417"/>
                  </a:lnTo>
                  <a:lnTo>
                    <a:pt x="3805" y="71044"/>
                  </a:lnTo>
                  <a:lnTo>
                    <a:pt x="4771" y="61552"/>
                  </a:lnTo>
                  <a:lnTo>
                    <a:pt x="9778" y="48077"/>
                  </a:lnTo>
                  <a:lnTo>
                    <a:pt x="27963" y="19833"/>
                  </a:lnTo>
                  <a:lnTo>
                    <a:pt x="38874" y="11903"/>
                  </a:lnTo>
                  <a:lnTo>
                    <a:pt x="61135" y="1354"/>
                  </a:lnTo>
                  <a:lnTo>
                    <a:pt x="74557" y="0"/>
                  </a:lnTo>
                  <a:lnTo>
                    <a:pt x="81196" y="1931"/>
                  </a:lnTo>
                  <a:lnTo>
                    <a:pt x="94405" y="11871"/>
                  </a:lnTo>
                  <a:lnTo>
                    <a:pt x="101688" y="19598"/>
                  </a:lnTo>
                  <a:lnTo>
                    <a:pt x="120794" y="54562"/>
                  </a:lnTo>
                  <a:lnTo>
                    <a:pt x="132703" y="711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SMARTInkShape-Group128"/>
          <p:cNvGrpSpPr/>
          <p:nvPr/>
        </p:nvGrpSpPr>
        <p:grpSpPr>
          <a:xfrm>
            <a:off x="1964531" y="228600"/>
            <a:ext cx="1321595" cy="592932"/>
            <a:chOff x="1964531" y="228600"/>
            <a:chExt cx="1321595" cy="592932"/>
          </a:xfrm>
        </p:grpSpPr>
        <p:sp>
          <p:nvSpPr>
            <p:cNvPr id="193" name="SMARTInkShape-672"/>
            <p:cNvSpPr/>
            <p:nvPr/>
          </p:nvSpPr>
          <p:spPr>
            <a:xfrm>
              <a:off x="2050256" y="435769"/>
              <a:ext cx="157164" cy="42863"/>
            </a:xfrm>
            <a:custGeom>
              <a:avLst/>
              <a:gdLst/>
              <a:ahLst/>
              <a:cxnLst/>
              <a:rect l="0" t="0" r="0" b="0"/>
              <a:pathLst>
                <a:path w="157164" h="42863">
                  <a:moveTo>
                    <a:pt x="0" y="42862"/>
                  </a:moveTo>
                  <a:lnTo>
                    <a:pt x="0" y="39070"/>
                  </a:lnTo>
                  <a:lnTo>
                    <a:pt x="1588" y="37953"/>
                  </a:lnTo>
                  <a:lnTo>
                    <a:pt x="31064" y="28078"/>
                  </a:lnTo>
                  <a:lnTo>
                    <a:pt x="64622" y="17397"/>
                  </a:lnTo>
                  <a:lnTo>
                    <a:pt x="95050" y="12785"/>
                  </a:lnTo>
                  <a:lnTo>
                    <a:pt x="129375" y="7093"/>
                  </a:lnTo>
                  <a:lnTo>
                    <a:pt x="15716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673"/>
            <p:cNvSpPr/>
            <p:nvPr/>
          </p:nvSpPr>
          <p:spPr>
            <a:xfrm>
              <a:off x="1964531" y="550069"/>
              <a:ext cx="242889" cy="78582"/>
            </a:xfrm>
            <a:custGeom>
              <a:avLst/>
              <a:gdLst/>
              <a:ahLst/>
              <a:cxnLst/>
              <a:rect l="0" t="0" r="0" b="0"/>
              <a:pathLst>
                <a:path w="242889" h="78582">
                  <a:moveTo>
                    <a:pt x="0" y="78581"/>
                  </a:moveTo>
                  <a:lnTo>
                    <a:pt x="3793" y="78581"/>
                  </a:lnTo>
                  <a:lnTo>
                    <a:pt x="37815" y="66396"/>
                  </a:lnTo>
                  <a:lnTo>
                    <a:pt x="72322" y="54978"/>
                  </a:lnTo>
                  <a:lnTo>
                    <a:pt x="100275" y="44335"/>
                  </a:lnTo>
                  <a:lnTo>
                    <a:pt x="130782" y="34038"/>
                  </a:lnTo>
                  <a:lnTo>
                    <a:pt x="164957" y="23050"/>
                  </a:lnTo>
                  <a:lnTo>
                    <a:pt x="189202" y="16594"/>
                  </a:lnTo>
                  <a:lnTo>
                    <a:pt x="224864" y="5622"/>
                  </a:lnTo>
                  <a:lnTo>
                    <a:pt x="24288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674"/>
            <p:cNvSpPr/>
            <p:nvPr/>
          </p:nvSpPr>
          <p:spPr>
            <a:xfrm>
              <a:off x="2364581" y="278606"/>
              <a:ext cx="128589" cy="207093"/>
            </a:xfrm>
            <a:custGeom>
              <a:avLst/>
              <a:gdLst/>
              <a:ahLst/>
              <a:cxnLst/>
              <a:rect l="0" t="0" r="0" b="0"/>
              <a:pathLst>
                <a:path w="128589" h="207093">
                  <a:moveTo>
                    <a:pt x="0" y="0"/>
                  </a:moveTo>
                  <a:lnTo>
                    <a:pt x="0" y="3793"/>
                  </a:lnTo>
                  <a:lnTo>
                    <a:pt x="7771" y="30711"/>
                  </a:lnTo>
                  <a:lnTo>
                    <a:pt x="12357" y="60694"/>
                  </a:lnTo>
                  <a:lnTo>
                    <a:pt x="17699" y="95950"/>
                  </a:lnTo>
                  <a:lnTo>
                    <a:pt x="27191" y="127785"/>
                  </a:lnTo>
                  <a:lnTo>
                    <a:pt x="41413" y="157004"/>
                  </a:lnTo>
                  <a:lnTo>
                    <a:pt x="55372" y="187157"/>
                  </a:lnTo>
                  <a:lnTo>
                    <a:pt x="63239" y="197217"/>
                  </a:lnTo>
                  <a:lnTo>
                    <a:pt x="72027" y="202746"/>
                  </a:lnTo>
                  <a:lnTo>
                    <a:pt x="86812" y="206295"/>
                  </a:lnTo>
                  <a:lnTo>
                    <a:pt x="112223" y="207092"/>
                  </a:lnTo>
                  <a:lnTo>
                    <a:pt x="119462" y="205018"/>
                  </a:lnTo>
                  <a:lnTo>
                    <a:pt x="128588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675"/>
            <p:cNvSpPr/>
            <p:nvPr/>
          </p:nvSpPr>
          <p:spPr>
            <a:xfrm>
              <a:off x="2393156" y="228600"/>
              <a:ext cx="150020" cy="592932"/>
            </a:xfrm>
            <a:custGeom>
              <a:avLst/>
              <a:gdLst/>
              <a:ahLst/>
              <a:cxnLst/>
              <a:rect l="0" t="0" r="0" b="0"/>
              <a:pathLst>
                <a:path w="150020" h="592932">
                  <a:moveTo>
                    <a:pt x="150019" y="0"/>
                  </a:moveTo>
                  <a:lnTo>
                    <a:pt x="146227" y="3792"/>
                  </a:lnTo>
                  <a:lnTo>
                    <a:pt x="144365" y="7771"/>
                  </a:lnTo>
                  <a:lnTo>
                    <a:pt x="137368" y="24836"/>
                  </a:lnTo>
                  <a:lnTo>
                    <a:pt x="118057" y="58974"/>
                  </a:lnTo>
                  <a:lnTo>
                    <a:pt x="105271" y="85384"/>
                  </a:lnTo>
                  <a:lnTo>
                    <a:pt x="95309" y="117991"/>
                  </a:lnTo>
                  <a:lnTo>
                    <a:pt x="82656" y="152788"/>
                  </a:lnTo>
                  <a:lnTo>
                    <a:pt x="73513" y="176385"/>
                  </a:lnTo>
                  <a:lnTo>
                    <a:pt x="66275" y="202218"/>
                  </a:lnTo>
                  <a:lnTo>
                    <a:pt x="60412" y="228781"/>
                  </a:lnTo>
                  <a:lnTo>
                    <a:pt x="55160" y="253816"/>
                  </a:lnTo>
                  <a:lnTo>
                    <a:pt x="48064" y="280288"/>
                  </a:lnTo>
                  <a:lnTo>
                    <a:pt x="40412" y="307929"/>
                  </a:lnTo>
                  <a:lnTo>
                    <a:pt x="34365" y="336088"/>
                  </a:lnTo>
                  <a:lnTo>
                    <a:pt x="29032" y="362362"/>
                  </a:lnTo>
                  <a:lnTo>
                    <a:pt x="24016" y="388062"/>
                  </a:lnTo>
                  <a:lnTo>
                    <a:pt x="19140" y="415360"/>
                  </a:lnTo>
                  <a:lnTo>
                    <a:pt x="11933" y="449918"/>
                  </a:lnTo>
                  <a:lnTo>
                    <a:pt x="4771" y="484058"/>
                  </a:lnTo>
                  <a:lnTo>
                    <a:pt x="1414" y="511725"/>
                  </a:lnTo>
                  <a:lnTo>
                    <a:pt x="279" y="546522"/>
                  </a:lnTo>
                  <a:lnTo>
                    <a:pt x="17" y="579786"/>
                  </a:lnTo>
                  <a:lnTo>
                    <a:pt x="0" y="5929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676"/>
            <p:cNvSpPr/>
            <p:nvPr/>
          </p:nvSpPr>
          <p:spPr>
            <a:xfrm>
              <a:off x="2571821" y="464344"/>
              <a:ext cx="163804" cy="191802"/>
            </a:xfrm>
            <a:custGeom>
              <a:avLst/>
              <a:gdLst/>
              <a:ahLst/>
              <a:cxnLst/>
              <a:rect l="0" t="0" r="0" b="0"/>
              <a:pathLst>
                <a:path w="163804" h="191802">
                  <a:moveTo>
                    <a:pt x="71367" y="0"/>
                  </a:moveTo>
                  <a:lnTo>
                    <a:pt x="67574" y="0"/>
                  </a:lnTo>
                  <a:lnTo>
                    <a:pt x="66457" y="794"/>
                  </a:lnTo>
                  <a:lnTo>
                    <a:pt x="65712" y="2116"/>
                  </a:lnTo>
                  <a:lnTo>
                    <a:pt x="54306" y="33792"/>
                  </a:lnTo>
                  <a:lnTo>
                    <a:pt x="37086" y="64981"/>
                  </a:lnTo>
                  <a:lnTo>
                    <a:pt x="18227" y="100103"/>
                  </a:lnTo>
                  <a:lnTo>
                    <a:pt x="6056" y="120677"/>
                  </a:lnTo>
                  <a:lnTo>
                    <a:pt x="1139" y="142253"/>
                  </a:lnTo>
                  <a:lnTo>
                    <a:pt x="0" y="172384"/>
                  </a:lnTo>
                  <a:lnTo>
                    <a:pt x="2077" y="177950"/>
                  </a:lnTo>
                  <a:lnTo>
                    <a:pt x="3742" y="180546"/>
                  </a:lnTo>
                  <a:lnTo>
                    <a:pt x="13671" y="187991"/>
                  </a:lnTo>
                  <a:lnTo>
                    <a:pt x="26667" y="191432"/>
                  </a:lnTo>
                  <a:lnTo>
                    <a:pt x="46074" y="191801"/>
                  </a:lnTo>
                  <a:lnTo>
                    <a:pt x="81033" y="180671"/>
                  </a:lnTo>
                  <a:lnTo>
                    <a:pt x="114561" y="165236"/>
                  </a:lnTo>
                  <a:lnTo>
                    <a:pt x="136373" y="147351"/>
                  </a:lnTo>
                  <a:lnTo>
                    <a:pt x="156855" y="114283"/>
                  </a:lnTo>
                  <a:lnTo>
                    <a:pt x="160955" y="104767"/>
                  </a:lnTo>
                  <a:lnTo>
                    <a:pt x="163803" y="84754"/>
                  </a:lnTo>
                  <a:lnTo>
                    <a:pt x="160315" y="72825"/>
                  </a:lnTo>
                  <a:lnTo>
                    <a:pt x="152025" y="60276"/>
                  </a:lnTo>
                  <a:lnTo>
                    <a:pt x="140383" y="47723"/>
                  </a:lnTo>
                  <a:lnTo>
                    <a:pt x="133526" y="45022"/>
                  </a:lnTo>
                  <a:lnTo>
                    <a:pt x="125980" y="43029"/>
                  </a:lnTo>
                  <a:lnTo>
                    <a:pt x="114669" y="35281"/>
                  </a:lnTo>
                  <a:lnTo>
                    <a:pt x="92798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677"/>
            <p:cNvSpPr/>
            <p:nvPr/>
          </p:nvSpPr>
          <p:spPr>
            <a:xfrm>
              <a:off x="2800504" y="278763"/>
              <a:ext cx="157010" cy="356513"/>
            </a:xfrm>
            <a:custGeom>
              <a:avLst/>
              <a:gdLst/>
              <a:ahLst/>
              <a:cxnLst/>
              <a:rect l="0" t="0" r="0" b="0"/>
              <a:pathLst>
                <a:path w="157010" h="356513">
                  <a:moveTo>
                    <a:pt x="85571" y="192725"/>
                  </a:moveTo>
                  <a:lnTo>
                    <a:pt x="79420" y="198875"/>
                  </a:lnTo>
                  <a:lnTo>
                    <a:pt x="61660" y="233428"/>
                  </a:lnTo>
                  <a:lnTo>
                    <a:pt x="50627" y="253093"/>
                  </a:lnTo>
                  <a:lnTo>
                    <a:pt x="24187" y="288110"/>
                  </a:lnTo>
                  <a:lnTo>
                    <a:pt x="3799" y="322180"/>
                  </a:lnTo>
                  <a:lnTo>
                    <a:pt x="1017" y="332858"/>
                  </a:lnTo>
                  <a:lnTo>
                    <a:pt x="0" y="351123"/>
                  </a:lnTo>
                  <a:lnTo>
                    <a:pt x="742" y="353092"/>
                  </a:lnTo>
                  <a:lnTo>
                    <a:pt x="2031" y="354405"/>
                  </a:lnTo>
                  <a:lnTo>
                    <a:pt x="3684" y="355280"/>
                  </a:lnTo>
                  <a:lnTo>
                    <a:pt x="13595" y="356512"/>
                  </a:lnTo>
                  <a:lnTo>
                    <a:pt x="19980" y="354684"/>
                  </a:lnTo>
                  <a:lnTo>
                    <a:pt x="53444" y="339112"/>
                  </a:lnTo>
                  <a:lnTo>
                    <a:pt x="82408" y="316385"/>
                  </a:lnTo>
                  <a:lnTo>
                    <a:pt x="106899" y="282828"/>
                  </a:lnTo>
                  <a:lnTo>
                    <a:pt x="122240" y="250739"/>
                  </a:lnTo>
                  <a:lnTo>
                    <a:pt x="132120" y="215767"/>
                  </a:lnTo>
                  <a:lnTo>
                    <a:pt x="134553" y="187734"/>
                  </a:lnTo>
                  <a:lnTo>
                    <a:pt x="135274" y="159319"/>
                  </a:lnTo>
                  <a:lnTo>
                    <a:pt x="134694" y="131586"/>
                  </a:lnTo>
                  <a:lnTo>
                    <a:pt x="127789" y="98362"/>
                  </a:lnTo>
                  <a:lnTo>
                    <a:pt x="118781" y="65253"/>
                  </a:lnTo>
                  <a:lnTo>
                    <a:pt x="106985" y="32799"/>
                  </a:lnTo>
                  <a:lnTo>
                    <a:pt x="95887" y="12179"/>
                  </a:lnTo>
                  <a:lnTo>
                    <a:pt x="92751" y="0"/>
                  </a:lnTo>
                  <a:lnTo>
                    <a:pt x="92726" y="7474"/>
                  </a:lnTo>
                  <a:lnTo>
                    <a:pt x="90603" y="13289"/>
                  </a:lnTo>
                  <a:lnTo>
                    <a:pt x="88925" y="15951"/>
                  </a:lnTo>
                  <a:lnTo>
                    <a:pt x="86565" y="27282"/>
                  </a:lnTo>
                  <a:lnTo>
                    <a:pt x="85702" y="57784"/>
                  </a:lnTo>
                  <a:lnTo>
                    <a:pt x="89389" y="89517"/>
                  </a:lnTo>
                  <a:lnTo>
                    <a:pt x="92058" y="121450"/>
                  </a:lnTo>
                  <a:lnTo>
                    <a:pt x="92520" y="148234"/>
                  </a:lnTo>
                  <a:lnTo>
                    <a:pt x="94793" y="183613"/>
                  </a:lnTo>
                  <a:lnTo>
                    <a:pt x="98858" y="213767"/>
                  </a:lnTo>
                  <a:lnTo>
                    <a:pt x="105364" y="242654"/>
                  </a:lnTo>
                  <a:lnTo>
                    <a:pt x="116625" y="274647"/>
                  </a:lnTo>
                  <a:lnTo>
                    <a:pt x="123700" y="289935"/>
                  </a:lnTo>
                  <a:lnTo>
                    <a:pt x="130563" y="297577"/>
                  </a:lnTo>
                  <a:lnTo>
                    <a:pt x="157009" y="321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678"/>
            <p:cNvSpPr/>
            <p:nvPr/>
          </p:nvSpPr>
          <p:spPr>
            <a:xfrm>
              <a:off x="3072267" y="464344"/>
              <a:ext cx="213859" cy="141723"/>
            </a:xfrm>
            <a:custGeom>
              <a:avLst/>
              <a:gdLst/>
              <a:ahLst/>
              <a:cxnLst/>
              <a:rect l="0" t="0" r="0" b="0"/>
              <a:pathLst>
                <a:path w="213859" h="141723">
                  <a:moveTo>
                    <a:pt x="120989" y="0"/>
                  </a:moveTo>
                  <a:lnTo>
                    <a:pt x="117197" y="0"/>
                  </a:lnTo>
                  <a:lnTo>
                    <a:pt x="113218" y="2116"/>
                  </a:lnTo>
                  <a:lnTo>
                    <a:pt x="79922" y="23695"/>
                  </a:lnTo>
                  <a:lnTo>
                    <a:pt x="51620" y="54901"/>
                  </a:lnTo>
                  <a:lnTo>
                    <a:pt x="15938" y="87219"/>
                  </a:lnTo>
                  <a:lnTo>
                    <a:pt x="4724" y="105070"/>
                  </a:lnTo>
                  <a:lnTo>
                    <a:pt x="1080" y="119150"/>
                  </a:lnTo>
                  <a:lnTo>
                    <a:pt x="0" y="129583"/>
                  </a:lnTo>
                  <a:lnTo>
                    <a:pt x="642" y="131633"/>
                  </a:lnTo>
                  <a:lnTo>
                    <a:pt x="1864" y="132999"/>
                  </a:lnTo>
                  <a:lnTo>
                    <a:pt x="12551" y="140281"/>
                  </a:lnTo>
                  <a:lnTo>
                    <a:pt x="20142" y="141722"/>
                  </a:lnTo>
                  <a:lnTo>
                    <a:pt x="28808" y="140246"/>
                  </a:lnTo>
                  <a:lnTo>
                    <a:pt x="59314" y="129035"/>
                  </a:lnTo>
                  <a:lnTo>
                    <a:pt x="86664" y="113109"/>
                  </a:lnTo>
                  <a:lnTo>
                    <a:pt x="111491" y="84470"/>
                  </a:lnTo>
                  <a:lnTo>
                    <a:pt x="130099" y="52695"/>
                  </a:lnTo>
                  <a:lnTo>
                    <a:pt x="140249" y="30732"/>
                  </a:lnTo>
                  <a:lnTo>
                    <a:pt x="142383" y="21592"/>
                  </a:lnTo>
                  <a:lnTo>
                    <a:pt x="142421" y="56191"/>
                  </a:lnTo>
                  <a:lnTo>
                    <a:pt x="142421" y="77318"/>
                  </a:lnTo>
                  <a:lnTo>
                    <a:pt x="144008" y="80914"/>
                  </a:lnTo>
                  <a:lnTo>
                    <a:pt x="176006" y="112242"/>
                  </a:lnTo>
                  <a:lnTo>
                    <a:pt x="213858" y="135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SMARTInkShape-Group129"/>
          <p:cNvGrpSpPr/>
          <p:nvPr/>
        </p:nvGrpSpPr>
        <p:grpSpPr>
          <a:xfrm>
            <a:off x="571508" y="922787"/>
            <a:ext cx="3371843" cy="518677"/>
            <a:chOff x="571508" y="922787"/>
            <a:chExt cx="3371843" cy="518677"/>
          </a:xfrm>
        </p:grpSpPr>
        <p:sp>
          <p:nvSpPr>
            <p:cNvPr id="201" name="SMARTInkShape-679"/>
            <p:cNvSpPr/>
            <p:nvPr/>
          </p:nvSpPr>
          <p:spPr>
            <a:xfrm>
              <a:off x="571508" y="1057275"/>
              <a:ext cx="14281" cy="257176"/>
            </a:xfrm>
            <a:custGeom>
              <a:avLst/>
              <a:gdLst/>
              <a:ahLst/>
              <a:cxnLst/>
              <a:rect l="0" t="0" r="0" b="0"/>
              <a:pathLst>
                <a:path w="14281" h="257176">
                  <a:moveTo>
                    <a:pt x="14280" y="0"/>
                  </a:moveTo>
                  <a:lnTo>
                    <a:pt x="10487" y="0"/>
                  </a:lnTo>
                  <a:lnTo>
                    <a:pt x="9370" y="794"/>
                  </a:lnTo>
                  <a:lnTo>
                    <a:pt x="8625" y="2117"/>
                  </a:lnTo>
                  <a:lnTo>
                    <a:pt x="7577" y="9888"/>
                  </a:lnTo>
                  <a:lnTo>
                    <a:pt x="7162" y="44434"/>
                  </a:lnTo>
                  <a:lnTo>
                    <a:pt x="7138" y="79712"/>
                  </a:lnTo>
                  <a:lnTo>
                    <a:pt x="7136" y="115392"/>
                  </a:lnTo>
                  <a:lnTo>
                    <a:pt x="1482" y="148046"/>
                  </a:lnTo>
                  <a:lnTo>
                    <a:pt x="123" y="180537"/>
                  </a:lnTo>
                  <a:lnTo>
                    <a:pt x="0" y="214978"/>
                  </a:lnTo>
                  <a:lnTo>
                    <a:pt x="787" y="230789"/>
                  </a:lnTo>
                  <a:lnTo>
                    <a:pt x="6842" y="248520"/>
                  </a:lnTo>
                  <a:lnTo>
                    <a:pt x="7136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680"/>
            <p:cNvSpPr/>
            <p:nvPr/>
          </p:nvSpPr>
          <p:spPr>
            <a:xfrm>
              <a:off x="650081" y="1193463"/>
              <a:ext cx="200026" cy="155260"/>
            </a:xfrm>
            <a:custGeom>
              <a:avLst/>
              <a:gdLst/>
              <a:ahLst/>
              <a:cxnLst/>
              <a:rect l="0" t="0" r="0" b="0"/>
              <a:pathLst>
                <a:path w="200026" h="155260">
                  <a:moveTo>
                    <a:pt x="0" y="78125"/>
                  </a:moveTo>
                  <a:lnTo>
                    <a:pt x="0" y="88068"/>
                  </a:lnTo>
                  <a:lnTo>
                    <a:pt x="6703" y="121189"/>
                  </a:lnTo>
                  <a:lnTo>
                    <a:pt x="7742" y="129808"/>
                  </a:lnTo>
                  <a:lnTo>
                    <a:pt x="13269" y="144393"/>
                  </a:lnTo>
                  <a:lnTo>
                    <a:pt x="14198" y="155259"/>
                  </a:lnTo>
                  <a:lnTo>
                    <a:pt x="15022" y="154948"/>
                  </a:lnTo>
                  <a:lnTo>
                    <a:pt x="20431" y="150428"/>
                  </a:lnTo>
                  <a:lnTo>
                    <a:pt x="26324" y="117794"/>
                  </a:lnTo>
                  <a:lnTo>
                    <a:pt x="29965" y="85050"/>
                  </a:lnTo>
                  <a:lnTo>
                    <a:pt x="38336" y="68447"/>
                  </a:lnTo>
                  <a:lnTo>
                    <a:pt x="43109" y="49592"/>
                  </a:lnTo>
                  <a:lnTo>
                    <a:pt x="62205" y="19600"/>
                  </a:lnTo>
                  <a:lnTo>
                    <a:pt x="83696" y="4752"/>
                  </a:lnTo>
                  <a:lnTo>
                    <a:pt x="93943" y="1087"/>
                  </a:lnTo>
                  <a:lnTo>
                    <a:pt x="105799" y="0"/>
                  </a:lnTo>
                  <a:lnTo>
                    <a:pt x="123159" y="3471"/>
                  </a:lnTo>
                  <a:lnTo>
                    <a:pt x="148363" y="16348"/>
                  </a:lnTo>
                  <a:lnTo>
                    <a:pt x="155368" y="23151"/>
                  </a:lnTo>
                  <a:lnTo>
                    <a:pt x="166333" y="40455"/>
                  </a:lnTo>
                  <a:lnTo>
                    <a:pt x="176854" y="73387"/>
                  </a:lnTo>
                  <a:lnTo>
                    <a:pt x="190802" y="106701"/>
                  </a:lnTo>
                  <a:lnTo>
                    <a:pt x="192751" y="115431"/>
                  </a:lnTo>
                  <a:lnTo>
                    <a:pt x="199282" y="127705"/>
                  </a:lnTo>
                  <a:lnTo>
                    <a:pt x="200025" y="1352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681"/>
            <p:cNvSpPr/>
            <p:nvPr/>
          </p:nvSpPr>
          <p:spPr>
            <a:xfrm>
              <a:off x="1007269" y="1000125"/>
              <a:ext cx="28576" cy="335757"/>
            </a:xfrm>
            <a:custGeom>
              <a:avLst/>
              <a:gdLst/>
              <a:ahLst/>
              <a:cxnLst/>
              <a:rect l="0" t="0" r="0" b="0"/>
              <a:pathLst>
                <a:path w="28576" h="335757">
                  <a:moveTo>
                    <a:pt x="0" y="0"/>
                  </a:moveTo>
                  <a:lnTo>
                    <a:pt x="794" y="17888"/>
                  </a:lnTo>
                  <a:lnTo>
                    <a:pt x="6150" y="44434"/>
                  </a:lnTo>
                  <a:lnTo>
                    <a:pt x="7741" y="72542"/>
                  </a:lnTo>
                  <a:lnTo>
                    <a:pt x="12759" y="107845"/>
                  </a:lnTo>
                  <a:lnTo>
                    <a:pt x="13834" y="135935"/>
                  </a:lnTo>
                  <a:lnTo>
                    <a:pt x="14153" y="166483"/>
                  </a:lnTo>
                  <a:lnTo>
                    <a:pt x="16364" y="196437"/>
                  </a:lnTo>
                  <a:lnTo>
                    <a:pt x="18385" y="213511"/>
                  </a:lnTo>
                  <a:lnTo>
                    <a:pt x="16648" y="240975"/>
                  </a:lnTo>
                  <a:lnTo>
                    <a:pt x="20251" y="274465"/>
                  </a:lnTo>
                  <a:lnTo>
                    <a:pt x="22069" y="305989"/>
                  </a:lnTo>
                  <a:lnTo>
                    <a:pt x="28124" y="328264"/>
                  </a:lnTo>
                  <a:lnTo>
                    <a:pt x="28575" y="3357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682"/>
            <p:cNvSpPr/>
            <p:nvPr/>
          </p:nvSpPr>
          <p:spPr>
            <a:xfrm>
              <a:off x="957263" y="922787"/>
              <a:ext cx="385634" cy="320227"/>
            </a:xfrm>
            <a:custGeom>
              <a:avLst/>
              <a:gdLst/>
              <a:ahLst/>
              <a:cxnLst/>
              <a:rect l="0" t="0" r="0" b="0"/>
              <a:pathLst>
                <a:path w="385634" h="320227">
                  <a:moveTo>
                    <a:pt x="0" y="277363"/>
                  </a:moveTo>
                  <a:lnTo>
                    <a:pt x="0" y="271212"/>
                  </a:lnTo>
                  <a:lnTo>
                    <a:pt x="4909" y="264712"/>
                  </a:lnTo>
                  <a:lnTo>
                    <a:pt x="6150" y="260363"/>
                  </a:lnTo>
                  <a:lnTo>
                    <a:pt x="7275" y="258886"/>
                  </a:lnTo>
                  <a:lnTo>
                    <a:pt x="41627" y="235381"/>
                  </a:lnTo>
                  <a:lnTo>
                    <a:pt x="72215" y="212872"/>
                  </a:lnTo>
                  <a:lnTo>
                    <a:pt x="106597" y="184477"/>
                  </a:lnTo>
                  <a:lnTo>
                    <a:pt x="135804" y="154976"/>
                  </a:lnTo>
                  <a:lnTo>
                    <a:pt x="154589" y="127158"/>
                  </a:lnTo>
                  <a:lnTo>
                    <a:pt x="169523" y="92395"/>
                  </a:lnTo>
                  <a:lnTo>
                    <a:pt x="180227" y="75096"/>
                  </a:lnTo>
                  <a:lnTo>
                    <a:pt x="190163" y="39982"/>
                  </a:lnTo>
                  <a:lnTo>
                    <a:pt x="192834" y="5051"/>
                  </a:lnTo>
                  <a:lnTo>
                    <a:pt x="192871" y="0"/>
                  </a:lnTo>
                  <a:lnTo>
                    <a:pt x="192881" y="32559"/>
                  </a:lnTo>
                  <a:lnTo>
                    <a:pt x="192881" y="63739"/>
                  </a:lnTo>
                  <a:lnTo>
                    <a:pt x="189088" y="95554"/>
                  </a:lnTo>
                  <a:lnTo>
                    <a:pt x="186730" y="123040"/>
                  </a:lnTo>
                  <a:lnTo>
                    <a:pt x="186031" y="151293"/>
                  </a:lnTo>
                  <a:lnTo>
                    <a:pt x="185824" y="179772"/>
                  </a:lnTo>
                  <a:lnTo>
                    <a:pt x="185754" y="212136"/>
                  </a:lnTo>
                  <a:lnTo>
                    <a:pt x="185740" y="241460"/>
                  </a:lnTo>
                  <a:lnTo>
                    <a:pt x="185737" y="276545"/>
                  </a:lnTo>
                  <a:lnTo>
                    <a:pt x="185737" y="303984"/>
                  </a:lnTo>
                  <a:lnTo>
                    <a:pt x="186531" y="304635"/>
                  </a:lnTo>
                  <a:lnTo>
                    <a:pt x="189853" y="305552"/>
                  </a:lnTo>
                  <a:lnTo>
                    <a:pt x="188095" y="305766"/>
                  </a:lnTo>
                  <a:lnTo>
                    <a:pt x="188103" y="305030"/>
                  </a:lnTo>
                  <a:lnTo>
                    <a:pt x="190228" y="302095"/>
                  </a:lnTo>
                  <a:lnTo>
                    <a:pt x="200548" y="269976"/>
                  </a:lnTo>
                  <a:lnTo>
                    <a:pt x="214358" y="239506"/>
                  </a:lnTo>
                  <a:lnTo>
                    <a:pt x="228603" y="208482"/>
                  </a:lnTo>
                  <a:lnTo>
                    <a:pt x="241476" y="193199"/>
                  </a:lnTo>
                  <a:lnTo>
                    <a:pt x="244377" y="192332"/>
                  </a:lnTo>
                  <a:lnTo>
                    <a:pt x="246261" y="192100"/>
                  </a:lnTo>
                  <a:lnTo>
                    <a:pt x="247518" y="192740"/>
                  </a:lnTo>
                  <a:lnTo>
                    <a:pt x="248355" y="193960"/>
                  </a:lnTo>
                  <a:lnTo>
                    <a:pt x="249534" y="199470"/>
                  </a:lnTo>
                  <a:lnTo>
                    <a:pt x="252104" y="220901"/>
                  </a:lnTo>
                  <a:lnTo>
                    <a:pt x="255672" y="234704"/>
                  </a:lnTo>
                  <a:lnTo>
                    <a:pt x="259159" y="268748"/>
                  </a:lnTo>
                  <a:lnTo>
                    <a:pt x="267809" y="303471"/>
                  </a:lnTo>
                  <a:lnTo>
                    <a:pt x="269820" y="306674"/>
                  </a:lnTo>
                  <a:lnTo>
                    <a:pt x="275650" y="311977"/>
                  </a:lnTo>
                  <a:lnTo>
                    <a:pt x="277292" y="316030"/>
                  </a:lnTo>
                  <a:lnTo>
                    <a:pt x="279318" y="317429"/>
                  </a:lnTo>
                  <a:lnTo>
                    <a:pt x="285801" y="318983"/>
                  </a:lnTo>
                  <a:lnTo>
                    <a:pt x="288959" y="318603"/>
                  </a:lnTo>
                  <a:lnTo>
                    <a:pt x="306006" y="310173"/>
                  </a:lnTo>
                  <a:lnTo>
                    <a:pt x="339001" y="281816"/>
                  </a:lnTo>
                  <a:lnTo>
                    <a:pt x="356561" y="266952"/>
                  </a:lnTo>
                  <a:lnTo>
                    <a:pt x="370410" y="240999"/>
                  </a:lnTo>
                  <a:lnTo>
                    <a:pt x="384289" y="205336"/>
                  </a:lnTo>
                  <a:lnTo>
                    <a:pt x="385633" y="193206"/>
                  </a:lnTo>
                  <a:lnTo>
                    <a:pt x="384882" y="193477"/>
                  </a:lnTo>
                  <a:lnTo>
                    <a:pt x="379600" y="197926"/>
                  </a:lnTo>
                  <a:lnTo>
                    <a:pt x="359503" y="231344"/>
                  </a:lnTo>
                  <a:lnTo>
                    <a:pt x="346069" y="264866"/>
                  </a:lnTo>
                  <a:lnTo>
                    <a:pt x="343317" y="289192"/>
                  </a:lnTo>
                  <a:lnTo>
                    <a:pt x="346816" y="303534"/>
                  </a:lnTo>
                  <a:lnTo>
                    <a:pt x="352879" y="314045"/>
                  </a:lnTo>
                  <a:lnTo>
                    <a:pt x="357389" y="317479"/>
                  </a:lnTo>
                  <a:lnTo>
                    <a:pt x="364331" y="320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683"/>
            <p:cNvSpPr/>
            <p:nvPr/>
          </p:nvSpPr>
          <p:spPr>
            <a:xfrm>
              <a:off x="1528763" y="964692"/>
              <a:ext cx="192882" cy="306897"/>
            </a:xfrm>
            <a:custGeom>
              <a:avLst/>
              <a:gdLst/>
              <a:ahLst/>
              <a:cxnLst/>
              <a:rect l="0" t="0" r="0" b="0"/>
              <a:pathLst>
                <a:path w="192882" h="306897">
                  <a:moveTo>
                    <a:pt x="0" y="306896"/>
                  </a:moveTo>
                  <a:lnTo>
                    <a:pt x="793" y="281266"/>
                  </a:lnTo>
                  <a:lnTo>
                    <a:pt x="6150" y="249193"/>
                  </a:lnTo>
                  <a:lnTo>
                    <a:pt x="2831" y="215358"/>
                  </a:lnTo>
                  <a:lnTo>
                    <a:pt x="6056" y="180217"/>
                  </a:lnTo>
                  <a:lnTo>
                    <a:pt x="6929" y="146318"/>
                  </a:lnTo>
                  <a:lnTo>
                    <a:pt x="12804" y="114751"/>
                  </a:lnTo>
                  <a:lnTo>
                    <a:pt x="21608" y="85585"/>
                  </a:lnTo>
                  <a:lnTo>
                    <a:pt x="35734" y="50360"/>
                  </a:lnTo>
                  <a:lnTo>
                    <a:pt x="44983" y="35623"/>
                  </a:lnTo>
                  <a:lnTo>
                    <a:pt x="57778" y="23318"/>
                  </a:lnTo>
                  <a:lnTo>
                    <a:pt x="87896" y="7049"/>
                  </a:lnTo>
                  <a:lnTo>
                    <a:pt x="107799" y="1887"/>
                  </a:lnTo>
                  <a:lnTo>
                    <a:pt x="142166" y="0"/>
                  </a:lnTo>
                  <a:lnTo>
                    <a:pt x="165812" y="1887"/>
                  </a:lnTo>
                  <a:lnTo>
                    <a:pt x="181950" y="7502"/>
                  </a:lnTo>
                  <a:lnTo>
                    <a:pt x="192881" y="140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684"/>
            <p:cNvSpPr/>
            <p:nvPr/>
          </p:nvSpPr>
          <p:spPr>
            <a:xfrm>
              <a:off x="1414463" y="1143060"/>
              <a:ext cx="625273" cy="148936"/>
            </a:xfrm>
            <a:custGeom>
              <a:avLst/>
              <a:gdLst/>
              <a:ahLst/>
              <a:cxnLst/>
              <a:rect l="0" t="0" r="0" b="0"/>
              <a:pathLst>
                <a:path w="625273" h="148936">
                  <a:moveTo>
                    <a:pt x="0" y="71378"/>
                  </a:moveTo>
                  <a:lnTo>
                    <a:pt x="9943" y="61434"/>
                  </a:lnTo>
                  <a:lnTo>
                    <a:pt x="43735" y="47528"/>
                  </a:lnTo>
                  <a:lnTo>
                    <a:pt x="72137" y="40410"/>
                  </a:lnTo>
                  <a:lnTo>
                    <a:pt x="105687" y="33274"/>
                  </a:lnTo>
                  <a:lnTo>
                    <a:pt x="131109" y="30630"/>
                  </a:lnTo>
                  <a:lnTo>
                    <a:pt x="157489" y="28661"/>
                  </a:lnTo>
                  <a:lnTo>
                    <a:pt x="193066" y="23884"/>
                  </a:lnTo>
                  <a:lnTo>
                    <a:pt x="227225" y="21868"/>
                  </a:lnTo>
                  <a:lnTo>
                    <a:pt x="256846" y="22230"/>
                  </a:lnTo>
                  <a:lnTo>
                    <a:pt x="259337" y="23531"/>
                  </a:lnTo>
                  <a:lnTo>
                    <a:pt x="263334" y="27531"/>
                  </a:lnTo>
                  <a:lnTo>
                    <a:pt x="264232" y="44522"/>
                  </a:lnTo>
                  <a:lnTo>
                    <a:pt x="254368" y="69356"/>
                  </a:lnTo>
                  <a:lnTo>
                    <a:pt x="238100" y="102355"/>
                  </a:lnTo>
                  <a:lnTo>
                    <a:pt x="231767" y="116627"/>
                  </a:lnTo>
                  <a:lnTo>
                    <a:pt x="229017" y="136642"/>
                  </a:lnTo>
                  <a:lnTo>
                    <a:pt x="230901" y="142188"/>
                  </a:lnTo>
                  <a:lnTo>
                    <a:pt x="232515" y="144778"/>
                  </a:lnTo>
                  <a:lnTo>
                    <a:pt x="235179" y="146505"/>
                  </a:lnTo>
                  <a:lnTo>
                    <a:pt x="246512" y="148935"/>
                  </a:lnTo>
                  <a:lnTo>
                    <a:pt x="259924" y="148862"/>
                  </a:lnTo>
                  <a:lnTo>
                    <a:pt x="293073" y="137747"/>
                  </a:lnTo>
                  <a:lnTo>
                    <a:pt x="308910" y="130025"/>
                  </a:lnTo>
                  <a:lnTo>
                    <a:pt x="329496" y="112840"/>
                  </a:lnTo>
                  <a:lnTo>
                    <a:pt x="332974" y="105416"/>
                  </a:lnTo>
                  <a:lnTo>
                    <a:pt x="335593" y="73660"/>
                  </a:lnTo>
                  <a:lnTo>
                    <a:pt x="333567" y="66307"/>
                  </a:lnTo>
                  <a:lnTo>
                    <a:pt x="331915" y="63234"/>
                  </a:lnTo>
                  <a:lnTo>
                    <a:pt x="299794" y="37202"/>
                  </a:lnTo>
                  <a:lnTo>
                    <a:pt x="290404" y="32376"/>
                  </a:lnTo>
                  <a:lnTo>
                    <a:pt x="273557" y="27161"/>
                  </a:lnTo>
                  <a:lnTo>
                    <a:pt x="250252" y="14344"/>
                  </a:lnTo>
                  <a:lnTo>
                    <a:pt x="257681" y="14262"/>
                  </a:lnTo>
                  <a:lnTo>
                    <a:pt x="263485" y="16360"/>
                  </a:lnTo>
                  <a:lnTo>
                    <a:pt x="297032" y="31021"/>
                  </a:lnTo>
                  <a:lnTo>
                    <a:pt x="332327" y="55138"/>
                  </a:lnTo>
                  <a:lnTo>
                    <a:pt x="362615" y="87171"/>
                  </a:lnTo>
                  <a:lnTo>
                    <a:pt x="367537" y="95859"/>
                  </a:lnTo>
                  <a:lnTo>
                    <a:pt x="371129" y="118121"/>
                  </a:lnTo>
                  <a:lnTo>
                    <a:pt x="371461" y="134226"/>
                  </a:lnTo>
                  <a:lnTo>
                    <a:pt x="371475" y="101116"/>
                  </a:lnTo>
                  <a:lnTo>
                    <a:pt x="373591" y="76244"/>
                  </a:lnTo>
                  <a:lnTo>
                    <a:pt x="380294" y="43230"/>
                  </a:lnTo>
                  <a:lnTo>
                    <a:pt x="384919" y="33467"/>
                  </a:lnTo>
                  <a:lnTo>
                    <a:pt x="401536" y="13282"/>
                  </a:lnTo>
                  <a:lnTo>
                    <a:pt x="413102" y="5128"/>
                  </a:lnTo>
                  <a:lnTo>
                    <a:pt x="426583" y="1477"/>
                  </a:lnTo>
                  <a:lnTo>
                    <a:pt x="459771" y="0"/>
                  </a:lnTo>
                  <a:lnTo>
                    <a:pt x="471042" y="760"/>
                  </a:lnTo>
                  <a:lnTo>
                    <a:pt x="490080" y="7218"/>
                  </a:lnTo>
                  <a:lnTo>
                    <a:pt x="502383" y="16940"/>
                  </a:lnTo>
                  <a:lnTo>
                    <a:pt x="505062" y="21518"/>
                  </a:lnTo>
                  <a:lnTo>
                    <a:pt x="505777" y="23851"/>
                  </a:lnTo>
                  <a:lnTo>
                    <a:pt x="504454" y="30675"/>
                  </a:lnTo>
                  <a:lnTo>
                    <a:pt x="499247" y="41326"/>
                  </a:lnTo>
                  <a:lnTo>
                    <a:pt x="478610" y="76552"/>
                  </a:lnTo>
                  <a:lnTo>
                    <a:pt x="469102" y="91450"/>
                  </a:lnTo>
                  <a:lnTo>
                    <a:pt x="465753" y="101225"/>
                  </a:lnTo>
                  <a:lnTo>
                    <a:pt x="464467" y="116524"/>
                  </a:lnTo>
                  <a:lnTo>
                    <a:pt x="466515" y="121341"/>
                  </a:lnTo>
                  <a:lnTo>
                    <a:pt x="468172" y="123736"/>
                  </a:lnTo>
                  <a:lnTo>
                    <a:pt x="472131" y="126398"/>
                  </a:lnTo>
                  <a:lnTo>
                    <a:pt x="478123" y="127581"/>
                  </a:lnTo>
                  <a:lnTo>
                    <a:pt x="504287" y="128403"/>
                  </a:lnTo>
                  <a:lnTo>
                    <a:pt x="536337" y="115086"/>
                  </a:lnTo>
                  <a:lnTo>
                    <a:pt x="566663" y="101651"/>
                  </a:lnTo>
                  <a:lnTo>
                    <a:pt x="584883" y="89520"/>
                  </a:lnTo>
                  <a:lnTo>
                    <a:pt x="615529" y="56084"/>
                  </a:lnTo>
                  <a:lnTo>
                    <a:pt x="618850" y="48441"/>
                  </a:lnTo>
                  <a:lnTo>
                    <a:pt x="621119" y="40546"/>
                  </a:lnTo>
                  <a:lnTo>
                    <a:pt x="624773" y="34391"/>
                  </a:lnTo>
                  <a:lnTo>
                    <a:pt x="625272" y="31639"/>
                  </a:lnTo>
                  <a:lnTo>
                    <a:pt x="624810" y="29010"/>
                  </a:lnTo>
                  <a:lnTo>
                    <a:pt x="621699" y="21818"/>
                  </a:lnTo>
                  <a:lnTo>
                    <a:pt x="617771" y="21504"/>
                  </a:lnTo>
                  <a:lnTo>
                    <a:pt x="613760" y="23547"/>
                  </a:lnTo>
                  <a:lnTo>
                    <a:pt x="580596" y="51372"/>
                  </a:lnTo>
                  <a:lnTo>
                    <a:pt x="570402" y="62981"/>
                  </a:lnTo>
                  <a:lnTo>
                    <a:pt x="553318" y="94462"/>
                  </a:lnTo>
                  <a:lnTo>
                    <a:pt x="551513" y="100952"/>
                  </a:lnTo>
                  <a:lnTo>
                    <a:pt x="552827" y="108599"/>
                  </a:lnTo>
                  <a:lnTo>
                    <a:pt x="558029" y="119712"/>
                  </a:lnTo>
                  <a:lnTo>
                    <a:pt x="560138" y="122651"/>
                  </a:lnTo>
                  <a:lnTo>
                    <a:pt x="563132" y="124610"/>
                  </a:lnTo>
                  <a:lnTo>
                    <a:pt x="570691" y="126786"/>
                  </a:lnTo>
                  <a:lnTo>
                    <a:pt x="600075" y="1285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685"/>
            <p:cNvSpPr/>
            <p:nvPr/>
          </p:nvSpPr>
          <p:spPr>
            <a:xfrm>
              <a:off x="2107406" y="1271588"/>
              <a:ext cx="7119" cy="100013"/>
            </a:xfrm>
            <a:custGeom>
              <a:avLst/>
              <a:gdLst/>
              <a:ahLst/>
              <a:cxnLst/>
              <a:rect l="0" t="0" r="0" b="0"/>
              <a:pathLst>
                <a:path w="7119" h="100013">
                  <a:moveTo>
                    <a:pt x="0" y="0"/>
                  </a:moveTo>
                  <a:lnTo>
                    <a:pt x="794" y="17888"/>
                  </a:lnTo>
                  <a:lnTo>
                    <a:pt x="6482" y="44556"/>
                  </a:lnTo>
                  <a:lnTo>
                    <a:pt x="7118" y="76498"/>
                  </a:lnTo>
                  <a:lnTo>
                    <a:pt x="5016" y="83741"/>
                  </a:lnTo>
                  <a:lnTo>
                    <a:pt x="2229" y="89605"/>
                  </a:lnTo>
                  <a:lnTo>
                    <a:pt x="0" y="1000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686"/>
            <p:cNvSpPr/>
            <p:nvPr/>
          </p:nvSpPr>
          <p:spPr>
            <a:xfrm>
              <a:off x="2207516" y="1129170"/>
              <a:ext cx="335517" cy="312294"/>
            </a:xfrm>
            <a:custGeom>
              <a:avLst/>
              <a:gdLst/>
              <a:ahLst/>
              <a:cxnLst/>
              <a:rect l="0" t="0" r="0" b="0"/>
              <a:pathLst>
                <a:path w="335517" h="312294">
                  <a:moveTo>
                    <a:pt x="21334" y="13830"/>
                  </a:moveTo>
                  <a:lnTo>
                    <a:pt x="21334" y="17622"/>
                  </a:lnTo>
                  <a:lnTo>
                    <a:pt x="8977" y="49790"/>
                  </a:lnTo>
                  <a:lnTo>
                    <a:pt x="5502" y="63908"/>
                  </a:lnTo>
                  <a:lnTo>
                    <a:pt x="1562" y="78145"/>
                  </a:lnTo>
                  <a:lnTo>
                    <a:pt x="0" y="107670"/>
                  </a:lnTo>
                  <a:lnTo>
                    <a:pt x="2063" y="113216"/>
                  </a:lnTo>
                  <a:lnTo>
                    <a:pt x="3724" y="115806"/>
                  </a:lnTo>
                  <a:lnTo>
                    <a:pt x="5625" y="117533"/>
                  </a:lnTo>
                  <a:lnTo>
                    <a:pt x="9854" y="119451"/>
                  </a:lnTo>
                  <a:lnTo>
                    <a:pt x="12093" y="119169"/>
                  </a:lnTo>
                  <a:lnTo>
                    <a:pt x="31825" y="107918"/>
                  </a:lnTo>
                  <a:lnTo>
                    <a:pt x="64253" y="77916"/>
                  </a:lnTo>
                  <a:lnTo>
                    <a:pt x="72953" y="67713"/>
                  </a:lnTo>
                  <a:lnTo>
                    <a:pt x="95023" y="33534"/>
                  </a:lnTo>
                  <a:lnTo>
                    <a:pt x="111939" y="7352"/>
                  </a:lnTo>
                  <a:lnTo>
                    <a:pt x="114070" y="0"/>
                  </a:lnTo>
                  <a:lnTo>
                    <a:pt x="114201" y="34459"/>
                  </a:lnTo>
                  <a:lnTo>
                    <a:pt x="114203" y="65465"/>
                  </a:lnTo>
                  <a:lnTo>
                    <a:pt x="114203" y="100347"/>
                  </a:lnTo>
                  <a:lnTo>
                    <a:pt x="116319" y="128365"/>
                  </a:lnTo>
                  <a:lnTo>
                    <a:pt x="119857" y="156775"/>
                  </a:lnTo>
                  <a:lnTo>
                    <a:pt x="123022" y="185301"/>
                  </a:lnTo>
                  <a:lnTo>
                    <a:pt x="128987" y="213861"/>
                  </a:lnTo>
                  <a:lnTo>
                    <a:pt x="134321" y="248164"/>
                  </a:lnTo>
                  <a:lnTo>
                    <a:pt x="135461" y="282990"/>
                  </a:lnTo>
                  <a:lnTo>
                    <a:pt x="135519" y="288520"/>
                  </a:lnTo>
                  <a:lnTo>
                    <a:pt x="133970" y="293000"/>
                  </a:lnTo>
                  <a:lnTo>
                    <a:pt x="119530" y="308552"/>
                  </a:lnTo>
                  <a:lnTo>
                    <a:pt x="114454" y="311505"/>
                  </a:lnTo>
                  <a:lnTo>
                    <a:pt x="111989" y="312293"/>
                  </a:lnTo>
                  <a:lnTo>
                    <a:pt x="105017" y="311051"/>
                  </a:lnTo>
                  <a:lnTo>
                    <a:pt x="83771" y="301590"/>
                  </a:lnTo>
                  <a:lnTo>
                    <a:pt x="77394" y="297034"/>
                  </a:lnTo>
                  <a:lnTo>
                    <a:pt x="66833" y="281938"/>
                  </a:lnTo>
                  <a:lnTo>
                    <a:pt x="60303" y="267542"/>
                  </a:lnTo>
                  <a:lnTo>
                    <a:pt x="57481" y="234830"/>
                  </a:lnTo>
                  <a:lnTo>
                    <a:pt x="59226" y="199507"/>
                  </a:lnTo>
                  <a:lnTo>
                    <a:pt x="66957" y="178118"/>
                  </a:lnTo>
                  <a:lnTo>
                    <a:pt x="88373" y="142415"/>
                  </a:lnTo>
                  <a:lnTo>
                    <a:pt x="111870" y="106698"/>
                  </a:lnTo>
                  <a:lnTo>
                    <a:pt x="146551" y="73779"/>
                  </a:lnTo>
                  <a:lnTo>
                    <a:pt x="175117" y="53027"/>
                  </a:lnTo>
                  <a:lnTo>
                    <a:pt x="184098" y="50007"/>
                  </a:lnTo>
                  <a:lnTo>
                    <a:pt x="184612" y="50648"/>
                  </a:lnTo>
                  <a:lnTo>
                    <a:pt x="185437" y="57380"/>
                  </a:lnTo>
                  <a:lnTo>
                    <a:pt x="184820" y="74392"/>
                  </a:lnTo>
                  <a:lnTo>
                    <a:pt x="176820" y="108876"/>
                  </a:lnTo>
                  <a:lnTo>
                    <a:pt x="166178" y="141981"/>
                  </a:lnTo>
                  <a:lnTo>
                    <a:pt x="162676" y="156576"/>
                  </a:lnTo>
                  <a:lnTo>
                    <a:pt x="157163" y="177592"/>
                  </a:lnTo>
                  <a:lnTo>
                    <a:pt x="181109" y="153291"/>
                  </a:lnTo>
                  <a:lnTo>
                    <a:pt x="202267" y="120749"/>
                  </a:lnTo>
                  <a:lnTo>
                    <a:pt x="210322" y="104953"/>
                  </a:lnTo>
                  <a:lnTo>
                    <a:pt x="213987" y="78788"/>
                  </a:lnTo>
                  <a:lnTo>
                    <a:pt x="214202" y="71437"/>
                  </a:lnTo>
                  <a:lnTo>
                    <a:pt x="210419" y="74908"/>
                  </a:lnTo>
                  <a:lnTo>
                    <a:pt x="204271" y="84756"/>
                  </a:lnTo>
                  <a:lnTo>
                    <a:pt x="201214" y="97728"/>
                  </a:lnTo>
                  <a:lnTo>
                    <a:pt x="200003" y="130544"/>
                  </a:lnTo>
                  <a:lnTo>
                    <a:pt x="200744" y="144015"/>
                  </a:lnTo>
                  <a:lnTo>
                    <a:pt x="203730" y="150536"/>
                  </a:lnTo>
                  <a:lnTo>
                    <a:pt x="209874" y="158669"/>
                  </a:lnTo>
                  <a:lnTo>
                    <a:pt x="220514" y="166106"/>
                  </a:lnTo>
                  <a:lnTo>
                    <a:pt x="237513" y="169545"/>
                  </a:lnTo>
                  <a:lnTo>
                    <a:pt x="259680" y="169913"/>
                  </a:lnTo>
                  <a:lnTo>
                    <a:pt x="272522" y="167073"/>
                  </a:lnTo>
                  <a:lnTo>
                    <a:pt x="308179" y="144246"/>
                  </a:lnTo>
                  <a:lnTo>
                    <a:pt x="321255" y="130347"/>
                  </a:lnTo>
                  <a:lnTo>
                    <a:pt x="330156" y="116175"/>
                  </a:lnTo>
                  <a:lnTo>
                    <a:pt x="334028" y="101922"/>
                  </a:lnTo>
                  <a:lnTo>
                    <a:pt x="335516" y="77152"/>
                  </a:lnTo>
                  <a:lnTo>
                    <a:pt x="333479" y="71607"/>
                  </a:lnTo>
                  <a:lnTo>
                    <a:pt x="328515" y="638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687"/>
            <p:cNvSpPr/>
            <p:nvPr/>
          </p:nvSpPr>
          <p:spPr>
            <a:xfrm>
              <a:off x="2607469" y="1150144"/>
              <a:ext cx="69941" cy="157012"/>
            </a:xfrm>
            <a:custGeom>
              <a:avLst/>
              <a:gdLst/>
              <a:ahLst/>
              <a:cxnLst/>
              <a:rect l="0" t="0" r="0" b="0"/>
              <a:pathLst>
                <a:path w="69941" h="157012">
                  <a:moveTo>
                    <a:pt x="57150" y="0"/>
                  </a:moveTo>
                  <a:lnTo>
                    <a:pt x="53357" y="0"/>
                  </a:lnTo>
                  <a:lnTo>
                    <a:pt x="52240" y="794"/>
                  </a:lnTo>
                  <a:lnTo>
                    <a:pt x="51495" y="2116"/>
                  </a:lnTo>
                  <a:lnTo>
                    <a:pt x="50300" y="6150"/>
                  </a:lnTo>
                  <a:lnTo>
                    <a:pt x="26159" y="40928"/>
                  </a:lnTo>
                  <a:lnTo>
                    <a:pt x="22832" y="51109"/>
                  </a:lnTo>
                  <a:lnTo>
                    <a:pt x="21846" y="62944"/>
                  </a:lnTo>
                  <a:lnTo>
                    <a:pt x="25346" y="76506"/>
                  </a:lnTo>
                  <a:lnTo>
                    <a:pt x="35920" y="97936"/>
                  </a:lnTo>
                  <a:lnTo>
                    <a:pt x="63857" y="130208"/>
                  </a:lnTo>
                  <a:lnTo>
                    <a:pt x="69191" y="141239"/>
                  </a:lnTo>
                  <a:lnTo>
                    <a:pt x="69940" y="144165"/>
                  </a:lnTo>
                  <a:lnTo>
                    <a:pt x="69645" y="146116"/>
                  </a:lnTo>
                  <a:lnTo>
                    <a:pt x="68655" y="147417"/>
                  </a:lnTo>
                  <a:lnTo>
                    <a:pt x="58371" y="154585"/>
                  </a:lnTo>
                  <a:lnTo>
                    <a:pt x="28367" y="157011"/>
                  </a:lnTo>
                  <a:lnTo>
                    <a:pt x="18958" y="156302"/>
                  </a:lnTo>
                  <a:lnTo>
                    <a:pt x="0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688"/>
            <p:cNvSpPr/>
            <p:nvPr/>
          </p:nvSpPr>
          <p:spPr>
            <a:xfrm>
              <a:off x="2700338" y="1092994"/>
              <a:ext cx="157163" cy="221457"/>
            </a:xfrm>
            <a:custGeom>
              <a:avLst/>
              <a:gdLst/>
              <a:ahLst/>
              <a:cxnLst/>
              <a:rect l="0" t="0" r="0" b="0"/>
              <a:pathLst>
                <a:path w="157163" h="221457">
                  <a:moveTo>
                    <a:pt x="0" y="0"/>
                  </a:moveTo>
                  <a:lnTo>
                    <a:pt x="6150" y="0"/>
                  </a:lnTo>
                  <a:lnTo>
                    <a:pt x="6481" y="794"/>
                  </a:lnTo>
                  <a:lnTo>
                    <a:pt x="6849" y="3792"/>
                  </a:lnTo>
                  <a:lnTo>
                    <a:pt x="9129" y="7771"/>
                  </a:lnTo>
                  <a:lnTo>
                    <a:pt x="10848" y="9943"/>
                  </a:lnTo>
                  <a:lnTo>
                    <a:pt x="12759" y="16590"/>
                  </a:lnTo>
                  <a:lnTo>
                    <a:pt x="14153" y="50835"/>
                  </a:lnTo>
                  <a:lnTo>
                    <a:pt x="16364" y="71683"/>
                  </a:lnTo>
                  <a:lnTo>
                    <a:pt x="20764" y="107188"/>
                  </a:lnTo>
                  <a:lnTo>
                    <a:pt x="21343" y="142879"/>
                  </a:lnTo>
                  <a:lnTo>
                    <a:pt x="21419" y="172940"/>
                  </a:lnTo>
                  <a:lnTo>
                    <a:pt x="21430" y="206836"/>
                  </a:lnTo>
                  <a:lnTo>
                    <a:pt x="21431" y="212835"/>
                  </a:lnTo>
                  <a:lnTo>
                    <a:pt x="21431" y="204239"/>
                  </a:lnTo>
                  <a:lnTo>
                    <a:pt x="35904" y="171243"/>
                  </a:lnTo>
                  <a:lnTo>
                    <a:pt x="52398" y="138100"/>
                  </a:lnTo>
                  <a:lnTo>
                    <a:pt x="59271" y="130699"/>
                  </a:lnTo>
                  <a:lnTo>
                    <a:pt x="67617" y="125557"/>
                  </a:lnTo>
                  <a:lnTo>
                    <a:pt x="82035" y="122662"/>
                  </a:lnTo>
                  <a:lnTo>
                    <a:pt x="99448" y="122598"/>
                  </a:lnTo>
                  <a:lnTo>
                    <a:pt x="107170" y="125396"/>
                  </a:lnTo>
                  <a:lnTo>
                    <a:pt x="137057" y="145297"/>
                  </a:lnTo>
                  <a:lnTo>
                    <a:pt x="152307" y="169490"/>
                  </a:lnTo>
                  <a:lnTo>
                    <a:pt x="156203" y="187408"/>
                  </a:lnTo>
                  <a:lnTo>
                    <a:pt x="157162" y="2214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689"/>
            <p:cNvSpPr/>
            <p:nvPr/>
          </p:nvSpPr>
          <p:spPr>
            <a:xfrm>
              <a:off x="2865847" y="1235869"/>
              <a:ext cx="241685" cy="96166"/>
            </a:xfrm>
            <a:custGeom>
              <a:avLst/>
              <a:gdLst/>
              <a:ahLst/>
              <a:cxnLst/>
              <a:rect l="0" t="0" r="0" b="0"/>
              <a:pathLst>
                <a:path w="241685" h="96166">
                  <a:moveTo>
                    <a:pt x="48803" y="0"/>
                  </a:moveTo>
                  <a:lnTo>
                    <a:pt x="42652" y="0"/>
                  </a:lnTo>
                  <a:lnTo>
                    <a:pt x="31803" y="9943"/>
                  </a:lnTo>
                  <a:lnTo>
                    <a:pt x="11330" y="38403"/>
                  </a:lnTo>
                  <a:lnTo>
                    <a:pt x="602" y="71455"/>
                  </a:lnTo>
                  <a:lnTo>
                    <a:pt x="0" y="76212"/>
                  </a:lnTo>
                  <a:lnTo>
                    <a:pt x="1448" y="83613"/>
                  </a:lnTo>
                  <a:lnTo>
                    <a:pt x="2946" y="86698"/>
                  </a:lnTo>
                  <a:lnTo>
                    <a:pt x="4738" y="88755"/>
                  </a:lnTo>
                  <a:lnTo>
                    <a:pt x="19413" y="96119"/>
                  </a:lnTo>
                  <a:lnTo>
                    <a:pt x="28068" y="96165"/>
                  </a:lnTo>
                  <a:lnTo>
                    <a:pt x="61662" y="91041"/>
                  </a:lnTo>
                  <a:lnTo>
                    <a:pt x="71981" y="86500"/>
                  </a:lnTo>
                  <a:lnTo>
                    <a:pt x="85921" y="75018"/>
                  </a:lnTo>
                  <a:lnTo>
                    <a:pt x="94638" y="62356"/>
                  </a:lnTo>
                  <a:lnTo>
                    <a:pt x="96955" y="56024"/>
                  </a:lnTo>
                  <a:lnTo>
                    <a:pt x="98646" y="38233"/>
                  </a:lnTo>
                  <a:lnTo>
                    <a:pt x="96620" y="34719"/>
                  </a:lnTo>
                  <a:lnTo>
                    <a:pt x="92644" y="29788"/>
                  </a:lnTo>
                  <a:lnTo>
                    <a:pt x="89984" y="29114"/>
                  </a:lnTo>
                  <a:lnTo>
                    <a:pt x="88163" y="28934"/>
                  </a:lnTo>
                  <a:lnTo>
                    <a:pt x="84024" y="30851"/>
                  </a:lnTo>
                  <a:lnTo>
                    <a:pt x="74898" y="38549"/>
                  </a:lnTo>
                  <a:lnTo>
                    <a:pt x="72307" y="43062"/>
                  </a:lnTo>
                  <a:lnTo>
                    <a:pt x="70644" y="52427"/>
                  </a:lnTo>
                  <a:lnTo>
                    <a:pt x="70356" y="59543"/>
                  </a:lnTo>
                  <a:lnTo>
                    <a:pt x="72405" y="64299"/>
                  </a:lnTo>
                  <a:lnTo>
                    <a:pt x="74063" y="66678"/>
                  </a:lnTo>
                  <a:lnTo>
                    <a:pt x="97438" y="83344"/>
                  </a:lnTo>
                  <a:lnTo>
                    <a:pt x="114013" y="89694"/>
                  </a:lnTo>
                  <a:lnTo>
                    <a:pt x="146682" y="92450"/>
                  </a:lnTo>
                  <a:lnTo>
                    <a:pt x="178599" y="85043"/>
                  </a:lnTo>
                  <a:lnTo>
                    <a:pt x="194947" y="78379"/>
                  </a:lnTo>
                  <a:lnTo>
                    <a:pt x="211374" y="65224"/>
                  </a:lnTo>
                  <a:lnTo>
                    <a:pt x="221415" y="51957"/>
                  </a:lnTo>
                  <a:lnTo>
                    <a:pt x="236815" y="17624"/>
                  </a:lnTo>
                  <a:lnTo>
                    <a:pt x="24168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690"/>
            <p:cNvSpPr/>
            <p:nvPr/>
          </p:nvSpPr>
          <p:spPr>
            <a:xfrm>
              <a:off x="3100388" y="1092994"/>
              <a:ext cx="35719" cy="200026"/>
            </a:xfrm>
            <a:custGeom>
              <a:avLst/>
              <a:gdLst/>
              <a:ahLst/>
              <a:cxnLst/>
              <a:rect l="0" t="0" r="0" b="0"/>
              <a:pathLst>
                <a:path w="35719" h="200026">
                  <a:moveTo>
                    <a:pt x="0" y="0"/>
                  </a:moveTo>
                  <a:lnTo>
                    <a:pt x="3792" y="0"/>
                  </a:lnTo>
                  <a:lnTo>
                    <a:pt x="4909" y="1587"/>
                  </a:lnTo>
                  <a:lnTo>
                    <a:pt x="6849" y="16094"/>
                  </a:lnTo>
                  <a:lnTo>
                    <a:pt x="7117" y="46999"/>
                  </a:lnTo>
                  <a:lnTo>
                    <a:pt x="7140" y="79126"/>
                  </a:lnTo>
                  <a:lnTo>
                    <a:pt x="7143" y="109462"/>
                  </a:lnTo>
                  <a:lnTo>
                    <a:pt x="9260" y="136186"/>
                  </a:lnTo>
                  <a:lnTo>
                    <a:pt x="13846" y="170863"/>
                  </a:lnTo>
                  <a:lnTo>
                    <a:pt x="14885" y="179920"/>
                  </a:lnTo>
                  <a:lnTo>
                    <a:pt x="17992" y="186591"/>
                  </a:lnTo>
                  <a:lnTo>
                    <a:pt x="19932" y="188688"/>
                  </a:lnTo>
                  <a:lnTo>
                    <a:pt x="35718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691"/>
            <p:cNvSpPr/>
            <p:nvPr/>
          </p:nvSpPr>
          <p:spPr>
            <a:xfrm>
              <a:off x="3194665" y="1107281"/>
              <a:ext cx="90228" cy="220915"/>
            </a:xfrm>
            <a:custGeom>
              <a:avLst/>
              <a:gdLst/>
              <a:ahLst/>
              <a:cxnLst/>
              <a:rect l="0" t="0" r="0" b="0"/>
              <a:pathLst>
                <a:path w="90228" h="220915">
                  <a:moveTo>
                    <a:pt x="41454" y="114300"/>
                  </a:moveTo>
                  <a:lnTo>
                    <a:pt x="37661" y="114300"/>
                  </a:lnTo>
                  <a:lnTo>
                    <a:pt x="36544" y="115094"/>
                  </a:lnTo>
                  <a:lnTo>
                    <a:pt x="35799" y="116417"/>
                  </a:lnTo>
                  <a:lnTo>
                    <a:pt x="35303" y="118093"/>
                  </a:lnTo>
                  <a:lnTo>
                    <a:pt x="26670" y="135124"/>
                  </a:lnTo>
                  <a:lnTo>
                    <a:pt x="12835" y="170770"/>
                  </a:lnTo>
                  <a:lnTo>
                    <a:pt x="1760" y="195173"/>
                  </a:lnTo>
                  <a:lnTo>
                    <a:pt x="0" y="204748"/>
                  </a:lnTo>
                  <a:lnTo>
                    <a:pt x="1334" y="212178"/>
                  </a:lnTo>
                  <a:lnTo>
                    <a:pt x="2801" y="215271"/>
                  </a:lnTo>
                  <a:lnTo>
                    <a:pt x="4573" y="217333"/>
                  </a:lnTo>
                  <a:lnTo>
                    <a:pt x="8658" y="219624"/>
                  </a:lnTo>
                  <a:lnTo>
                    <a:pt x="15420" y="220914"/>
                  </a:lnTo>
                  <a:lnTo>
                    <a:pt x="30520" y="215646"/>
                  </a:lnTo>
                  <a:lnTo>
                    <a:pt x="39505" y="211466"/>
                  </a:lnTo>
                  <a:lnTo>
                    <a:pt x="46673" y="204845"/>
                  </a:lnTo>
                  <a:lnTo>
                    <a:pt x="70487" y="170619"/>
                  </a:lnTo>
                  <a:lnTo>
                    <a:pt x="78170" y="156793"/>
                  </a:lnTo>
                  <a:lnTo>
                    <a:pt x="87299" y="121395"/>
                  </a:lnTo>
                  <a:lnTo>
                    <a:pt x="90227" y="103791"/>
                  </a:lnTo>
                  <a:lnTo>
                    <a:pt x="87303" y="84728"/>
                  </a:lnTo>
                  <a:lnTo>
                    <a:pt x="74635" y="52718"/>
                  </a:lnTo>
                  <a:lnTo>
                    <a:pt x="51632" y="19863"/>
                  </a:lnTo>
                  <a:lnTo>
                    <a:pt x="44822" y="10472"/>
                  </a:lnTo>
                  <a:lnTo>
                    <a:pt x="4145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692"/>
            <p:cNvSpPr/>
            <p:nvPr/>
          </p:nvSpPr>
          <p:spPr>
            <a:xfrm>
              <a:off x="3393281" y="1042988"/>
              <a:ext cx="35720" cy="278607"/>
            </a:xfrm>
            <a:custGeom>
              <a:avLst/>
              <a:gdLst/>
              <a:ahLst/>
              <a:cxnLst/>
              <a:rect l="0" t="0" r="0" b="0"/>
              <a:pathLst>
                <a:path w="35720" h="278607">
                  <a:moveTo>
                    <a:pt x="0" y="0"/>
                  </a:moveTo>
                  <a:lnTo>
                    <a:pt x="0" y="9943"/>
                  </a:lnTo>
                  <a:lnTo>
                    <a:pt x="12185" y="43312"/>
                  </a:lnTo>
                  <a:lnTo>
                    <a:pt x="18339" y="59752"/>
                  </a:lnTo>
                  <a:lnTo>
                    <a:pt x="24817" y="93211"/>
                  </a:lnTo>
                  <a:lnTo>
                    <a:pt x="28080" y="128632"/>
                  </a:lnTo>
                  <a:lnTo>
                    <a:pt x="32270" y="157171"/>
                  </a:lnTo>
                  <a:lnTo>
                    <a:pt x="35038" y="190648"/>
                  </a:lnTo>
                  <a:lnTo>
                    <a:pt x="35629" y="224513"/>
                  </a:lnTo>
                  <a:lnTo>
                    <a:pt x="35711" y="257002"/>
                  </a:lnTo>
                  <a:lnTo>
                    <a:pt x="35719" y="2786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693"/>
            <p:cNvSpPr/>
            <p:nvPr/>
          </p:nvSpPr>
          <p:spPr>
            <a:xfrm>
              <a:off x="3350419" y="1178719"/>
              <a:ext cx="342446" cy="178052"/>
            </a:xfrm>
            <a:custGeom>
              <a:avLst/>
              <a:gdLst/>
              <a:ahLst/>
              <a:cxnLst/>
              <a:rect l="0" t="0" r="0" b="0"/>
              <a:pathLst>
                <a:path w="342446" h="178052">
                  <a:moveTo>
                    <a:pt x="0" y="92869"/>
                  </a:moveTo>
                  <a:lnTo>
                    <a:pt x="0" y="82227"/>
                  </a:lnTo>
                  <a:lnTo>
                    <a:pt x="2116" y="78085"/>
                  </a:lnTo>
                  <a:lnTo>
                    <a:pt x="9943" y="68958"/>
                  </a:lnTo>
                  <a:lnTo>
                    <a:pt x="25629" y="59512"/>
                  </a:lnTo>
                  <a:lnTo>
                    <a:pt x="57702" y="47622"/>
                  </a:lnTo>
                  <a:lnTo>
                    <a:pt x="92941" y="37835"/>
                  </a:lnTo>
                  <a:lnTo>
                    <a:pt x="127803" y="35997"/>
                  </a:lnTo>
                  <a:lnTo>
                    <a:pt x="158472" y="36537"/>
                  </a:lnTo>
                  <a:lnTo>
                    <a:pt x="165153" y="39522"/>
                  </a:lnTo>
                  <a:lnTo>
                    <a:pt x="173376" y="49457"/>
                  </a:lnTo>
                  <a:lnTo>
                    <a:pt x="176275" y="57964"/>
                  </a:lnTo>
                  <a:lnTo>
                    <a:pt x="182250" y="90535"/>
                  </a:lnTo>
                  <a:lnTo>
                    <a:pt x="184704" y="104789"/>
                  </a:lnTo>
                  <a:lnTo>
                    <a:pt x="179195" y="138113"/>
                  </a:lnTo>
                  <a:lnTo>
                    <a:pt x="177852" y="165894"/>
                  </a:lnTo>
                  <a:lnTo>
                    <a:pt x="172450" y="176764"/>
                  </a:lnTo>
                  <a:lnTo>
                    <a:pt x="171323" y="177374"/>
                  </a:lnTo>
                  <a:lnTo>
                    <a:pt x="167953" y="178051"/>
                  </a:lnTo>
                  <a:lnTo>
                    <a:pt x="166738" y="177438"/>
                  </a:lnTo>
                  <a:lnTo>
                    <a:pt x="165927" y="176236"/>
                  </a:lnTo>
                  <a:lnTo>
                    <a:pt x="164786" y="170751"/>
                  </a:lnTo>
                  <a:lnTo>
                    <a:pt x="164318" y="135527"/>
                  </a:lnTo>
                  <a:lnTo>
                    <a:pt x="164314" y="130832"/>
                  </a:lnTo>
                  <a:lnTo>
                    <a:pt x="168543" y="121383"/>
                  </a:lnTo>
                  <a:lnTo>
                    <a:pt x="187948" y="88103"/>
                  </a:lnTo>
                  <a:lnTo>
                    <a:pt x="209545" y="62036"/>
                  </a:lnTo>
                  <a:lnTo>
                    <a:pt x="214310" y="59321"/>
                  </a:lnTo>
                  <a:lnTo>
                    <a:pt x="216692" y="58598"/>
                  </a:lnTo>
                  <a:lnTo>
                    <a:pt x="218280" y="58909"/>
                  </a:lnTo>
                  <a:lnTo>
                    <a:pt x="219339" y="59910"/>
                  </a:lnTo>
                  <a:lnTo>
                    <a:pt x="221038" y="63428"/>
                  </a:lnTo>
                  <a:lnTo>
                    <a:pt x="222225" y="81337"/>
                  </a:lnTo>
                  <a:lnTo>
                    <a:pt x="234123" y="112775"/>
                  </a:lnTo>
                  <a:lnTo>
                    <a:pt x="235817" y="118385"/>
                  </a:lnTo>
                  <a:lnTo>
                    <a:pt x="245592" y="130879"/>
                  </a:lnTo>
                  <a:lnTo>
                    <a:pt x="252291" y="133575"/>
                  </a:lnTo>
                  <a:lnTo>
                    <a:pt x="277350" y="135605"/>
                  </a:lnTo>
                  <a:lnTo>
                    <a:pt x="290846" y="131901"/>
                  </a:lnTo>
                  <a:lnTo>
                    <a:pt x="323075" y="109321"/>
                  </a:lnTo>
                  <a:lnTo>
                    <a:pt x="337722" y="87764"/>
                  </a:lnTo>
                  <a:lnTo>
                    <a:pt x="341366" y="73717"/>
                  </a:lnTo>
                  <a:lnTo>
                    <a:pt x="342445" y="59501"/>
                  </a:lnTo>
                  <a:lnTo>
                    <a:pt x="340581" y="52109"/>
                  </a:lnTo>
                  <a:lnTo>
                    <a:pt x="321408" y="19810"/>
                  </a:lnTo>
                  <a:lnTo>
                    <a:pt x="316679" y="12773"/>
                  </a:lnTo>
                  <a:lnTo>
                    <a:pt x="30003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694"/>
            <p:cNvSpPr/>
            <p:nvPr/>
          </p:nvSpPr>
          <p:spPr>
            <a:xfrm>
              <a:off x="3743325" y="1193006"/>
              <a:ext cx="35683" cy="107128"/>
            </a:xfrm>
            <a:custGeom>
              <a:avLst/>
              <a:gdLst/>
              <a:ahLst/>
              <a:cxnLst/>
              <a:rect l="0" t="0" r="0" b="0"/>
              <a:pathLst>
                <a:path w="35683" h="107128">
                  <a:moveTo>
                    <a:pt x="14288" y="0"/>
                  </a:moveTo>
                  <a:lnTo>
                    <a:pt x="20438" y="0"/>
                  </a:lnTo>
                  <a:lnTo>
                    <a:pt x="20769" y="794"/>
                  </a:lnTo>
                  <a:lnTo>
                    <a:pt x="21405" y="10642"/>
                  </a:lnTo>
                  <a:lnTo>
                    <a:pt x="20620" y="11857"/>
                  </a:lnTo>
                  <a:lnTo>
                    <a:pt x="19303" y="12668"/>
                  </a:lnTo>
                  <a:lnTo>
                    <a:pt x="17631" y="13208"/>
                  </a:lnTo>
                  <a:lnTo>
                    <a:pt x="11486" y="21552"/>
                  </a:lnTo>
                  <a:lnTo>
                    <a:pt x="8430" y="30287"/>
                  </a:lnTo>
                  <a:lnTo>
                    <a:pt x="7177" y="58521"/>
                  </a:lnTo>
                  <a:lnTo>
                    <a:pt x="9275" y="63845"/>
                  </a:lnTo>
                  <a:lnTo>
                    <a:pt x="33618" y="92866"/>
                  </a:lnTo>
                  <a:lnTo>
                    <a:pt x="35442" y="99865"/>
                  </a:lnTo>
                  <a:lnTo>
                    <a:pt x="35682" y="106040"/>
                  </a:lnTo>
                  <a:lnTo>
                    <a:pt x="34901" y="106412"/>
                  </a:lnTo>
                  <a:lnTo>
                    <a:pt x="15133" y="107127"/>
                  </a:lnTo>
                  <a:lnTo>
                    <a:pt x="8578" y="105027"/>
                  </a:lnTo>
                  <a:lnTo>
                    <a:pt x="0" y="1000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695"/>
            <p:cNvSpPr/>
            <p:nvPr/>
          </p:nvSpPr>
          <p:spPr>
            <a:xfrm>
              <a:off x="3872366" y="1164431"/>
              <a:ext cx="56698" cy="185739"/>
            </a:xfrm>
            <a:custGeom>
              <a:avLst/>
              <a:gdLst/>
              <a:ahLst/>
              <a:cxnLst/>
              <a:rect l="0" t="0" r="0" b="0"/>
              <a:pathLst>
                <a:path w="56698" h="185739">
                  <a:moveTo>
                    <a:pt x="20978" y="0"/>
                  </a:moveTo>
                  <a:lnTo>
                    <a:pt x="20978" y="3793"/>
                  </a:lnTo>
                  <a:lnTo>
                    <a:pt x="18861" y="7771"/>
                  </a:lnTo>
                  <a:lnTo>
                    <a:pt x="17186" y="9943"/>
                  </a:lnTo>
                  <a:lnTo>
                    <a:pt x="15323" y="16590"/>
                  </a:lnTo>
                  <a:lnTo>
                    <a:pt x="13702" y="24042"/>
                  </a:lnTo>
                  <a:lnTo>
                    <a:pt x="9121" y="33494"/>
                  </a:lnTo>
                  <a:lnTo>
                    <a:pt x="4716" y="66559"/>
                  </a:lnTo>
                  <a:lnTo>
                    <a:pt x="0" y="99584"/>
                  </a:lnTo>
                  <a:lnTo>
                    <a:pt x="542" y="109347"/>
                  </a:lnTo>
                  <a:lnTo>
                    <a:pt x="8377" y="142864"/>
                  </a:lnTo>
                  <a:lnTo>
                    <a:pt x="10196" y="147630"/>
                  </a:lnTo>
                  <a:lnTo>
                    <a:pt x="16451" y="155043"/>
                  </a:lnTo>
                  <a:lnTo>
                    <a:pt x="23728" y="161777"/>
                  </a:lnTo>
                  <a:lnTo>
                    <a:pt x="33875" y="173699"/>
                  </a:lnTo>
                  <a:lnTo>
                    <a:pt x="56697" y="185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696"/>
            <p:cNvSpPr/>
            <p:nvPr/>
          </p:nvSpPr>
          <p:spPr>
            <a:xfrm>
              <a:off x="3803503" y="1264444"/>
              <a:ext cx="139848" cy="7145"/>
            </a:xfrm>
            <a:custGeom>
              <a:avLst/>
              <a:gdLst/>
              <a:ahLst/>
              <a:cxnLst/>
              <a:rect l="0" t="0" r="0" b="0"/>
              <a:pathLst>
                <a:path w="139848" h="7145">
                  <a:moveTo>
                    <a:pt x="4116" y="0"/>
                  </a:moveTo>
                  <a:lnTo>
                    <a:pt x="0" y="0"/>
                  </a:lnTo>
                  <a:lnTo>
                    <a:pt x="34582" y="0"/>
                  </a:lnTo>
                  <a:lnTo>
                    <a:pt x="66549" y="0"/>
                  </a:lnTo>
                  <a:lnTo>
                    <a:pt x="98734" y="2116"/>
                  </a:lnTo>
                  <a:lnTo>
                    <a:pt x="131846" y="6482"/>
                  </a:lnTo>
                  <a:lnTo>
                    <a:pt x="139847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0" name="SMARTInkShape-697"/>
          <p:cNvSpPr/>
          <p:nvPr/>
        </p:nvSpPr>
        <p:spPr>
          <a:xfrm>
            <a:off x="707231" y="1285875"/>
            <a:ext cx="1085851" cy="200026"/>
          </a:xfrm>
          <a:custGeom>
            <a:avLst/>
            <a:gdLst/>
            <a:ahLst/>
            <a:cxnLst/>
            <a:rect l="0" t="0" r="0" b="0"/>
            <a:pathLst>
              <a:path w="1085851" h="200026">
                <a:moveTo>
                  <a:pt x="0" y="200025"/>
                </a:moveTo>
                <a:lnTo>
                  <a:pt x="30528" y="200025"/>
                </a:lnTo>
                <a:lnTo>
                  <a:pt x="63239" y="200025"/>
                </a:lnTo>
                <a:lnTo>
                  <a:pt x="90881" y="200025"/>
                </a:lnTo>
                <a:lnTo>
                  <a:pt x="119973" y="200025"/>
                </a:lnTo>
                <a:lnTo>
                  <a:pt x="153375" y="199231"/>
                </a:lnTo>
                <a:lnTo>
                  <a:pt x="187614" y="195115"/>
                </a:lnTo>
                <a:lnTo>
                  <a:pt x="218220" y="193543"/>
                </a:lnTo>
                <a:lnTo>
                  <a:pt x="248191" y="192284"/>
                </a:lnTo>
                <a:lnTo>
                  <a:pt x="281853" y="187236"/>
                </a:lnTo>
                <a:lnTo>
                  <a:pt x="316963" y="180714"/>
                </a:lnTo>
                <a:lnTo>
                  <a:pt x="352501" y="173754"/>
                </a:lnTo>
                <a:lnTo>
                  <a:pt x="388166" y="166665"/>
                </a:lnTo>
                <a:lnTo>
                  <a:pt x="423869" y="159537"/>
                </a:lnTo>
                <a:lnTo>
                  <a:pt x="459583" y="151604"/>
                </a:lnTo>
                <a:lnTo>
                  <a:pt x="495301" y="140346"/>
                </a:lnTo>
                <a:lnTo>
                  <a:pt x="531019" y="131631"/>
                </a:lnTo>
                <a:lnTo>
                  <a:pt x="554832" y="126500"/>
                </a:lnTo>
                <a:lnTo>
                  <a:pt x="580761" y="121575"/>
                </a:lnTo>
                <a:lnTo>
                  <a:pt x="607366" y="116739"/>
                </a:lnTo>
                <a:lnTo>
                  <a:pt x="632420" y="111945"/>
                </a:lnTo>
                <a:lnTo>
                  <a:pt x="656784" y="105051"/>
                </a:lnTo>
                <a:lnTo>
                  <a:pt x="680842" y="97489"/>
                </a:lnTo>
                <a:lnTo>
                  <a:pt x="704763" y="91483"/>
                </a:lnTo>
                <a:lnTo>
                  <a:pt x="728624" y="88284"/>
                </a:lnTo>
                <a:lnTo>
                  <a:pt x="752458" y="86069"/>
                </a:lnTo>
                <a:lnTo>
                  <a:pt x="776280" y="82438"/>
                </a:lnTo>
                <a:lnTo>
                  <a:pt x="800097" y="78179"/>
                </a:lnTo>
                <a:lnTo>
                  <a:pt x="833701" y="71318"/>
                </a:lnTo>
                <a:lnTo>
                  <a:pt x="863767" y="64258"/>
                </a:lnTo>
                <a:lnTo>
                  <a:pt x="892783" y="57140"/>
                </a:lnTo>
                <a:lnTo>
                  <a:pt x="921489" y="50003"/>
                </a:lnTo>
                <a:lnTo>
                  <a:pt x="950103" y="44978"/>
                </a:lnTo>
                <a:lnTo>
                  <a:pt x="978689" y="41373"/>
                </a:lnTo>
                <a:lnTo>
                  <a:pt x="1009208" y="33043"/>
                </a:lnTo>
                <a:lnTo>
                  <a:pt x="1041126" y="23509"/>
                </a:lnTo>
                <a:lnTo>
                  <a:pt x="1050892" y="21561"/>
                </a:lnTo>
                <a:lnTo>
                  <a:pt x="1060852" y="16002"/>
                </a:lnTo>
                <a:lnTo>
                  <a:pt x="1077249" y="1385"/>
                </a:lnTo>
                <a:lnTo>
                  <a:pt x="1080175" y="615"/>
                </a:lnTo>
                <a:lnTo>
                  <a:pt x="108585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3" name="SMARTInkShape-Group131"/>
          <p:cNvGrpSpPr/>
          <p:nvPr/>
        </p:nvGrpSpPr>
        <p:grpSpPr>
          <a:xfrm>
            <a:off x="3243263" y="907343"/>
            <a:ext cx="748777" cy="606999"/>
            <a:chOff x="3243263" y="907343"/>
            <a:chExt cx="748777" cy="606999"/>
          </a:xfrm>
        </p:grpSpPr>
        <p:sp>
          <p:nvSpPr>
            <p:cNvPr id="221" name="SMARTInkShape-698"/>
            <p:cNvSpPr/>
            <p:nvPr/>
          </p:nvSpPr>
          <p:spPr>
            <a:xfrm>
              <a:off x="3243263" y="1000125"/>
              <a:ext cx="748777" cy="514217"/>
            </a:xfrm>
            <a:custGeom>
              <a:avLst/>
              <a:gdLst/>
              <a:ahLst/>
              <a:cxnLst/>
              <a:rect l="0" t="0" r="0" b="0"/>
              <a:pathLst>
                <a:path w="748777" h="514217">
                  <a:moveTo>
                    <a:pt x="0" y="457200"/>
                  </a:moveTo>
                  <a:lnTo>
                    <a:pt x="3792" y="460992"/>
                  </a:lnTo>
                  <a:lnTo>
                    <a:pt x="5654" y="464971"/>
                  </a:lnTo>
                  <a:lnTo>
                    <a:pt x="6150" y="467143"/>
                  </a:lnTo>
                  <a:lnTo>
                    <a:pt x="24057" y="482036"/>
                  </a:lnTo>
                  <a:lnTo>
                    <a:pt x="44434" y="494810"/>
                  </a:lnTo>
                  <a:lnTo>
                    <a:pt x="79362" y="506639"/>
                  </a:lnTo>
                  <a:lnTo>
                    <a:pt x="109504" y="512065"/>
                  </a:lnTo>
                  <a:lnTo>
                    <a:pt x="143570" y="513673"/>
                  </a:lnTo>
                  <a:lnTo>
                    <a:pt x="167790" y="514049"/>
                  </a:lnTo>
                  <a:lnTo>
                    <a:pt x="194429" y="514216"/>
                  </a:lnTo>
                  <a:lnTo>
                    <a:pt x="222144" y="512174"/>
                  </a:lnTo>
                  <a:lnTo>
                    <a:pt x="250337" y="508620"/>
                  </a:lnTo>
                  <a:lnTo>
                    <a:pt x="278742" y="504395"/>
                  </a:lnTo>
                  <a:lnTo>
                    <a:pt x="309358" y="499871"/>
                  </a:lnTo>
                  <a:lnTo>
                    <a:pt x="340692" y="494421"/>
                  </a:lnTo>
                  <a:lnTo>
                    <a:pt x="370494" y="486707"/>
                  </a:lnTo>
                  <a:lnTo>
                    <a:pt x="399613" y="477987"/>
                  </a:lnTo>
                  <a:lnTo>
                    <a:pt x="429224" y="468820"/>
                  </a:lnTo>
                  <a:lnTo>
                    <a:pt x="460905" y="459454"/>
                  </a:lnTo>
                  <a:lnTo>
                    <a:pt x="491390" y="447883"/>
                  </a:lnTo>
                  <a:lnTo>
                    <a:pt x="520020" y="435596"/>
                  </a:lnTo>
                  <a:lnTo>
                    <a:pt x="545974" y="424844"/>
                  </a:lnTo>
                  <a:lnTo>
                    <a:pt x="570738" y="412657"/>
                  </a:lnTo>
                  <a:lnTo>
                    <a:pt x="594974" y="398509"/>
                  </a:lnTo>
                  <a:lnTo>
                    <a:pt x="629343" y="373488"/>
                  </a:lnTo>
                  <a:lnTo>
                    <a:pt x="663094" y="339064"/>
                  </a:lnTo>
                  <a:lnTo>
                    <a:pt x="685422" y="308161"/>
                  </a:lnTo>
                  <a:lnTo>
                    <a:pt x="707119" y="278897"/>
                  </a:lnTo>
                  <a:lnTo>
                    <a:pt x="719881" y="258892"/>
                  </a:lnTo>
                  <a:lnTo>
                    <a:pt x="732322" y="226110"/>
                  </a:lnTo>
                  <a:lnTo>
                    <a:pt x="744122" y="195142"/>
                  </a:lnTo>
                  <a:lnTo>
                    <a:pt x="748324" y="161978"/>
                  </a:lnTo>
                  <a:lnTo>
                    <a:pt x="748776" y="131690"/>
                  </a:lnTo>
                  <a:lnTo>
                    <a:pt x="743441" y="102607"/>
                  </a:lnTo>
                  <a:lnTo>
                    <a:pt x="732159" y="73882"/>
                  </a:lnTo>
                  <a:lnTo>
                    <a:pt x="717175" y="44469"/>
                  </a:lnTo>
                  <a:lnTo>
                    <a:pt x="692938" y="9960"/>
                  </a:lnTo>
                  <a:lnTo>
                    <a:pt x="6858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699"/>
            <p:cNvSpPr/>
            <p:nvPr/>
          </p:nvSpPr>
          <p:spPr>
            <a:xfrm>
              <a:off x="3259673" y="907343"/>
              <a:ext cx="455078" cy="485689"/>
            </a:xfrm>
            <a:custGeom>
              <a:avLst/>
              <a:gdLst/>
              <a:ahLst/>
              <a:cxnLst/>
              <a:rect l="0" t="0" r="0" b="0"/>
              <a:pathLst>
                <a:path w="455078" h="485689">
                  <a:moveTo>
                    <a:pt x="455077" y="7057"/>
                  </a:moveTo>
                  <a:lnTo>
                    <a:pt x="431764" y="1403"/>
                  </a:lnTo>
                  <a:lnTo>
                    <a:pt x="405307" y="355"/>
                  </a:lnTo>
                  <a:lnTo>
                    <a:pt x="379776" y="109"/>
                  </a:lnTo>
                  <a:lnTo>
                    <a:pt x="349908" y="0"/>
                  </a:lnTo>
                  <a:lnTo>
                    <a:pt x="318112" y="2069"/>
                  </a:lnTo>
                  <a:lnTo>
                    <a:pt x="285460" y="6427"/>
                  </a:lnTo>
                  <a:lnTo>
                    <a:pt x="252427" y="13656"/>
                  </a:lnTo>
                  <a:lnTo>
                    <a:pt x="221342" y="24278"/>
                  </a:lnTo>
                  <a:lnTo>
                    <a:pt x="191651" y="36936"/>
                  </a:lnTo>
                  <a:lnTo>
                    <a:pt x="162580" y="50499"/>
                  </a:lnTo>
                  <a:lnTo>
                    <a:pt x="135901" y="64464"/>
                  </a:lnTo>
                  <a:lnTo>
                    <a:pt x="100685" y="87831"/>
                  </a:lnTo>
                  <a:lnTo>
                    <a:pt x="70143" y="114863"/>
                  </a:lnTo>
                  <a:lnTo>
                    <a:pt x="43102" y="145097"/>
                  </a:lnTo>
                  <a:lnTo>
                    <a:pt x="22125" y="179191"/>
                  </a:lnTo>
                  <a:lnTo>
                    <a:pt x="11829" y="203417"/>
                  </a:lnTo>
                  <a:lnTo>
                    <a:pt x="4607" y="230059"/>
                  </a:lnTo>
                  <a:lnTo>
                    <a:pt x="868" y="257775"/>
                  </a:lnTo>
                  <a:lnTo>
                    <a:pt x="0" y="285969"/>
                  </a:lnTo>
                  <a:lnTo>
                    <a:pt x="2260" y="314374"/>
                  </a:lnTo>
                  <a:lnTo>
                    <a:pt x="8027" y="342874"/>
                  </a:lnTo>
                  <a:lnTo>
                    <a:pt x="16675" y="371415"/>
                  </a:lnTo>
                  <a:lnTo>
                    <a:pt x="28457" y="399975"/>
                  </a:lnTo>
                  <a:lnTo>
                    <a:pt x="48477" y="435245"/>
                  </a:lnTo>
                  <a:lnTo>
                    <a:pt x="65698" y="465803"/>
                  </a:lnTo>
                  <a:lnTo>
                    <a:pt x="76458" y="485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820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“Birmingham Letter”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It is due today. </a:t>
            </a:r>
          </a:p>
          <a:p>
            <a:r>
              <a:rPr lang="en-US" dirty="0" smtClean="0"/>
              <a:t>Turn it in with the scoring guide attached.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March 20</a:t>
            </a:r>
            <a:r>
              <a:rPr lang="en-US" baseline="30000" dirty="0" smtClean="0"/>
              <a:t>th</a:t>
            </a:r>
            <a:r>
              <a:rPr lang="en-US" dirty="0" smtClean="0"/>
              <a:t> is the absolute final day that I will accept work from MP 3. NOON on March 20</a:t>
            </a:r>
            <a:r>
              <a:rPr lang="en-US" baseline="30000" dirty="0" smtClean="0"/>
              <a:t>th</a:t>
            </a:r>
            <a:r>
              <a:rPr lang="en-US" dirty="0" smtClean="0"/>
              <a:t>. After that date and time, I will not accept any assignment. </a:t>
            </a:r>
          </a:p>
          <a:p>
            <a:r>
              <a:rPr lang="en-US" dirty="0" smtClean="0"/>
              <a:t>If you have already set up with your counselor to receive an incomplete for MP 3 so that you have an extension, you have one week after the end of MP 3 to get those assignments in.  This extension applies to maybe 3 people about of the 150+ students of mine. </a:t>
            </a:r>
            <a:endParaRPr lang="en-US" dirty="0"/>
          </a:p>
        </p:txBody>
      </p:sp>
      <p:sp>
        <p:nvSpPr>
          <p:cNvPr id="20" name="SMARTInkShape-341"/>
          <p:cNvSpPr/>
          <p:nvPr/>
        </p:nvSpPr>
        <p:spPr>
          <a:xfrm>
            <a:off x="985838" y="1236226"/>
            <a:ext cx="2500301" cy="127911"/>
          </a:xfrm>
          <a:custGeom>
            <a:avLst/>
            <a:gdLst/>
            <a:ahLst/>
            <a:cxnLst/>
            <a:rect l="0" t="0" r="0" b="0"/>
            <a:pathLst>
              <a:path w="2500301" h="127911">
                <a:moveTo>
                  <a:pt x="0" y="78224"/>
                </a:moveTo>
                <a:lnTo>
                  <a:pt x="0" y="71167"/>
                </a:lnTo>
                <a:lnTo>
                  <a:pt x="6849" y="64233"/>
                </a:lnTo>
                <a:lnTo>
                  <a:pt x="10848" y="64024"/>
                </a:lnTo>
                <a:lnTo>
                  <a:pt x="11995" y="63201"/>
                </a:lnTo>
                <a:lnTo>
                  <a:pt x="12759" y="61859"/>
                </a:lnTo>
                <a:lnTo>
                  <a:pt x="13985" y="57793"/>
                </a:lnTo>
                <a:lnTo>
                  <a:pt x="16270" y="57237"/>
                </a:lnTo>
                <a:lnTo>
                  <a:pt x="31072" y="56819"/>
                </a:lnTo>
                <a:lnTo>
                  <a:pt x="35770" y="54688"/>
                </a:lnTo>
                <a:lnTo>
                  <a:pt x="40504" y="51888"/>
                </a:lnTo>
                <a:lnTo>
                  <a:pt x="50010" y="50091"/>
                </a:lnTo>
                <a:lnTo>
                  <a:pt x="84460" y="49657"/>
                </a:lnTo>
                <a:lnTo>
                  <a:pt x="119385" y="49649"/>
                </a:lnTo>
                <a:lnTo>
                  <a:pt x="154010" y="49649"/>
                </a:lnTo>
                <a:lnTo>
                  <a:pt x="174356" y="50443"/>
                </a:lnTo>
                <a:lnTo>
                  <a:pt x="202452" y="56131"/>
                </a:lnTo>
                <a:lnTo>
                  <a:pt x="216707" y="57390"/>
                </a:lnTo>
                <a:lnTo>
                  <a:pt x="250032" y="65600"/>
                </a:lnTo>
                <a:lnTo>
                  <a:pt x="260350" y="68645"/>
                </a:lnTo>
                <a:lnTo>
                  <a:pt x="295406" y="71660"/>
                </a:lnTo>
                <a:lnTo>
                  <a:pt x="328943" y="77203"/>
                </a:lnTo>
                <a:lnTo>
                  <a:pt x="364374" y="83744"/>
                </a:lnTo>
                <a:lnTo>
                  <a:pt x="400055" y="90063"/>
                </a:lnTo>
                <a:lnTo>
                  <a:pt x="435769" y="95981"/>
                </a:lnTo>
                <a:lnTo>
                  <a:pt x="468459" y="98930"/>
                </a:lnTo>
                <a:lnTo>
                  <a:pt x="496083" y="101629"/>
                </a:lnTo>
                <a:lnTo>
                  <a:pt x="527851" y="105778"/>
                </a:lnTo>
                <a:lnTo>
                  <a:pt x="558644" y="111507"/>
                </a:lnTo>
                <a:lnTo>
                  <a:pt x="588416" y="113221"/>
                </a:lnTo>
                <a:lnTo>
                  <a:pt x="620614" y="113800"/>
                </a:lnTo>
                <a:lnTo>
                  <a:pt x="653697" y="117707"/>
                </a:lnTo>
                <a:lnTo>
                  <a:pt x="685896" y="121213"/>
                </a:lnTo>
                <a:lnTo>
                  <a:pt x="719891" y="126609"/>
                </a:lnTo>
                <a:lnTo>
                  <a:pt x="749772" y="127910"/>
                </a:lnTo>
                <a:lnTo>
                  <a:pt x="778605" y="127373"/>
                </a:lnTo>
                <a:lnTo>
                  <a:pt x="809347" y="122564"/>
                </a:lnTo>
                <a:lnTo>
                  <a:pt x="841967" y="121378"/>
                </a:lnTo>
                <a:lnTo>
                  <a:pt x="871340" y="121144"/>
                </a:lnTo>
                <a:lnTo>
                  <a:pt x="900073" y="121098"/>
                </a:lnTo>
                <a:lnTo>
                  <a:pt x="932472" y="117296"/>
                </a:lnTo>
                <a:lnTo>
                  <a:pt x="964536" y="114605"/>
                </a:lnTo>
                <a:lnTo>
                  <a:pt x="998504" y="111957"/>
                </a:lnTo>
                <a:lnTo>
                  <a:pt x="1032172" y="107818"/>
                </a:lnTo>
                <a:lnTo>
                  <a:pt x="1059979" y="103309"/>
                </a:lnTo>
                <a:lnTo>
                  <a:pt x="1088326" y="100738"/>
                </a:lnTo>
                <a:lnTo>
                  <a:pt x="1116834" y="96184"/>
                </a:lnTo>
                <a:lnTo>
                  <a:pt x="1145389" y="93600"/>
                </a:lnTo>
                <a:lnTo>
                  <a:pt x="1173958" y="92834"/>
                </a:lnTo>
                <a:lnTo>
                  <a:pt x="1206324" y="88815"/>
                </a:lnTo>
                <a:lnTo>
                  <a:pt x="1241049" y="86389"/>
                </a:lnTo>
                <a:lnTo>
                  <a:pt x="1272681" y="85670"/>
                </a:lnTo>
                <a:lnTo>
                  <a:pt x="1305954" y="81665"/>
                </a:lnTo>
                <a:lnTo>
                  <a:pt x="1340948" y="79244"/>
                </a:lnTo>
                <a:lnTo>
                  <a:pt x="1376452" y="74734"/>
                </a:lnTo>
                <a:lnTo>
                  <a:pt x="1408315" y="72163"/>
                </a:lnTo>
                <a:lnTo>
                  <a:pt x="1432368" y="71561"/>
                </a:lnTo>
                <a:lnTo>
                  <a:pt x="1457345" y="71294"/>
                </a:lnTo>
                <a:lnTo>
                  <a:pt x="1490845" y="71144"/>
                </a:lnTo>
                <a:lnTo>
                  <a:pt x="1516672" y="71108"/>
                </a:lnTo>
                <a:lnTo>
                  <a:pt x="1541910" y="71093"/>
                </a:lnTo>
                <a:lnTo>
                  <a:pt x="1566355" y="70292"/>
                </a:lnTo>
                <a:lnTo>
                  <a:pt x="1590449" y="67290"/>
                </a:lnTo>
                <a:lnTo>
                  <a:pt x="1616504" y="65427"/>
                </a:lnTo>
                <a:lnTo>
                  <a:pt x="1643165" y="64599"/>
                </a:lnTo>
                <a:lnTo>
                  <a:pt x="1668243" y="64231"/>
                </a:lnTo>
                <a:lnTo>
                  <a:pt x="1692618" y="64067"/>
                </a:lnTo>
                <a:lnTo>
                  <a:pt x="1717474" y="63995"/>
                </a:lnTo>
                <a:lnTo>
                  <a:pt x="1744397" y="63962"/>
                </a:lnTo>
                <a:lnTo>
                  <a:pt x="1772237" y="63948"/>
                </a:lnTo>
                <a:lnTo>
                  <a:pt x="1799692" y="63148"/>
                </a:lnTo>
                <a:lnTo>
                  <a:pt x="1825123" y="60146"/>
                </a:lnTo>
                <a:lnTo>
                  <a:pt x="1849655" y="58283"/>
                </a:lnTo>
                <a:lnTo>
                  <a:pt x="1874581" y="56662"/>
                </a:lnTo>
                <a:lnTo>
                  <a:pt x="1901535" y="53295"/>
                </a:lnTo>
                <a:lnTo>
                  <a:pt x="1927272" y="51269"/>
                </a:lnTo>
                <a:lnTo>
                  <a:pt x="1952734" y="50369"/>
                </a:lnTo>
                <a:lnTo>
                  <a:pt x="1979925" y="49969"/>
                </a:lnTo>
                <a:lnTo>
                  <a:pt x="2005769" y="49791"/>
                </a:lnTo>
                <a:lnTo>
                  <a:pt x="2030484" y="48919"/>
                </a:lnTo>
                <a:lnTo>
                  <a:pt x="2054697" y="45885"/>
                </a:lnTo>
                <a:lnTo>
                  <a:pt x="2078688" y="44007"/>
                </a:lnTo>
                <a:lnTo>
                  <a:pt x="2112391" y="40834"/>
                </a:lnTo>
                <a:lnTo>
                  <a:pt x="2144602" y="36983"/>
                </a:lnTo>
                <a:lnTo>
                  <a:pt x="2177164" y="35842"/>
                </a:lnTo>
                <a:lnTo>
                  <a:pt x="2209038" y="33387"/>
                </a:lnTo>
                <a:lnTo>
                  <a:pt x="2241500" y="29749"/>
                </a:lnTo>
                <a:lnTo>
                  <a:pt x="2271227" y="26555"/>
                </a:lnTo>
                <a:lnTo>
                  <a:pt x="2300143" y="22698"/>
                </a:lnTo>
                <a:lnTo>
                  <a:pt x="2334566" y="21395"/>
                </a:lnTo>
                <a:lnTo>
                  <a:pt x="2365090" y="16228"/>
                </a:lnTo>
                <a:lnTo>
                  <a:pt x="2398754" y="12267"/>
                </a:lnTo>
                <a:lnTo>
                  <a:pt x="2428569" y="7869"/>
                </a:lnTo>
                <a:lnTo>
                  <a:pt x="2458899" y="4812"/>
                </a:lnTo>
                <a:lnTo>
                  <a:pt x="2492668" y="97"/>
                </a:lnTo>
                <a:lnTo>
                  <a:pt x="250030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4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 signed up for REMIND – that thing that’ll let me send you reminders of due dates and other notices.</a:t>
            </a:r>
          </a:p>
          <a:p>
            <a:r>
              <a:rPr lang="en-US" dirty="0" smtClean="0"/>
              <a:t>TEXT to: 81010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Message: @</a:t>
            </a:r>
            <a:r>
              <a:rPr lang="en-US" dirty="0" smtClean="0">
                <a:solidFill>
                  <a:srgbClr val="FF0000"/>
                </a:solidFill>
              </a:rPr>
              <a:t>hela1048 (periods 4 and 8)</a:t>
            </a:r>
          </a:p>
          <a:p>
            <a:r>
              <a:rPr lang="en-US" dirty="0" smtClean="0"/>
              <a:t>Message: @hela102 (period 2)</a:t>
            </a:r>
            <a:endParaRPr lang="en-US" dirty="0"/>
          </a:p>
          <a:p>
            <a:r>
              <a:rPr lang="en-US" dirty="0" smtClean="0"/>
              <a:t>Or go to the </a:t>
            </a:r>
            <a:r>
              <a:rPr lang="en-US" dirty="0" err="1" smtClean="0"/>
              <a:t>weebly</a:t>
            </a:r>
            <a:r>
              <a:rPr lang="en-US" dirty="0" smtClean="0"/>
              <a:t> page and follow the link.</a:t>
            </a:r>
          </a:p>
          <a:p>
            <a:r>
              <a:rPr lang="en-US" dirty="0" smtClean="0"/>
              <a:t>The messages can go to your phone OR an email address.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92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LESSON!!!!!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move from prose and argumentation/persuasion to poetry.</a:t>
            </a:r>
          </a:p>
          <a:p>
            <a:r>
              <a:rPr lang="en-US" dirty="0" smtClean="0"/>
              <a:t>We are not just looking at what the poem says and the theme. We are looking at the STRUCTURE of the poem and how the STRUCTURE supports or emphasizes the theme.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06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the poets control diction and structure to explore problems with isolation?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We’re going to examine two poems for this lesson, “Negro Hero” from 1945 and “Legal Alien” from 1985.</a:t>
            </a:r>
          </a:p>
          <a:p>
            <a:endParaRPr lang="en-US" dirty="0"/>
          </a:p>
          <a:p>
            <a:r>
              <a:rPr lang="en-US" dirty="0" smtClean="0"/>
              <a:t>Your assignment will be to show how each poet shows the problems with isolation through their use of diction and structure. </a:t>
            </a:r>
          </a:p>
          <a:p>
            <a:r>
              <a:rPr lang="en-US" dirty="0" smtClean="0"/>
              <a:t>To help you, here are a few…. (go ahead to the next slide)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01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TERMS YOU SHOULD ALREADY KNOW!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You should know these and you should know that we’re going to identify them AND figure out how their effect contributes to the meaning </a:t>
            </a:r>
          </a:p>
          <a:p>
            <a:r>
              <a:rPr lang="en-US" dirty="0"/>
              <a:t>o</a:t>
            </a:r>
            <a:r>
              <a:rPr lang="en-US" dirty="0" smtClean="0"/>
              <a:t>f the work as a whole.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8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 smtClean="0"/>
              <a:t>Definition</a:t>
            </a:r>
            <a:r>
              <a:rPr lang="en-US" dirty="0" smtClean="0"/>
              <a:t>: </a:t>
            </a:r>
            <a:r>
              <a:rPr lang="en-US" dirty="0"/>
              <a:t>an idea or feeling that a word invokes in addition to its literal or primary meaning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	Positive/Negative/Neutral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 </a:t>
            </a:r>
            <a:r>
              <a:rPr lang="en-US" b="1" dirty="0"/>
              <a:t>dove</a:t>
            </a:r>
            <a:r>
              <a:rPr lang="en-US" dirty="0"/>
              <a:t> implies peace or </a:t>
            </a:r>
            <a:r>
              <a:rPr lang="en-US" dirty="0" smtClean="0"/>
              <a:t>gentility.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Home</a:t>
            </a:r>
            <a:r>
              <a:rPr lang="en-US" dirty="0" smtClean="0"/>
              <a:t> </a:t>
            </a:r>
            <a:r>
              <a:rPr lang="en-US" dirty="0"/>
              <a:t>suggests family, comfort and </a:t>
            </a:r>
            <a:r>
              <a:rPr lang="en-US" dirty="0" smtClean="0"/>
              <a:t>security.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Politician</a:t>
            </a:r>
            <a:r>
              <a:rPr lang="en-US" dirty="0" smtClean="0"/>
              <a:t> </a:t>
            </a:r>
            <a:r>
              <a:rPr lang="en-US" dirty="0"/>
              <a:t>has a negative connotation of wickedness and insincerity while statesperson connotes sincerity.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Pushy</a:t>
            </a:r>
            <a:r>
              <a:rPr lang="en-US" dirty="0" smtClean="0"/>
              <a:t> </a:t>
            </a:r>
            <a:r>
              <a:rPr lang="en-US" dirty="0"/>
              <a:t>refers to someone loud-mouthed and irritating.</a:t>
            </a:r>
          </a:p>
          <a:p>
            <a:endParaRPr lang="en-US" dirty="0"/>
          </a:p>
        </p:txBody>
      </p:sp>
      <p:grpSp>
        <p:nvGrpSpPr>
          <p:cNvPr id="29" name="SMARTInkShape-Group85"/>
          <p:cNvGrpSpPr/>
          <p:nvPr/>
        </p:nvGrpSpPr>
        <p:grpSpPr>
          <a:xfrm>
            <a:off x="6572545" y="1864519"/>
            <a:ext cx="1914231" cy="600076"/>
            <a:chOff x="6572545" y="1864519"/>
            <a:chExt cx="1914231" cy="600076"/>
          </a:xfrm>
        </p:grpSpPr>
        <p:sp>
          <p:nvSpPr>
            <p:cNvPr id="17" name="SMARTInkShape-342"/>
            <p:cNvSpPr/>
            <p:nvPr/>
          </p:nvSpPr>
          <p:spPr>
            <a:xfrm>
              <a:off x="7516919" y="2178895"/>
              <a:ext cx="398357" cy="157112"/>
            </a:xfrm>
            <a:custGeom>
              <a:avLst/>
              <a:gdLst/>
              <a:ahLst/>
              <a:cxnLst/>
              <a:rect l="0" t="0" r="0" b="0"/>
              <a:pathLst>
                <a:path w="398357" h="157112">
                  <a:moveTo>
                    <a:pt x="34025" y="35668"/>
                  </a:moveTo>
                  <a:lnTo>
                    <a:pt x="24082" y="35668"/>
                  </a:lnTo>
                  <a:lnTo>
                    <a:pt x="13440" y="31875"/>
                  </a:lnTo>
                  <a:lnTo>
                    <a:pt x="4025" y="25725"/>
                  </a:lnTo>
                  <a:lnTo>
                    <a:pt x="848" y="21194"/>
                  </a:lnTo>
                  <a:lnTo>
                    <a:pt x="0" y="18875"/>
                  </a:lnTo>
                  <a:lnTo>
                    <a:pt x="229" y="17329"/>
                  </a:lnTo>
                  <a:lnTo>
                    <a:pt x="1176" y="16298"/>
                  </a:lnTo>
                  <a:lnTo>
                    <a:pt x="30504" y="6646"/>
                  </a:lnTo>
                  <a:lnTo>
                    <a:pt x="58647" y="1933"/>
                  </a:lnTo>
                  <a:lnTo>
                    <a:pt x="94237" y="537"/>
                  </a:lnTo>
                  <a:lnTo>
                    <a:pt x="120316" y="210"/>
                  </a:lnTo>
                  <a:lnTo>
                    <a:pt x="145137" y="65"/>
                  </a:lnTo>
                  <a:lnTo>
                    <a:pt x="169398" y="0"/>
                  </a:lnTo>
                  <a:lnTo>
                    <a:pt x="203252" y="2081"/>
                  </a:lnTo>
                  <a:lnTo>
                    <a:pt x="233391" y="5608"/>
                  </a:lnTo>
                  <a:lnTo>
                    <a:pt x="264435" y="6799"/>
                  </a:lnTo>
                  <a:lnTo>
                    <a:pt x="283437" y="7085"/>
                  </a:lnTo>
                  <a:lnTo>
                    <a:pt x="267247" y="23885"/>
                  </a:lnTo>
                  <a:lnTo>
                    <a:pt x="236994" y="44210"/>
                  </a:lnTo>
                  <a:lnTo>
                    <a:pt x="201755" y="75488"/>
                  </a:lnTo>
                  <a:lnTo>
                    <a:pt x="176022" y="104666"/>
                  </a:lnTo>
                  <a:lnTo>
                    <a:pt x="171612" y="118994"/>
                  </a:lnTo>
                  <a:lnTo>
                    <a:pt x="172698" y="126412"/>
                  </a:lnTo>
                  <a:lnTo>
                    <a:pt x="174098" y="129501"/>
                  </a:lnTo>
                  <a:lnTo>
                    <a:pt x="191239" y="141434"/>
                  </a:lnTo>
                  <a:lnTo>
                    <a:pt x="225476" y="153191"/>
                  </a:lnTo>
                  <a:lnTo>
                    <a:pt x="252587" y="155156"/>
                  </a:lnTo>
                  <a:lnTo>
                    <a:pt x="276055" y="150270"/>
                  </a:lnTo>
                  <a:lnTo>
                    <a:pt x="303201" y="134799"/>
                  </a:lnTo>
                  <a:lnTo>
                    <a:pt x="316981" y="121131"/>
                  </a:lnTo>
                  <a:lnTo>
                    <a:pt x="322502" y="111752"/>
                  </a:lnTo>
                  <a:lnTo>
                    <a:pt x="326046" y="92795"/>
                  </a:lnTo>
                  <a:lnTo>
                    <a:pt x="325736" y="83282"/>
                  </a:lnTo>
                  <a:lnTo>
                    <a:pt x="321100" y="69796"/>
                  </a:lnTo>
                  <a:lnTo>
                    <a:pt x="314539" y="57725"/>
                  </a:lnTo>
                  <a:lnTo>
                    <a:pt x="313903" y="55135"/>
                  </a:lnTo>
                  <a:lnTo>
                    <a:pt x="312685" y="53408"/>
                  </a:lnTo>
                  <a:lnTo>
                    <a:pt x="311080" y="52257"/>
                  </a:lnTo>
                  <a:lnTo>
                    <a:pt x="307179" y="50978"/>
                  </a:lnTo>
                  <a:lnTo>
                    <a:pt x="299664" y="50090"/>
                  </a:lnTo>
                  <a:lnTo>
                    <a:pt x="299224" y="50838"/>
                  </a:lnTo>
                  <a:lnTo>
                    <a:pt x="298735" y="53787"/>
                  </a:lnTo>
                  <a:lnTo>
                    <a:pt x="293511" y="62942"/>
                  </a:lnTo>
                  <a:lnTo>
                    <a:pt x="292227" y="70544"/>
                  </a:lnTo>
                  <a:lnTo>
                    <a:pt x="295296" y="83748"/>
                  </a:lnTo>
                  <a:lnTo>
                    <a:pt x="308020" y="111908"/>
                  </a:lnTo>
                  <a:lnTo>
                    <a:pt x="338264" y="140446"/>
                  </a:lnTo>
                  <a:lnTo>
                    <a:pt x="350217" y="145736"/>
                  </a:lnTo>
                  <a:lnTo>
                    <a:pt x="383605" y="155250"/>
                  </a:lnTo>
                  <a:lnTo>
                    <a:pt x="398356" y="1571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343"/>
            <p:cNvSpPr/>
            <p:nvPr/>
          </p:nvSpPr>
          <p:spPr>
            <a:xfrm>
              <a:off x="8079581" y="2128838"/>
              <a:ext cx="21433" cy="64294"/>
            </a:xfrm>
            <a:custGeom>
              <a:avLst/>
              <a:gdLst/>
              <a:ahLst/>
              <a:cxnLst/>
              <a:rect l="0" t="0" r="0" b="0"/>
              <a:pathLst>
                <a:path w="21433" h="64294">
                  <a:moveTo>
                    <a:pt x="21432" y="64293"/>
                  </a:moveTo>
                  <a:lnTo>
                    <a:pt x="21432" y="60501"/>
                  </a:lnTo>
                  <a:lnTo>
                    <a:pt x="19315" y="56522"/>
                  </a:lnTo>
                  <a:lnTo>
                    <a:pt x="17639" y="54350"/>
                  </a:lnTo>
                  <a:lnTo>
                    <a:pt x="15777" y="47703"/>
                  </a:lnTo>
                  <a:lnTo>
                    <a:pt x="12613" y="3503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44"/>
            <p:cNvSpPr/>
            <p:nvPr/>
          </p:nvSpPr>
          <p:spPr>
            <a:xfrm>
              <a:off x="6886575" y="2166002"/>
              <a:ext cx="256709" cy="183264"/>
            </a:xfrm>
            <a:custGeom>
              <a:avLst/>
              <a:gdLst/>
              <a:ahLst/>
              <a:cxnLst/>
              <a:rect l="0" t="0" r="0" b="0"/>
              <a:pathLst>
                <a:path w="256709" h="183264">
                  <a:moveTo>
                    <a:pt x="0" y="119998"/>
                  </a:moveTo>
                  <a:lnTo>
                    <a:pt x="31063" y="119998"/>
                  </a:lnTo>
                  <a:lnTo>
                    <a:pt x="61434" y="119998"/>
                  </a:lnTo>
                  <a:lnTo>
                    <a:pt x="88671" y="116206"/>
                  </a:lnTo>
                  <a:lnTo>
                    <a:pt x="116848" y="113847"/>
                  </a:lnTo>
                  <a:lnTo>
                    <a:pt x="145306" y="109356"/>
                  </a:lnTo>
                  <a:lnTo>
                    <a:pt x="177663" y="104843"/>
                  </a:lnTo>
                  <a:lnTo>
                    <a:pt x="206985" y="92428"/>
                  </a:lnTo>
                  <a:lnTo>
                    <a:pt x="226429" y="82460"/>
                  </a:lnTo>
                  <a:lnTo>
                    <a:pt x="236366" y="73946"/>
                  </a:lnTo>
                  <a:lnTo>
                    <a:pt x="251867" y="54628"/>
                  </a:lnTo>
                  <a:lnTo>
                    <a:pt x="254816" y="47024"/>
                  </a:lnTo>
                  <a:lnTo>
                    <a:pt x="256708" y="29207"/>
                  </a:lnTo>
                  <a:lnTo>
                    <a:pt x="254851" y="21967"/>
                  </a:lnTo>
                  <a:lnTo>
                    <a:pt x="247191" y="10852"/>
                  </a:lnTo>
                  <a:lnTo>
                    <a:pt x="232786" y="3433"/>
                  </a:lnTo>
                  <a:lnTo>
                    <a:pt x="217229" y="0"/>
                  </a:lnTo>
                  <a:lnTo>
                    <a:pt x="183064" y="6516"/>
                  </a:lnTo>
                  <a:lnTo>
                    <a:pt x="167087" y="11618"/>
                  </a:lnTo>
                  <a:lnTo>
                    <a:pt x="141778" y="29945"/>
                  </a:lnTo>
                  <a:lnTo>
                    <a:pt x="107687" y="64585"/>
                  </a:lnTo>
                  <a:lnTo>
                    <a:pt x="92004" y="91766"/>
                  </a:lnTo>
                  <a:lnTo>
                    <a:pt x="86965" y="115156"/>
                  </a:lnTo>
                  <a:lnTo>
                    <a:pt x="86886" y="134174"/>
                  </a:lnTo>
                  <a:lnTo>
                    <a:pt x="89681" y="145084"/>
                  </a:lnTo>
                  <a:lnTo>
                    <a:pt x="99509" y="160151"/>
                  </a:lnTo>
                  <a:lnTo>
                    <a:pt x="112475" y="170877"/>
                  </a:lnTo>
                  <a:lnTo>
                    <a:pt x="130163" y="179082"/>
                  </a:lnTo>
                  <a:lnTo>
                    <a:pt x="163177" y="183263"/>
                  </a:lnTo>
                  <a:lnTo>
                    <a:pt x="191665" y="183193"/>
                  </a:lnTo>
                  <a:lnTo>
                    <a:pt x="235744" y="1771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45"/>
            <p:cNvSpPr/>
            <p:nvPr/>
          </p:nvSpPr>
          <p:spPr>
            <a:xfrm>
              <a:off x="7426316" y="2185988"/>
              <a:ext cx="123084" cy="181304"/>
            </a:xfrm>
            <a:custGeom>
              <a:avLst/>
              <a:gdLst/>
              <a:ahLst/>
              <a:cxnLst/>
              <a:rect l="0" t="0" r="0" b="0"/>
              <a:pathLst>
                <a:path w="123084" h="181304">
                  <a:moveTo>
                    <a:pt x="53190" y="42862"/>
                  </a:moveTo>
                  <a:lnTo>
                    <a:pt x="47039" y="42862"/>
                  </a:lnTo>
                  <a:lnTo>
                    <a:pt x="25487" y="74089"/>
                  </a:lnTo>
                  <a:lnTo>
                    <a:pt x="9236" y="95626"/>
                  </a:lnTo>
                  <a:lnTo>
                    <a:pt x="189" y="128950"/>
                  </a:lnTo>
                  <a:lnTo>
                    <a:pt x="0" y="140919"/>
                  </a:lnTo>
                  <a:lnTo>
                    <a:pt x="6348" y="161538"/>
                  </a:lnTo>
                  <a:lnTo>
                    <a:pt x="12792" y="169161"/>
                  </a:lnTo>
                  <a:lnTo>
                    <a:pt x="29865" y="180523"/>
                  </a:lnTo>
                  <a:lnTo>
                    <a:pt x="41236" y="181303"/>
                  </a:lnTo>
                  <a:lnTo>
                    <a:pt x="74135" y="173247"/>
                  </a:lnTo>
                  <a:lnTo>
                    <a:pt x="85253" y="168809"/>
                  </a:lnTo>
                  <a:lnTo>
                    <a:pt x="100437" y="154263"/>
                  </a:lnTo>
                  <a:lnTo>
                    <a:pt x="114087" y="132924"/>
                  </a:lnTo>
                  <a:lnTo>
                    <a:pt x="122311" y="108718"/>
                  </a:lnTo>
                  <a:lnTo>
                    <a:pt x="123083" y="103435"/>
                  </a:lnTo>
                  <a:lnTo>
                    <a:pt x="119708" y="91214"/>
                  </a:lnTo>
                  <a:lnTo>
                    <a:pt x="103392" y="55515"/>
                  </a:lnTo>
                  <a:lnTo>
                    <a:pt x="97727" y="42929"/>
                  </a:lnTo>
                  <a:lnTo>
                    <a:pt x="69413" y="9403"/>
                  </a:lnTo>
                  <a:lnTo>
                    <a:pt x="6033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46"/>
            <p:cNvSpPr/>
            <p:nvPr/>
          </p:nvSpPr>
          <p:spPr>
            <a:xfrm>
              <a:off x="7200941" y="2193131"/>
              <a:ext cx="185698" cy="177049"/>
            </a:xfrm>
            <a:custGeom>
              <a:avLst/>
              <a:gdLst/>
              <a:ahLst/>
              <a:cxnLst/>
              <a:rect l="0" t="0" r="0" b="0"/>
              <a:pathLst>
                <a:path w="185698" h="177049">
                  <a:moveTo>
                    <a:pt x="7103" y="0"/>
                  </a:moveTo>
                  <a:lnTo>
                    <a:pt x="10896" y="0"/>
                  </a:lnTo>
                  <a:lnTo>
                    <a:pt x="11219" y="794"/>
                  </a:lnTo>
                  <a:lnTo>
                    <a:pt x="8151" y="7771"/>
                  </a:lnTo>
                  <a:lnTo>
                    <a:pt x="6775" y="12979"/>
                  </a:lnTo>
                  <a:lnTo>
                    <a:pt x="2332" y="25630"/>
                  </a:lnTo>
                  <a:lnTo>
                    <a:pt x="271" y="57703"/>
                  </a:lnTo>
                  <a:lnTo>
                    <a:pt x="0" y="92942"/>
                  </a:lnTo>
                  <a:lnTo>
                    <a:pt x="2088" y="114322"/>
                  </a:lnTo>
                  <a:lnTo>
                    <a:pt x="8779" y="149394"/>
                  </a:lnTo>
                  <a:lnTo>
                    <a:pt x="15883" y="170768"/>
                  </a:lnTo>
                  <a:lnTo>
                    <a:pt x="20303" y="177048"/>
                  </a:lnTo>
                  <a:lnTo>
                    <a:pt x="20665" y="176770"/>
                  </a:lnTo>
                  <a:lnTo>
                    <a:pt x="21295" y="168515"/>
                  </a:lnTo>
                  <a:lnTo>
                    <a:pt x="22165" y="153731"/>
                  </a:lnTo>
                  <a:lnTo>
                    <a:pt x="28663" y="119617"/>
                  </a:lnTo>
                  <a:lnTo>
                    <a:pt x="36174" y="87011"/>
                  </a:lnTo>
                  <a:lnTo>
                    <a:pt x="45301" y="57404"/>
                  </a:lnTo>
                  <a:lnTo>
                    <a:pt x="65650" y="24253"/>
                  </a:lnTo>
                  <a:lnTo>
                    <a:pt x="86985" y="5220"/>
                  </a:lnTo>
                  <a:lnTo>
                    <a:pt x="89727" y="4274"/>
                  </a:lnTo>
                  <a:lnTo>
                    <a:pt x="92348" y="4437"/>
                  </a:lnTo>
                  <a:lnTo>
                    <a:pt x="98171" y="5941"/>
                  </a:lnTo>
                  <a:lnTo>
                    <a:pt x="106050" y="6609"/>
                  </a:lnTo>
                  <a:lnTo>
                    <a:pt x="109580" y="8375"/>
                  </a:lnTo>
                  <a:lnTo>
                    <a:pt x="134631" y="34565"/>
                  </a:lnTo>
                  <a:lnTo>
                    <a:pt x="152057" y="68171"/>
                  </a:lnTo>
                  <a:lnTo>
                    <a:pt x="160469" y="103705"/>
                  </a:lnTo>
                  <a:lnTo>
                    <a:pt x="175434" y="137256"/>
                  </a:lnTo>
                  <a:lnTo>
                    <a:pt x="179072" y="154497"/>
                  </a:lnTo>
                  <a:lnTo>
                    <a:pt x="185697" y="164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47"/>
            <p:cNvSpPr/>
            <p:nvPr/>
          </p:nvSpPr>
          <p:spPr>
            <a:xfrm>
              <a:off x="7936802" y="2000337"/>
              <a:ext cx="171355" cy="385677"/>
            </a:xfrm>
            <a:custGeom>
              <a:avLst/>
              <a:gdLst/>
              <a:ahLst/>
              <a:cxnLst/>
              <a:rect l="0" t="0" r="0" b="0"/>
              <a:pathLst>
                <a:path w="171355" h="385677">
                  <a:moveTo>
                    <a:pt x="21336" y="7057"/>
                  </a:moveTo>
                  <a:lnTo>
                    <a:pt x="21336" y="0"/>
                  </a:lnTo>
                  <a:lnTo>
                    <a:pt x="17543" y="3731"/>
                  </a:lnTo>
                  <a:lnTo>
                    <a:pt x="15681" y="9812"/>
                  </a:lnTo>
                  <a:lnTo>
                    <a:pt x="14279" y="44348"/>
                  </a:lnTo>
                  <a:lnTo>
                    <a:pt x="9300" y="72455"/>
                  </a:lnTo>
                  <a:lnTo>
                    <a:pt x="5376" y="107758"/>
                  </a:lnTo>
                  <a:lnTo>
                    <a:pt x="1526" y="135848"/>
                  </a:lnTo>
                  <a:lnTo>
                    <a:pt x="385" y="164280"/>
                  </a:lnTo>
                  <a:lnTo>
                    <a:pt x="0" y="198539"/>
                  </a:lnTo>
                  <a:lnTo>
                    <a:pt x="717" y="233146"/>
                  </a:lnTo>
                  <a:lnTo>
                    <a:pt x="7679" y="265853"/>
                  </a:lnTo>
                  <a:lnTo>
                    <a:pt x="16495" y="291170"/>
                  </a:lnTo>
                  <a:lnTo>
                    <a:pt x="31278" y="313753"/>
                  </a:lnTo>
                  <a:lnTo>
                    <a:pt x="60451" y="344983"/>
                  </a:lnTo>
                  <a:lnTo>
                    <a:pt x="91798" y="367583"/>
                  </a:lnTo>
                  <a:lnTo>
                    <a:pt x="124948" y="380161"/>
                  </a:lnTo>
                  <a:lnTo>
                    <a:pt x="155973" y="384949"/>
                  </a:lnTo>
                  <a:lnTo>
                    <a:pt x="171354" y="3856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48"/>
            <p:cNvSpPr/>
            <p:nvPr/>
          </p:nvSpPr>
          <p:spPr>
            <a:xfrm>
              <a:off x="8152131" y="2214563"/>
              <a:ext cx="104578" cy="163851"/>
            </a:xfrm>
            <a:custGeom>
              <a:avLst/>
              <a:gdLst/>
              <a:ahLst/>
              <a:cxnLst/>
              <a:rect l="0" t="0" r="0" b="0"/>
              <a:pathLst>
                <a:path w="104578" h="163851">
                  <a:moveTo>
                    <a:pt x="27463" y="7143"/>
                  </a:moveTo>
                  <a:lnTo>
                    <a:pt x="23670" y="10936"/>
                  </a:lnTo>
                  <a:lnTo>
                    <a:pt x="23347" y="12847"/>
                  </a:lnTo>
                  <a:lnTo>
                    <a:pt x="23925" y="14914"/>
                  </a:lnTo>
                  <a:lnTo>
                    <a:pt x="25104" y="17086"/>
                  </a:lnTo>
                  <a:lnTo>
                    <a:pt x="24298" y="23733"/>
                  </a:lnTo>
                  <a:lnTo>
                    <a:pt x="10609" y="58695"/>
                  </a:lnTo>
                  <a:lnTo>
                    <a:pt x="2641" y="93997"/>
                  </a:lnTo>
                  <a:lnTo>
                    <a:pt x="0" y="110842"/>
                  </a:lnTo>
                  <a:lnTo>
                    <a:pt x="3010" y="125887"/>
                  </a:lnTo>
                  <a:lnTo>
                    <a:pt x="8928" y="140399"/>
                  </a:lnTo>
                  <a:lnTo>
                    <a:pt x="15521" y="147859"/>
                  </a:lnTo>
                  <a:lnTo>
                    <a:pt x="28897" y="159117"/>
                  </a:lnTo>
                  <a:lnTo>
                    <a:pt x="38419" y="161999"/>
                  </a:lnTo>
                  <a:lnTo>
                    <a:pt x="56350" y="163850"/>
                  </a:lnTo>
                  <a:lnTo>
                    <a:pt x="72534" y="156586"/>
                  </a:lnTo>
                  <a:lnTo>
                    <a:pt x="84826" y="148172"/>
                  </a:lnTo>
                  <a:lnTo>
                    <a:pt x="93495" y="136859"/>
                  </a:lnTo>
                  <a:lnTo>
                    <a:pt x="102743" y="113905"/>
                  </a:lnTo>
                  <a:lnTo>
                    <a:pt x="104577" y="103276"/>
                  </a:lnTo>
                  <a:lnTo>
                    <a:pt x="101817" y="84575"/>
                  </a:lnTo>
                  <a:lnTo>
                    <a:pt x="92980" y="61832"/>
                  </a:lnTo>
                  <a:lnTo>
                    <a:pt x="80389" y="42927"/>
                  </a:lnTo>
                  <a:lnTo>
                    <a:pt x="48338" y="16990"/>
                  </a:lnTo>
                  <a:lnTo>
                    <a:pt x="25912" y="4179"/>
                  </a:lnTo>
                  <a:lnTo>
                    <a:pt x="603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349"/>
            <p:cNvSpPr/>
            <p:nvPr/>
          </p:nvSpPr>
          <p:spPr>
            <a:xfrm>
              <a:off x="7609016" y="1971675"/>
              <a:ext cx="149098" cy="414339"/>
            </a:xfrm>
            <a:custGeom>
              <a:avLst/>
              <a:gdLst/>
              <a:ahLst/>
              <a:cxnLst/>
              <a:rect l="0" t="0" r="0" b="0"/>
              <a:pathLst>
                <a:path w="149098" h="414339">
                  <a:moveTo>
                    <a:pt x="34797" y="0"/>
                  </a:moveTo>
                  <a:lnTo>
                    <a:pt x="31004" y="34321"/>
                  </a:lnTo>
                  <a:lnTo>
                    <a:pt x="27521" y="64811"/>
                  </a:lnTo>
                  <a:lnTo>
                    <a:pt x="22940" y="91346"/>
                  </a:lnTo>
                  <a:lnTo>
                    <a:pt x="20435" y="119317"/>
                  </a:lnTo>
                  <a:lnTo>
                    <a:pt x="15019" y="147713"/>
                  </a:lnTo>
                  <a:lnTo>
                    <a:pt x="8387" y="176235"/>
                  </a:lnTo>
                  <a:lnTo>
                    <a:pt x="2189" y="204794"/>
                  </a:lnTo>
                  <a:lnTo>
                    <a:pt x="0" y="233364"/>
                  </a:lnTo>
                  <a:lnTo>
                    <a:pt x="144" y="261938"/>
                  </a:lnTo>
                  <a:lnTo>
                    <a:pt x="4862" y="289719"/>
                  </a:lnTo>
                  <a:lnTo>
                    <a:pt x="13567" y="320842"/>
                  </a:lnTo>
                  <a:lnTo>
                    <a:pt x="26723" y="349920"/>
                  </a:lnTo>
                  <a:lnTo>
                    <a:pt x="45402" y="372891"/>
                  </a:lnTo>
                  <a:lnTo>
                    <a:pt x="64397" y="387064"/>
                  </a:lnTo>
                  <a:lnTo>
                    <a:pt x="99225" y="401975"/>
                  </a:lnTo>
                  <a:lnTo>
                    <a:pt x="132710" y="408623"/>
                  </a:lnTo>
                  <a:lnTo>
                    <a:pt x="149097" y="4143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350"/>
            <p:cNvSpPr/>
            <p:nvPr/>
          </p:nvSpPr>
          <p:spPr>
            <a:xfrm>
              <a:off x="6572545" y="1872685"/>
              <a:ext cx="397394" cy="506185"/>
            </a:xfrm>
            <a:custGeom>
              <a:avLst/>
              <a:gdLst/>
              <a:ahLst/>
              <a:cxnLst/>
              <a:rect l="0" t="0" r="0" b="0"/>
              <a:pathLst>
                <a:path w="397394" h="506185">
                  <a:moveTo>
                    <a:pt x="6849" y="84703"/>
                  </a:moveTo>
                  <a:lnTo>
                    <a:pt x="1939" y="73296"/>
                  </a:lnTo>
                  <a:lnTo>
                    <a:pt x="0" y="51117"/>
                  </a:lnTo>
                  <a:lnTo>
                    <a:pt x="4069" y="41730"/>
                  </a:lnTo>
                  <a:lnTo>
                    <a:pt x="19617" y="22768"/>
                  </a:lnTo>
                  <a:lnTo>
                    <a:pt x="40882" y="12289"/>
                  </a:lnTo>
                  <a:lnTo>
                    <a:pt x="72397" y="2430"/>
                  </a:lnTo>
                  <a:lnTo>
                    <a:pt x="103088" y="0"/>
                  </a:lnTo>
                  <a:lnTo>
                    <a:pt x="133436" y="74"/>
                  </a:lnTo>
                  <a:lnTo>
                    <a:pt x="167211" y="5564"/>
                  </a:lnTo>
                  <a:lnTo>
                    <a:pt x="201560" y="16892"/>
                  </a:lnTo>
                  <a:lnTo>
                    <a:pt x="232992" y="30303"/>
                  </a:lnTo>
                  <a:lnTo>
                    <a:pt x="265500" y="45124"/>
                  </a:lnTo>
                  <a:lnTo>
                    <a:pt x="300740" y="73181"/>
                  </a:lnTo>
                  <a:lnTo>
                    <a:pt x="326497" y="99809"/>
                  </a:lnTo>
                  <a:lnTo>
                    <a:pt x="349209" y="127808"/>
                  </a:lnTo>
                  <a:lnTo>
                    <a:pt x="368903" y="158329"/>
                  </a:lnTo>
                  <a:lnTo>
                    <a:pt x="382676" y="190391"/>
                  </a:lnTo>
                  <a:lnTo>
                    <a:pt x="391784" y="222115"/>
                  </a:lnTo>
                  <a:lnTo>
                    <a:pt x="397393" y="256651"/>
                  </a:lnTo>
                  <a:lnTo>
                    <a:pt x="396939" y="289902"/>
                  </a:lnTo>
                  <a:lnTo>
                    <a:pt x="392153" y="310840"/>
                  </a:lnTo>
                  <a:lnTo>
                    <a:pt x="376865" y="344146"/>
                  </a:lnTo>
                  <a:lnTo>
                    <a:pt x="361135" y="374476"/>
                  </a:lnTo>
                  <a:lnTo>
                    <a:pt x="341745" y="402777"/>
                  </a:lnTo>
                  <a:lnTo>
                    <a:pt x="311743" y="434076"/>
                  </a:lnTo>
                  <a:lnTo>
                    <a:pt x="284778" y="455979"/>
                  </a:lnTo>
                  <a:lnTo>
                    <a:pt x="254806" y="477129"/>
                  </a:lnTo>
                  <a:lnTo>
                    <a:pt x="223780" y="493859"/>
                  </a:lnTo>
                  <a:lnTo>
                    <a:pt x="205974" y="502179"/>
                  </a:lnTo>
                  <a:lnTo>
                    <a:pt x="178299" y="5061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351"/>
            <p:cNvSpPr/>
            <p:nvPr/>
          </p:nvSpPr>
          <p:spPr>
            <a:xfrm>
              <a:off x="8293894" y="2271957"/>
              <a:ext cx="192882" cy="192638"/>
            </a:xfrm>
            <a:custGeom>
              <a:avLst/>
              <a:gdLst/>
              <a:ahLst/>
              <a:cxnLst/>
              <a:rect l="0" t="0" r="0" b="0"/>
              <a:pathLst>
                <a:path w="192882" h="192638">
                  <a:moveTo>
                    <a:pt x="0" y="78337"/>
                  </a:moveTo>
                  <a:lnTo>
                    <a:pt x="0" y="82129"/>
                  </a:lnTo>
                  <a:lnTo>
                    <a:pt x="794" y="83246"/>
                  </a:lnTo>
                  <a:lnTo>
                    <a:pt x="2117" y="83991"/>
                  </a:lnTo>
                  <a:lnTo>
                    <a:pt x="3793" y="84488"/>
                  </a:lnTo>
                  <a:lnTo>
                    <a:pt x="9943" y="88979"/>
                  </a:lnTo>
                  <a:lnTo>
                    <a:pt x="12356" y="97354"/>
                  </a:lnTo>
                  <a:lnTo>
                    <a:pt x="14253" y="113766"/>
                  </a:lnTo>
                  <a:lnTo>
                    <a:pt x="14277" y="110177"/>
                  </a:lnTo>
                  <a:lnTo>
                    <a:pt x="12166" y="106246"/>
                  </a:lnTo>
                  <a:lnTo>
                    <a:pt x="10492" y="104087"/>
                  </a:lnTo>
                  <a:lnTo>
                    <a:pt x="8632" y="97454"/>
                  </a:lnTo>
                  <a:lnTo>
                    <a:pt x="7230" y="66295"/>
                  </a:lnTo>
                  <a:lnTo>
                    <a:pt x="14926" y="36946"/>
                  </a:lnTo>
                  <a:lnTo>
                    <a:pt x="20127" y="26603"/>
                  </a:lnTo>
                  <a:lnTo>
                    <a:pt x="31981" y="12649"/>
                  </a:lnTo>
                  <a:lnTo>
                    <a:pt x="40936" y="6015"/>
                  </a:lnTo>
                  <a:lnTo>
                    <a:pt x="58696" y="1610"/>
                  </a:lnTo>
                  <a:lnTo>
                    <a:pt x="90955" y="0"/>
                  </a:lnTo>
                  <a:lnTo>
                    <a:pt x="108706" y="1945"/>
                  </a:lnTo>
                  <a:lnTo>
                    <a:pt x="124813" y="7548"/>
                  </a:lnTo>
                  <a:lnTo>
                    <a:pt x="154979" y="27398"/>
                  </a:lnTo>
                  <a:lnTo>
                    <a:pt x="160161" y="38235"/>
                  </a:lnTo>
                  <a:lnTo>
                    <a:pt x="167279" y="68387"/>
                  </a:lnTo>
                  <a:lnTo>
                    <a:pt x="174006" y="95585"/>
                  </a:lnTo>
                  <a:lnTo>
                    <a:pt x="181027" y="127545"/>
                  </a:lnTo>
                  <a:lnTo>
                    <a:pt x="185601" y="162493"/>
                  </a:lnTo>
                  <a:lnTo>
                    <a:pt x="192881" y="1926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352"/>
            <p:cNvSpPr/>
            <p:nvPr/>
          </p:nvSpPr>
          <p:spPr>
            <a:xfrm>
              <a:off x="6729413" y="1864519"/>
              <a:ext cx="135732" cy="442913"/>
            </a:xfrm>
            <a:custGeom>
              <a:avLst/>
              <a:gdLst/>
              <a:ahLst/>
              <a:cxnLst/>
              <a:rect l="0" t="0" r="0" b="0"/>
              <a:pathLst>
                <a:path w="135732" h="442913">
                  <a:moveTo>
                    <a:pt x="0" y="0"/>
                  </a:moveTo>
                  <a:lnTo>
                    <a:pt x="0" y="3792"/>
                  </a:lnTo>
                  <a:lnTo>
                    <a:pt x="7275" y="37021"/>
                  </a:lnTo>
                  <a:lnTo>
                    <a:pt x="14783" y="66667"/>
                  </a:lnTo>
                  <a:lnTo>
                    <a:pt x="21578" y="93572"/>
                  </a:lnTo>
                  <a:lnTo>
                    <a:pt x="28618" y="121652"/>
                  </a:lnTo>
                  <a:lnTo>
                    <a:pt x="35731" y="152197"/>
                  </a:lnTo>
                  <a:lnTo>
                    <a:pt x="44983" y="184266"/>
                  </a:lnTo>
                  <a:lnTo>
                    <a:pt x="55661" y="215993"/>
                  </a:lnTo>
                  <a:lnTo>
                    <a:pt x="63852" y="250529"/>
                  </a:lnTo>
                  <a:lnTo>
                    <a:pt x="73423" y="285897"/>
                  </a:lnTo>
                  <a:lnTo>
                    <a:pt x="84196" y="321512"/>
                  </a:lnTo>
                  <a:lnTo>
                    <a:pt x="94532" y="355084"/>
                  </a:lnTo>
                  <a:lnTo>
                    <a:pt x="107649" y="383022"/>
                  </a:lnTo>
                  <a:lnTo>
                    <a:pt x="122511" y="413796"/>
                  </a:lnTo>
                  <a:lnTo>
                    <a:pt x="135731" y="4429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353"/>
            <p:cNvSpPr/>
            <p:nvPr/>
          </p:nvSpPr>
          <p:spPr>
            <a:xfrm>
              <a:off x="7810986" y="2215017"/>
              <a:ext cx="268596" cy="135278"/>
            </a:xfrm>
            <a:custGeom>
              <a:avLst/>
              <a:gdLst/>
              <a:ahLst/>
              <a:cxnLst/>
              <a:rect l="0" t="0" r="0" b="0"/>
              <a:pathLst>
                <a:path w="268596" h="135278">
                  <a:moveTo>
                    <a:pt x="75714" y="35264"/>
                  </a:moveTo>
                  <a:lnTo>
                    <a:pt x="64308" y="34471"/>
                  </a:lnTo>
                  <a:lnTo>
                    <a:pt x="30625" y="26445"/>
                  </a:lnTo>
                  <a:lnTo>
                    <a:pt x="243" y="15146"/>
                  </a:lnTo>
                  <a:lnTo>
                    <a:pt x="0" y="13915"/>
                  </a:lnTo>
                  <a:lnTo>
                    <a:pt x="1846" y="10430"/>
                  </a:lnTo>
                  <a:lnTo>
                    <a:pt x="3450" y="9183"/>
                  </a:lnTo>
                  <a:lnTo>
                    <a:pt x="7348" y="7798"/>
                  </a:lnTo>
                  <a:lnTo>
                    <a:pt x="41968" y="4719"/>
                  </a:lnTo>
                  <a:lnTo>
                    <a:pt x="69155" y="1078"/>
                  </a:lnTo>
                  <a:lnTo>
                    <a:pt x="101552" y="0"/>
                  </a:lnTo>
                  <a:lnTo>
                    <a:pt x="137080" y="1797"/>
                  </a:lnTo>
                  <a:lnTo>
                    <a:pt x="169832" y="5240"/>
                  </a:lnTo>
                  <a:lnTo>
                    <a:pt x="200438" y="6260"/>
                  </a:lnTo>
                  <a:lnTo>
                    <a:pt x="232113" y="6604"/>
                  </a:lnTo>
                  <a:lnTo>
                    <a:pt x="246497" y="6664"/>
                  </a:lnTo>
                  <a:lnTo>
                    <a:pt x="252953" y="8795"/>
                  </a:lnTo>
                  <a:lnTo>
                    <a:pt x="255785" y="10474"/>
                  </a:lnTo>
                  <a:lnTo>
                    <a:pt x="257674" y="12388"/>
                  </a:lnTo>
                  <a:lnTo>
                    <a:pt x="266885" y="28175"/>
                  </a:lnTo>
                  <a:lnTo>
                    <a:pt x="268495" y="50943"/>
                  </a:lnTo>
                  <a:lnTo>
                    <a:pt x="268589" y="85638"/>
                  </a:lnTo>
                  <a:lnTo>
                    <a:pt x="268595" y="119522"/>
                  </a:lnTo>
                  <a:lnTo>
                    <a:pt x="268595" y="1352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86"/>
          <p:cNvGrpSpPr/>
          <p:nvPr/>
        </p:nvGrpSpPr>
        <p:grpSpPr>
          <a:xfrm>
            <a:off x="6065044" y="685829"/>
            <a:ext cx="1614488" cy="440708"/>
            <a:chOff x="6065044" y="685829"/>
            <a:chExt cx="1614488" cy="440708"/>
          </a:xfrm>
        </p:grpSpPr>
        <p:sp>
          <p:nvSpPr>
            <p:cNvPr id="30" name="SMARTInkShape-354"/>
            <p:cNvSpPr/>
            <p:nvPr/>
          </p:nvSpPr>
          <p:spPr>
            <a:xfrm>
              <a:off x="7586663" y="792956"/>
              <a:ext cx="14288" cy="278608"/>
            </a:xfrm>
            <a:custGeom>
              <a:avLst/>
              <a:gdLst/>
              <a:ahLst/>
              <a:cxnLst/>
              <a:rect l="0" t="0" r="0" b="0"/>
              <a:pathLst>
                <a:path w="14288" h="278608">
                  <a:moveTo>
                    <a:pt x="7143" y="0"/>
                  </a:moveTo>
                  <a:lnTo>
                    <a:pt x="7937" y="24836"/>
                  </a:lnTo>
                  <a:lnTo>
                    <a:pt x="13294" y="51552"/>
                  </a:lnTo>
                  <a:lnTo>
                    <a:pt x="14156" y="85929"/>
                  </a:lnTo>
                  <a:lnTo>
                    <a:pt x="14270" y="121471"/>
                  </a:lnTo>
                  <a:lnTo>
                    <a:pt x="14285" y="157166"/>
                  </a:lnTo>
                  <a:lnTo>
                    <a:pt x="14287" y="190765"/>
                  </a:lnTo>
                  <a:lnTo>
                    <a:pt x="12170" y="208659"/>
                  </a:lnTo>
                  <a:lnTo>
                    <a:pt x="7584" y="242391"/>
                  </a:lnTo>
                  <a:lnTo>
                    <a:pt x="7169" y="272404"/>
                  </a:lnTo>
                  <a:lnTo>
                    <a:pt x="6367" y="274471"/>
                  </a:lnTo>
                  <a:lnTo>
                    <a:pt x="5038" y="275850"/>
                  </a:lnTo>
                  <a:lnTo>
                    <a:pt x="0" y="2786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355"/>
            <p:cNvSpPr/>
            <p:nvPr/>
          </p:nvSpPr>
          <p:spPr>
            <a:xfrm>
              <a:off x="7372350" y="935831"/>
              <a:ext cx="128589" cy="100014"/>
            </a:xfrm>
            <a:custGeom>
              <a:avLst/>
              <a:gdLst/>
              <a:ahLst/>
              <a:cxnLst/>
              <a:rect l="0" t="0" r="0" b="0"/>
              <a:pathLst>
                <a:path w="128589" h="100014">
                  <a:moveTo>
                    <a:pt x="0" y="0"/>
                  </a:moveTo>
                  <a:lnTo>
                    <a:pt x="0" y="14642"/>
                  </a:lnTo>
                  <a:lnTo>
                    <a:pt x="2117" y="20530"/>
                  </a:lnTo>
                  <a:lnTo>
                    <a:pt x="27642" y="49021"/>
                  </a:lnTo>
                  <a:lnTo>
                    <a:pt x="60409" y="73769"/>
                  </a:lnTo>
                  <a:lnTo>
                    <a:pt x="94596" y="89481"/>
                  </a:lnTo>
                  <a:lnTo>
                    <a:pt x="112054" y="94316"/>
                  </a:lnTo>
                  <a:lnTo>
                    <a:pt x="118064" y="97481"/>
                  </a:lnTo>
                  <a:lnTo>
                    <a:pt x="128588" y="1000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356"/>
            <p:cNvSpPr/>
            <p:nvPr/>
          </p:nvSpPr>
          <p:spPr>
            <a:xfrm>
              <a:off x="6065044" y="914400"/>
              <a:ext cx="214313" cy="57151"/>
            </a:xfrm>
            <a:custGeom>
              <a:avLst/>
              <a:gdLst/>
              <a:ahLst/>
              <a:cxnLst/>
              <a:rect l="0" t="0" r="0" b="0"/>
              <a:pathLst>
                <a:path w="214313" h="57151">
                  <a:moveTo>
                    <a:pt x="0" y="57150"/>
                  </a:moveTo>
                  <a:lnTo>
                    <a:pt x="9943" y="47207"/>
                  </a:lnTo>
                  <a:lnTo>
                    <a:pt x="43735" y="33301"/>
                  </a:lnTo>
                  <a:lnTo>
                    <a:pt x="76519" y="23805"/>
                  </a:lnTo>
                  <a:lnTo>
                    <a:pt x="106748" y="16403"/>
                  </a:lnTo>
                  <a:lnTo>
                    <a:pt x="126349" y="12798"/>
                  </a:lnTo>
                  <a:lnTo>
                    <a:pt x="144329" y="8819"/>
                  </a:lnTo>
                  <a:lnTo>
                    <a:pt x="177991" y="2455"/>
                  </a:lnTo>
                  <a:lnTo>
                    <a:pt x="2143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357"/>
            <p:cNvSpPr/>
            <p:nvPr/>
          </p:nvSpPr>
          <p:spPr>
            <a:xfrm>
              <a:off x="7450931" y="953366"/>
              <a:ext cx="228601" cy="53904"/>
            </a:xfrm>
            <a:custGeom>
              <a:avLst/>
              <a:gdLst/>
              <a:ahLst/>
              <a:cxnLst/>
              <a:rect l="0" t="0" r="0" b="0"/>
              <a:pathLst>
                <a:path w="228601" h="53904">
                  <a:moveTo>
                    <a:pt x="0" y="53903"/>
                  </a:moveTo>
                  <a:lnTo>
                    <a:pt x="0" y="43261"/>
                  </a:lnTo>
                  <a:lnTo>
                    <a:pt x="794" y="42046"/>
                  </a:lnTo>
                  <a:lnTo>
                    <a:pt x="2117" y="41235"/>
                  </a:lnTo>
                  <a:lnTo>
                    <a:pt x="3793" y="40695"/>
                  </a:lnTo>
                  <a:lnTo>
                    <a:pt x="24378" y="29767"/>
                  </a:lnTo>
                  <a:lnTo>
                    <a:pt x="54001" y="23796"/>
                  </a:lnTo>
                  <a:lnTo>
                    <a:pt x="88896" y="15500"/>
                  </a:lnTo>
                  <a:lnTo>
                    <a:pt x="121453" y="11127"/>
                  </a:lnTo>
                  <a:lnTo>
                    <a:pt x="149934" y="6392"/>
                  </a:lnTo>
                  <a:lnTo>
                    <a:pt x="185448" y="3842"/>
                  </a:lnTo>
                  <a:lnTo>
                    <a:pt x="210523" y="0"/>
                  </a:lnTo>
                  <a:lnTo>
                    <a:pt x="228600" y="38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58"/>
            <p:cNvSpPr/>
            <p:nvPr/>
          </p:nvSpPr>
          <p:spPr>
            <a:xfrm>
              <a:off x="7139831" y="750094"/>
              <a:ext cx="18208" cy="321470"/>
            </a:xfrm>
            <a:custGeom>
              <a:avLst/>
              <a:gdLst/>
              <a:ahLst/>
              <a:cxnLst/>
              <a:rect l="0" t="0" r="0" b="0"/>
              <a:pathLst>
                <a:path w="18208" h="321470">
                  <a:moveTo>
                    <a:pt x="18207" y="0"/>
                  </a:moveTo>
                  <a:lnTo>
                    <a:pt x="18207" y="9943"/>
                  </a:lnTo>
                  <a:lnTo>
                    <a:pt x="11725" y="44106"/>
                  </a:lnTo>
                  <a:lnTo>
                    <a:pt x="11150" y="78745"/>
                  </a:lnTo>
                  <a:lnTo>
                    <a:pt x="8957" y="114321"/>
                  </a:lnTo>
                  <a:lnTo>
                    <a:pt x="3789" y="150021"/>
                  </a:lnTo>
                  <a:lnTo>
                    <a:pt x="0" y="171451"/>
                  </a:lnTo>
                  <a:lnTo>
                    <a:pt x="7038" y="207169"/>
                  </a:lnTo>
                  <a:lnTo>
                    <a:pt x="12649" y="242887"/>
                  </a:lnTo>
                  <a:lnTo>
                    <a:pt x="17109" y="267670"/>
                  </a:lnTo>
                  <a:lnTo>
                    <a:pt x="13874" y="287058"/>
                  </a:lnTo>
                  <a:lnTo>
                    <a:pt x="15776" y="297426"/>
                  </a:lnTo>
                  <a:lnTo>
                    <a:pt x="3919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59"/>
            <p:cNvSpPr/>
            <p:nvPr/>
          </p:nvSpPr>
          <p:spPr>
            <a:xfrm>
              <a:off x="6936581" y="959092"/>
              <a:ext cx="156055" cy="112373"/>
            </a:xfrm>
            <a:custGeom>
              <a:avLst/>
              <a:gdLst/>
              <a:ahLst/>
              <a:cxnLst/>
              <a:rect l="0" t="0" r="0" b="0"/>
              <a:pathLst>
                <a:path w="156055" h="112373">
                  <a:moveTo>
                    <a:pt x="0" y="69608"/>
                  </a:moveTo>
                  <a:lnTo>
                    <a:pt x="0" y="93457"/>
                  </a:lnTo>
                  <a:lnTo>
                    <a:pt x="2117" y="98199"/>
                  </a:lnTo>
                  <a:lnTo>
                    <a:pt x="6151" y="103919"/>
                  </a:lnTo>
                  <a:lnTo>
                    <a:pt x="6849" y="108702"/>
                  </a:lnTo>
                  <a:lnTo>
                    <a:pt x="7742" y="109958"/>
                  </a:lnTo>
                  <a:lnTo>
                    <a:pt x="9130" y="110796"/>
                  </a:lnTo>
                  <a:lnTo>
                    <a:pt x="13986" y="112372"/>
                  </a:lnTo>
                  <a:lnTo>
                    <a:pt x="15022" y="105954"/>
                  </a:lnTo>
                  <a:lnTo>
                    <a:pt x="18053" y="98726"/>
                  </a:lnTo>
                  <a:lnTo>
                    <a:pt x="17813" y="90222"/>
                  </a:lnTo>
                  <a:lnTo>
                    <a:pt x="14984" y="71828"/>
                  </a:lnTo>
                  <a:lnTo>
                    <a:pt x="18831" y="62393"/>
                  </a:lnTo>
                  <a:lnTo>
                    <a:pt x="24245" y="52907"/>
                  </a:lnTo>
                  <a:lnTo>
                    <a:pt x="31797" y="29122"/>
                  </a:lnTo>
                  <a:lnTo>
                    <a:pt x="45934" y="14838"/>
                  </a:lnTo>
                  <a:lnTo>
                    <a:pt x="61412" y="4344"/>
                  </a:lnTo>
                  <a:lnTo>
                    <a:pt x="76052" y="0"/>
                  </a:lnTo>
                  <a:lnTo>
                    <a:pt x="85659" y="1100"/>
                  </a:lnTo>
                  <a:lnTo>
                    <a:pt x="112908" y="8860"/>
                  </a:lnTo>
                  <a:lnTo>
                    <a:pt x="115754" y="10853"/>
                  </a:lnTo>
                  <a:lnTo>
                    <a:pt x="118915" y="15184"/>
                  </a:lnTo>
                  <a:lnTo>
                    <a:pt x="132687" y="38804"/>
                  </a:lnTo>
                  <a:lnTo>
                    <a:pt x="139124" y="60417"/>
                  </a:lnTo>
                  <a:lnTo>
                    <a:pt x="148035" y="76169"/>
                  </a:lnTo>
                  <a:lnTo>
                    <a:pt x="149931" y="81255"/>
                  </a:lnTo>
                  <a:lnTo>
                    <a:pt x="154667" y="88581"/>
                  </a:lnTo>
                  <a:lnTo>
                    <a:pt x="156054" y="93386"/>
                  </a:lnTo>
                  <a:lnTo>
                    <a:pt x="155630" y="95779"/>
                  </a:lnTo>
                  <a:lnTo>
                    <a:pt x="150019" y="1053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60"/>
            <p:cNvSpPr/>
            <p:nvPr/>
          </p:nvSpPr>
          <p:spPr>
            <a:xfrm>
              <a:off x="6393683" y="685829"/>
              <a:ext cx="478114" cy="440708"/>
            </a:xfrm>
            <a:custGeom>
              <a:avLst/>
              <a:gdLst/>
              <a:ahLst/>
              <a:cxnLst/>
              <a:rect l="0" t="0" r="0" b="0"/>
              <a:pathLst>
                <a:path w="478114" h="440708">
                  <a:moveTo>
                    <a:pt x="178567" y="42834"/>
                  </a:moveTo>
                  <a:lnTo>
                    <a:pt x="178567" y="7202"/>
                  </a:lnTo>
                  <a:lnTo>
                    <a:pt x="178567" y="1080"/>
                  </a:lnTo>
                  <a:lnTo>
                    <a:pt x="177773" y="710"/>
                  </a:lnTo>
                  <a:lnTo>
                    <a:pt x="167925" y="0"/>
                  </a:lnTo>
                  <a:lnTo>
                    <a:pt x="163783" y="2101"/>
                  </a:lnTo>
                  <a:lnTo>
                    <a:pt x="131899" y="23574"/>
                  </a:lnTo>
                  <a:lnTo>
                    <a:pt x="100279" y="50168"/>
                  </a:lnTo>
                  <a:lnTo>
                    <a:pt x="65782" y="78569"/>
                  </a:lnTo>
                  <a:lnTo>
                    <a:pt x="45516" y="101398"/>
                  </a:lnTo>
                  <a:lnTo>
                    <a:pt x="27098" y="135888"/>
                  </a:lnTo>
                  <a:lnTo>
                    <a:pt x="13004" y="168106"/>
                  </a:lnTo>
                  <a:lnTo>
                    <a:pt x="3371" y="199341"/>
                  </a:lnTo>
                  <a:lnTo>
                    <a:pt x="645" y="230558"/>
                  </a:lnTo>
                  <a:lnTo>
                    <a:pt x="106" y="263271"/>
                  </a:lnTo>
                  <a:lnTo>
                    <a:pt x="0" y="297573"/>
                  </a:lnTo>
                  <a:lnTo>
                    <a:pt x="2095" y="328102"/>
                  </a:lnTo>
                  <a:lnTo>
                    <a:pt x="9918" y="357063"/>
                  </a:lnTo>
                  <a:lnTo>
                    <a:pt x="19900" y="384921"/>
                  </a:lnTo>
                  <a:lnTo>
                    <a:pt x="40884" y="411507"/>
                  </a:lnTo>
                  <a:lnTo>
                    <a:pt x="54869" y="422298"/>
                  </a:lnTo>
                  <a:lnTo>
                    <a:pt x="86342" y="435538"/>
                  </a:lnTo>
                  <a:lnTo>
                    <a:pt x="107320" y="440707"/>
                  </a:lnTo>
                  <a:lnTo>
                    <a:pt x="137084" y="440122"/>
                  </a:lnTo>
                  <a:lnTo>
                    <a:pt x="163305" y="436100"/>
                  </a:lnTo>
                  <a:lnTo>
                    <a:pt x="195917" y="424910"/>
                  </a:lnTo>
                  <a:lnTo>
                    <a:pt x="225688" y="410747"/>
                  </a:lnTo>
                  <a:lnTo>
                    <a:pt x="254617" y="392616"/>
                  </a:lnTo>
                  <a:lnTo>
                    <a:pt x="283298" y="376837"/>
                  </a:lnTo>
                  <a:lnTo>
                    <a:pt x="310316" y="361313"/>
                  </a:lnTo>
                  <a:lnTo>
                    <a:pt x="343447" y="331982"/>
                  </a:lnTo>
                  <a:lnTo>
                    <a:pt x="368543" y="302596"/>
                  </a:lnTo>
                  <a:lnTo>
                    <a:pt x="375261" y="290633"/>
                  </a:lnTo>
                  <a:lnTo>
                    <a:pt x="378153" y="280322"/>
                  </a:lnTo>
                  <a:lnTo>
                    <a:pt x="377506" y="279740"/>
                  </a:lnTo>
                  <a:lnTo>
                    <a:pt x="372403" y="278730"/>
                  </a:lnTo>
                  <a:lnTo>
                    <a:pt x="361024" y="284311"/>
                  </a:lnTo>
                  <a:lnTo>
                    <a:pt x="326758" y="310500"/>
                  </a:lnTo>
                  <a:lnTo>
                    <a:pt x="320365" y="319488"/>
                  </a:lnTo>
                  <a:lnTo>
                    <a:pt x="316096" y="333473"/>
                  </a:lnTo>
                  <a:lnTo>
                    <a:pt x="314456" y="358140"/>
                  </a:lnTo>
                  <a:lnTo>
                    <a:pt x="316485" y="363680"/>
                  </a:lnTo>
                  <a:lnTo>
                    <a:pt x="324255" y="373704"/>
                  </a:lnTo>
                  <a:lnTo>
                    <a:pt x="333011" y="376418"/>
                  </a:lnTo>
                  <a:lnTo>
                    <a:pt x="344840" y="376831"/>
                  </a:lnTo>
                  <a:lnTo>
                    <a:pt x="373954" y="370628"/>
                  </a:lnTo>
                  <a:lnTo>
                    <a:pt x="406251" y="361759"/>
                  </a:lnTo>
                  <a:lnTo>
                    <a:pt x="435561" y="351570"/>
                  </a:lnTo>
                  <a:lnTo>
                    <a:pt x="463852" y="334335"/>
                  </a:lnTo>
                  <a:lnTo>
                    <a:pt x="472999" y="322703"/>
                  </a:lnTo>
                  <a:lnTo>
                    <a:pt x="476943" y="312995"/>
                  </a:lnTo>
                  <a:lnTo>
                    <a:pt x="478113" y="301299"/>
                  </a:lnTo>
                  <a:lnTo>
                    <a:pt x="477483" y="298487"/>
                  </a:lnTo>
                  <a:lnTo>
                    <a:pt x="476269" y="296613"/>
                  </a:lnTo>
                  <a:lnTo>
                    <a:pt x="464826" y="289813"/>
                  </a:lnTo>
                  <a:lnTo>
                    <a:pt x="436985" y="286260"/>
                  </a:lnTo>
                  <a:lnTo>
                    <a:pt x="401481" y="285792"/>
                  </a:lnTo>
                  <a:lnTo>
                    <a:pt x="368289" y="285730"/>
                  </a:lnTo>
                  <a:lnTo>
                    <a:pt x="350017" y="2857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61"/>
            <p:cNvSpPr/>
            <p:nvPr/>
          </p:nvSpPr>
          <p:spPr>
            <a:xfrm>
              <a:off x="6100840" y="1057275"/>
              <a:ext cx="121367" cy="28550"/>
            </a:xfrm>
            <a:custGeom>
              <a:avLst/>
              <a:gdLst/>
              <a:ahLst/>
              <a:cxnLst/>
              <a:rect l="0" t="0" r="0" b="0"/>
              <a:pathLst>
                <a:path w="121367" h="28550">
                  <a:moveTo>
                    <a:pt x="35641" y="21431"/>
                  </a:moveTo>
                  <a:lnTo>
                    <a:pt x="39433" y="21431"/>
                  </a:lnTo>
                  <a:lnTo>
                    <a:pt x="40551" y="22225"/>
                  </a:lnTo>
                  <a:lnTo>
                    <a:pt x="41296" y="23548"/>
                  </a:lnTo>
                  <a:lnTo>
                    <a:pt x="41792" y="25224"/>
                  </a:lnTo>
                  <a:lnTo>
                    <a:pt x="40536" y="26341"/>
                  </a:lnTo>
                  <a:lnTo>
                    <a:pt x="31182" y="27913"/>
                  </a:lnTo>
                  <a:lnTo>
                    <a:pt x="1229" y="28549"/>
                  </a:lnTo>
                  <a:lnTo>
                    <a:pt x="0" y="27764"/>
                  </a:lnTo>
                  <a:lnTo>
                    <a:pt x="768" y="26447"/>
                  </a:lnTo>
                  <a:lnTo>
                    <a:pt x="2868" y="24775"/>
                  </a:lnTo>
                  <a:lnTo>
                    <a:pt x="28256" y="17182"/>
                  </a:lnTo>
                  <a:lnTo>
                    <a:pt x="59141" y="12743"/>
                  </a:lnTo>
                  <a:lnTo>
                    <a:pt x="91789" y="8250"/>
                  </a:lnTo>
                  <a:lnTo>
                    <a:pt x="12136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62"/>
            <p:cNvSpPr/>
            <p:nvPr/>
          </p:nvSpPr>
          <p:spPr>
            <a:xfrm>
              <a:off x="7079456" y="900237"/>
              <a:ext cx="292895" cy="163843"/>
            </a:xfrm>
            <a:custGeom>
              <a:avLst/>
              <a:gdLst/>
              <a:ahLst/>
              <a:cxnLst/>
              <a:rect l="0" t="0" r="0" b="0"/>
              <a:pathLst>
                <a:path w="292895" h="163843">
                  <a:moveTo>
                    <a:pt x="0" y="121319"/>
                  </a:moveTo>
                  <a:lnTo>
                    <a:pt x="10598" y="121319"/>
                  </a:lnTo>
                  <a:lnTo>
                    <a:pt x="7756" y="121319"/>
                  </a:lnTo>
                  <a:lnTo>
                    <a:pt x="17141" y="121319"/>
                  </a:lnTo>
                  <a:lnTo>
                    <a:pt x="48526" y="115169"/>
                  </a:lnTo>
                  <a:lnTo>
                    <a:pt x="84230" y="110470"/>
                  </a:lnTo>
                  <a:lnTo>
                    <a:pt x="118915" y="102008"/>
                  </a:lnTo>
                  <a:lnTo>
                    <a:pt x="149519" y="92693"/>
                  </a:lnTo>
                  <a:lnTo>
                    <a:pt x="182288" y="83209"/>
                  </a:lnTo>
                  <a:lnTo>
                    <a:pt x="215348" y="65657"/>
                  </a:lnTo>
                  <a:lnTo>
                    <a:pt x="233934" y="55350"/>
                  </a:lnTo>
                  <a:lnTo>
                    <a:pt x="242877" y="46756"/>
                  </a:lnTo>
                  <a:lnTo>
                    <a:pt x="247912" y="33786"/>
                  </a:lnTo>
                  <a:lnTo>
                    <a:pt x="249090" y="27382"/>
                  </a:lnTo>
                  <a:lnTo>
                    <a:pt x="248610" y="24563"/>
                  </a:lnTo>
                  <a:lnTo>
                    <a:pt x="245960" y="19315"/>
                  </a:lnTo>
                  <a:lnTo>
                    <a:pt x="240006" y="11897"/>
                  </a:lnTo>
                  <a:lnTo>
                    <a:pt x="239379" y="9477"/>
                  </a:lnTo>
                  <a:lnTo>
                    <a:pt x="239755" y="7071"/>
                  </a:lnTo>
                  <a:lnTo>
                    <a:pt x="240799" y="4672"/>
                  </a:lnTo>
                  <a:lnTo>
                    <a:pt x="240701" y="3073"/>
                  </a:lnTo>
                  <a:lnTo>
                    <a:pt x="239843" y="2007"/>
                  </a:lnTo>
                  <a:lnTo>
                    <a:pt x="238476" y="1297"/>
                  </a:lnTo>
                  <a:lnTo>
                    <a:pt x="206154" y="0"/>
                  </a:lnTo>
                  <a:lnTo>
                    <a:pt x="171317" y="7663"/>
                  </a:lnTo>
                  <a:lnTo>
                    <a:pt x="158691" y="12862"/>
                  </a:lnTo>
                  <a:lnTo>
                    <a:pt x="150434" y="20464"/>
                  </a:lnTo>
                  <a:lnTo>
                    <a:pt x="130339" y="52353"/>
                  </a:lnTo>
                  <a:lnTo>
                    <a:pt x="119758" y="66577"/>
                  </a:lnTo>
                  <a:lnTo>
                    <a:pt x="116726" y="76087"/>
                  </a:lnTo>
                  <a:lnTo>
                    <a:pt x="117495" y="85606"/>
                  </a:lnTo>
                  <a:lnTo>
                    <a:pt x="118811" y="90367"/>
                  </a:lnTo>
                  <a:lnTo>
                    <a:pt x="118157" y="99890"/>
                  </a:lnTo>
                  <a:lnTo>
                    <a:pt x="114639" y="126346"/>
                  </a:lnTo>
                  <a:lnTo>
                    <a:pt x="114526" y="129433"/>
                  </a:lnTo>
                  <a:lnTo>
                    <a:pt x="118159" y="141362"/>
                  </a:lnTo>
                  <a:lnTo>
                    <a:pt x="126334" y="148219"/>
                  </a:lnTo>
                  <a:lnTo>
                    <a:pt x="138699" y="153118"/>
                  </a:lnTo>
                  <a:lnTo>
                    <a:pt x="172507" y="158380"/>
                  </a:lnTo>
                  <a:lnTo>
                    <a:pt x="200338" y="162463"/>
                  </a:lnTo>
                  <a:lnTo>
                    <a:pt x="234394" y="163842"/>
                  </a:lnTo>
                  <a:lnTo>
                    <a:pt x="269168" y="158483"/>
                  </a:lnTo>
                  <a:lnTo>
                    <a:pt x="279175" y="156886"/>
                  </a:lnTo>
                  <a:lnTo>
                    <a:pt x="292894" y="1498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63"/>
            <p:cNvSpPr/>
            <p:nvPr/>
          </p:nvSpPr>
          <p:spPr>
            <a:xfrm>
              <a:off x="7358063" y="957263"/>
              <a:ext cx="114301" cy="142876"/>
            </a:xfrm>
            <a:custGeom>
              <a:avLst/>
              <a:gdLst/>
              <a:ahLst/>
              <a:cxnLst/>
              <a:rect l="0" t="0" r="0" b="0"/>
              <a:pathLst>
                <a:path w="114301" h="142876">
                  <a:moveTo>
                    <a:pt x="114300" y="0"/>
                  </a:moveTo>
                  <a:lnTo>
                    <a:pt x="108149" y="6150"/>
                  </a:lnTo>
                  <a:lnTo>
                    <a:pt x="100855" y="17560"/>
                  </a:lnTo>
                  <a:lnTo>
                    <a:pt x="87067" y="30397"/>
                  </a:lnTo>
                  <a:lnTo>
                    <a:pt x="64328" y="65830"/>
                  </a:lnTo>
                  <a:lnTo>
                    <a:pt x="43834" y="97721"/>
                  </a:lnTo>
                  <a:lnTo>
                    <a:pt x="30824" y="110995"/>
                  </a:lnTo>
                  <a:lnTo>
                    <a:pt x="5081" y="130932"/>
                  </a:lnTo>
                  <a:lnTo>
                    <a:pt x="2258" y="135715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SMARTInkShape-364"/>
          <p:cNvSpPr/>
          <p:nvPr/>
        </p:nvSpPr>
        <p:spPr>
          <a:xfrm>
            <a:off x="1493044" y="4300538"/>
            <a:ext cx="1371601" cy="106148"/>
          </a:xfrm>
          <a:custGeom>
            <a:avLst/>
            <a:gdLst/>
            <a:ahLst/>
            <a:cxnLst/>
            <a:rect l="0" t="0" r="0" b="0"/>
            <a:pathLst>
              <a:path w="1371601" h="106148">
                <a:moveTo>
                  <a:pt x="0" y="85725"/>
                </a:moveTo>
                <a:lnTo>
                  <a:pt x="0" y="89517"/>
                </a:lnTo>
                <a:lnTo>
                  <a:pt x="794" y="90634"/>
                </a:lnTo>
                <a:lnTo>
                  <a:pt x="2116" y="91379"/>
                </a:lnTo>
                <a:lnTo>
                  <a:pt x="3792" y="91875"/>
                </a:lnTo>
                <a:lnTo>
                  <a:pt x="14473" y="98392"/>
                </a:lnTo>
                <a:lnTo>
                  <a:pt x="44133" y="105524"/>
                </a:lnTo>
                <a:lnTo>
                  <a:pt x="79542" y="106147"/>
                </a:lnTo>
                <a:lnTo>
                  <a:pt x="106559" y="102182"/>
                </a:lnTo>
                <a:lnTo>
                  <a:pt x="138553" y="100655"/>
                </a:lnTo>
                <a:lnTo>
                  <a:pt x="169287" y="99409"/>
                </a:lnTo>
                <a:lnTo>
                  <a:pt x="203970" y="95159"/>
                </a:lnTo>
                <a:lnTo>
                  <a:pt x="230353" y="93886"/>
                </a:lnTo>
                <a:lnTo>
                  <a:pt x="255837" y="91204"/>
                </a:lnTo>
                <a:lnTo>
                  <a:pt x="281980" y="88160"/>
                </a:lnTo>
                <a:lnTo>
                  <a:pt x="312120" y="86807"/>
                </a:lnTo>
                <a:lnTo>
                  <a:pt x="344037" y="84089"/>
                </a:lnTo>
                <a:lnTo>
                  <a:pt x="375949" y="81029"/>
                </a:lnTo>
                <a:lnTo>
                  <a:pt x="406007" y="79669"/>
                </a:lnTo>
                <a:lnTo>
                  <a:pt x="439474" y="79064"/>
                </a:lnTo>
                <a:lnTo>
                  <a:pt x="474722" y="78002"/>
                </a:lnTo>
                <a:lnTo>
                  <a:pt x="508908" y="74884"/>
                </a:lnTo>
                <a:lnTo>
                  <a:pt x="526597" y="73735"/>
                </a:lnTo>
                <a:lnTo>
                  <a:pt x="544740" y="72969"/>
                </a:lnTo>
                <a:lnTo>
                  <a:pt x="563185" y="72459"/>
                </a:lnTo>
                <a:lnTo>
                  <a:pt x="581831" y="72118"/>
                </a:lnTo>
                <a:lnTo>
                  <a:pt x="600613" y="71891"/>
                </a:lnTo>
                <a:lnTo>
                  <a:pt x="619483" y="71740"/>
                </a:lnTo>
                <a:lnTo>
                  <a:pt x="637620" y="71639"/>
                </a:lnTo>
                <a:lnTo>
                  <a:pt x="672589" y="71527"/>
                </a:lnTo>
                <a:lnTo>
                  <a:pt x="690486" y="70703"/>
                </a:lnTo>
                <a:lnTo>
                  <a:pt x="708768" y="69360"/>
                </a:lnTo>
                <a:lnTo>
                  <a:pt x="727306" y="67671"/>
                </a:lnTo>
                <a:lnTo>
                  <a:pt x="762720" y="65794"/>
                </a:lnTo>
                <a:lnTo>
                  <a:pt x="796980" y="64960"/>
                </a:lnTo>
                <a:lnTo>
                  <a:pt x="830728" y="64590"/>
                </a:lnTo>
                <a:lnTo>
                  <a:pt x="864248" y="62308"/>
                </a:lnTo>
                <a:lnTo>
                  <a:pt x="896872" y="58649"/>
                </a:lnTo>
                <a:lnTo>
                  <a:pt x="927247" y="54376"/>
                </a:lnTo>
                <a:lnTo>
                  <a:pt x="956622" y="49832"/>
                </a:lnTo>
                <a:lnTo>
                  <a:pt x="985553" y="45166"/>
                </a:lnTo>
                <a:lnTo>
                  <a:pt x="1014286" y="40447"/>
                </a:lnTo>
                <a:lnTo>
                  <a:pt x="1040815" y="35703"/>
                </a:lnTo>
                <a:lnTo>
                  <a:pt x="1065834" y="30949"/>
                </a:lnTo>
                <a:lnTo>
                  <a:pt x="1090183" y="26190"/>
                </a:lnTo>
                <a:lnTo>
                  <a:pt x="1114234" y="23546"/>
                </a:lnTo>
                <a:lnTo>
                  <a:pt x="1138152" y="21577"/>
                </a:lnTo>
                <a:lnTo>
                  <a:pt x="1162012" y="18056"/>
                </a:lnTo>
                <a:lnTo>
                  <a:pt x="1185845" y="13846"/>
                </a:lnTo>
                <a:lnTo>
                  <a:pt x="1209667" y="10122"/>
                </a:lnTo>
                <a:lnTo>
                  <a:pt x="1233484" y="8467"/>
                </a:lnTo>
                <a:lnTo>
                  <a:pt x="1257298" y="5615"/>
                </a:lnTo>
                <a:lnTo>
                  <a:pt x="1281112" y="2495"/>
                </a:lnTo>
                <a:lnTo>
                  <a:pt x="1316037" y="739"/>
                </a:lnTo>
                <a:lnTo>
                  <a:pt x="1345259" y="219"/>
                </a:lnTo>
                <a:lnTo>
                  <a:pt x="137160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Shape-365"/>
          <p:cNvSpPr/>
          <p:nvPr/>
        </p:nvSpPr>
        <p:spPr>
          <a:xfrm>
            <a:off x="5893594" y="4836319"/>
            <a:ext cx="1678782" cy="63853"/>
          </a:xfrm>
          <a:custGeom>
            <a:avLst/>
            <a:gdLst/>
            <a:ahLst/>
            <a:cxnLst/>
            <a:rect l="0" t="0" r="0" b="0"/>
            <a:pathLst>
              <a:path w="1678782" h="63853">
                <a:moveTo>
                  <a:pt x="0" y="0"/>
                </a:moveTo>
                <a:lnTo>
                  <a:pt x="34491" y="0"/>
                </a:lnTo>
                <a:lnTo>
                  <a:pt x="68164" y="6151"/>
                </a:lnTo>
                <a:lnTo>
                  <a:pt x="98543" y="7741"/>
                </a:lnTo>
                <a:lnTo>
                  <a:pt x="128297" y="12759"/>
                </a:lnTo>
                <a:lnTo>
                  <a:pt x="160897" y="13986"/>
                </a:lnTo>
                <a:lnTo>
                  <a:pt x="192312" y="17990"/>
                </a:lnTo>
                <a:lnTo>
                  <a:pt x="222963" y="20411"/>
                </a:lnTo>
                <a:lnTo>
                  <a:pt x="255946" y="21129"/>
                </a:lnTo>
                <a:lnTo>
                  <a:pt x="290853" y="25134"/>
                </a:lnTo>
                <a:lnTo>
                  <a:pt x="316593" y="27045"/>
                </a:lnTo>
                <a:lnTo>
                  <a:pt x="343114" y="28689"/>
                </a:lnTo>
                <a:lnTo>
                  <a:pt x="368131" y="32065"/>
                </a:lnTo>
                <a:lnTo>
                  <a:pt x="394595" y="36211"/>
                </a:lnTo>
                <a:lnTo>
                  <a:pt x="423025" y="39906"/>
                </a:lnTo>
                <a:lnTo>
                  <a:pt x="454182" y="41548"/>
                </a:lnTo>
                <a:lnTo>
                  <a:pt x="484434" y="44395"/>
                </a:lnTo>
                <a:lnTo>
                  <a:pt x="513754" y="47512"/>
                </a:lnTo>
                <a:lnTo>
                  <a:pt x="542660" y="48898"/>
                </a:lnTo>
                <a:lnTo>
                  <a:pt x="571382" y="49514"/>
                </a:lnTo>
                <a:lnTo>
                  <a:pt x="600022" y="50581"/>
                </a:lnTo>
                <a:lnTo>
                  <a:pt x="628626" y="53701"/>
                </a:lnTo>
                <a:lnTo>
                  <a:pt x="659331" y="55617"/>
                </a:lnTo>
                <a:lnTo>
                  <a:pt x="691499" y="56468"/>
                </a:lnTo>
                <a:lnTo>
                  <a:pt x="724316" y="56847"/>
                </a:lnTo>
                <a:lnTo>
                  <a:pt x="757423" y="57016"/>
                </a:lnTo>
                <a:lnTo>
                  <a:pt x="790657" y="57090"/>
                </a:lnTo>
                <a:lnTo>
                  <a:pt x="823949" y="57123"/>
                </a:lnTo>
                <a:lnTo>
                  <a:pt x="859383" y="57137"/>
                </a:lnTo>
                <a:lnTo>
                  <a:pt x="877721" y="57142"/>
                </a:lnTo>
                <a:lnTo>
                  <a:pt x="912915" y="59263"/>
                </a:lnTo>
                <a:lnTo>
                  <a:pt x="947078" y="62058"/>
                </a:lnTo>
                <a:lnTo>
                  <a:pt x="980782" y="63300"/>
                </a:lnTo>
                <a:lnTo>
                  <a:pt x="1014282" y="63852"/>
                </a:lnTo>
                <a:lnTo>
                  <a:pt x="1046898" y="63304"/>
                </a:lnTo>
                <a:lnTo>
                  <a:pt x="1077270" y="60414"/>
                </a:lnTo>
                <a:lnTo>
                  <a:pt x="1108759" y="58600"/>
                </a:lnTo>
                <a:lnTo>
                  <a:pt x="1141276" y="57795"/>
                </a:lnTo>
                <a:lnTo>
                  <a:pt x="1174247" y="57437"/>
                </a:lnTo>
                <a:lnTo>
                  <a:pt x="1205307" y="57277"/>
                </a:lnTo>
                <a:lnTo>
                  <a:pt x="1235779" y="57206"/>
                </a:lnTo>
                <a:lnTo>
                  <a:pt x="1267843" y="57175"/>
                </a:lnTo>
                <a:lnTo>
                  <a:pt x="1300615" y="57161"/>
                </a:lnTo>
                <a:lnTo>
                  <a:pt x="1332908" y="57155"/>
                </a:lnTo>
                <a:lnTo>
                  <a:pt x="1363134" y="57152"/>
                </a:lnTo>
                <a:lnTo>
                  <a:pt x="1390327" y="57151"/>
                </a:lnTo>
                <a:lnTo>
                  <a:pt x="1416436" y="57151"/>
                </a:lnTo>
                <a:lnTo>
                  <a:pt x="1443914" y="57150"/>
                </a:lnTo>
                <a:lnTo>
                  <a:pt x="1469885" y="55033"/>
                </a:lnTo>
                <a:lnTo>
                  <a:pt x="1494657" y="52240"/>
                </a:lnTo>
                <a:lnTo>
                  <a:pt x="1530123" y="50668"/>
                </a:lnTo>
                <a:lnTo>
                  <a:pt x="1561885" y="50202"/>
                </a:lnTo>
                <a:lnTo>
                  <a:pt x="1594492" y="50064"/>
                </a:lnTo>
                <a:lnTo>
                  <a:pt x="1627647" y="50018"/>
                </a:lnTo>
                <a:lnTo>
                  <a:pt x="1662757" y="50008"/>
                </a:lnTo>
                <a:lnTo>
                  <a:pt x="1678781" y="5000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Definition: </a:t>
            </a:r>
            <a:r>
              <a:rPr lang="en-US" dirty="0" smtClean="0"/>
              <a:t>Word choice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 smtClean="0"/>
              <a:t>What’s the difference?</a:t>
            </a:r>
          </a:p>
          <a:p>
            <a:pPr marL="0" indent="0">
              <a:buNone/>
            </a:pPr>
            <a:r>
              <a:rPr lang="en-US" dirty="0" smtClean="0"/>
              <a:t>	She’s pretty.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She’s bonny.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She’s beautiful.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She’s pulchritudinous.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She’s fetching.</a:t>
            </a:r>
            <a:endParaRPr lang="en-US" dirty="0"/>
          </a:p>
        </p:txBody>
      </p:sp>
      <p:pic>
        <p:nvPicPr>
          <p:cNvPr id="1027" name="Picture 3" descr="C:\Users\rriedel\AppData\Local\Microsoft\Windows\Temporary Internet Files\Content.IE5\HMS0K3MX\MC90044464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02486"/>
            <a:ext cx="3550920" cy="4598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30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Definition</a:t>
            </a:r>
            <a:r>
              <a:rPr lang="en-US" dirty="0" smtClean="0"/>
              <a:t>: the attitude of the author/speaker towards a subject.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Tone is created through word choice, point of view, and level of formality in writing.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 </a:t>
            </a:r>
            <a:r>
              <a:rPr lang="en-US" dirty="0"/>
              <a:t>of tone in a story include just about any adjective you can imagine:</a:t>
            </a:r>
          </a:p>
          <a:p>
            <a:r>
              <a:rPr lang="en-US" dirty="0"/>
              <a:t>Scared</a:t>
            </a:r>
          </a:p>
          <a:p>
            <a:r>
              <a:rPr lang="en-US" dirty="0"/>
              <a:t>Anxious</a:t>
            </a:r>
          </a:p>
          <a:p>
            <a:r>
              <a:rPr lang="en-US" dirty="0"/>
              <a:t>Excited</a:t>
            </a:r>
          </a:p>
          <a:p>
            <a:r>
              <a:rPr lang="en-US" dirty="0"/>
              <a:t>Worried</a:t>
            </a:r>
          </a:p>
          <a:p>
            <a:r>
              <a:rPr lang="en-US" dirty="0"/>
              <a:t>Foolish</a:t>
            </a:r>
          </a:p>
          <a:p>
            <a:r>
              <a:rPr lang="en-US" dirty="0"/>
              <a:t>Smart</a:t>
            </a:r>
          </a:p>
          <a:p>
            <a:r>
              <a:rPr lang="en-US" dirty="0"/>
              <a:t>Depressing 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Look at your tone wheels!!!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 descr="C:\Users\rriedel\AppData\Local\Microsoft\Windows\Temporary Internet Files\Content.IE5\ZO4C6GJI\MP90017884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548063"/>
            <a:ext cx="3657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5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771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March 16: Bellringer: </vt:lpstr>
      <vt:lpstr>“Birmingham Letter” assignment</vt:lpstr>
      <vt:lpstr>REMIND </vt:lpstr>
      <vt:lpstr>NEW LESSON!!!!! </vt:lpstr>
      <vt:lpstr>How do the poets control diction and structure to explore problems with isolation?</vt:lpstr>
      <vt:lpstr>TERMS YOU SHOULD ALREADY KNOW!</vt:lpstr>
      <vt:lpstr>Connotation</vt:lpstr>
      <vt:lpstr>Diction</vt:lpstr>
      <vt:lpstr>Tone</vt:lpstr>
      <vt:lpstr>Alliteration</vt:lpstr>
      <vt:lpstr>Rhyme</vt:lpstr>
      <vt:lpstr>Parallel Structure</vt:lpstr>
      <vt:lpstr>Stanzas</vt:lpstr>
      <vt:lpstr>Author’s purpose</vt:lpstr>
      <vt:lpstr>Theme</vt:lpstr>
      <vt:lpstr>Close Reading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 5 Bellringer:</dc:title>
  <dc:creator>Windows User</dc:creator>
  <cp:lastModifiedBy>Windows User</cp:lastModifiedBy>
  <cp:revision>18</cp:revision>
  <dcterms:created xsi:type="dcterms:W3CDTF">2015-03-13T11:06:27Z</dcterms:created>
  <dcterms:modified xsi:type="dcterms:W3CDTF">2015-03-16T18:20:51Z</dcterms:modified>
</cp:coreProperties>
</file>