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1" r:id="rId4"/>
    <p:sldId id="257" r:id="rId5"/>
    <p:sldId id="258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3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8B80E-74D9-4EC8-A125-1A24CE36E69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4D509-CC93-425C-9DC4-7AE3AF292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3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Socratic seminar for discussion. </a:t>
            </a:r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E368-AD04-4401-A49A-B703FC1785A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61A6-C7FE-4C92-9534-7F2A572D0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44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E368-AD04-4401-A49A-B703FC1785A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61A6-C7FE-4C92-9534-7F2A572D0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48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E368-AD04-4401-A49A-B703FC1785A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61A6-C7FE-4C92-9534-7F2A572D0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7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E368-AD04-4401-A49A-B703FC1785A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61A6-C7FE-4C92-9534-7F2A572D0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8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E368-AD04-4401-A49A-B703FC1785A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61A6-C7FE-4C92-9534-7F2A572D0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5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E368-AD04-4401-A49A-B703FC1785A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61A6-C7FE-4C92-9534-7F2A572D0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1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E368-AD04-4401-A49A-B703FC1785A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61A6-C7FE-4C92-9534-7F2A572D0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3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E368-AD04-4401-A49A-B703FC1785A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61A6-C7FE-4C92-9534-7F2A572D0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E368-AD04-4401-A49A-B703FC1785A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61A6-C7FE-4C92-9534-7F2A572D0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11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E368-AD04-4401-A49A-B703FC1785A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61A6-C7FE-4C92-9534-7F2A572D0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8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E368-AD04-4401-A49A-B703FC1785A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61A6-C7FE-4C92-9534-7F2A572D0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6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BE368-AD04-4401-A49A-B703FC1785A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A61A6-C7FE-4C92-9534-7F2A572D0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S83jYXYTwH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../Desktop/school%20stuff/Letter_from_Birmingham_Jail%20color%20coded.do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r>
              <a:rPr lang="en-US" dirty="0" smtClean="0"/>
              <a:t>Bellringer </a:t>
            </a:r>
            <a:r>
              <a:rPr lang="en-US" smtClean="0"/>
              <a:t>March </a:t>
            </a:r>
            <a:r>
              <a:rPr lang="en-US" smtClean="0"/>
              <a:t>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81200"/>
            <a:ext cx="7543800" cy="4419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Take out your copy of “A Call For Unity”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Go to the last paragraph on the first page.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What do the clergymen say in this paragraph which doesn’t match the information we saw in the video about how the police responded to the protests?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Circle the information.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27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Finishing “A Call for Unity”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the five questions on a SEPARATE PIECE OF PAPER which you will hand in.</a:t>
            </a:r>
          </a:p>
          <a:p>
            <a:endParaRPr lang="en-US" dirty="0"/>
          </a:p>
          <a:p>
            <a:r>
              <a:rPr lang="en-US" dirty="0" smtClean="0"/>
              <a:t>You have 10 minutes to work.</a:t>
            </a:r>
          </a:p>
          <a:p>
            <a:endParaRPr lang="en-US" dirty="0"/>
          </a:p>
          <a:p>
            <a:r>
              <a:rPr lang="en-US" dirty="0" smtClean="0"/>
              <a:t>If you finish early, raise your hand and we will review your answers. Be prepared to revise.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170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Reading “A Letter from Birmingham Jail” 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and your partner will read the text together. Read it out loud. Stop and answer the questions as you come across them.</a:t>
            </a:r>
          </a:p>
          <a:p>
            <a:endParaRPr lang="en-US" dirty="0"/>
          </a:p>
          <a:p>
            <a:r>
              <a:rPr lang="en-US" dirty="0" smtClean="0"/>
              <a:t>Answer the questions BASED ON WHAT THE TEXT SAYS. </a:t>
            </a:r>
          </a:p>
          <a:p>
            <a:endParaRPr lang="en-US" dirty="0"/>
          </a:p>
          <a:p>
            <a:r>
              <a:rPr lang="en-US" dirty="0" smtClean="0"/>
              <a:t>Do not copy off each other.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4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1181099" y="196360"/>
            <a:ext cx="6781800" cy="1060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25000"/>
              <a:buFont typeface="Impact"/>
              <a:buNone/>
            </a:pPr>
            <a:r>
              <a:rPr lang="en-US" sz="5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Reading Goals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924491" y="1482969"/>
            <a:ext cx="7543800" cy="4648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274320" marR="0" lvl="0" indent="-1219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reading guide to help analyze King’s approach.</a:t>
            </a:r>
          </a:p>
          <a:p>
            <a:pPr marL="274320" marR="0" lvl="0" indent="-12192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Evaluate his use of </a:t>
            </a:r>
            <a:r>
              <a:rPr lang="en-US" sz="2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ethos,</a:t>
            </a:r>
            <a:r>
              <a:rPr lang="en-US" sz="2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logos,</a:t>
            </a:r>
            <a:r>
              <a:rPr lang="en-US" sz="2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p</a:t>
            </a:r>
            <a:r>
              <a:rPr lang="en-US" sz="2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athos</a:t>
            </a:r>
            <a:r>
              <a:rPr lang="en-US" sz="2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 see if his piece is more persuasive or argumentative</a:t>
            </a:r>
            <a:r>
              <a:rPr lang="en-US" sz="2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274320" marR="0" lvl="0" indent="-12192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5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Take a quiz to check your understanding of the text. </a:t>
            </a:r>
            <a:endParaRPr lang="en-US" sz="2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12192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Prepare to answer the question: How does MLK employ ethos, logos, and pathos in “A Letter From Birmingham Jail” to construct his argument?</a:t>
            </a:r>
          </a:p>
          <a:p>
            <a:pPr marL="1524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endParaRPr sz="2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12192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Here’s another LONGER video which incorporates both “A Call for Unity” and “Letter from Birmingham Jail” if you need some help at home: </a:t>
            </a:r>
            <a:r>
              <a:rPr lang="en-US" sz="1400" b="0" i="0" u="sng" strike="noStrike" cap="none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Univerity</a:t>
            </a:r>
            <a:r>
              <a:rPr lang="en-US" sz="14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of Texas at Austin's video</a:t>
            </a:r>
          </a:p>
          <a:p>
            <a:pPr marL="274320" marR="0" lvl="0" indent="-19812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78571"/>
              <a:buFont typeface="Times New Roman"/>
              <a:buChar char="•"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Here is a color coded version of the text identifying ethos, logos, pathos, and counterarguments. From </a:t>
            </a:r>
            <a:r>
              <a:rPr lang="en-US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Milikin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University: </a:t>
            </a:r>
            <a:r>
              <a:rPr lang="en-US" sz="14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Click here</a:t>
            </a:r>
          </a:p>
        </p:txBody>
      </p:sp>
      <p:sp>
        <p:nvSpPr>
          <p:cNvPr id="129" name="Shape 129"/>
          <p:cNvSpPr/>
          <p:nvPr/>
        </p:nvSpPr>
        <p:spPr>
          <a:xfrm>
            <a:off x="4447607" y="3244333"/>
            <a:ext cx="248784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Arial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130" name="Shape 130"/>
          <p:cNvSpPr/>
          <p:nvPr/>
        </p:nvSpPr>
        <p:spPr>
          <a:xfrm>
            <a:off x="4447607" y="3244333"/>
            <a:ext cx="248784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Arial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0032656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961292" y="0"/>
            <a:ext cx="6781800" cy="129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25000"/>
              <a:buFont typeface="Impact"/>
              <a:buNone/>
            </a:pPr>
            <a:r>
              <a:rPr lang="en-US"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Reading Discussion: 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961292" y="1858108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274320" marR="0" lvl="0" indent="-1219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does King create his ethos for his intended audience? Why can he not rely on his credentials and leadership roles? </a:t>
            </a:r>
          </a:p>
          <a:p>
            <a:pPr marL="274320" marR="0" lvl="0" indent="-12192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endParaRPr sz="2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12192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endParaRPr sz="2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12192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does King create a logical argument throughout his response?</a:t>
            </a:r>
          </a:p>
          <a:p>
            <a:pPr marL="274320" marR="0" lvl="0" indent="-12192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endParaRPr sz="2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12192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endParaRPr sz="2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marR="0" lvl="0" indent="-12192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does King use pathos effectively? (not too much, not too little)</a:t>
            </a:r>
          </a:p>
        </p:txBody>
      </p:sp>
    </p:spTree>
    <p:extLst>
      <p:ext uri="{BB962C8B-B14F-4D97-AF65-F5344CB8AC3E}">
        <p14:creationId xmlns:p14="http://schemas.microsoft.com/office/powerpoint/2010/main" val="165544740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the quiz.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You’ll do fine.</a:t>
            </a:r>
          </a:p>
          <a:p>
            <a:r>
              <a:rPr lang="en-US" dirty="0" smtClean="0"/>
              <a:t>You don’t need the text.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54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King NOT an outsider in Birmingham even though he is from a totally different state?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381</Words>
  <Application>Microsoft Office PowerPoint</Application>
  <PresentationFormat>On-screen Show (4:3)</PresentationFormat>
  <Paragraphs>41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Bellringer March 1</vt:lpstr>
      <vt:lpstr>Finishing “A Call for Unity”</vt:lpstr>
      <vt:lpstr>Reading “A Letter from Birmingham Jail” </vt:lpstr>
      <vt:lpstr>Reading Goals</vt:lpstr>
      <vt:lpstr>After Reading Discussion: </vt:lpstr>
      <vt:lpstr>Take the quiz. </vt:lpstr>
      <vt:lpstr>Exit Ticket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March 1 Period 5</dc:title>
  <dc:creator>Windows User</dc:creator>
  <cp:lastModifiedBy>Windows User</cp:lastModifiedBy>
  <cp:revision>5</cp:revision>
  <dcterms:created xsi:type="dcterms:W3CDTF">2016-03-01T12:07:46Z</dcterms:created>
  <dcterms:modified xsi:type="dcterms:W3CDTF">2016-03-02T11:41:26Z</dcterms:modified>
</cp:coreProperties>
</file>