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83D600-F128-4C61-A2C5-0EE9A91A7C75}" type="datetimeFigureOut">
              <a:rPr lang="en-US" smtClean="0"/>
              <a:t>3/26/2015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D125EF-0253-4006-8D0F-C769849BC46C}" type="slidenum">
              <a:rPr lang="en-US" smtClean="0"/>
              <a:t>‹#›</a:t>
            </a:fld>
            <a:endParaRPr lang="en-US"/>
          </a:p>
        </p:txBody>
      </p:sp>
    </p:spTree>
    <p:extLst>
      <p:ext uri="{BB962C8B-B14F-4D97-AF65-F5344CB8AC3E}">
        <p14:creationId xmlns:p14="http://schemas.microsoft.com/office/powerpoint/2010/main" val="22604507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to cite</a:t>
            </a:r>
            <a:r>
              <a:rPr lang="en-US" baseline="0" dirty="0" smtClean="0"/>
              <a:t> quotations: OWL information: https://owl.english.purdue.edu/owl/resource/747/03/</a:t>
            </a:r>
          </a:p>
          <a:p>
            <a:endParaRPr lang="en-US" dirty="0"/>
          </a:p>
        </p:txBody>
      </p:sp>
      <p:sp>
        <p:nvSpPr>
          <p:cNvPr id="4" name="Slide Number Placeholder 3"/>
          <p:cNvSpPr>
            <a:spLocks noGrp="1"/>
          </p:cNvSpPr>
          <p:nvPr>
            <p:ph type="sldNum" sz="quarter" idx="10"/>
          </p:nvPr>
        </p:nvSpPr>
        <p:spPr/>
        <p:txBody>
          <a:bodyPr/>
          <a:lstStyle/>
          <a:p>
            <a:fld id="{8F15AA31-5338-4485-B520-2875C006B8E3}" type="slidenum">
              <a:rPr lang="en-US" smtClean="0"/>
              <a:t>7</a:t>
            </a:fld>
            <a:endParaRPr lang="en-US"/>
          </a:p>
        </p:txBody>
      </p:sp>
    </p:spTree>
    <p:extLst>
      <p:ext uri="{BB962C8B-B14F-4D97-AF65-F5344CB8AC3E}">
        <p14:creationId xmlns:p14="http://schemas.microsoft.com/office/powerpoint/2010/main" val="35794870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Writing closing paragraphs</a:t>
            </a:r>
            <a:r>
              <a:rPr lang="en-US" baseline="0" dirty="0" smtClean="0"/>
              <a:t> is now a “tested” skill – you need to know how to write one anyway, even if you never think you’ll write after high school. Boy, will you be surprised out in the real world. </a:t>
            </a:r>
            <a:endParaRPr lang="en-US" dirty="0"/>
          </a:p>
        </p:txBody>
      </p:sp>
      <p:sp>
        <p:nvSpPr>
          <p:cNvPr id="4" name="Slide Number Placeholder 3"/>
          <p:cNvSpPr>
            <a:spLocks noGrp="1"/>
          </p:cNvSpPr>
          <p:nvPr>
            <p:ph type="sldNum" sz="quarter" idx="10"/>
          </p:nvPr>
        </p:nvSpPr>
        <p:spPr/>
        <p:txBody>
          <a:bodyPr/>
          <a:lstStyle/>
          <a:p>
            <a:fld id="{0041DDB4-96A3-456D-887B-6ABEA373A755}" type="slidenum">
              <a:rPr lang="en-US" smtClean="0"/>
              <a:t>12</a:t>
            </a:fld>
            <a:endParaRPr lang="en-US"/>
          </a:p>
        </p:txBody>
      </p:sp>
    </p:spTree>
    <p:extLst>
      <p:ext uri="{BB962C8B-B14F-4D97-AF65-F5344CB8AC3E}">
        <p14:creationId xmlns:p14="http://schemas.microsoft.com/office/powerpoint/2010/main" val="29288282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676B534-81E0-4846-8089-86064D047377}" type="datetimeFigureOut">
              <a:rPr lang="en-US" smtClean="0"/>
              <a:t>3/26/2015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920FB1-4643-4ED0-B0F2-8D407F6E52C1}" type="slidenum">
              <a:rPr lang="en-US" smtClean="0"/>
              <a:t>‹#›</a:t>
            </a:fld>
            <a:endParaRPr lang="en-US"/>
          </a:p>
        </p:txBody>
      </p:sp>
    </p:spTree>
    <p:extLst>
      <p:ext uri="{BB962C8B-B14F-4D97-AF65-F5344CB8AC3E}">
        <p14:creationId xmlns:p14="http://schemas.microsoft.com/office/powerpoint/2010/main" val="3519613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76B534-81E0-4846-8089-86064D047377}" type="datetimeFigureOut">
              <a:rPr lang="en-US" smtClean="0"/>
              <a:t>3/26/2015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920FB1-4643-4ED0-B0F2-8D407F6E52C1}" type="slidenum">
              <a:rPr lang="en-US" smtClean="0"/>
              <a:t>‹#›</a:t>
            </a:fld>
            <a:endParaRPr lang="en-US"/>
          </a:p>
        </p:txBody>
      </p:sp>
    </p:spTree>
    <p:extLst>
      <p:ext uri="{BB962C8B-B14F-4D97-AF65-F5344CB8AC3E}">
        <p14:creationId xmlns:p14="http://schemas.microsoft.com/office/powerpoint/2010/main" val="2843571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76B534-81E0-4846-8089-86064D047377}" type="datetimeFigureOut">
              <a:rPr lang="en-US" smtClean="0"/>
              <a:t>3/26/2015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920FB1-4643-4ED0-B0F2-8D407F6E52C1}" type="slidenum">
              <a:rPr lang="en-US" smtClean="0"/>
              <a:t>‹#›</a:t>
            </a:fld>
            <a:endParaRPr lang="en-US"/>
          </a:p>
        </p:txBody>
      </p:sp>
    </p:spTree>
    <p:extLst>
      <p:ext uri="{BB962C8B-B14F-4D97-AF65-F5344CB8AC3E}">
        <p14:creationId xmlns:p14="http://schemas.microsoft.com/office/powerpoint/2010/main" val="4134639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76B534-81E0-4846-8089-86064D047377}" type="datetimeFigureOut">
              <a:rPr lang="en-US" smtClean="0"/>
              <a:t>3/26/2015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920FB1-4643-4ED0-B0F2-8D407F6E52C1}" type="slidenum">
              <a:rPr lang="en-US" smtClean="0"/>
              <a:t>‹#›</a:t>
            </a:fld>
            <a:endParaRPr lang="en-US"/>
          </a:p>
        </p:txBody>
      </p:sp>
    </p:spTree>
    <p:extLst>
      <p:ext uri="{BB962C8B-B14F-4D97-AF65-F5344CB8AC3E}">
        <p14:creationId xmlns:p14="http://schemas.microsoft.com/office/powerpoint/2010/main" val="24603236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76B534-81E0-4846-8089-86064D047377}" type="datetimeFigureOut">
              <a:rPr lang="en-US" smtClean="0"/>
              <a:t>3/26/2015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920FB1-4643-4ED0-B0F2-8D407F6E52C1}" type="slidenum">
              <a:rPr lang="en-US" smtClean="0"/>
              <a:t>‹#›</a:t>
            </a:fld>
            <a:endParaRPr lang="en-US"/>
          </a:p>
        </p:txBody>
      </p:sp>
    </p:spTree>
    <p:extLst>
      <p:ext uri="{BB962C8B-B14F-4D97-AF65-F5344CB8AC3E}">
        <p14:creationId xmlns:p14="http://schemas.microsoft.com/office/powerpoint/2010/main" val="2539065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676B534-81E0-4846-8089-86064D047377}" type="datetimeFigureOut">
              <a:rPr lang="en-US" smtClean="0"/>
              <a:t>3/26/2015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920FB1-4643-4ED0-B0F2-8D407F6E52C1}" type="slidenum">
              <a:rPr lang="en-US" smtClean="0"/>
              <a:t>‹#›</a:t>
            </a:fld>
            <a:endParaRPr lang="en-US"/>
          </a:p>
        </p:txBody>
      </p:sp>
    </p:spTree>
    <p:extLst>
      <p:ext uri="{BB962C8B-B14F-4D97-AF65-F5344CB8AC3E}">
        <p14:creationId xmlns:p14="http://schemas.microsoft.com/office/powerpoint/2010/main" val="3169713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676B534-81E0-4846-8089-86064D047377}" type="datetimeFigureOut">
              <a:rPr lang="en-US" smtClean="0"/>
              <a:t>3/26/2015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920FB1-4643-4ED0-B0F2-8D407F6E52C1}" type="slidenum">
              <a:rPr lang="en-US" smtClean="0"/>
              <a:t>‹#›</a:t>
            </a:fld>
            <a:endParaRPr lang="en-US"/>
          </a:p>
        </p:txBody>
      </p:sp>
    </p:spTree>
    <p:extLst>
      <p:ext uri="{BB962C8B-B14F-4D97-AF65-F5344CB8AC3E}">
        <p14:creationId xmlns:p14="http://schemas.microsoft.com/office/powerpoint/2010/main" val="621017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676B534-81E0-4846-8089-86064D047377}" type="datetimeFigureOut">
              <a:rPr lang="en-US" smtClean="0"/>
              <a:t>3/26/2015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920FB1-4643-4ED0-B0F2-8D407F6E52C1}" type="slidenum">
              <a:rPr lang="en-US" smtClean="0"/>
              <a:t>‹#›</a:t>
            </a:fld>
            <a:endParaRPr lang="en-US"/>
          </a:p>
        </p:txBody>
      </p:sp>
    </p:spTree>
    <p:extLst>
      <p:ext uri="{BB962C8B-B14F-4D97-AF65-F5344CB8AC3E}">
        <p14:creationId xmlns:p14="http://schemas.microsoft.com/office/powerpoint/2010/main" val="17598085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76B534-81E0-4846-8089-86064D047377}" type="datetimeFigureOut">
              <a:rPr lang="en-US" smtClean="0"/>
              <a:t>3/26/2015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920FB1-4643-4ED0-B0F2-8D407F6E52C1}" type="slidenum">
              <a:rPr lang="en-US" smtClean="0"/>
              <a:t>‹#›</a:t>
            </a:fld>
            <a:endParaRPr lang="en-US"/>
          </a:p>
        </p:txBody>
      </p:sp>
    </p:spTree>
    <p:extLst>
      <p:ext uri="{BB962C8B-B14F-4D97-AF65-F5344CB8AC3E}">
        <p14:creationId xmlns:p14="http://schemas.microsoft.com/office/powerpoint/2010/main" val="2401594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76B534-81E0-4846-8089-86064D047377}" type="datetimeFigureOut">
              <a:rPr lang="en-US" smtClean="0"/>
              <a:t>3/26/2015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920FB1-4643-4ED0-B0F2-8D407F6E52C1}" type="slidenum">
              <a:rPr lang="en-US" smtClean="0"/>
              <a:t>‹#›</a:t>
            </a:fld>
            <a:endParaRPr lang="en-US"/>
          </a:p>
        </p:txBody>
      </p:sp>
    </p:spTree>
    <p:extLst>
      <p:ext uri="{BB962C8B-B14F-4D97-AF65-F5344CB8AC3E}">
        <p14:creationId xmlns:p14="http://schemas.microsoft.com/office/powerpoint/2010/main" val="5398122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76B534-81E0-4846-8089-86064D047377}" type="datetimeFigureOut">
              <a:rPr lang="en-US" smtClean="0"/>
              <a:t>3/26/2015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920FB1-4643-4ED0-B0F2-8D407F6E52C1}" type="slidenum">
              <a:rPr lang="en-US" smtClean="0"/>
              <a:t>‹#›</a:t>
            </a:fld>
            <a:endParaRPr lang="en-US"/>
          </a:p>
        </p:txBody>
      </p:sp>
    </p:spTree>
    <p:extLst>
      <p:ext uri="{BB962C8B-B14F-4D97-AF65-F5344CB8AC3E}">
        <p14:creationId xmlns:p14="http://schemas.microsoft.com/office/powerpoint/2010/main" val="1455573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76B534-81E0-4846-8089-86064D047377}" type="datetimeFigureOut">
              <a:rPr lang="en-US" smtClean="0"/>
              <a:t>3/26/2015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920FB1-4643-4ED0-B0F2-8D407F6E52C1}" type="slidenum">
              <a:rPr lang="en-US" smtClean="0"/>
              <a:t>‹#›</a:t>
            </a:fld>
            <a:endParaRPr lang="en-US"/>
          </a:p>
        </p:txBody>
      </p:sp>
    </p:spTree>
    <p:extLst>
      <p:ext uri="{BB962C8B-B14F-4D97-AF65-F5344CB8AC3E}">
        <p14:creationId xmlns:p14="http://schemas.microsoft.com/office/powerpoint/2010/main" val="3820183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owl.english.purdue.edu/engagement/2/2/60/"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www.youtube.com/watch?v=2L7aeO9fBzE" TargetMode="External"/><Relationship Id="rId4" Type="http://schemas.openxmlformats.org/officeDocument/2006/relationships/hyperlink" Target="http://grammar.ccc.commnet.edu/grammar/composition/ending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Bellringer March 24</a:t>
            </a:r>
            <a:endParaRPr lang="en-US" dirty="0"/>
          </a:p>
        </p:txBody>
      </p:sp>
      <p:sp>
        <p:nvSpPr>
          <p:cNvPr id="3" name="Content Placeholder 2"/>
          <p:cNvSpPr>
            <a:spLocks noGrp="1"/>
          </p:cNvSpPr>
          <p:nvPr>
            <p:ph idx="1"/>
          </p:nvPr>
        </p:nvSpPr>
        <p:spPr/>
        <p:txBody>
          <a:bodyPr>
            <a:normAutofit lnSpcReduction="10000"/>
          </a:bodyPr>
          <a:lstStyle/>
          <a:p>
            <a:r>
              <a:rPr lang="en-US" dirty="0" smtClean="0"/>
              <a:t>ANSWER THIS IN YOUR NOTES</a:t>
            </a:r>
          </a:p>
          <a:p>
            <a:pPr marL="0" indent="0">
              <a:buNone/>
            </a:pPr>
            <a:r>
              <a:rPr lang="en-US" sz="2200" dirty="0"/>
              <a:t>Naturally, the important thing is, I helped to save them, them and a part of </a:t>
            </a:r>
            <a:r>
              <a:rPr lang="en-US" sz="2200" dirty="0" smtClean="0"/>
              <a:t>their </a:t>
            </a:r>
            <a:r>
              <a:rPr lang="en-US" sz="2200" dirty="0"/>
              <a:t>democracy</a:t>
            </a:r>
            <a:r>
              <a:rPr lang="en-US" sz="2200" dirty="0" smtClean="0"/>
              <a:t>, even </a:t>
            </a:r>
            <a:r>
              <a:rPr lang="en-US" sz="2200" dirty="0"/>
              <a:t>if I had to kick their law into their teeth in order to do that for them. </a:t>
            </a:r>
            <a:r>
              <a:rPr lang="en-US" sz="2200" dirty="0" smtClean="0"/>
              <a:t>And </a:t>
            </a:r>
            <a:r>
              <a:rPr lang="en-US" sz="2200" dirty="0"/>
              <a:t>I am feeling well and settled in myself because I believe it was a good job, </a:t>
            </a:r>
            <a:r>
              <a:rPr lang="en-US" sz="2200" dirty="0" smtClean="0"/>
              <a:t>despite </a:t>
            </a:r>
            <a:r>
              <a:rPr lang="en-US" sz="2200" dirty="0"/>
              <a:t>this possible horror: that they might prefer the </a:t>
            </a:r>
            <a:r>
              <a:rPr lang="en-US" sz="2200" dirty="0" smtClean="0"/>
              <a:t>preservation </a:t>
            </a:r>
            <a:r>
              <a:rPr lang="en-US" sz="2200" dirty="0"/>
              <a:t>of their law in all its sick dignity and their knives </a:t>
            </a:r>
            <a:r>
              <a:rPr lang="en-US" sz="2200" dirty="0" smtClean="0"/>
              <a:t>to </a:t>
            </a:r>
            <a:r>
              <a:rPr lang="en-US" sz="2200" dirty="0"/>
              <a:t>the continuation of their creed </a:t>
            </a:r>
            <a:r>
              <a:rPr lang="en-US" sz="2200" dirty="0" smtClean="0"/>
              <a:t>and </a:t>
            </a:r>
            <a:r>
              <a:rPr lang="en-US" sz="2200" dirty="0"/>
              <a:t>their lives. </a:t>
            </a:r>
            <a:endParaRPr lang="en-US" sz="2200" dirty="0" smtClean="0"/>
          </a:p>
          <a:p>
            <a:pPr marL="0" indent="0">
              <a:buNone/>
            </a:pPr>
            <a:endParaRPr lang="en-US" sz="2200" dirty="0"/>
          </a:p>
          <a:p>
            <a:pPr marL="0" indent="0">
              <a:buNone/>
            </a:pPr>
            <a:r>
              <a:rPr lang="en-US" sz="2200" dirty="0" smtClean="0"/>
              <a:t>This is the final stanza of the poem written as if it were prose. What ideas are emphasized when it is written as a paragraph? </a:t>
            </a:r>
          </a:p>
          <a:p>
            <a:pPr marL="0" indent="0">
              <a:buNone/>
            </a:pPr>
            <a:endParaRPr lang="en-US" sz="2200" dirty="0"/>
          </a:p>
          <a:p>
            <a:pPr marL="0" indent="0">
              <a:buNone/>
            </a:pPr>
            <a:r>
              <a:rPr lang="en-US" sz="2200" dirty="0" smtClean="0"/>
              <a:t>As part of our discussion, we will compare it to the poetic version. </a:t>
            </a:r>
            <a:endParaRPr lang="en-US" sz="2200" dirty="0"/>
          </a:p>
          <a:p>
            <a:pPr marL="0" indent="0">
              <a:buNone/>
            </a:pPr>
            <a:endParaRPr lang="en-US" dirty="0"/>
          </a:p>
        </p:txBody>
      </p:sp>
      <p:sp>
        <p:nvSpPr>
          <p:cNvPr id="4" name="SMARTInkShape-1"/>
          <p:cNvSpPr/>
          <p:nvPr/>
        </p:nvSpPr>
        <p:spPr>
          <a:xfrm>
            <a:off x="470354" y="3850915"/>
            <a:ext cx="3516" cy="4068"/>
          </a:xfrm>
          <a:custGeom>
            <a:avLst/>
            <a:gdLst/>
            <a:ahLst/>
            <a:cxnLst/>
            <a:rect l="0" t="0" r="0" b="0"/>
            <a:pathLst>
              <a:path w="3516" h="4068">
                <a:moveTo>
                  <a:pt x="0" y="0"/>
                </a:moveTo>
                <a:lnTo>
                  <a:pt x="85" y="193"/>
                </a:lnTo>
                <a:lnTo>
                  <a:pt x="435" y="2365"/>
                </a:lnTo>
                <a:lnTo>
                  <a:pt x="2255" y="3814"/>
                </a:lnTo>
                <a:lnTo>
                  <a:pt x="3515" y="406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8" name="SMARTInkShape-Group20"/>
          <p:cNvGrpSpPr/>
          <p:nvPr/>
        </p:nvGrpSpPr>
        <p:grpSpPr>
          <a:xfrm>
            <a:off x="4007644" y="2093664"/>
            <a:ext cx="1298253" cy="978150"/>
            <a:chOff x="4007644" y="2093664"/>
            <a:chExt cx="1298253" cy="978150"/>
          </a:xfrm>
        </p:grpSpPr>
        <p:sp>
          <p:nvSpPr>
            <p:cNvPr id="5" name="SMARTInkShape-2"/>
            <p:cNvSpPr/>
            <p:nvPr/>
          </p:nvSpPr>
          <p:spPr>
            <a:xfrm>
              <a:off x="4007644" y="2440359"/>
              <a:ext cx="770673" cy="331086"/>
            </a:xfrm>
            <a:custGeom>
              <a:avLst/>
              <a:gdLst/>
              <a:ahLst/>
              <a:cxnLst/>
              <a:rect l="0" t="0" r="0" b="0"/>
              <a:pathLst>
                <a:path w="770673" h="331086">
                  <a:moveTo>
                    <a:pt x="135731" y="274266"/>
                  </a:moveTo>
                  <a:lnTo>
                    <a:pt x="152321" y="288739"/>
                  </a:lnTo>
                  <a:lnTo>
                    <a:pt x="187283" y="305233"/>
                  </a:lnTo>
                  <a:lnTo>
                    <a:pt x="220321" y="314749"/>
                  </a:lnTo>
                  <a:lnTo>
                    <a:pt x="248019" y="321098"/>
                  </a:lnTo>
                  <a:lnTo>
                    <a:pt x="277128" y="324125"/>
                  </a:lnTo>
                  <a:lnTo>
                    <a:pt x="310535" y="328903"/>
                  </a:lnTo>
                  <a:lnTo>
                    <a:pt x="345569" y="330671"/>
                  </a:lnTo>
                  <a:lnTo>
                    <a:pt x="369222" y="331085"/>
                  </a:lnTo>
                  <a:lnTo>
                    <a:pt x="395080" y="329153"/>
                  </a:lnTo>
                  <a:lnTo>
                    <a:pt x="422447" y="326441"/>
                  </a:lnTo>
                  <a:lnTo>
                    <a:pt x="450485" y="325236"/>
                  </a:lnTo>
                  <a:lnTo>
                    <a:pt x="478822" y="322584"/>
                  </a:lnTo>
                  <a:lnTo>
                    <a:pt x="507291" y="317172"/>
                  </a:lnTo>
                  <a:lnTo>
                    <a:pt x="535819" y="306829"/>
                  </a:lnTo>
                  <a:lnTo>
                    <a:pt x="562256" y="298528"/>
                  </a:lnTo>
                  <a:lnTo>
                    <a:pt x="588029" y="292193"/>
                  </a:lnTo>
                  <a:lnTo>
                    <a:pt x="615359" y="286732"/>
                  </a:lnTo>
                  <a:lnTo>
                    <a:pt x="649935" y="275402"/>
                  </a:lnTo>
                  <a:lnTo>
                    <a:pt x="684081" y="261991"/>
                  </a:lnTo>
                  <a:lnTo>
                    <a:pt x="718974" y="243237"/>
                  </a:lnTo>
                  <a:lnTo>
                    <a:pt x="741977" y="222129"/>
                  </a:lnTo>
                  <a:lnTo>
                    <a:pt x="765047" y="193170"/>
                  </a:lnTo>
                  <a:lnTo>
                    <a:pt x="769605" y="173508"/>
                  </a:lnTo>
                  <a:lnTo>
                    <a:pt x="770672" y="159635"/>
                  </a:lnTo>
                  <a:lnTo>
                    <a:pt x="766912" y="145531"/>
                  </a:lnTo>
                  <a:lnTo>
                    <a:pt x="746311" y="109940"/>
                  </a:lnTo>
                  <a:lnTo>
                    <a:pt x="713876" y="74238"/>
                  </a:lnTo>
                  <a:lnTo>
                    <a:pt x="679204" y="50575"/>
                  </a:lnTo>
                  <a:lnTo>
                    <a:pt x="645657" y="31510"/>
                  </a:lnTo>
                  <a:lnTo>
                    <a:pt x="619540" y="20589"/>
                  </a:lnTo>
                  <a:lnTo>
                    <a:pt x="589940" y="16794"/>
                  </a:lnTo>
                  <a:lnTo>
                    <a:pt x="558265" y="15371"/>
                  </a:lnTo>
                  <a:lnTo>
                    <a:pt x="525665" y="9448"/>
                  </a:lnTo>
                  <a:lnTo>
                    <a:pt x="492656" y="3640"/>
                  </a:lnTo>
                  <a:lnTo>
                    <a:pt x="459464" y="0"/>
                  </a:lnTo>
                  <a:lnTo>
                    <a:pt x="426192" y="1028"/>
                  </a:lnTo>
                  <a:lnTo>
                    <a:pt x="390766" y="2015"/>
                  </a:lnTo>
                  <a:lnTo>
                    <a:pt x="372429" y="2278"/>
                  </a:lnTo>
                  <a:lnTo>
                    <a:pt x="337238" y="4686"/>
                  </a:lnTo>
                  <a:lnTo>
                    <a:pt x="303077" y="9197"/>
                  </a:lnTo>
                  <a:lnTo>
                    <a:pt x="269374" y="16493"/>
                  </a:lnTo>
                  <a:lnTo>
                    <a:pt x="233757" y="25027"/>
                  </a:lnTo>
                  <a:lnTo>
                    <a:pt x="198348" y="34906"/>
                  </a:lnTo>
                  <a:lnTo>
                    <a:pt x="166736" y="47234"/>
                  </a:lnTo>
                  <a:lnTo>
                    <a:pt x="136811" y="60650"/>
                  </a:lnTo>
                  <a:lnTo>
                    <a:pt x="109223" y="75344"/>
                  </a:lnTo>
                  <a:lnTo>
                    <a:pt x="75048" y="101467"/>
                  </a:lnTo>
                  <a:lnTo>
                    <a:pt x="42521" y="129316"/>
                  </a:lnTo>
                  <a:lnTo>
                    <a:pt x="0" y="18139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SMARTInkShape-3"/>
            <p:cNvSpPr/>
            <p:nvPr/>
          </p:nvSpPr>
          <p:spPr>
            <a:xfrm>
              <a:off x="4296895" y="2745960"/>
              <a:ext cx="596079" cy="325854"/>
            </a:xfrm>
            <a:custGeom>
              <a:avLst/>
              <a:gdLst/>
              <a:ahLst/>
              <a:cxnLst/>
              <a:rect l="0" t="0" r="0" b="0"/>
              <a:pathLst>
                <a:path w="596079" h="325854">
                  <a:moveTo>
                    <a:pt x="10786" y="325853"/>
                  </a:moveTo>
                  <a:lnTo>
                    <a:pt x="45806" y="325853"/>
                  </a:lnTo>
                  <a:lnTo>
                    <a:pt x="75314" y="325853"/>
                  </a:lnTo>
                  <a:lnTo>
                    <a:pt x="99790" y="325853"/>
                  </a:lnTo>
                  <a:lnTo>
                    <a:pt x="126544" y="325853"/>
                  </a:lnTo>
                  <a:lnTo>
                    <a:pt x="154309" y="325853"/>
                  </a:lnTo>
                  <a:lnTo>
                    <a:pt x="182524" y="325853"/>
                  </a:lnTo>
                  <a:lnTo>
                    <a:pt x="211733" y="324265"/>
                  </a:lnTo>
                  <a:lnTo>
                    <a:pt x="243236" y="318268"/>
                  </a:lnTo>
                  <a:lnTo>
                    <a:pt x="273641" y="314544"/>
                  </a:lnTo>
                  <a:lnTo>
                    <a:pt x="303029" y="312095"/>
                  </a:lnTo>
                  <a:lnTo>
                    <a:pt x="331966" y="308361"/>
                  </a:lnTo>
                  <a:lnTo>
                    <a:pt x="360701" y="304056"/>
                  </a:lnTo>
                  <a:lnTo>
                    <a:pt x="389348" y="298703"/>
                  </a:lnTo>
                  <a:lnTo>
                    <a:pt x="417955" y="291032"/>
                  </a:lnTo>
                  <a:lnTo>
                    <a:pt x="444427" y="284447"/>
                  </a:lnTo>
                  <a:lnTo>
                    <a:pt x="479527" y="274161"/>
                  </a:lnTo>
                  <a:lnTo>
                    <a:pt x="510035" y="261060"/>
                  </a:lnTo>
                  <a:lnTo>
                    <a:pt x="544996" y="242410"/>
                  </a:lnTo>
                  <a:lnTo>
                    <a:pt x="567533" y="224400"/>
                  </a:lnTo>
                  <a:lnTo>
                    <a:pt x="588115" y="192048"/>
                  </a:lnTo>
                  <a:lnTo>
                    <a:pt x="592814" y="180659"/>
                  </a:lnTo>
                  <a:lnTo>
                    <a:pt x="596078" y="146954"/>
                  </a:lnTo>
                  <a:lnTo>
                    <a:pt x="592121" y="132836"/>
                  </a:lnTo>
                  <a:lnTo>
                    <a:pt x="578850" y="111500"/>
                  </a:lnTo>
                  <a:lnTo>
                    <a:pt x="545321" y="75816"/>
                  </a:lnTo>
                  <a:lnTo>
                    <a:pt x="518505" y="55182"/>
                  </a:lnTo>
                  <a:lnTo>
                    <a:pt x="484983" y="38662"/>
                  </a:lnTo>
                  <a:lnTo>
                    <a:pt x="458872" y="28614"/>
                  </a:lnTo>
                  <a:lnTo>
                    <a:pt x="431392" y="18857"/>
                  </a:lnTo>
                  <a:lnTo>
                    <a:pt x="402510" y="10023"/>
                  </a:lnTo>
                  <a:lnTo>
                    <a:pt x="371152" y="3450"/>
                  </a:lnTo>
                  <a:lnTo>
                    <a:pt x="338695" y="0"/>
                  </a:lnTo>
                  <a:lnTo>
                    <a:pt x="305748" y="54"/>
                  </a:lnTo>
                  <a:lnTo>
                    <a:pt x="272585" y="5370"/>
                  </a:lnTo>
                  <a:lnTo>
                    <a:pt x="241441" y="10907"/>
                  </a:lnTo>
                  <a:lnTo>
                    <a:pt x="210931" y="16808"/>
                  </a:lnTo>
                  <a:lnTo>
                    <a:pt x="178850" y="24722"/>
                  </a:lnTo>
                  <a:lnTo>
                    <a:pt x="148188" y="33532"/>
                  </a:lnTo>
                  <a:lnTo>
                    <a:pt x="119478" y="42738"/>
                  </a:lnTo>
                  <a:lnTo>
                    <a:pt x="93490" y="52122"/>
                  </a:lnTo>
                  <a:lnTo>
                    <a:pt x="68710" y="63701"/>
                  </a:lnTo>
                  <a:lnTo>
                    <a:pt x="46055" y="77578"/>
                  </a:lnTo>
                  <a:lnTo>
                    <a:pt x="20707" y="103241"/>
                  </a:lnTo>
                  <a:lnTo>
                    <a:pt x="8316" y="121610"/>
                  </a:lnTo>
                  <a:lnTo>
                    <a:pt x="0" y="153594"/>
                  </a:lnTo>
                  <a:lnTo>
                    <a:pt x="1329" y="180621"/>
                  </a:lnTo>
                  <a:lnTo>
                    <a:pt x="10786" y="21869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SMARTInkShape-4"/>
            <p:cNvSpPr/>
            <p:nvPr/>
          </p:nvSpPr>
          <p:spPr>
            <a:xfrm>
              <a:off x="4236244" y="2093664"/>
              <a:ext cx="1069653" cy="383742"/>
            </a:xfrm>
            <a:custGeom>
              <a:avLst/>
              <a:gdLst/>
              <a:ahLst/>
              <a:cxnLst/>
              <a:rect l="0" t="0" r="0" b="0"/>
              <a:pathLst>
                <a:path w="1069653" h="383742">
                  <a:moveTo>
                    <a:pt x="50006" y="320924"/>
                  </a:moveTo>
                  <a:lnTo>
                    <a:pt x="59949" y="330866"/>
                  </a:lnTo>
                  <a:lnTo>
                    <a:pt x="68713" y="333280"/>
                  </a:lnTo>
                  <a:lnTo>
                    <a:pt x="101388" y="340660"/>
                  </a:lnTo>
                  <a:lnTo>
                    <a:pt x="136473" y="349634"/>
                  </a:lnTo>
                  <a:lnTo>
                    <a:pt x="166643" y="356682"/>
                  </a:lnTo>
                  <a:lnTo>
                    <a:pt x="189951" y="361423"/>
                  </a:lnTo>
                  <a:lnTo>
                    <a:pt x="216185" y="366175"/>
                  </a:lnTo>
                  <a:lnTo>
                    <a:pt x="245836" y="370933"/>
                  </a:lnTo>
                  <a:lnTo>
                    <a:pt x="276742" y="373313"/>
                  </a:lnTo>
                  <a:lnTo>
                    <a:pt x="306352" y="369078"/>
                  </a:lnTo>
                  <a:lnTo>
                    <a:pt x="339621" y="368255"/>
                  </a:lnTo>
                  <a:lnTo>
                    <a:pt x="374780" y="370535"/>
                  </a:lnTo>
                  <a:lnTo>
                    <a:pt x="408927" y="374194"/>
                  </a:lnTo>
                  <a:lnTo>
                    <a:pt x="426605" y="375487"/>
                  </a:lnTo>
                  <a:lnTo>
                    <a:pt x="444741" y="376349"/>
                  </a:lnTo>
                  <a:lnTo>
                    <a:pt x="463182" y="376924"/>
                  </a:lnTo>
                  <a:lnTo>
                    <a:pt x="498488" y="377563"/>
                  </a:lnTo>
                  <a:lnTo>
                    <a:pt x="533494" y="378640"/>
                  </a:lnTo>
                  <a:lnTo>
                    <a:pt x="551718" y="380039"/>
                  </a:lnTo>
                  <a:lnTo>
                    <a:pt x="570218" y="381765"/>
                  </a:lnTo>
                  <a:lnTo>
                    <a:pt x="605591" y="383683"/>
                  </a:lnTo>
                  <a:lnTo>
                    <a:pt x="640627" y="383741"/>
                  </a:lnTo>
                  <a:lnTo>
                    <a:pt x="658859" y="382646"/>
                  </a:lnTo>
                  <a:lnTo>
                    <a:pt x="677364" y="381122"/>
                  </a:lnTo>
                  <a:lnTo>
                    <a:pt x="712742" y="379428"/>
                  </a:lnTo>
                  <a:lnTo>
                    <a:pt x="746987" y="378675"/>
                  </a:lnTo>
                  <a:lnTo>
                    <a:pt x="780727" y="378341"/>
                  </a:lnTo>
                  <a:lnTo>
                    <a:pt x="814244" y="376076"/>
                  </a:lnTo>
                  <a:lnTo>
                    <a:pt x="846867" y="372423"/>
                  </a:lnTo>
                  <a:lnTo>
                    <a:pt x="877242" y="368154"/>
                  </a:lnTo>
                  <a:lnTo>
                    <a:pt x="904500" y="363611"/>
                  </a:lnTo>
                  <a:lnTo>
                    <a:pt x="930637" y="358946"/>
                  </a:lnTo>
                  <a:lnTo>
                    <a:pt x="958129" y="354227"/>
                  </a:lnTo>
                  <a:lnTo>
                    <a:pt x="992797" y="343315"/>
                  </a:lnTo>
                  <a:lnTo>
                    <a:pt x="1027252" y="324611"/>
                  </a:lnTo>
                  <a:lnTo>
                    <a:pt x="1052756" y="300926"/>
                  </a:lnTo>
                  <a:lnTo>
                    <a:pt x="1063080" y="283513"/>
                  </a:lnTo>
                  <a:lnTo>
                    <a:pt x="1067792" y="270165"/>
                  </a:lnTo>
                  <a:lnTo>
                    <a:pt x="1069652" y="249263"/>
                  </a:lnTo>
                  <a:lnTo>
                    <a:pt x="1064734" y="227195"/>
                  </a:lnTo>
                  <a:lnTo>
                    <a:pt x="1052782" y="201694"/>
                  </a:lnTo>
                  <a:lnTo>
                    <a:pt x="1023579" y="169226"/>
                  </a:lnTo>
                  <a:lnTo>
                    <a:pt x="991464" y="141832"/>
                  </a:lnTo>
                  <a:lnTo>
                    <a:pt x="967700" y="123852"/>
                  </a:lnTo>
                  <a:lnTo>
                    <a:pt x="941264" y="107924"/>
                  </a:lnTo>
                  <a:lnTo>
                    <a:pt x="911522" y="92907"/>
                  </a:lnTo>
                  <a:lnTo>
                    <a:pt x="879784" y="78295"/>
                  </a:lnTo>
                  <a:lnTo>
                    <a:pt x="847157" y="63864"/>
                  </a:lnTo>
                  <a:lnTo>
                    <a:pt x="829090" y="57475"/>
                  </a:lnTo>
                  <a:lnTo>
                    <a:pt x="809901" y="51629"/>
                  </a:lnTo>
                  <a:lnTo>
                    <a:pt x="789965" y="46144"/>
                  </a:lnTo>
                  <a:lnTo>
                    <a:pt x="770325" y="40900"/>
                  </a:lnTo>
                  <a:lnTo>
                    <a:pt x="750881" y="35816"/>
                  </a:lnTo>
                  <a:lnTo>
                    <a:pt x="731568" y="30839"/>
                  </a:lnTo>
                  <a:lnTo>
                    <a:pt x="710756" y="25934"/>
                  </a:lnTo>
                  <a:lnTo>
                    <a:pt x="688943" y="21076"/>
                  </a:lnTo>
                  <a:lnTo>
                    <a:pt x="666464" y="16250"/>
                  </a:lnTo>
                  <a:lnTo>
                    <a:pt x="643541" y="12239"/>
                  </a:lnTo>
                  <a:lnTo>
                    <a:pt x="620321" y="8772"/>
                  </a:lnTo>
                  <a:lnTo>
                    <a:pt x="596904" y="5666"/>
                  </a:lnTo>
                  <a:lnTo>
                    <a:pt x="573354" y="3596"/>
                  </a:lnTo>
                  <a:lnTo>
                    <a:pt x="549717" y="2215"/>
                  </a:lnTo>
                  <a:lnTo>
                    <a:pt x="526022" y="1295"/>
                  </a:lnTo>
                  <a:lnTo>
                    <a:pt x="502287" y="682"/>
                  </a:lnTo>
                  <a:lnTo>
                    <a:pt x="478527" y="273"/>
                  </a:lnTo>
                  <a:lnTo>
                    <a:pt x="454750" y="0"/>
                  </a:lnTo>
                  <a:lnTo>
                    <a:pt x="430960" y="612"/>
                  </a:lnTo>
                  <a:lnTo>
                    <a:pt x="407163" y="1814"/>
                  </a:lnTo>
                  <a:lnTo>
                    <a:pt x="383361" y="3409"/>
                  </a:lnTo>
                  <a:lnTo>
                    <a:pt x="360349" y="7647"/>
                  </a:lnTo>
                  <a:lnTo>
                    <a:pt x="337864" y="13647"/>
                  </a:lnTo>
                  <a:lnTo>
                    <a:pt x="315730" y="20823"/>
                  </a:lnTo>
                  <a:lnTo>
                    <a:pt x="293830" y="27194"/>
                  </a:lnTo>
                  <a:lnTo>
                    <a:pt x="272087" y="33029"/>
                  </a:lnTo>
                  <a:lnTo>
                    <a:pt x="250447" y="38506"/>
                  </a:lnTo>
                  <a:lnTo>
                    <a:pt x="229671" y="44539"/>
                  </a:lnTo>
                  <a:lnTo>
                    <a:pt x="209470" y="50942"/>
                  </a:lnTo>
                  <a:lnTo>
                    <a:pt x="189653" y="57592"/>
                  </a:lnTo>
                  <a:lnTo>
                    <a:pt x="170885" y="63613"/>
                  </a:lnTo>
                  <a:lnTo>
                    <a:pt x="135216" y="74536"/>
                  </a:lnTo>
                  <a:lnTo>
                    <a:pt x="105075" y="86799"/>
                  </a:lnTo>
                  <a:lnTo>
                    <a:pt x="78450" y="100187"/>
                  </a:lnTo>
                  <a:lnTo>
                    <a:pt x="43529" y="120318"/>
                  </a:lnTo>
                  <a:lnTo>
                    <a:pt x="16300" y="143861"/>
                  </a:lnTo>
                  <a:lnTo>
                    <a:pt x="4830" y="159982"/>
                  </a:lnTo>
                  <a:lnTo>
                    <a:pt x="0" y="17090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9" name="SMARTInkShape-5"/>
          <p:cNvSpPr/>
          <p:nvPr/>
        </p:nvSpPr>
        <p:spPr>
          <a:xfrm>
            <a:off x="1493044" y="2937664"/>
            <a:ext cx="1033493" cy="418693"/>
          </a:xfrm>
          <a:custGeom>
            <a:avLst/>
            <a:gdLst/>
            <a:ahLst/>
            <a:cxnLst/>
            <a:rect l="0" t="0" r="0" b="0"/>
            <a:pathLst>
              <a:path w="1033493" h="418693">
                <a:moveTo>
                  <a:pt x="0" y="277024"/>
                </a:moveTo>
                <a:lnTo>
                  <a:pt x="19148" y="294584"/>
                </a:lnTo>
                <a:lnTo>
                  <a:pt x="54438" y="307784"/>
                </a:lnTo>
                <a:lnTo>
                  <a:pt x="85362" y="315065"/>
                </a:lnTo>
                <a:lnTo>
                  <a:pt x="110170" y="321977"/>
                </a:lnTo>
                <a:lnTo>
                  <a:pt x="137864" y="329547"/>
                </a:lnTo>
                <a:lnTo>
                  <a:pt x="168694" y="335556"/>
                </a:lnTo>
                <a:lnTo>
                  <a:pt x="203033" y="342990"/>
                </a:lnTo>
                <a:lnTo>
                  <a:pt x="221080" y="347195"/>
                </a:lnTo>
                <a:lnTo>
                  <a:pt x="240256" y="350792"/>
                </a:lnTo>
                <a:lnTo>
                  <a:pt x="260183" y="353984"/>
                </a:lnTo>
                <a:lnTo>
                  <a:pt x="280611" y="356905"/>
                </a:lnTo>
                <a:lnTo>
                  <a:pt x="301374" y="359647"/>
                </a:lnTo>
                <a:lnTo>
                  <a:pt x="322360" y="362268"/>
                </a:lnTo>
                <a:lnTo>
                  <a:pt x="343494" y="364810"/>
                </a:lnTo>
                <a:lnTo>
                  <a:pt x="364727" y="368091"/>
                </a:lnTo>
                <a:lnTo>
                  <a:pt x="386026" y="371867"/>
                </a:lnTo>
                <a:lnTo>
                  <a:pt x="407370" y="375971"/>
                </a:lnTo>
                <a:lnTo>
                  <a:pt x="429536" y="379501"/>
                </a:lnTo>
                <a:lnTo>
                  <a:pt x="452251" y="382648"/>
                </a:lnTo>
                <a:lnTo>
                  <a:pt x="475332" y="385540"/>
                </a:lnTo>
                <a:lnTo>
                  <a:pt x="498657" y="388262"/>
                </a:lnTo>
                <a:lnTo>
                  <a:pt x="522144" y="390870"/>
                </a:lnTo>
                <a:lnTo>
                  <a:pt x="545740" y="393402"/>
                </a:lnTo>
                <a:lnTo>
                  <a:pt x="569408" y="396678"/>
                </a:lnTo>
                <a:lnTo>
                  <a:pt x="593124" y="400449"/>
                </a:lnTo>
                <a:lnTo>
                  <a:pt x="616872" y="404551"/>
                </a:lnTo>
                <a:lnTo>
                  <a:pt x="639848" y="407286"/>
                </a:lnTo>
                <a:lnTo>
                  <a:pt x="662309" y="409109"/>
                </a:lnTo>
                <a:lnTo>
                  <a:pt x="684427" y="410324"/>
                </a:lnTo>
                <a:lnTo>
                  <a:pt x="706316" y="411928"/>
                </a:lnTo>
                <a:lnTo>
                  <a:pt x="728052" y="413791"/>
                </a:lnTo>
                <a:lnTo>
                  <a:pt x="749687" y="415827"/>
                </a:lnTo>
                <a:lnTo>
                  <a:pt x="771253" y="417184"/>
                </a:lnTo>
                <a:lnTo>
                  <a:pt x="792775" y="418089"/>
                </a:lnTo>
                <a:lnTo>
                  <a:pt x="814267" y="418692"/>
                </a:lnTo>
                <a:lnTo>
                  <a:pt x="834151" y="418301"/>
                </a:lnTo>
                <a:lnTo>
                  <a:pt x="852963" y="417246"/>
                </a:lnTo>
                <a:lnTo>
                  <a:pt x="887888" y="413957"/>
                </a:lnTo>
                <a:lnTo>
                  <a:pt x="919286" y="409850"/>
                </a:lnTo>
                <a:lnTo>
                  <a:pt x="946998" y="403262"/>
                </a:lnTo>
                <a:lnTo>
                  <a:pt x="980679" y="390627"/>
                </a:lnTo>
                <a:lnTo>
                  <a:pt x="1013393" y="368344"/>
                </a:lnTo>
                <a:lnTo>
                  <a:pt x="1024014" y="352800"/>
                </a:lnTo>
                <a:lnTo>
                  <a:pt x="1030586" y="335308"/>
                </a:lnTo>
                <a:lnTo>
                  <a:pt x="1033492" y="307610"/>
                </a:lnTo>
                <a:lnTo>
                  <a:pt x="1028091" y="278502"/>
                </a:lnTo>
                <a:lnTo>
                  <a:pt x="1012115" y="245094"/>
                </a:lnTo>
                <a:lnTo>
                  <a:pt x="990713" y="210854"/>
                </a:lnTo>
                <a:lnTo>
                  <a:pt x="959148" y="179454"/>
                </a:lnTo>
                <a:lnTo>
                  <a:pt x="933494" y="156930"/>
                </a:lnTo>
                <a:lnTo>
                  <a:pt x="906217" y="135807"/>
                </a:lnTo>
                <a:lnTo>
                  <a:pt x="876632" y="115836"/>
                </a:lnTo>
                <a:lnTo>
                  <a:pt x="842316" y="96376"/>
                </a:lnTo>
                <a:lnTo>
                  <a:pt x="824275" y="86742"/>
                </a:lnTo>
                <a:lnTo>
                  <a:pt x="805898" y="77144"/>
                </a:lnTo>
                <a:lnTo>
                  <a:pt x="787296" y="67571"/>
                </a:lnTo>
                <a:lnTo>
                  <a:pt x="767752" y="58807"/>
                </a:lnTo>
                <a:lnTo>
                  <a:pt x="747578" y="50583"/>
                </a:lnTo>
                <a:lnTo>
                  <a:pt x="726985" y="42720"/>
                </a:lnTo>
                <a:lnTo>
                  <a:pt x="706113" y="35890"/>
                </a:lnTo>
                <a:lnTo>
                  <a:pt x="685054" y="29749"/>
                </a:lnTo>
                <a:lnTo>
                  <a:pt x="663872" y="24067"/>
                </a:lnTo>
                <a:lnTo>
                  <a:pt x="642606" y="19486"/>
                </a:lnTo>
                <a:lnTo>
                  <a:pt x="621285" y="15638"/>
                </a:lnTo>
                <a:lnTo>
                  <a:pt x="599927" y="12279"/>
                </a:lnTo>
                <a:lnTo>
                  <a:pt x="578545" y="9246"/>
                </a:lnTo>
                <a:lnTo>
                  <a:pt x="557147" y="6430"/>
                </a:lnTo>
                <a:lnTo>
                  <a:pt x="535737" y="3759"/>
                </a:lnTo>
                <a:lnTo>
                  <a:pt x="513527" y="1979"/>
                </a:lnTo>
                <a:lnTo>
                  <a:pt x="490782" y="792"/>
                </a:lnTo>
                <a:lnTo>
                  <a:pt x="467682" y="0"/>
                </a:lnTo>
                <a:lnTo>
                  <a:pt x="445138" y="266"/>
                </a:lnTo>
                <a:lnTo>
                  <a:pt x="422965" y="1237"/>
                </a:lnTo>
                <a:lnTo>
                  <a:pt x="401039" y="2679"/>
                </a:lnTo>
                <a:lnTo>
                  <a:pt x="379278" y="4433"/>
                </a:lnTo>
                <a:lnTo>
                  <a:pt x="357627" y="6397"/>
                </a:lnTo>
                <a:lnTo>
                  <a:pt x="336049" y="8499"/>
                </a:lnTo>
                <a:lnTo>
                  <a:pt x="315314" y="12282"/>
                </a:lnTo>
                <a:lnTo>
                  <a:pt x="295140" y="17185"/>
                </a:lnTo>
                <a:lnTo>
                  <a:pt x="275341" y="22836"/>
                </a:lnTo>
                <a:lnTo>
                  <a:pt x="255792" y="28984"/>
                </a:lnTo>
                <a:lnTo>
                  <a:pt x="236409" y="35463"/>
                </a:lnTo>
                <a:lnTo>
                  <a:pt x="217137" y="42165"/>
                </a:lnTo>
                <a:lnTo>
                  <a:pt x="198733" y="49014"/>
                </a:lnTo>
                <a:lnTo>
                  <a:pt x="163467" y="62973"/>
                </a:lnTo>
                <a:lnTo>
                  <a:pt x="133506" y="81349"/>
                </a:lnTo>
                <a:lnTo>
                  <a:pt x="107755" y="101950"/>
                </a:lnTo>
                <a:lnTo>
                  <a:pt x="76201" y="132987"/>
                </a:lnTo>
                <a:lnTo>
                  <a:pt x="59267" y="158239"/>
                </a:lnTo>
                <a:lnTo>
                  <a:pt x="40138" y="191645"/>
                </a:lnTo>
                <a:lnTo>
                  <a:pt x="21431" y="23416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4" name="SMARTInkShape-Group22"/>
          <p:cNvGrpSpPr/>
          <p:nvPr/>
        </p:nvGrpSpPr>
        <p:grpSpPr>
          <a:xfrm>
            <a:off x="5547117" y="2218842"/>
            <a:ext cx="2116758" cy="638017"/>
            <a:chOff x="5547117" y="2218842"/>
            <a:chExt cx="2116758" cy="638017"/>
          </a:xfrm>
        </p:grpSpPr>
        <p:sp>
          <p:nvSpPr>
            <p:cNvPr id="10" name="SMARTInkShape-6"/>
            <p:cNvSpPr/>
            <p:nvPr/>
          </p:nvSpPr>
          <p:spPr>
            <a:xfrm>
              <a:off x="6860125" y="2271928"/>
              <a:ext cx="632926" cy="335356"/>
            </a:xfrm>
            <a:custGeom>
              <a:avLst/>
              <a:gdLst/>
              <a:ahLst/>
              <a:cxnLst/>
              <a:rect l="0" t="0" r="0" b="0"/>
              <a:pathLst>
                <a:path w="632926" h="335356">
                  <a:moveTo>
                    <a:pt x="19306" y="292678"/>
                  </a:moveTo>
                  <a:lnTo>
                    <a:pt x="29249" y="302621"/>
                  </a:lnTo>
                  <a:lnTo>
                    <a:pt x="50639" y="311811"/>
                  </a:lnTo>
                  <a:lnTo>
                    <a:pt x="76392" y="318896"/>
                  </a:lnTo>
                  <a:lnTo>
                    <a:pt x="109598" y="326023"/>
                  </a:lnTo>
                  <a:lnTo>
                    <a:pt x="135636" y="330781"/>
                  </a:lnTo>
                  <a:lnTo>
                    <a:pt x="165200" y="333425"/>
                  </a:lnTo>
                  <a:lnTo>
                    <a:pt x="196067" y="334601"/>
                  </a:lnTo>
                  <a:lnTo>
                    <a:pt x="225660" y="335123"/>
                  </a:lnTo>
                  <a:lnTo>
                    <a:pt x="256804" y="335355"/>
                  </a:lnTo>
                  <a:lnTo>
                    <a:pt x="289167" y="334664"/>
                  </a:lnTo>
                  <a:lnTo>
                    <a:pt x="322071" y="331712"/>
                  </a:lnTo>
                  <a:lnTo>
                    <a:pt x="353100" y="327753"/>
                  </a:lnTo>
                  <a:lnTo>
                    <a:pt x="382765" y="322555"/>
                  </a:lnTo>
                  <a:lnTo>
                    <a:pt x="411825" y="314952"/>
                  </a:lnTo>
                  <a:lnTo>
                    <a:pt x="438498" y="308399"/>
                  </a:lnTo>
                  <a:lnTo>
                    <a:pt x="463583" y="302046"/>
                  </a:lnTo>
                  <a:lnTo>
                    <a:pt x="487960" y="293931"/>
                  </a:lnTo>
                  <a:lnTo>
                    <a:pt x="512024" y="282916"/>
                  </a:lnTo>
                  <a:lnTo>
                    <a:pt x="545768" y="265444"/>
                  </a:lnTo>
                  <a:lnTo>
                    <a:pt x="573758" y="248096"/>
                  </a:lnTo>
                  <a:lnTo>
                    <a:pt x="604548" y="220901"/>
                  </a:lnTo>
                  <a:lnTo>
                    <a:pt x="618779" y="199709"/>
                  </a:lnTo>
                  <a:lnTo>
                    <a:pt x="629905" y="171215"/>
                  </a:lnTo>
                  <a:lnTo>
                    <a:pt x="632925" y="140539"/>
                  </a:lnTo>
                  <a:lnTo>
                    <a:pt x="631751" y="123461"/>
                  </a:lnTo>
                  <a:lnTo>
                    <a:pt x="618062" y="93094"/>
                  </a:lnTo>
                  <a:lnTo>
                    <a:pt x="596278" y="64165"/>
                  </a:lnTo>
                  <a:lnTo>
                    <a:pt x="567457" y="40430"/>
                  </a:lnTo>
                  <a:lnTo>
                    <a:pt x="536440" y="22146"/>
                  </a:lnTo>
                  <a:lnTo>
                    <a:pt x="502113" y="10996"/>
                  </a:lnTo>
                  <a:lnTo>
                    <a:pt x="478627" y="5297"/>
                  </a:lnTo>
                  <a:lnTo>
                    <a:pt x="450726" y="2234"/>
                  </a:lnTo>
                  <a:lnTo>
                    <a:pt x="420598" y="873"/>
                  </a:lnTo>
                  <a:lnTo>
                    <a:pt x="391333" y="269"/>
                  </a:lnTo>
                  <a:lnTo>
                    <a:pt x="360335" y="0"/>
                  </a:lnTo>
                  <a:lnTo>
                    <a:pt x="328037" y="1468"/>
                  </a:lnTo>
                  <a:lnTo>
                    <a:pt x="295162" y="7412"/>
                  </a:lnTo>
                  <a:lnTo>
                    <a:pt x="262029" y="15345"/>
                  </a:lnTo>
                  <a:lnTo>
                    <a:pt x="229577" y="24163"/>
                  </a:lnTo>
                  <a:lnTo>
                    <a:pt x="199279" y="33374"/>
                  </a:lnTo>
                  <a:lnTo>
                    <a:pt x="169938" y="44876"/>
                  </a:lnTo>
                  <a:lnTo>
                    <a:pt x="141023" y="57925"/>
                  </a:lnTo>
                  <a:lnTo>
                    <a:pt x="112296" y="71662"/>
                  </a:lnTo>
                  <a:lnTo>
                    <a:pt x="85770" y="87822"/>
                  </a:lnTo>
                  <a:lnTo>
                    <a:pt x="50641" y="112653"/>
                  </a:lnTo>
                  <a:lnTo>
                    <a:pt x="31645" y="129323"/>
                  </a:lnTo>
                  <a:lnTo>
                    <a:pt x="12820" y="160227"/>
                  </a:lnTo>
                  <a:lnTo>
                    <a:pt x="2655" y="189845"/>
                  </a:lnTo>
                  <a:lnTo>
                    <a:pt x="0" y="209139"/>
                  </a:lnTo>
                  <a:lnTo>
                    <a:pt x="6090" y="237852"/>
                  </a:lnTo>
                  <a:lnTo>
                    <a:pt x="19306" y="27124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SMARTInkShape-7"/>
            <p:cNvSpPr/>
            <p:nvPr/>
          </p:nvSpPr>
          <p:spPr>
            <a:xfrm>
              <a:off x="7009333" y="2490101"/>
              <a:ext cx="654542" cy="366758"/>
            </a:xfrm>
            <a:custGeom>
              <a:avLst/>
              <a:gdLst/>
              <a:ahLst/>
              <a:cxnLst/>
              <a:rect l="0" t="0" r="0" b="0"/>
              <a:pathLst>
                <a:path w="654542" h="366758">
                  <a:moveTo>
                    <a:pt x="162992" y="281674"/>
                  </a:moveTo>
                  <a:lnTo>
                    <a:pt x="159199" y="281674"/>
                  </a:lnTo>
                  <a:lnTo>
                    <a:pt x="158876" y="282468"/>
                  </a:lnTo>
                  <a:lnTo>
                    <a:pt x="161944" y="289445"/>
                  </a:lnTo>
                  <a:lnTo>
                    <a:pt x="162293" y="291617"/>
                  </a:lnTo>
                  <a:lnTo>
                    <a:pt x="170370" y="302259"/>
                  </a:lnTo>
                  <a:lnTo>
                    <a:pt x="201799" y="319084"/>
                  </a:lnTo>
                  <a:lnTo>
                    <a:pt x="237421" y="336777"/>
                  </a:lnTo>
                  <a:lnTo>
                    <a:pt x="260365" y="344000"/>
                  </a:lnTo>
                  <a:lnTo>
                    <a:pt x="286438" y="349855"/>
                  </a:lnTo>
                  <a:lnTo>
                    <a:pt x="313901" y="355104"/>
                  </a:lnTo>
                  <a:lnTo>
                    <a:pt x="339865" y="360082"/>
                  </a:lnTo>
                  <a:lnTo>
                    <a:pt x="365428" y="364147"/>
                  </a:lnTo>
                  <a:lnTo>
                    <a:pt x="392663" y="365954"/>
                  </a:lnTo>
                  <a:lnTo>
                    <a:pt x="420643" y="366757"/>
                  </a:lnTo>
                  <a:lnTo>
                    <a:pt x="448160" y="366320"/>
                  </a:lnTo>
                  <a:lnTo>
                    <a:pt x="473618" y="363480"/>
                  </a:lnTo>
                  <a:lnTo>
                    <a:pt x="498163" y="359572"/>
                  </a:lnTo>
                  <a:lnTo>
                    <a:pt x="522301" y="354395"/>
                  </a:lnTo>
                  <a:lnTo>
                    <a:pt x="557408" y="342556"/>
                  </a:lnTo>
                  <a:lnTo>
                    <a:pt x="588272" y="328994"/>
                  </a:lnTo>
                  <a:lnTo>
                    <a:pt x="615938" y="314127"/>
                  </a:lnTo>
                  <a:lnTo>
                    <a:pt x="634895" y="294200"/>
                  </a:lnTo>
                  <a:lnTo>
                    <a:pt x="648978" y="269334"/>
                  </a:lnTo>
                  <a:lnTo>
                    <a:pt x="654541" y="237080"/>
                  </a:lnTo>
                  <a:lnTo>
                    <a:pt x="653388" y="209723"/>
                  </a:lnTo>
                  <a:lnTo>
                    <a:pt x="645903" y="181510"/>
                  </a:lnTo>
                  <a:lnTo>
                    <a:pt x="633631" y="153042"/>
                  </a:lnTo>
                  <a:lnTo>
                    <a:pt x="615707" y="124498"/>
                  </a:lnTo>
                  <a:lnTo>
                    <a:pt x="581206" y="90201"/>
                  </a:lnTo>
                  <a:lnTo>
                    <a:pt x="549462" y="67779"/>
                  </a:lnTo>
                  <a:lnTo>
                    <a:pt x="524463" y="53259"/>
                  </a:lnTo>
                  <a:lnTo>
                    <a:pt x="497477" y="39663"/>
                  </a:lnTo>
                  <a:lnTo>
                    <a:pt x="469608" y="28328"/>
                  </a:lnTo>
                  <a:lnTo>
                    <a:pt x="441347" y="20115"/>
                  </a:lnTo>
                  <a:lnTo>
                    <a:pt x="412118" y="13819"/>
                  </a:lnTo>
                  <a:lnTo>
                    <a:pt x="380606" y="8376"/>
                  </a:lnTo>
                  <a:lnTo>
                    <a:pt x="348080" y="3310"/>
                  </a:lnTo>
                  <a:lnTo>
                    <a:pt x="315103" y="0"/>
                  </a:lnTo>
                  <a:lnTo>
                    <a:pt x="281927" y="1175"/>
                  </a:lnTo>
                  <a:lnTo>
                    <a:pt x="250777" y="4344"/>
                  </a:lnTo>
                  <a:lnTo>
                    <a:pt x="220264" y="8397"/>
                  </a:lnTo>
                  <a:lnTo>
                    <a:pt x="188182" y="12845"/>
                  </a:lnTo>
                  <a:lnTo>
                    <a:pt x="157519" y="19584"/>
                  </a:lnTo>
                  <a:lnTo>
                    <a:pt x="128016" y="27871"/>
                  </a:lnTo>
                  <a:lnTo>
                    <a:pt x="99028" y="36846"/>
                  </a:lnTo>
                  <a:lnTo>
                    <a:pt x="63518" y="50823"/>
                  </a:lnTo>
                  <a:lnTo>
                    <a:pt x="28778" y="75472"/>
                  </a:lnTo>
                  <a:lnTo>
                    <a:pt x="8660" y="96223"/>
                  </a:lnTo>
                  <a:lnTo>
                    <a:pt x="3120" y="110351"/>
                  </a:lnTo>
                  <a:lnTo>
                    <a:pt x="0" y="131693"/>
                  </a:lnTo>
                  <a:lnTo>
                    <a:pt x="5619" y="148076"/>
                  </a:lnTo>
                  <a:lnTo>
                    <a:pt x="28630" y="180672"/>
                  </a:lnTo>
                  <a:lnTo>
                    <a:pt x="56683" y="206592"/>
                  </a:lnTo>
                  <a:lnTo>
                    <a:pt x="86338" y="226796"/>
                  </a:lnTo>
                  <a:lnTo>
                    <a:pt x="127273" y="25309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SMARTInkShape-8"/>
            <p:cNvSpPr/>
            <p:nvPr/>
          </p:nvSpPr>
          <p:spPr>
            <a:xfrm>
              <a:off x="5547117" y="2386886"/>
              <a:ext cx="644452" cy="390853"/>
            </a:xfrm>
            <a:custGeom>
              <a:avLst/>
              <a:gdLst/>
              <a:ahLst/>
              <a:cxnLst/>
              <a:rect l="0" t="0" r="0" b="0"/>
              <a:pathLst>
                <a:path w="644452" h="390853">
                  <a:moveTo>
                    <a:pt x="25008" y="306308"/>
                  </a:moveTo>
                  <a:lnTo>
                    <a:pt x="25008" y="323100"/>
                  </a:lnTo>
                  <a:lnTo>
                    <a:pt x="26596" y="325440"/>
                  </a:lnTo>
                  <a:lnTo>
                    <a:pt x="40550" y="334899"/>
                  </a:lnTo>
                  <a:lnTo>
                    <a:pt x="69770" y="347585"/>
                  </a:lnTo>
                  <a:lnTo>
                    <a:pt x="96126" y="358843"/>
                  </a:lnTo>
                  <a:lnTo>
                    <a:pt x="128719" y="366765"/>
                  </a:lnTo>
                  <a:lnTo>
                    <a:pt x="151799" y="368896"/>
                  </a:lnTo>
                  <a:lnTo>
                    <a:pt x="179520" y="374077"/>
                  </a:lnTo>
                  <a:lnTo>
                    <a:pt x="209568" y="380084"/>
                  </a:lnTo>
                  <a:lnTo>
                    <a:pt x="238797" y="382753"/>
                  </a:lnTo>
                  <a:lnTo>
                    <a:pt x="267663" y="386057"/>
                  </a:lnTo>
                  <a:lnTo>
                    <a:pt x="296367" y="389377"/>
                  </a:lnTo>
                  <a:lnTo>
                    <a:pt x="325000" y="390852"/>
                  </a:lnTo>
                  <a:lnTo>
                    <a:pt x="353600" y="389391"/>
                  </a:lnTo>
                  <a:lnTo>
                    <a:pt x="382980" y="386890"/>
                  </a:lnTo>
                  <a:lnTo>
                    <a:pt x="414559" y="385778"/>
                  </a:lnTo>
                  <a:lnTo>
                    <a:pt x="442881" y="381051"/>
                  </a:lnTo>
                  <a:lnTo>
                    <a:pt x="469492" y="374452"/>
                  </a:lnTo>
                  <a:lnTo>
                    <a:pt x="497194" y="368873"/>
                  </a:lnTo>
                  <a:lnTo>
                    <a:pt x="531980" y="353685"/>
                  </a:lnTo>
                  <a:lnTo>
                    <a:pt x="562395" y="337896"/>
                  </a:lnTo>
                  <a:lnTo>
                    <a:pt x="591516" y="319371"/>
                  </a:lnTo>
                  <a:lnTo>
                    <a:pt x="612667" y="298801"/>
                  </a:lnTo>
                  <a:lnTo>
                    <a:pt x="633244" y="264814"/>
                  </a:lnTo>
                  <a:lnTo>
                    <a:pt x="642230" y="236952"/>
                  </a:lnTo>
                  <a:lnTo>
                    <a:pt x="644451" y="208588"/>
                  </a:lnTo>
                  <a:lnTo>
                    <a:pt x="640435" y="180075"/>
                  </a:lnTo>
                  <a:lnTo>
                    <a:pt x="632630" y="152312"/>
                  </a:lnTo>
                  <a:lnTo>
                    <a:pt x="609464" y="119079"/>
                  </a:lnTo>
                  <a:lnTo>
                    <a:pt x="594329" y="101651"/>
                  </a:lnTo>
                  <a:lnTo>
                    <a:pt x="562702" y="78452"/>
                  </a:lnTo>
                  <a:lnTo>
                    <a:pt x="537033" y="63751"/>
                  </a:lnTo>
                  <a:lnTo>
                    <a:pt x="509750" y="49280"/>
                  </a:lnTo>
                  <a:lnTo>
                    <a:pt x="480161" y="35704"/>
                  </a:lnTo>
                  <a:lnTo>
                    <a:pt x="445844" y="24379"/>
                  </a:lnTo>
                  <a:lnTo>
                    <a:pt x="427803" y="19137"/>
                  </a:lnTo>
                  <a:lnTo>
                    <a:pt x="409425" y="14054"/>
                  </a:lnTo>
                  <a:lnTo>
                    <a:pt x="390824" y="9078"/>
                  </a:lnTo>
                  <a:lnTo>
                    <a:pt x="371279" y="5761"/>
                  </a:lnTo>
                  <a:lnTo>
                    <a:pt x="351105" y="3549"/>
                  </a:lnTo>
                  <a:lnTo>
                    <a:pt x="330513" y="2075"/>
                  </a:lnTo>
                  <a:lnTo>
                    <a:pt x="310434" y="1092"/>
                  </a:lnTo>
                  <a:lnTo>
                    <a:pt x="290698" y="437"/>
                  </a:lnTo>
                  <a:lnTo>
                    <a:pt x="271191" y="0"/>
                  </a:lnTo>
                  <a:lnTo>
                    <a:pt x="251042" y="503"/>
                  </a:lnTo>
                  <a:lnTo>
                    <a:pt x="230466" y="1632"/>
                  </a:lnTo>
                  <a:lnTo>
                    <a:pt x="209605" y="3178"/>
                  </a:lnTo>
                  <a:lnTo>
                    <a:pt x="190141" y="5796"/>
                  </a:lnTo>
                  <a:lnTo>
                    <a:pt x="171610" y="9129"/>
                  </a:lnTo>
                  <a:lnTo>
                    <a:pt x="136202" y="17066"/>
                  </a:lnTo>
                  <a:lnTo>
                    <a:pt x="101944" y="25885"/>
                  </a:lnTo>
                  <a:lnTo>
                    <a:pt x="72431" y="35096"/>
                  </a:lnTo>
                  <a:lnTo>
                    <a:pt x="37736" y="51324"/>
                  </a:lnTo>
                  <a:lnTo>
                    <a:pt x="14492" y="71213"/>
                  </a:lnTo>
                  <a:lnTo>
                    <a:pt x="4459" y="85140"/>
                  </a:lnTo>
                  <a:lnTo>
                    <a:pt x="0" y="99267"/>
                  </a:lnTo>
                  <a:lnTo>
                    <a:pt x="1282" y="120608"/>
                  </a:lnTo>
                  <a:lnTo>
                    <a:pt x="9621" y="148359"/>
                  </a:lnTo>
                  <a:lnTo>
                    <a:pt x="25008" y="17057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SMARTInkShape-9"/>
            <p:cNvSpPr/>
            <p:nvPr/>
          </p:nvSpPr>
          <p:spPr>
            <a:xfrm>
              <a:off x="6150769" y="2218842"/>
              <a:ext cx="711358" cy="380364"/>
            </a:xfrm>
            <a:custGeom>
              <a:avLst/>
              <a:gdLst/>
              <a:ahLst/>
              <a:cxnLst/>
              <a:rect l="0" t="0" r="0" b="0"/>
              <a:pathLst>
                <a:path w="711358" h="380364">
                  <a:moveTo>
                    <a:pt x="0" y="260039"/>
                  </a:moveTo>
                  <a:lnTo>
                    <a:pt x="3792" y="263832"/>
                  </a:lnTo>
                  <a:lnTo>
                    <a:pt x="5654" y="267810"/>
                  </a:lnTo>
                  <a:lnTo>
                    <a:pt x="6151" y="269982"/>
                  </a:lnTo>
                  <a:lnTo>
                    <a:pt x="10642" y="276832"/>
                  </a:lnTo>
                  <a:lnTo>
                    <a:pt x="45208" y="301417"/>
                  </a:lnTo>
                  <a:lnTo>
                    <a:pt x="75693" y="315926"/>
                  </a:lnTo>
                  <a:lnTo>
                    <a:pt x="102949" y="329427"/>
                  </a:lnTo>
                  <a:lnTo>
                    <a:pt x="125924" y="338768"/>
                  </a:lnTo>
                  <a:lnTo>
                    <a:pt x="152010" y="347417"/>
                  </a:lnTo>
                  <a:lnTo>
                    <a:pt x="179478" y="353907"/>
                  </a:lnTo>
                  <a:lnTo>
                    <a:pt x="207562" y="359437"/>
                  </a:lnTo>
                  <a:lnTo>
                    <a:pt x="236712" y="364541"/>
                  </a:lnTo>
                  <a:lnTo>
                    <a:pt x="268189" y="369455"/>
                  </a:lnTo>
                  <a:lnTo>
                    <a:pt x="300699" y="372169"/>
                  </a:lnTo>
                  <a:lnTo>
                    <a:pt x="333669" y="374168"/>
                  </a:lnTo>
                  <a:lnTo>
                    <a:pt x="366843" y="377703"/>
                  </a:lnTo>
                  <a:lnTo>
                    <a:pt x="402225" y="379803"/>
                  </a:lnTo>
                  <a:lnTo>
                    <a:pt x="420549" y="380363"/>
                  </a:lnTo>
                  <a:lnTo>
                    <a:pt x="455728" y="378868"/>
                  </a:lnTo>
                  <a:lnTo>
                    <a:pt x="489089" y="376352"/>
                  </a:lnTo>
                  <a:lnTo>
                    <a:pt x="519792" y="375234"/>
                  </a:lnTo>
                  <a:lnTo>
                    <a:pt x="551429" y="372620"/>
                  </a:lnTo>
                  <a:lnTo>
                    <a:pt x="581629" y="368019"/>
                  </a:lnTo>
                  <a:lnTo>
                    <a:pt x="617275" y="355710"/>
                  </a:lnTo>
                  <a:lnTo>
                    <a:pt x="651032" y="338128"/>
                  </a:lnTo>
                  <a:lnTo>
                    <a:pt x="676027" y="321717"/>
                  </a:lnTo>
                  <a:lnTo>
                    <a:pt x="693840" y="301333"/>
                  </a:lnTo>
                  <a:lnTo>
                    <a:pt x="707585" y="276331"/>
                  </a:lnTo>
                  <a:lnTo>
                    <a:pt x="711357" y="260930"/>
                  </a:lnTo>
                  <a:lnTo>
                    <a:pt x="709688" y="231287"/>
                  </a:lnTo>
                  <a:lnTo>
                    <a:pt x="700374" y="201161"/>
                  </a:lnTo>
                  <a:lnTo>
                    <a:pt x="683769" y="168334"/>
                  </a:lnTo>
                  <a:lnTo>
                    <a:pt x="656181" y="137265"/>
                  </a:lnTo>
                  <a:lnTo>
                    <a:pt x="622873" y="107950"/>
                  </a:lnTo>
                  <a:lnTo>
                    <a:pt x="587868" y="79156"/>
                  </a:lnTo>
                  <a:lnTo>
                    <a:pt x="559989" y="62172"/>
                  </a:lnTo>
                  <a:lnTo>
                    <a:pt x="529871" y="47479"/>
                  </a:lnTo>
                  <a:lnTo>
                    <a:pt x="500610" y="35658"/>
                  </a:lnTo>
                  <a:lnTo>
                    <a:pt x="469614" y="25112"/>
                  </a:lnTo>
                  <a:lnTo>
                    <a:pt x="437317" y="15927"/>
                  </a:lnTo>
                  <a:lnTo>
                    <a:pt x="404443" y="9199"/>
                  </a:lnTo>
                  <a:lnTo>
                    <a:pt x="371310" y="3563"/>
                  </a:lnTo>
                  <a:lnTo>
                    <a:pt x="338064" y="0"/>
                  </a:lnTo>
                  <a:lnTo>
                    <a:pt x="304767" y="1062"/>
                  </a:lnTo>
                  <a:lnTo>
                    <a:pt x="271448" y="2063"/>
                  </a:lnTo>
                  <a:lnTo>
                    <a:pt x="238912" y="4096"/>
                  </a:lnTo>
                  <a:lnTo>
                    <a:pt x="208577" y="10291"/>
                  </a:lnTo>
                  <a:lnTo>
                    <a:pt x="179220" y="18336"/>
                  </a:lnTo>
                  <a:lnTo>
                    <a:pt x="151091" y="27997"/>
                  </a:lnTo>
                  <a:lnTo>
                    <a:pt x="125360" y="40228"/>
                  </a:lnTo>
                  <a:lnTo>
                    <a:pt x="92353" y="60502"/>
                  </a:lnTo>
                  <a:lnTo>
                    <a:pt x="62465" y="81590"/>
                  </a:lnTo>
                  <a:lnTo>
                    <a:pt x="41086" y="106712"/>
                  </a:lnTo>
                  <a:lnTo>
                    <a:pt x="25343" y="137942"/>
                  </a:lnTo>
                  <a:lnTo>
                    <a:pt x="19730" y="152593"/>
                  </a:lnTo>
                  <a:lnTo>
                    <a:pt x="18823" y="169158"/>
                  </a:lnTo>
                  <a:lnTo>
                    <a:pt x="21860" y="186310"/>
                  </a:lnTo>
                  <a:lnTo>
                    <a:pt x="32494" y="208560"/>
                  </a:lnTo>
                  <a:lnTo>
                    <a:pt x="64294" y="24575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5" name="SMARTInkShape-10"/>
          <p:cNvSpPr/>
          <p:nvPr/>
        </p:nvSpPr>
        <p:spPr>
          <a:xfrm>
            <a:off x="1323456" y="2404371"/>
            <a:ext cx="604484" cy="323911"/>
          </a:xfrm>
          <a:custGeom>
            <a:avLst/>
            <a:gdLst/>
            <a:ahLst/>
            <a:cxnLst/>
            <a:rect l="0" t="0" r="0" b="0"/>
            <a:pathLst>
              <a:path w="604484" h="323911">
                <a:moveTo>
                  <a:pt x="148157" y="181667"/>
                </a:moveTo>
                <a:lnTo>
                  <a:pt x="147363" y="200348"/>
                </a:lnTo>
                <a:lnTo>
                  <a:pt x="144041" y="217894"/>
                </a:lnTo>
                <a:lnTo>
                  <a:pt x="149963" y="252994"/>
                </a:lnTo>
                <a:lnTo>
                  <a:pt x="154515" y="262580"/>
                </a:lnTo>
                <a:lnTo>
                  <a:pt x="174874" y="286435"/>
                </a:lnTo>
                <a:lnTo>
                  <a:pt x="188793" y="296935"/>
                </a:lnTo>
                <a:lnTo>
                  <a:pt x="222358" y="310068"/>
                </a:lnTo>
                <a:lnTo>
                  <a:pt x="248988" y="317343"/>
                </a:lnTo>
                <a:lnTo>
                  <a:pt x="279103" y="322408"/>
                </a:lnTo>
                <a:lnTo>
                  <a:pt x="311045" y="323910"/>
                </a:lnTo>
                <a:lnTo>
                  <a:pt x="344851" y="322238"/>
                </a:lnTo>
                <a:lnTo>
                  <a:pt x="370514" y="319549"/>
                </a:lnTo>
                <a:lnTo>
                  <a:pt x="395149" y="318354"/>
                </a:lnTo>
                <a:lnTo>
                  <a:pt x="427538" y="310096"/>
                </a:lnTo>
                <a:lnTo>
                  <a:pt x="461035" y="301388"/>
                </a:lnTo>
                <a:lnTo>
                  <a:pt x="492304" y="289988"/>
                </a:lnTo>
                <a:lnTo>
                  <a:pt x="521677" y="276556"/>
                </a:lnTo>
                <a:lnTo>
                  <a:pt x="554343" y="252886"/>
                </a:lnTo>
                <a:lnTo>
                  <a:pt x="581610" y="229983"/>
                </a:lnTo>
                <a:lnTo>
                  <a:pt x="595410" y="209741"/>
                </a:lnTo>
                <a:lnTo>
                  <a:pt x="600936" y="195732"/>
                </a:lnTo>
                <a:lnTo>
                  <a:pt x="604483" y="165218"/>
                </a:lnTo>
                <a:lnTo>
                  <a:pt x="602981" y="140280"/>
                </a:lnTo>
                <a:lnTo>
                  <a:pt x="591570" y="106728"/>
                </a:lnTo>
                <a:lnTo>
                  <a:pt x="574813" y="82733"/>
                </a:lnTo>
                <a:lnTo>
                  <a:pt x="547024" y="58202"/>
                </a:lnTo>
                <a:lnTo>
                  <a:pt x="520163" y="38986"/>
                </a:lnTo>
                <a:lnTo>
                  <a:pt x="488215" y="23680"/>
                </a:lnTo>
                <a:lnTo>
                  <a:pt x="456701" y="13765"/>
                </a:lnTo>
                <a:lnTo>
                  <a:pt x="431337" y="8354"/>
                </a:lnTo>
                <a:lnTo>
                  <a:pt x="404190" y="3303"/>
                </a:lnTo>
                <a:lnTo>
                  <a:pt x="376249" y="0"/>
                </a:lnTo>
                <a:lnTo>
                  <a:pt x="347956" y="1178"/>
                </a:lnTo>
                <a:lnTo>
                  <a:pt x="319506" y="2231"/>
                </a:lnTo>
                <a:lnTo>
                  <a:pt x="290987" y="3492"/>
                </a:lnTo>
                <a:lnTo>
                  <a:pt x="262437" y="6699"/>
                </a:lnTo>
                <a:lnTo>
                  <a:pt x="231756" y="12886"/>
                </a:lnTo>
                <a:lnTo>
                  <a:pt x="200393" y="20928"/>
                </a:lnTo>
                <a:lnTo>
                  <a:pt x="170579" y="29794"/>
                </a:lnTo>
                <a:lnTo>
                  <a:pt x="143570" y="41143"/>
                </a:lnTo>
                <a:lnTo>
                  <a:pt x="118337" y="54124"/>
                </a:lnTo>
                <a:lnTo>
                  <a:pt x="93893" y="67831"/>
                </a:lnTo>
                <a:lnTo>
                  <a:pt x="69800" y="81860"/>
                </a:lnTo>
                <a:lnTo>
                  <a:pt x="48244" y="96827"/>
                </a:lnTo>
                <a:lnTo>
                  <a:pt x="19354" y="130189"/>
                </a:lnTo>
                <a:lnTo>
                  <a:pt x="12282" y="137823"/>
                </a:lnTo>
                <a:lnTo>
                  <a:pt x="4424" y="154772"/>
                </a:lnTo>
                <a:lnTo>
                  <a:pt x="0" y="182165"/>
                </a:lnTo>
                <a:lnTo>
                  <a:pt x="553" y="200938"/>
                </a:lnTo>
                <a:lnTo>
                  <a:pt x="9790" y="228563"/>
                </a:lnTo>
                <a:lnTo>
                  <a:pt x="27963" y="263190"/>
                </a:lnTo>
                <a:lnTo>
                  <a:pt x="33857" y="27453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8" name="SMARTInkShape-Group24"/>
          <p:cNvGrpSpPr/>
          <p:nvPr/>
        </p:nvGrpSpPr>
        <p:grpSpPr>
          <a:xfrm>
            <a:off x="473576" y="3302245"/>
            <a:ext cx="753779" cy="748262"/>
            <a:chOff x="473576" y="3302245"/>
            <a:chExt cx="753779" cy="748262"/>
          </a:xfrm>
        </p:grpSpPr>
        <p:sp>
          <p:nvSpPr>
            <p:cNvPr id="16" name="SMARTInkShape-11"/>
            <p:cNvSpPr/>
            <p:nvPr/>
          </p:nvSpPr>
          <p:spPr>
            <a:xfrm>
              <a:off x="567545" y="3657977"/>
              <a:ext cx="659810" cy="392530"/>
            </a:xfrm>
            <a:custGeom>
              <a:avLst/>
              <a:gdLst/>
              <a:ahLst/>
              <a:cxnLst/>
              <a:rect l="0" t="0" r="0" b="0"/>
              <a:pathLst>
                <a:path w="659810" h="392530">
                  <a:moveTo>
                    <a:pt x="3955" y="249654"/>
                  </a:moveTo>
                  <a:lnTo>
                    <a:pt x="7747" y="249654"/>
                  </a:lnTo>
                  <a:lnTo>
                    <a:pt x="8864" y="251242"/>
                  </a:lnTo>
                  <a:lnTo>
                    <a:pt x="11231" y="260267"/>
                  </a:lnTo>
                  <a:lnTo>
                    <a:pt x="17400" y="269115"/>
                  </a:lnTo>
                  <a:lnTo>
                    <a:pt x="43987" y="295143"/>
                  </a:lnTo>
                  <a:lnTo>
                    <a:pt x="76715" y="311880"/>
                  </a:lnTo>
                  <a:lnTo>
                    <a:pt x="104359" y="320479"/>
                  </a:lnTo>
                  <a:lnTo>
                    <a:pt x="136892" y="328054"/>
                  </a:lnTo>
                  <a:lnTo>
                    <a:pt x="163051" y="332917"/>
                  </a:lnTo>
                  <a:lnTo>
                    <a:pt x="190552" y="337724"/>
                  </a:lnTo>
                  <a:lnTo>
                    <a:pt x="218649" y="342507"/>
                  </a:lnTo>
                  <a:lnTo>
                    <a:pt x="247806" y="346485"/>
                  </a:lnTo>
                  <a:lnTo>
                    <a:pt x="279285" y="348252"/>
                  </a:lnTo>
                  <a:lnTo>
                    <a:pt x="309680" y="349038"/>
                  </a:lnTo>
                  <a:lnTo>
                    <a:pt x="339858" y="348594"/>
                  </a:lnTo>
                  <a:lnTo>
                    <a:pt x="371791" y="345750"/>
                  </a:lnTo>
                  <a:lnTo>
                    <a:pt x="402388" y="343957"/>
                  </a:lnTo>
                  <a:lnTo>
                    <a:pt x="432655" y="341573"/>
                  </a:lnTo>
                  <a:lnTo>
                    <a:pt x="464628" y="335222"/>
                  </a:lnTo>
                  <a:lnTo>
                    <a:pt x="495242" y="329224"/>
                  </a:lnTo>
                  <a:lnTo>
                    <a:pt x="523930" y="323118"/>
                  </a:lnTo>
                  <a:lnTo>
                    <a:pt x="549909" y="315113"/>
                  </a:lnTo>
                  <a:lnTo>
                    <a:pt x="583055" y="297889"/>
                  </a:lnTo>
                  <a:lnTo>
                    <a:pt x="612985" y="281497"/>
                  </a:lnTo>
                  <a:lnTo>
                    <a:pt x="634376" y="262793"/>
                  </a:lnTo>
                  <a:lnTo>
                    <a:pt x="650769" y="242170"/>
                  </a:lnTo>
                  <a:lnTo>
                    <a:pt x="656553" y="225955"/>
                  </a:lnTo>
                  <a:lnTo>
                    <a:pt x="659809" y="198976"/>
                  </a:lnTo>
                  <a:lnTo>
                    <a:pt x="658657" y="170874"/>
                  </a:lnTo>
                  <a:lnTo>
                    <a:pt x="651172" y="142439"/>
                  </a:lnTo>
                  <a:lnTo>
                    <a:pt x="636783" y="116022"/>
                  </a:lnTo>
                  <a:lnTo>
                    <a:pt x="606796" y="81970"/>
                  </a:lnTo>
                  <a:lnTo>
                    <a:pt x="579626" y="57889"/>
                  </a:lnTo>
                  <a:lnTo>
                    <a:pt x="547675" y="39465"/>
                  </a:lnTo>
                  <a:lnTo>
                    <a:pt x="522627" y="28972"/>
                  </a:lnTo>
                  <a:lnTo>
                    <a:pt x="495620" y="19017"/>
                  </a:lnTo>
                  <a:lnTo>
                    <a:pt x="467741" y="9301"/>
                  </a:lnTo>
                  <a:lnTo>
                    <a:pt x="439476" y="3924"/>
                  </a:lnTo>
                  <a:lnTo>
                    <a:pt x="411039" y="1535"/>
                  </a:lnTo>
                  <a:lnTo>
                    <a:pt x="382525" y="473"/>
                  </a:lnTo>
                  <a:lnTo>
                    <a:pt x="351860" y="0"/>
                  </a:lnTo>
                  <a:lnTo>
                    <a:pt x="319711" y="1378"/>
                  </a:lnTo>
                  <a:lnTo>
                    <a:pt x="286901" y="7282"/>
                  </a:lnTo>
                  <a:lnTo>
                    <a:pt x="255915" y="15198"/>
                  </a:lnTo>
                  <a:lnTo>
                    <a:pt x="226269" y="24801"/>
                  </a:lnTo>
                  <a:lnTo>
                    <a:pt x="197217" y="37008"/>
                  </a:lnTo>
                  <a:lnTo>
                    <a:pt x="168431" y="50370"/>
                  </a:lnTo>
                  <a:lnTo>
                    <a:pt x="140555" y="65040"/>
                  </a:lnTo>
                  <a:lnTo>
                    <a:pt x="114937" y="82143"/>
                  </a:lnTo>
                  <a:lnTo>
                    <a:pt x="90322" y="102444"/>
                  </a:lnTo>
                  <a:lnTo>
                    <a:pt x="56268" y="136186"/>
                  </a:lnTo>
                  <a:lnTo>
                    <a:pt x="28186" y="171319"/>
                  </a:lnTo>
                  <a:lnTo>
                    <a:pt x="9018" y="206865"/>
                  </a:lnTo>
                  <a:lnTo>
                    <a:pt x="428" y="242532"/>
                  </a:lnTo>
                  <a:lnTo>
                    <a:pt x="0" y="278236"/>
                  </a:lnTo>
                  <a:lnTo>
                    <a:pt x="4578" y="302045"/>
                  </a:lnTo>
                  <a:lnTo>
                    <a:pt x="19750" y="336968"/>
                  </a:lnTo>
                  <a:lnTo>
                    <a:pt x="34652" y="366189"/>
                  </a:lnTo>
                  <a:lnTo>
                    <a:pt x="53961" y="39252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SMARTInkShape-12"/>
            <p:cNvSpPr/>
            <p:nvPr/>
          </p:nvSpPr>
          <p:spPr>
            <a:xfrm>
              <a:off x="473576" y="3302245"/>
              <a:ext cx="634817" cy="265922"/>
            </a:xfrm>
            <a:custGeom>
              <a:avLst/>
              <a:gdLst/>
              <a:ahLst/>
              <a:cxnLst/>
              <a:rect l="0" t="0" r="0" b="0"/>
              <a:pathLst>
                <a:path w="634817" h="265922">
                  <a:moveTo>
                    <a:pt x="47918" y="191049"/>
                  </a:moveTo>
                  <a:lnTo>
                    <a:pt x="47918" y="194841"/>
                  </a:lnTo>
                  <a:lnTo>
                    <a:pt x="48712" y="195958"/>
                  </a:lnTo>
                  <a:lnTo>
                    <a:pt x="50034" y="196703"/>
                  </a:lnTo>
                  <a:lnTo>
                    <a:pt x="54068" y="197898"/>
                  </a:lnTo>
                  <a:lnTo>
                    <a:pt x="62156" y="203838"/>
                  </a:lnTo>
                  <a:lnTo>
                    <a:pt x="82921" y="214771"/>
                  </a:lnTo>
                  <a:lnTo>
                    <a:pt x="99829" y="225330"/>
                  </a:lnTo>
                  <a:lnTo>
                    <a:pt x="130668" y="236008"/>
                  </a:lnTo>
                  <a:lnTo>
                    <a:pt x="157985" y="247145"/>
                  </a:lnTo>
                  <a:lnTo>
                    <a:pt x="189980" y="252914"/>
                  </a:lnTo>
                  <a:lnTo>
                    <a:pt x="224595" y="258415"/>
                  </a:lnTo>
                  <a:lnTo>
                    <a:pt x="250266" y="260677"/>
                  </a:lnTo>
                  <a:lnTo>
                    <a:pt x="277550" y="262476"/>
                  </a:lnTo>
                  <a:lnTo>
                    <a:pt x="305552" y="265921"/>
                  </a:lnTo>
                  <a:lnTo>
                    <a:pt x="333872" y="265865"/>
                  </a:lnTo>
                  <a:lnTo>
                    <a:pt x="362333" y="263988"/>
                  </a:lnTo>
                  <a:lnTo>
                    <a:pt x="390858" y="263154"/>
                  </a:lnTo>
                  <a:lnTo>
                    <a:pt x="419411" y="258550"/>
                  </a:lnTo>
                  <a:lnTo>
                    <a:pt x="447976" y="252005"/>
                  </a:lnTo>
                  <a:lnTo>
                    <a:pt x="476546" y="246451"/>
                  </a:lnTo>
                  <a:lnTo>
                    <a:pt x="503003" y="239220"/>
                  </a:lnTo>
                  <a:lnTo>
                    <a:pt x="527990" y="230715"/>
                  </a:lnTo>
                  <a:lnTo>
                    <a:pt x="562783" y="216207"/>
                  </a:lnTo>
                  <a:lnTo>
                    <a:pt x="596677" y="192491"/>
                  </a:lnTo>
                  <a:lnTo>
                    <a:pt x="616913" y="175072"/>
                  </a:lnTo>
                  <a:lnTo>
                    <a:pt x="627036" y="160929"/>
                  </a:lnTo>
                  <a:lnTo>
                    <a:pt x="634181" y="144060"/>
                  </a:lnTo>
                  <a:lnTo>
                    <a:pt x="634816" y="135911"/>
                  </a:lnTo>
                  <a:lnTo>
                    <a:pt x="631288" y="120505"/>
                  </a:lnTo>
                  <a:lnTo>
                    <a:pt x="616089" y="91213"/>
                  </a:lnTo>
                  <a:lnTo>
                    <a:pt x="601674" y="70451"/>
                  </a:lnTo>
                  <a:lnTo>
                    <a:pt x="573756" y="48811"/>
                  </a:lnTo>
                  <a:lnTo>
                    <a:pt x="542917" y="34075"/>
                  </a:lnTo>
                  <a:lnTo>
                    <a:pt x="517949" y="24445"/>
                  </a:lnTo>
                  <a:lnTo>
                    <a:pt x="493623" y="14873"/>
                  </a:lnTo>
                  <a:lnTo>
                    <a:pt x="465348" y="7444"/>
                  </a:lnTo>
                  <a:lnTo>
                    <a:pt x="434261" y="2291"/>
                  </a:lnTo>
                  <a:lnTo>
                    <a:pt x="401924" y="0"/>
                  </a:lnTo>
                  <a:lnTo>
                    <a:pt x="366914" y="1099"/>
                  </a:lnTo>
                  <a:lnTo>
                    <a:pt x="348688" y="2503"/>
                  </a:lnTo>
                  <a:lnTo>
                    <a:pt x="330188" y="4233"/>
                  </a:lnTo>
                  <a:lnTo>
                    <a:pt x="311504" y="6180"/>
                  </a:lnTo>
                  <a:lnTo>
                    <a:pt x="292698" y="8272"/>
                  </a:lnTo>
                  <a:lnTo>
                    <a:pt x="256986" y="12712"/>
                  </a:lnTo>
                  <a:lnTo>
                    <a:pt x="221799" y="18126"/>
                  </a:lnTo>
                  <a:lnTo>
                    <a:pt x="203526" y="21792"/>
                  </a:lnTo>
                  <a:lnTo>
                    <a:pt x="167877" y="30892"/>
                  </a:lnTo>
                  <a:lnTo>
                    <a:pt x="136158" y="42874"/>
                  </a:lnTo>
                  <a:lnTo>
                    <a:pt x="106186" y="54021"/>
                  </a:lnTo>
                  <a:lnTo>
                    <a:pt x="77783" y="65060"/>
                  </a:lnTo>
                  <a:lnTo>
                    <a:pt x="51931" y="77904"/>
                  </a:lnTo>
                  <a:lnTo>
                    <a:pt x="18856" y="102315"/>
                  </a:lnTo>
                  <a:lnTo>
                    <a:pt x="13462" y="110461"/>
                  </a:lnTo>
                  <a:lnTo>
                    <a:pt x="11454" y="118274"/>
                  </a:lnTo>
                  <a:lnTo>
                    <a:pt x="10280" y="133304"/>
                  </a:lnTo>
                  <a:lnTo>
                    <a:pt x="825" y="162356"/>
                  </a:lnTo>
                  <a:lnTo>
                    <a:pt x="0" y="175916"/>
                  </a:lnTo>
                  <a:lnTo>
                    <a:pt x="5055" y="21248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9" name="SMARTInkShape-13"/>
          <p:cNvSpPr/>
          <p:nvPr/>
        </p:nvSpPr>
        <p:spPr>
          <a:xfrm>
            <a:off x="2976962" y="2711074"/>
            <a:ext cx="772020" cy="374880"/>
          </a:xfrm>
          <a:custGeom>
            <a:avLst/>
            <a:gdLst/>
            <a:ahLst/>
            <a:cxnLst/>
            <a:rect l="0" t="0" r="0" b="0"/>
            <a:pathLst>
              <a:path w="772020" h="374880">
                <a:moveTo>
                  <a:pt x="130569" y="310732"/>
                </a:moveTo>
                <a:lnTo>
                  <a:pt x="130569" y="316883"/>
                </a:lnTo>
                <a:lnTo>
                  <a:pt x="134362" y="321374"/>
                </a:lnTo>
                <a:lnTo>
                  <a:pt x="140457" y="323400"/>
                </a:lnTo>
                <a:lnTo>
                  <a:pt x="152814" y="326656"/>
                </a:lnTo>
                <a:lnTo>
                  <a:pt x="182417" y="337141"/>
                </a:lnTo>
                <a:lnTo>
                  <a:pt x="217128" y="346494"/>
                </a:lnTo>
                <a:lnTo>
                  <a:pt x="247233" y="353608"/>
                </a:lnTo>
                <a:lnTo>
                  <a:pt x="270526" y="358363"/>
                </a:lnTo>
                <a:lnTo>
                  <a:pt x="296753" y="363122"/>
                </a:lnTo>
                <a:lnTo>
                  <a:pt x="324285" y="365767"/>
                </a:lnTo>
                <a:lnTo>
                  <a:pt x="352396" y="367736"/>
                </a:lnTo>
                <a:lnTo>
                  <a:pt x="380765" y="371257"/>
                </a:lnTo>
                <a:lnTo>
                  <a:pt x="409249" y="373351"/>
                </a:lnTo>
                <a:lnTo>
                  <a:pt x="438577" y="374281"/>
                </a:lnTo>
                <a:lnTo>
                  <a:pt x="470132" y="374695"/>
                </a:lnTo>
                <a:lnTo>
                  <a:pt x="498444" y="374879"/>
                </a:lnTo>
                <a:lnTo>
                  <a:pt x="525051" y="374167"/>
                </a:lnTo>
                <a:lnTo>
                  <a:pt x="552750" y="371205"/>
                </a:lnTo>
                <a:lnTo>
                  <a:pt x="578820" y="367242"/>
                </a:lnTo>
                <a:lnTo>
                  <a:pt x="603635" y="362835"/>
                </a:lnTo>
                <a:lnTo>
                  <a:pt x="639125" y="355098"/>
                </a:lnTo>
                <a:lnTo>
                  <a:pt x="670102" y="342310"/>
                </a:lnTo>
                <a:lnTo>
                  <a:pt x="698595" y="324587"/>
                </a:lnTo>
                <a:lnTo>
                  <a:pt x="729958" y="301857"/>
                </a:lnTo>
                <a:lnTo>
                  <a:pt x="743039" y="287738"/>
                </a:lnTo>
                <a:lnTo>
                  <a:pt x="757905" y="254920"/>
                </a:lnTo>
                <a:lnTo>
                  <a:pt x="768485" y="225272"/>
                </a:lnTo>
                <a:lnTo>
                  <a:pt x="772019" y="199862"/>
                </a:lnTo>
                <a:lnTo>
                  <a:pt x="767509" y="167741"/>
                </a:lnTo>
                <a:lnTo>
                  <a:pt x="759647" y="141717"/>
                </a:lnTo>
                <a:lnTo>
                  <a:pt x="736461" y="111188"/>
                </a:lnTo>
                <a:lnTo>
                  <a:pt x="708951" y="82227"/>
                </a:lnTo>
                <a:lnTo>
                  <a:pt x="674089" y="54370"/>
                </a:lnTo>
                <a:lnTo>
                  <a:pt x="640509" y="37835"/>
                </a:lnTo>
                <a:lnTo>
                  <a:pt x="614385" y="27784"/>
                </a:lnTo>
                <a:lnTo>
                  <a:pt x="586898" y="18025"/>
                </a:lnTo>
                <a:lnTo>
                  <a:pt x="558014" y="9984"/>
                </a:lnTo>
                <a:lnTo>
                  <a:pt x="526655" y="6410"/>
                </a:lnTo>
                <a:lnTo>
                  <a:pt x="496314" y="2705"/>
                </a:lnTo>
                <a:lnTo>
                  <a:pt x="465366" y="0"/>
                </a:lnTo>
                <a:lnTo>
                  <a:pt x="430445" y="1444"/>
                </a:lnTo>
                <a:lnTo>
                  <a:pt x="395874" y="4731"/>
                </a:lnTo>
                <a:lnTo>
                  <a:pt x="361989" y="8838"/>
                </a:lnTo>
                <a:lnTo>
                  <a:pt x="328408" y="13309"/>
                </a:lnTo>
                <a:lnTo>
                  <a:pt x="294962" y="20059"/>
                </a:lnTo>
                <a:lnTo>
                  <a:pt x="261576" y="29144"/>
                </a:lnTo>
                <a:lnTo>
                  <a:pt x="228218" y="41119"/>
                </a:lnTo>
                <a:lnTo>
                  <a:pt x="196987" y="52263"/>
                </a:lnTo>
                <a:lnTo>
                  <a:pt x="167232" y="63300"/>
                </a:lnTo>
                <a:lnTo>
                  <a:pt x="138133" y="76144"/>
                </a:lnTo>
                <a:lnTo>
                  <a:pt x="111441" y="89790"/>
                </a:lnTo>
                <a:lnTo>
                  <a:pt x="86349" y="104586"/>
                </a:lnTo>
                <a:lnTo>
                  <a:pt x="51498" y="129972"/>
                </a:lnTo>
                <a:lnTo>
                  <a:pt x="26178" y="153721"/>
                </a:lnTo>
                <a:lnTo>
                  <a:pt x="9063" y="180514"/>
                </a:lnTo>
                <a:lnTo>
                  <a:pt x="1689" y="199147"/>
                </a:lnTo>
                <a:lnTo>
                  <a:pt x="0" y="215895"/>
                </a:lnTo>
                <a:lnTo>
                  <a:pt x="660" y="223695"/>
                </a:lnTo>
                <a:lnTo>
                  <a:pt x="12967" y="249842"/>
                </a:lnTo>
                <a:lnTo>
                  <a:pt x="35487" y="277698"/>
                </a:lnTo>
                <a:lnTo>
                  <a:pt x="65838" y="309058"/>
                </a:lnTo>
                <a:lnTo>
                  <a:pt x="94851" y="33216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22" name="SMARTInkShape-Group26"/>
          <p:cNvGrpSpPr/>
          <p:nvPr/>
        </p:nvGrpSpPr>
        <p:grpSpPr>
          <a:xfrm>
            <a:off x="4445504" y="3404479"/>
            <a:ext cx="993908" cy="646028"/>
            <a:chOff x="4445504" y="3404479"/>
            <a:chExt cx="993908" cy="646028"/>
          </a:xfrm>
        </p:grpSpPr>
        <p:sp>
          <p:nvSpPr>
            <p:cNvPr id="20" name="SMARTInkShape-14"/>
            <p:cNvSpPr/>
            <p:nvPr/>
          </p:nvSpPr>
          <p:spPr>
            <a:xfrm>
              <a:off x="4779169" y="3404479"/>
              <a:ext cx="660243" cy="295797"/>
            </a:xfrm>
            <a:custGeom>
              <a:avLst/>
              <a:gdLst/>
              <a:ahLst/>
              <a:cxnLst/>
              <a:rect l="0" t="0" r="0" b="0"/>
              <a:pathLst>
                <a:path w="660243" h="295797">
                  <a:moveTo>
                    <a:pt x="0" y="181684"/>
                  </a:moveTo>
                  <a:lnTo>
                    <a:pt x="0" y="185476"/>
                  </a:lnTo>
                  <a:lnTo>
                    <a:pt x="2116" y="189454"/>
                  </a:lnTo>
                  <a:lnTo>
                    <a:pt x="3792" y="191626"/>
                  </a:lnTo>
                  <a:lnTo>
                    <a:pt x="39386" y="207902"/>
                  </a:lnTo>
                  <a:lnTo>
                    <a:pt x="74749" y="219524"/>
                  </a:lnTo>
                  <a:lnTo>
                    <a:pt x="106020" y="230202"/>
                  </a:lnTo>
                  <a:lnTo>
                    <a:pt x="139628" y="240509"/>
                  </a:lnTo>
                  <a:lnTo>
                    <a:pt x="165244" y="249103"/>
                  </a:lnTo>
                  <a:lnTo>
                    <a:pt x="189859" y="258214"/>
                  </a:lnTo>
                  <a:lnTo>
                    <a:pt x="216144" y="265439"/>
                  </a:lnTo>
                  <a:lnTo>
                    <a:pt x="243701" y="271295"/>
                  </a:lnTo>
                  <a:lnTo>
                    <a:pt x="271824" y="276544"/>
                  </a:lnTo>
                  <a:lnTo>
                    <a:pt x="302315" y="281523"/>
                  </a:lnTo>
                  <a:lnTo>
                    <a:pt x="333593" y="286382"/>
                  </a:lnTo>
                  <a:lnTo>
                    <a:pt x="363370" y="291187"/>
                  </a:lnTo>
                  <a:lnTo>
                    <a:pt x="392479" y="293852"/>
                  </a:lnTo>
                  <a:lnTo>
                    <a:pt x="421291" y="295036"/>
                  </a:lnTo>
                  <a:lnTo>
                    <a:pt x="449972" y="295562"/>
                  </a:lnTo>
                  <a:lnTo>
                    <a:pt x="476477" y="295796"/>
                  </a:lnTo>
                  <a:lnTo>
                    <a:pt x="511595" y="293812"/>
                  </a:lnTo>
                  <a:lnTo>
                    <a:pt x="544225" y="288196"/>
                  </a:lnTo>
                  <a:lnTo>
                    <a:pt x="576912" y="279389"/>
                  </a:lnTo>
                  <a:lnTo>
                    <a:pt x="602472" y="266725"/>
                  </a:lnTo>
                  <a:lnTo>
                    <a:pt x="634521" y="238597"/>
                  </a:lnTo>
                  <a:lnTo>
                    <a:pt x="645911" y="222006"/>
                  </a:lnTo>
                  <a:lnTo>
                    <a:pt x="656872" y="193353"/>
                  </a:lnTo>
                  <a:lnTo>
                    <a:pt x="660242" y="176551"/>
                  </a:lnTo>
                  <a:lnTo>
                    <a:pt x="655940" y="146362"/>
                  </a:lnTo>
                  <a:lnTo>
                    <a:pt x="647446" y="117468"/>
                  </a:lnTo>
                  <a:lnTo>
                    <a:pt x="627512" y="88830"/>
                  </a:lnTo>
                  <a:lnTo>
                    <a:pt x="610762" y="68182"/>
                  </a:lnTo>
                  <a:lnTo>
                    <a:pt x="575345" y="46580"/>
                  </a:lnTo>
                  <a:lnTo>
                    <a:pt x="557334" y="36706"/>
                  </a:lnTo>
                  <a:lnTo>
                    <a:pt x="549329" y="27026"/>
                  </a:lnTo>
                  <a:lnTo>
                    <a:pt x="533071" y="19549"/>
                  </a:lnTo>
                  <a:lnTo>
                    <a:pt x="509970" y="13580"/>
                  </a:lnTo>
                  <a:lnTo>
                    <a:pt x="483828" y="8281"/>
                  </a:lnTo>
                  <a:lnTo>
                    <a:pt x="456335" y="3280"/>
                  </a:lnTo>
                  <a:lnTo>
                    <a:pt x="427447" y="0"/>
                  </a:lnTo>
                  <a:lnTo>
                    <a:pt x="396086" y="1187"/>
                  </a:lnTo>
                  <a:lnTo>
                    <a:pt x="365744" y="2244"/>
                  </a:lnTo>
                  <a:lnTo>
                    <a:pt x="335590" y="4301"/>
                  </a:lnTo>
                  <a:lnTo>
                    <a:pt x="303668" y="10507"/>
                  </a:lnTo>
                  <a:lnTo>
                    <a:pt x="268843" y="16440"/>
                  </a:lnTo>
                  <a:lnTo>
                    <a:pt x="233785" y="22517"/>
                  </a:lnTo>
                  <a:lnTo>
                    <a:pt x="202329" y="30510"/>
                  </a:lnTo>
                  <a:lnTo>
                    <a:pt x="176708" y="41470"/>
                  </a:lnTo>
                  <a:lnTo>
                    <a:pt x="144433" y="61028"/>
                  </a:lnTo>
                  <a:lnTo>
                    <a:pt x="108874" y="85179"/>
                  </a:lnTo>
                  <a:lnTo>
                    <a:pt x="90026" y="104141"/>
                  </a:lnTo>
                  <a:lnTo>
                    <a:pt x="78180" y="124842"/>
                  </a:lnTo>
                  <a:lnTo>
                    <a:pt x="76551" y="138958"/>
                  </a:lnTo>
                  <a:lnTo>
                    <a:pt x="81972" y="171216"/>
                  </a:lnTo>
                  <a:lnTo>
                    <a:pt x="95990" y="194986"/>
                  </a:lnTo>
                  <a:lnTo>
                    <a:pt x="126062" y="228804"/>
                  </a:lnTo>
                  <a:lnTo>
                    <a:pt x="135731" y="23883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1" name="SMARTInkShape-15"/>
            <p:cNvSpPr/>
            <p:nvPr/>
          </p:nvSpPr>
          <p:spPr>
            <a:xfrm>
              <a:off x="4445504" y="3709372"/>
              <a:ext cx="625551" cy="341135"/>
            </a:xfrm>
            <a:custGeom>
              <a:avLst/>
              <a:gdLst/>
              <a:ahLst/>
              <a:cxnLst/>
              <a:rect l="0" t="0" r="0" b="0"/>
              <a:pathLst>
                <a:path w="625551" h="341135">
                  <a:moveTo>
                    <a:pt x="40771" y="305416"/>
                  </a:moveTo>
                  <a:lnTo>
                    <a:pt x="44563" y="305416"/>
                  </a:lnTo>
                  <a:lnTo>
                    <a:pt x="45680" y="306209"/>
                  </a:lnTo>
                  <a:lnTo>
                    <a:pt x="46425" y="307532"/>
                  </a:lnTo>
                  <a:lnTo>
                    <a:pt x="46922" y="309208"/>
                  </a:lnTo>
                  <a:lnTo>
                    <a:pt x="48047" y="310325"/>
                  </a:lnTo>
                  <a:lnTo>
                    <a:pt x="66538" y="317273"/>
                  </a:lnTo>
                  <a:lnTo>
                    <a:pt x="93750" y="321340"/>
                  </a:lnTo>
                  <a:lnTo>
                    <a:pt x="122350" y="327332"/>
                  </a:lnTo>
                  <a:lnTo>
                    <a:pt x="155959" y="332017"/>
                  </a:lnTo>
                  <a:lnTo>
                    <a:pt x="180072" y="333113"/>
                  </a:lnTo>
                  <a:lnTo>
                    <a:pt x="206664" y="333601"/>
                  </a:lnTo>
                  <a:lnTo>
                    <a:pt x="232241" y="333817"/>
                  </a:lnTo>
                  <a:lnTo>
                    <a:pt x="258425" y="333120"/>
                  </a:lnTo>
                  <a:lnTo>
                    <a:pt x="288583" y="330164"/>
                  </a:lnTo>
                  <a:lnTo>
                    <a:pt x="318391" y="328321"/>
                  </a:lnTo>
                  <a:lnTo>
                    <a:pt x="348308" y="326708"/>
                  </a:lnTo>
                  <a:lnTo>
                    <a:pt x="380125" y="323346"/>
                  </a:lnTo>
                  <a:lnTo>
                    <a:pt x="408553" y="319205"/>
                  </a:lnTo>
                  <a:lnTo>
                    <a:pt x="435211" y="313925"/>
                  </a:lnTo>
                  <a:lnTo>
                    <a:pt x="462934" y="306287"/>
                  </a:lnTo>
                  <a:lnTo>
                    <a:pt x="489013" y="299717"/>
                  </a:lnTo>
                  <a:lnTo>
                    <a:pt x="513834" y="292564"/>
                  </a:lnTo>
                  <a:lnTo>
                    <a:pt x="549326" y="275943"/>
                  </a:lnTo>
                  <a:lnTo>
                    <a:pt x="579509" y="260612"/>
                  </a:lnTo>
                  <a:lnTo>
                    <a:pt x="603093" y="245221"/>
                  </a:lnTo>
                  <a:lnTo>
                    <a:pt x="615071" y="232625"/>
                  </a:lnTo>
                  <a:lnTo>
                    <a:pt x="621453" y="216972"/>
                  </a:lnTo>
                  <a:lnTo>
                    <a:pt x="625550" y="184846"/>
                  </a:lnTo>
                  <a:lnTo>
                    <a:pt x="622467" y="159007"/>
                  </a:lnTo>
                  <a:lnTo>
                    <a:pt x="612735" y="135035"/>
                  </a:lnTo>
                  <a:lnTo>
                    <a:pt x="589520" y="105602"/>
                  </a:lnTo>
                  <a:lnTo>
                    <a:pt x="557771" y="76857"/>
                  </a:lnTo>
                  <a:lnTo>
                    <a:pt x="525214" y="55397"/>
                  </a:lnTo>
                  <a:lnTo>
                    <a:pt x="490433" y="36073"/>
                  </a:lnTo>
                  <a:lnTo>
                    <a:pt x="466046" y="26164"/>
                  </a:lnTo>
                  <a:lnTo>
                    <a:pt x="439332" y="19114"/>
                  </a:lnTo>
                  <a:lnTo>
                    <a:pt x="411584" y="13335"/>
                  </a:lnTo>
                  <a:lnTo>
                    <a:pt x="383377" y="8120"/>
                  </a:lnTo>
                  <a:lnTo>
                    <a:pt x="354965" y="3158"/>
                  </a:lnTo>
                  <a:lnTo>
                    <a:pt x="326463" y="422"/>
                  </a:lnTo>
                  <a:lnTo>
                    <a:pt x="297920" y="0"/>
                  </a:lnTo>
                  <a:lnTo>
                    <a:pt x="269360" y="2459"/>
                  </a:lnTo>
                  <a:lnTo>
                    <a:pt x="240791" y="8314"/>
                  </a:lnTo>
                  <a:lnTo>
                    <a:pt x="212219" y="16208"/>
                  </a:lnTo>
                  <a:lnTo>
                    <a:pt x="183645" y="25008"/>
                  </a:lnTo>
                  <a:lnTo>
                    <a:pt x="155071" y="34211"/>
                  </a:lnTo>
                  <a:lnTo>
                    <a:pt x="127290" y="44386"/>
                  </a:lnTo>
                  <a:lnTo>
                    <a:pt x="101713" y="56846"/>
                  </a:lnTo>
                  <a:lnTo>
                    <a:pt x="68794" y="81041"/>
                  </a:lnTo>
                  <a:lnTo>
                    <a:pt x="38932" y="108318"/>
                  </a:lnTo>
                  <a:lnTo>
                    <a:pt x="17560" y="136509"/>
                  </a:lnTo>
                  <a:lnTo>
                    <a:pt x="4966" y="164970"/>
                  </a:lnTo>
                  <a:lnTo>
                    <a:pt x="0" y="193511"/>
                  </a:lnTo>
                  <a:lnTo>
                    <a:pt x="6113" y="222076"/>
                  </a:lnTo>
                  <a:lnTo>
                    <a:pt x="17978" y="250648"/>
                  </a:lnTo>
                  <a:lnTo>
                    <a:pt x="33287" y="267581"/>
                  </a:lnTo>
                  <a:lnTo>
                    <a:pt x="64218" y="288384"/>
                  </a:lnTo>
                  <a:lnTo>
                    <a:pt x="89292" y="300227"/>
                  </a:lnTo>
                  <a:lnTo>
                    <a:pt x="121603" y="313428"/>
                  </a:lnTo>
                  <a:lnTo>
                    <a:pt x="152896" y="323000"/>
                  </a:lnTo>
                  <a:lnTo>
                    <a:pt x="181092" y="329899"/>
                  </a:lnTo>
                  <a:lnTo>
                    <a:pt x="226509" y="34113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23" name="SMARTInkShape-16"/>
          <p:cNvSpPr/>
          <p:nvPr/>
        </p:nvSpPr>
        <p:spPr>
          <a:xfrm>
            <a:off x="6115050" y="3701681"/>
            <a:ext cx="691160" cy="373565"/>
          </a:xfrm>
          <a:custGeom>
            <a:avLst/>
            <a:gdLst/>
            <a:ahLst/>
            <a:cxnLst/>
            <a:rect l="0" t="0" r="0" b="0"/>
            <a:pathLst>
              <a:path w="691160" h="373565">
                <a:moveTo>
                  <a:pt x="0" y="213094"/>
                </a:moveTo>
                <a:lnTo>
                  <a:pt x="3792" y="213094"/>
                </a:lnTo>
                <a:lnTo>
                  <a:pt x="7771" y="215211"/>
                </a:lnTo>
                <a:lnTo>
                  <a:pt x="41377" y="239830"/>
                </a:lnTo>
                <a:lnTo>
                  <a:pt x="71438" y="253736"/>
                </a:lnTo>
                <a:lnTo>
                  <a:pt x="105481" y="267910"/>
                </a:lnTo>
                <a:lnTo>
                  <a:pt x="140703" y="282165"/>
                </a:lnTo>
                <a:lnTo>
                  <a:pt x="166516" y="293798"/>
                </a:lnTo>
                <a:lnTo>
                  <a:pt x="193863" y="306113"/>
                </a:lnTo>
                <a:lnTo>
                  <a:pt x="221893" y="316877"/>
                </a:lnTo>
                <a:lnTo>
                  <a:pt x="250225" y="326953"/>
                </a:lnTo>
                <a:lnTo>
                  <a:pt x="278692" y="335930"/>
                </a:lnTo>
                <a:lnTo>
                  <a:pt x="307220" y="342564"/>
                </a:lnTo>
                <a:lnTo>
                  <a:pt x="335773" y="350276"/>
                </a:lnTo>
                <a:lnTo>
                  <a:pt x="364339" y="358201"/>
                </a:lnTo>
                <a:lnTo>
                  <a:pt x="392909" y="364370"/>
                </a:lnTo>
                <a:lnTo>
                  <a:pt x="421483" y="367640"/>
                </a:lnTo>
                <a:lnTo>
                  <a:pt x="449263" y="369888"/>
                </a:lnTo>
                <a:lnTo>
                  <a:pt x="474839" y="373532"/>
                </a:lnTo>
                <a:lnTo>
                  <a:pt x="501552" y="373564"/>
                </a:lnTo>
                <a:lnTo>
                  <a:pt x="527712" y="370933"/>
                </a:lnTo>
                <a:lnTo>
                  <a:pt x="560290" y="364989"/>
                </a:lnTo>
                <a:lnTo>
                  <a:pt x="590051" y="357407"/>
                </a:lnTo>
                <a:lnTo>
                  <a:pt x="618183" y="345459"/>
                </a:lnTo>
                <a:lnTo>
                  <a:pt x="649425" y="325083"/>
                </a:lnTo>
                <a:lnTo>
                  <a:pt x="662489" y="312079"/>
                </a:lnTo>
                <a:lnTo>
                  <a:pt x="680163" y="277252"/>
                </a:lnTo>
                <a:lnTo>
                  <a:pt x="689597" y="247992"/>
                </a:lnTo>
                <a:lnTo>
                  <a:pt x="691159" y="221671"/>
                </a:lnTo>
                <a:lnTo>
                  <a:pt x="686946" y="193763"/>
                </a:lnTo>
                <a:lnTo>
                  <a:pt x="679878" y="166179"/>
                </a:lnTo>
                <a:lnTo>
                  <a:pt x="661553" y="133007"/>
                </a:lnTo>
                <a:lnTo>
                  <a:pt x="635238" y="99907"/>
                </a:lnTo>
                <a:lnTo>
                  <a:pt x="601406" y="70439"/>
                </a:lnTo>
                <a:lnTo>
                  <a:pt x="572777" y="49647"/>
                </a:lnTo>
                <a:lnTo>
                  <a:pt x="539510" y="33873"/>
                </a:lnTo>
                <a:lnTo>
                  <a:pt x="516272" y="26813"/>
                </a:lnTo>
                <a:lnTo>
                  <a:pt x="490598" y="18913"/>
                </a:lnTo>
                <a:lnTo>
                  <a:pt x="463313" y="11698"/>
                </a:lnTo>
                <a:lnTo>
                  <a:pt x="435311" y="8491"/>
                </a:lnTo>
                <a:lnTo>
                  <a:pt x="404874" y="4949"/>
                </a:lnTo>
                <a:lnTo>
                  <a:pt x="373619" y="1522"/>
                </a:lnTo>
                <a:lnTo>
                  <a:pt x="343853" y="0"/>
                </a:lnTo>
                <a:lnTo>
                  <a:pt x="314749" y="1439"/>
                </a:lnTo>
                <a:lnTo>
                  <a:pt x="285938" y="4725"/>
                </a:lnTo>
                <a:lnTo>
                  <a:pt x="257259" y="8831"/>
                </a:lnTo>
                <a:lnTo>
                  <a:pt x="228637" y="15419"/>
                </a:lnTo>
                <a:lnTo>
                  <a:pt x="201629" y="23639"/>
                </a:lnTo>
                <a:lnTo>
                  <a:pt x="168574" y="37191"/>
                </a:lnTo>
                <a:lnTo>
                  <a:pt x="139465" y="52054"/>
                </a:lnTo>
                <a:lnTo>
                  <a:pt x="116200" y="71981"/>
                </a:lnTo>
                <a:lnTo>
                  <a:pt x="104297" y="88729"/>
                </a:lnTo>
                <a:lnTo>
                  <a:pt x="96255" y="116008"/>
                </a:lnTo>
                <a:lnTo>
                  <a:pt x="97665" y="147992"/>
                </a:lnTo>
                <a:lnTo>
                  <a:pt x="106902" y="182604"/>
                </a:lnTo>
                <a:lnTo>
                  <a:pt x="119478" y="210391"/>
                </a:lnTo>
                <a:lnTo>
                  <a:pt x="134858" y="239674"/>
                </a:lnTo>
                <a:lnTo>
                  <a:pt x="149630" y="265918"/>
                </a:lnTo>
                <a:lnTo>
                  <a:pt x="171335" y="299213"/>
                </a:lnTo>
                <a:lnTo>
                  <a:pt x="185738" y="3202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SMARTInkShape-17"/>
          <p:cNvSpPr/>
          <p:nvPr/>
        </p:nvSpPr>
        <p:spPr>
          <a:xfrm>
            <a:off x="507206" y="2737585"/>
            <a:ext cx="8186731" cy="691416"/>
          </a:xfrm>
          <a:custGeom>
            <a:avLst/>
            <a:gdLst/>
            <a:ahLst/>
            <a:cxnLst/>
            <a:rect l="0" t="0" r="0" b="0"/>
            <a:pathLst>
              <a:path w="8186731" h="691416">
                <a:moveTo>
                  <a:pt x="3621882" y="55621"/>
                </a:moveTo>
                <a:lnTo>
                  <a:pt x="3611240" y="55621"/>
                </a:lnTo>
                <a:lnTo>
                  <a:pt x="3607098" y="53505"/>
                </a:lnTo>
                <a:lnTo>
                  <a:pt x="3602611" y="50712"/>
                </a:lnTo>
                <a:lnTo>
                  <a:pt x="3594829" y="49139"/>
                </a:lnTo>
                <a:lnTo>
                  <a:pt x="3582821" y="47880"/>
                </a:lnTo>
                <a:lnTo>
                  <a:pt x="3555916" y="42013"/>
                </a:lnTo>
                <a:lnTo>
                  <a:pt x="3526450" y="41374"/>
                </a:lnTo>
                <a:lnTo>
                  <a:pt x="3497072" y="41339"/>
                </a:lnTo>
                <a:lnTo>
                  <a:pt x="3465700" y="39218"/>
                </a:lnTo>
                <a:lnTo>
                  <a:pt x="3436338" y="35183"/>
                </a:lnTo>
                <a:lnTo>
                  <a:pt x="3407607" y="34386"/>
                </a:lnTo>
                <a:lnTo>
                  <a:pt x="3379002" y="34229"/>
                </a:lnTo>
                <a:lnTo>
                  <a:pt x="3344070" y="34989"/>
                </a:lnTo>
                <a:lnTo>
                  <a:pt x="3312598" y="40672"/>
                </a:lnTo>
                <a:lnTo>
                  <a:pt x="3298908" y="41931"/>
                </a:lnTo>
                <a:lnTo>
                  <a:pt x="3282443" y="48592"/>
                </a:lnTo>
                <a:lnTo>
                  <a:pt x="3281289" y="50141"/>
                </a:lnTo>
                <a:lnTo>
                  <a:pt x="3280520" y="51968"/>
                </a:lnTo>
                <a:lnTo>
                  <a:pt x="3279213" y="53186"/>
                </a:lnTo>
                <a:lnTo>
                  <a:pt x="3275645" y="54539"/>
                </a:lnTo>
                <a:lnTo>
                  <a:pt x="3274376" y="55693"/>
                </a:lnTo>
                <a:lnTo>
                  <a:pt x="3272966" y="59093"/>
                </a:lnTo>
                <a:lnTo>
                  <a:pt x="3271267" y="67743"/>
                </a:lnTo>
                <a:lnTo>
                  <a:pt x="3266994" y="74735"/>
                </a:lnTo>
                <a:lnTo>
                  <a:pt x="3265148" y="84209"/>
                </a:lnTo>
                <a:lnTo>
                  <a:pt x="3264702" y="118651"/>
                </a:lnTo>
                <a:lnTo>
                  <a:pt x="3263900" y="153321"/>
                </a:lnTo>
                <a:lnTo>
                  <a:pt x="3258543" y="171214"/>
                </a:lnTo>
                <a:lnTo>
                  <a:pt x="3257576" y="206706"/>
                </a:lnTo>
                <a:lnTo>
                  <a:pt x="3250701" y="240060"/>
                </a:lnTo>
                <a:lnTo>
                  <a:pt x="3250494" y="249794"/>
                </a:lnTo>
                <a:lnTo>
                  <a:pt x="3248329" y="255162"/>
                </a:lnTo>
                <a:lnTo>
                  <a:pt x="3246640" y="257704"/>
                </a:lnTo>
                <a:lnTo>
                  <a:pt x="3244263" y="268868"/>
                </a:lnTo>
                <a:lnTo>
                  <a:pt x="3243268" y="303253"/>
                </a:lnTo>
                <a:lnTo>
                  <a:pt x="3243265" y="308026"/>
                </a:lnTo>
                <a:lnTo>
                  <a:pt x="3242471" y="309616"/>
                </a:lnTo>
                <a:lnTo>
                  <a:pt x="3241147" y="310676"/>
                </a:lnTo>
                <a:lnTo>
                  <a:pt x="3239471" y="311383"/>
                </a:lnTo>
                <a:lnTo>
                  <a:pt x="3238354" y="312648"/>
                </a:lnTo>
                <a:lnTo>
                  <a:pt x="3237112" y="316170"/>
                </a:lnTo>
                <a:lnTo>
                  <a:pt x="3236413" y="322615"/>
                </a:lnTo>
                <a:lnTo>
                  <a:pt x="3235521" y="324105"/>
                </a:lnTo>
                <a:lnTo>
                  <a:pt x="3234133" y="325098"/>
                </a:lnTo>
                <a:lnTo>
                  <a:pt x="3232414" y="325760"/>
                </a:lnTo>
                <a:lnTo>
                  <a:pt x="3231267" y="326995"/>
                </a:lnTo>
                <a:lnTo>
                  <a:pt x="3228383" y="334282"/>
                </a:lnTo>
                <a:lnTo>
                  <a:pt x="3222133" y="341048"/>
                </a:lnTo>
                <a:lnTo>
                  <a:pt x="3221921" y="345068"/>
                </a:lnTo>
                <a:lnTo>
                  <a:pt x="3219754" y="349099"/>
                </a:lnTo>
                <a:lnTo>
                  <a:pt x="3210983" y="359337"/>
                </a:lnTo>
                <a:lnTo>
                  <a:pt x="3206956" y="361262"/>
                </a:lnTo>
                <a:lnTo>
                  <a:pt x="3204771" y="361776"/>
                </a:lnTo>
                <a:lnTo>
                  <a:pt x="3203314" y="362912"/>
                </a:lnTo>
                <a:lnTo>
                  <a:pt x="3201695" y="366291"/>
                </a:lnTo>
                <a:lnTo>
                  <a:pt x="3200470" y="367509"/>
                </a:lnTo>
                <a:lnTo>
                  <a:pt x="3196992" y="368863"/>
                </a:lnTo>
                <a:lnTo>
                  <a:pt x="3187434" y="369851"/>
                </a:lnTo>
                <a:lnTo>
                  <a:pt x="3180670" y="374837"/>
                </a:lnTo>
                <a:lnTo>
                  <a:pt x="3173147" y="376794"/>
                </a:lnTo>
                <a:lnTo>
                  <a:pt x="3147986" y="377088"/>
                </a:lnTo>
                <a:lnTo>
                  <a:pt x="3143238" y="379206"/>
                </a:lnTo>
                <a:lnTo>
                  <a:pt x="3138482" y="381999"/>
                </a:lnTo>
                <a:lnTo>
                  <a:pt x="3130549" y="383572"/>
                </a:lnTo>
                <a:lnTo>
                  <a:pt x="3095690" y="384217"/>
                </a:lnTo>
                <a:lnTo>
                  <a:pt x="3062359" y="384233"/>
                </a:lnTo>
                <a:lnTo>
                  <a:pt x="3027148" y="384234"/>
                </a:lnTo>
                <a:lnTo>
                  <a:pt x="2995310" y="384234"/>
                </a:lnTo>
                <a:lnTo>
                  <a:pt x="2963051" y="383440"/>
                </a:lnTo>
                <a:lnTo>
                  <a:pt x="2948876" y="378579"/>
                </a:lnTo>
                <a:lnTo>
                  <a:pt x="2916944" y="377177"/>
                </a:lnTo>
                <a:lnTo>
                  <a:pt x="2884582" y="377093"/>
                </a:lnTo>
                <a:lnTo>
                  <a:pt x="2852651" y="377090"/>
                </a:lnTo>
                <a:lnTo>
                  <a:pt x="2819395" y="377090"/>
                </a:lnTo>
                <a:lnTo>
                  <a:pt x="2786062" y="377090"/>
                </a:lnTo>
                <a:lnTo>
                  <a:pt x="2752725" y="377090"/>
                </a:lnTo>
                <a:lnTo>
                  <a:pt x="2726796" y="374973"/>
                </a:lnTo>
                <a:lnTo>
                  <a:pt x="2694876" y="370240"/>
                </a:lnTo>
                <a:lnTo>
                  <a:pt x="2660788" y="369972"/>
                </a:lnTo>
                <a:lnTo>
                  <a:pt x="2625780" y="369154"/>
                </a:lnTo>
                <a:lnTo>
                  <a:pt x="2590673" y="363465"/>
                </a:lnTo>
                <a:lnTo>
                  <a:pt x="2555008" y="362861"/>
                </a:lnTo>
                <a:lnTo>
                  <a:pt x="2536098" y="362026"/>
                </a:lnTo>
                <a:lnTo>
                  <a:pt x="2500381" y="351413"/>
                </a:lnTo>
                <a:lnTo>
                  <a:pt x="2464662" y="347976"/>
                </a:lnTo>
                <a:lnTo>
                  <a:pt x="2428943" y="342056"/>
                </a:lnTo>
                <a:lnTo>
                  <a:pt x="2399212" y="341461"/>
                </a:lnTo>
                <a:lnTo>
                  <a:pt x="2366555" y="339266"/>
                </a:lnTo>
                <a:lnTo>
                  <a:pt x="2348762" y="335720"/>
                </a:lnTo>
                <a:lnTo>
                  <a:pt x="2315068" y="334358"/>
                </a:lnTo>
                <a:lnTo>
                  <a:pt x="2280389" y="334239"/>
                </a:lnTo>
                <a:lnTo>
                  <a:pt x="2262907" y="332114"/>
                </a:lnTo>
                <a:lnTo>
                  <a:pt x="2227215" y="327526"/>
                </a:lnTo>
                <a:lnTo>
                  <a:pt x="2191498" y="327123"/>
                </a:lnTo>
                <a:lnTo>
                  <a:pt x="2155780" y="327087"/>
                </a:lnTo>
                <a:lnTo>
                  <a:pt x="2122178" y="327084"/>
                </a:lnTo>
                <a:lnTo>
                  <a:pt x="2091045" y="327084"/>
                </a:lnTo>
                <a:lnTo>
                  <a:pt x="2055729" y="327084"/>
                </a:lnTo>
                <a:lnTo>
                  <a:pt x="2020045" y="324967"/>
                </a:lnTo>
                <a:lnTo>
                  <a:pt x="1986446" y="320381"/>
                </a:lnTo>
                <a:lnTo>
                  <a:pt x="1952654" y="319966"/>
                </a:lnTo>
                <a:lnTo>
                  <a:pt x="1917902" y="319942"/>
                </a:lnTo>
                <a:lnTo>
                  <a:pt x="1882268" y="319940"/>
                </a:lnTo>
                <a:lnTo>
                  <a:pt x="1862351" y="319146"/>
                </a:lnTo>
                <a:lnTo>
                  <a:pt x="1832788" y="313458"/>
                </a:lnTo>
                <a:lnTo>
                  <a:pt x="1798508" y="312854"/>
                </a:lnTo>
                <a:lnTo>
                  <a:pt x="1768533" y="312801"/>
                </a:lnTo>
                <a:lnTo>
                  <a:pt x="1733424" y="312797"/>
                </a:lnTo>
                <a:lnTo>
                  <a:pt x="1697758" y="312796"/>
                </a:lnTo>
                <a:lnTo>
                  <a:pt x="1678848" y="312003"/>
                </a:lnTo>
                <a:lnTo>
                  <a:pt x="1647246" y="306314"/>
                </a:lnTo>
                <a:lnTo>
                  <a:pt x="1611994" y="305711"/>
                </a:lnTo>
                <a:lnTo>
                  <a:pt x="1576316" y="305658"/>
                </a:lnTo>
                <a:lnTo>
                  <a:pt x="1549709" y="303537"/>
                </a:lnTo>
                <a:lnTo>
                  <a:pt x="1519321" y="299171"/>
                </a:lnTo>
                <a:lnTo>
                  <a:pt x="1489390" y="298596"/>
                </a:lnTo>
                <a:lnTo>
                  <a:pt x="1456844" y="298520"/>
                </a:lnTo>
                <a:lnTo>
                  <a:pt x="1426453" y="298510"/>
                </a:lnTo>
                <a:lnTo>
                  <a:pt x="1399721" y="296393"/>
                </a:lnTo>
                <a:lnTo>
                  <a:pt x="1365191" y="292027"/>
                </a:lnTo>
                <a:lnTo>
                  <a:pt x="1334881" y="291452"/>
                </a:lnTo>
                <a:lnTo>
                  <a:pt x="1300031" y="291377"/>
                </a:lnTo>
                <a:lnTo>
                  <a:pt x="1265220" y="291367"/>
                </a:lnTo>
                <a:lnTo>
                  <a:pt x="1231081" y="291365"/>
                </a:lnTo>
                <a:lnTo>
                  <a:pt x="1198971" y="291365"/>
                </a:lnTo>
                <a:lnTo>
                  <a:pt x="1164276" y="291365"/>
                </a:lnTo>
                <a:lnTo>
                  <a:pt x="1128692" y="291365"/>
                </a:lnTo>
                <a:lnTo>
                  <a:pt x="1098646" y="291365"/>
                </a:lnTo>
                <a:lnTo>
                  <a:pt x="1069132" y="291365"/>
                </a:lnTo>
                <a:lnTo>
                  <a:pt x="1035524" y="291365"/>
                </a:lnTo>
                <a:lnTo>
                  <a:pt x="1000083" y="297019"/>
                </a:lnTo>
                <a:lnTo>
                  <a:pt x="969310" y="298313"/>
                </a:lnTo>
                <a:lnTo>
                  <a:pt x="934194" y="298492"/>
                </a:lnTo>
                <a:lnTo>
                  <a:pt x="900825" y="298507"/>
                </a:lnTo>
                <a:lnTo>
                  <a:pt x="865577" y="298509"/>
                </a:lnTo>
                <a:lnTo>
                  <a:pt x="831126" y="298509"/>
                </a:lnTo>
                <a:lnTo>
                  <a:pt x="796929" y="298509"/>
                </a:lnTo>
                <a:lnTo>
                  <a:pt x="761869" y="298509"/>
                </a:lnTo>
                <a:lnTo>
                  <a:pt x="728332" y="298509"/>
                </a:lnTo>
                <a:lnTo>
                  <a:pt x="695756" y="298509"/>
                </a:lnTo>
                <a:lnTo>
                  <a:pt x="667319" y="302301"/>
                </a:lnTo>
                <a:lnTo>
                  <a:pt x="636377" y="304991"/>
                </a:lnTo>
                <a:lnTo>
                  <a:pt x="607334" y="305522"/>
                </a:lnTo>
                <a:lnTo>
                  <a:pt x="578667" y="305627"/>
                </a:lnTo>
                <a:lnTo>
                  <a:pt x="550073" y="305647"/>
                </a:lnTo>
                <a:lnTo>
                  <a:pt x="521495" y="307768"/>
                </a:lnTo>
                <a:lnTo>
                  <a:pt x="492919" y="311803"/>
                </a:lnTo>
                <a:lnTo>
                  <a:pt x="464344" y="312600"/>
                </a:lnTo>
                <a:lnTo>
                  <a:pt x="435769" y="312757"/>
                </a:lnTo>
                <a:lnTo>
                  <a:pt x="400050" y="312791"/>
                </a:lnTo>
                <a:lnTo>
                  <a:pt x="364332" y="312795"/>
                </a:lnTo>
                <a:lnTo>
                  <a:pt x="330847" y="313590"/>
                </a:lnTo>
                <a:lnTo>
                  <a:pt x="300479" y="318451"/>
                </a:lnTo>
                <a:lnTo>
                  <a:pt x="267758" y="319646"/>
                </a:lnTo>
                <a:lnTo>
                  <a:pt x="236423" y="320676"/>
                </a:lnTo>
                <a:lnTo>
                  <a:pt x="207303" y="325583"/>
                </a:lnTo>
                <a:lnTo>
                  <a:pt x="178620" y="330580"/>
                </a:lnTo>
                <a:lnTo>
                  <a:pt x="145908" y="333507"/>
                </a:lnTo>
                <a:lnTo>
                  <a:pt x="113602" y="337925"/>
                </a:lnTo>
                <a:lnTo>
                  <a:pt x="81320" y="341069"/>
                </a:lnTo>
                <a:lnTo>
                  <a:pt x="62777" y="342105"/>
                </a:lnTo>
                <a:lnTo>
                  <a:pt x="48531" y="347014"/>
                </a:lnTo>
                <a:lnTo>
                  <a:pt x="30318" y="348427"/>
                </a:lnTo>
                <a:lnTo>
                  <a:pt x="22578" y="354658"/>
                </a:lnTo>
                <a:lnTo>
                  <a:pt x="15381" y="367873"/>
                </a:lnTo>
                <a:lnTo>
                  <a:pt x="13710" y="380150"/>
                </a:lnTo>
                <a:lnTo>
                  <a:pt x="8676" y="391041"/>
                </a:lnTo>
                <a:lnTo>
                  <a:pt x="5067" y="425157"/>
                </a:lnTo>
                <a:lnTo>
                  <a:pt x="2252" y="431791"/>
                </a:lnTo>
                <a:lnTo>
                  <a:pt x="132" y="462950"/>
                </a:lnTo>
                <a:lnTo>
                  <a:pt x="5" y="496011"/>
                </a:lnTo>
                <a:lnTo>
                  <a:pt x="0" y="529078"/>
                </a:lnTo>
                <a:lnTo>
                  <a:pt x="0" y="551825"/>
                </a:lnTo>
                <a:lnTo>
                  <a:pt x="2117" y="556085"/>
                </a:lnTo>
                <a:lnTo>
                  <a:pt x="6151" y="561496"/>
                </a:lnTo>
                <a:lnTo>
                  <a:pt x="8819" y="562236"/>
                </a:lnTo>
                <a:lnTo>
                  <a:pt x="10642" y="562433"/>
                </a:lnTo>
                <a:lnTo>
                  <a:pt x="11857" y="563358"/>
                </a:lnTo>
                <a:lnTo>
                  <a:pt x="13208" y="566503"/>
                </a:lnTo>
                <a:lnTo>
                  <a:pt x="14361" y="567659"/>
                </a:lnTo>
                <a:lnTo>
                  <a:pt x="20344" y="569667"/>
                </a:lnTo>
                <a:lnTo>
                  <a:pt x="52136" y="569970"/>
                </a:lnTo>
                <a:lnTo>
                  <a:pt x="59684" y="569177"/>
                </a:lnTo>
                <a:lnTo>
                  <a:pt x="73114" y="564317"/>
                </a:lnTo>
                <a:lnTo>
                  <a:pt x="104873" y="562915"/>
                </a:lnTo>
                <a:lnTo>
                  <a:pt x="137151" y="562835"/>
                </a:lnTo>
                <a:lnTo>
                  <a:pt x="169521" y="562829"/>
                </a:lnTo>
                <a:lnTo>
                  <a:pt x="200712" y="562828"/>
                </a:lnTo>
                <a:lnTo>
                  <a:pt x="235834" y="562828"/>
                </a:lnTo>
                <a:lnTo>
                  <a:pt x="265131" y="562828"/>
                </a:lnTo>
                <a:lnTo>
                  <a:pt x="298552" y="562828"/>
                </a:lnTo>
                <a:lnTo>
                  <a:pt x="332112" y="562828"/>
                </a:lnTo>
                <a:lnTo>
                  <a:pt x="359900" y="562828"/>
                </a:lnTo>
                <a:lnTo>
                  <a:pt x="388242" y="562828"/>
                </a:lnTo>
                <a:lnTo>
                  <a:pt x="421354" y="562828"/>
                </a:lnTo>
                <a:lnTo>
                  <a:pt x="455529" y="562828"/>
                </a:lnTo>
                <a:lnTo>
                  <a:pt x="478136" y="564944"/>
                </a:lnTo>
                <a:lnTo>
                  <a:pt x="510901" y="568978"/>
                </a:lnTo>
                <a:lnTo>
                  <a:pt x="535571" y="571647"/>
                </a:lnTo>
                <a:lnTo>
                  <a:pt x="561882" y="574685"/>
                </a:lnTo>
                <a:lnTo>
                  <a:pt x="590875" y="576395"/>
                </a:lnTo>
                <a:lnTo>
                  <a:pt x="618428" y="576902"/>
                </a:lnTo>
                <a:lnTo>
                  <a:pt x="649473" y="577073"/>
                </a:lnTo>
                <a:lnTo>
                  <a:pt x="682329" y="580899"/>
                </a:lnTo>
                <a:lnTo>
                  <a:pt x="713690" y="583595"/>
                </a:lnTo>
                <a:lnTo>
                  <a:pt x="742815" y="584128"/>
                </a:lnTo>
                <a:lnTo>
                  <a:pt x="771499" y="584233"/>
                </a:lnTo>
                <a:lnTo>
                  <a:pt x="805004" y="585047"/>
                </a:lnTo>
                <a:lnTo>
                  <a:pt x="835377" y="589912"/>
                </a:lnTo>
                <a:lnTo>
                  <a:pt x="868099" y="591108"/>
                </a:lnTo>
                <a:lnTo>
                  <a:pt x="899433" y="591344"/>
                </a:lnTo>
                <a:lnTo>
                  <a:pt x="928554" y="591391"/>
                </a:lnTo>
                <a:lnTo>
                  <a:pt x="957236" y="591400"/>
                </a:lnTo>
                <a:lnTo>
                  <a:pt x="990742" y="591402"/>
                </a:lnTo>
                <a:lnTo>
                  <a:pt x="1021114" y="591403"/>
                </a:lnTo>
                <a:lnTo>
                  <a:pt x="1053837" y="591403"/>
                </a:lnTo>
                <a:lnTo>
                  <a:pt x="1085171" y="591403"/>
                </a:lnTo>
                <a:lnTo>
                  <a:pt x="1114291" y="591403"/>
                </a:lnTo>
                <a:lnTo>
                  <a:pt x="1146766" y="591403"/>
                </a:lnTo>
                <a:lnTo>
                  <a:pt x="1178052" y="590609"/>
                </a:lnTo>
                <a:lnTo>
                  <a:pt x="1209279" y="585748"/>
                </a:lnTo>
                <a:lnTo>
                  <a:pt x="1241994" y="584553"/>
                </a:lnTo>
                <a:lnTo>
                  <a:pt x="1272180" y="584317"/>
                </a:lnTo>
                <a:lnTo>
                  <a:pt x="1305777" y="584270"/>
                </a:lnTo>
                <a:lnTo>
                  <a:pt x="1335580" y="584261"/>
                </a:lnTo>
                <a:lnTo>
                  <a:pt x="1369306" y="584260"/>
                </a:lnTo>
                <a:lnTo>
                  <a:pt x="1401839" y="582142"/>
                </a:lnTo>
                <a:lnTo>
                  <a:pt x="1429243" y="578604"/>
                </a:lnTo>
                <a:lnTo>
                  <a:pt x="1463155" y="577409"/>
                </a:lnTo>
                <a:lnTo>
                  <a:pt x="1493578" y="577173"/>
                </a:lnTo>
                <a:lnTo>
                  <a:pt x="1527222" y="577127"/>
                </a:lnTo>
                <a:lnTo>
                  <a:pt x="1557034" y="577117"/>
                </a:lnTo>
                <a:lnTo>
                  <a:pt x="1590762" y="577116"/>
                </a:lnTo>
                <a:lnTo>
                  <a:pt x="1621178" y="579232"/>
                </a:lnTo>
                <a:lnTo>
                  <a:pt x="1653909" y="583266"/>
                </a:lnTo>
                <a:lnTo>
                  <a:pt x="1685245" y="584063"/>
                </a:lnTo>
                <a:lnTo>
                  <a:pt x="1716483" y="584220"/>
                </a:lnTo>
                <a:lnTo>
                  <a:pt x="1749199" y="584251"/>
                </a:lnTo>
                <a:lnTo>
                  <a:pt x="1779386" y="585051"/>
                </a:lnTo>
                <a:lnTo>
                  <a:pt x="1815100" y="589913"/>
                </a:lnTo>
                <a:lnTo>
                  <a:pt x="1848936" y="591108"/>
                </a:lnTo>
                <a:lnTo>
                  <a:pt x="1884254" y="591344"/>
                </a:lnTo>
                <a:lnTo>
                  <a:pt x="1919688" y="591391"/>
                </a:lnTo>
                <a:lnTo>
                  <a:pt x="1953645" y="595192"/>
                </a:lnTo>
                <a:lnTo>
                  <a:pt x="1986017" y="597884"/>
                </a:lnTo>
                <a:lnTo>
                  <a:pt x="2020046" y="600532"/>
                </a:lnTo>
                <a:lnTo>
                  <a:pt x="2053726" y="604671"/>
                </a:lnTo>
                <a:lnTo>
                  <a:pt x="2081535" y="605388"/>
                </a:lnTo>
                <a:lnTo>
                  <a:pt x="2109883" y="609393"/>
                </a:lnTo>
                <a:lnTo>
                  <a:pt x="2142997" y="612154"/>
                </a:lnTo>
                <a:lnTo>
                  <a:pt x="2177172" y="612700"/>
                </a:lnTo>
                <a:lnTo>
                  <a:pt x="2210881" y="616600"/>
                </a:lnTo>
                <a:lnTo>
                  <a:pt x="2243204" y="620104"/>
                </a:lnTo>
                <a:lnTo>
                  <a:pt x="2277223" y="625500"/>
                </a:lnTo>
                <a:lnTo>
                  <a:pt x="2308270" y="626641"/>
                </a:lnTo>
                <a:lnTo>
                  <a:pt x="2333998" y="626908"/>
                </a:lnTo>
                <a:lnTo>
                  <a:pt x="2362664" y="627058"/>
                </a:lnTo>
                <a:lnTo>
                  <a:pt x="2398275" y="627109"/>
                </a:lnTo>
                <a:lnTo>
                  <a:pt x="2428475" y="627119"/>
                </a:lnTo>
                <a:lnTo>
                  <a:pt x="2458165" y="627120"/>
                </a:lnTo>
                <a:lnTo>
                  <a:pt x="2491664" y="627121"/>
                </a:lnTo>
                <a:lnTo>
                  <a:pt x="2521447" y="627121"/>
                </a:lnTo>
                <a:lnTo>
                  <a:pt x="2550260" y="627121"/>
                </a:lnTo>
                <a:lnTo>
                  <a:pt x="2578882" y="627121"/>
                </a:lnTo>
                <a:lnTo>
                  <a:pt x="2613817" y="627121"/>
                </a:lnTo>
                <a:lnTo>
                  <a:pt x="2644181" y="627121"/>
                </a:lnTo>
                <a:lnTo>
                  <a:pt x="2679037" y="627121"/>
                </a:lnTo>
                <a:lnTo>
                  <a:pt x="2714642" y="627121"/>
                </a:lnTo>
                <a:lnTo>
                  <a:pt x="2750346" y="627121"/>
                </a:lnTo>
                <a:lnTo>
                  <a:pt x="2786063" y="629238"/>
                </a:lnTo>
                <a:lnTo>
                  <a:pt x="2821782" y="633603"/>
                </a:lnTo>
                <a:lnTo>
                  <a:pt x="2857500" y="634178"/>
                </a:lnTo>
                <a:lnTo>
                  <a:pt x="2886869" y="635041"/>
                </a:lnTo>
                <a:lnTo>
                  <a:pt x="2920305" y="639916"/>
                </a:lnTo>
                <a:lnTo>
                  <a:pt x="2950075" y="641114"/>
                </a:lnTo>
                <a:lnTo>
                  <a:pt x="2983796" y="641351"/>
                </a:lnTo>
                <a:lnTo>
                  <a:pt x="3016327" y="643514"/>
                </a:lnTo>
                <a:lnTo>
                  <a:pt x="3049299" y="647557"/>
                </a:lnTo>
                <a:lnTo>
                  <a:pt x="3083652" y="653265"/>
                </a:lnTo>
                <a:lnTo>
                  <a:pt x="3116308" y="655216"/>
                </a:lnTo>
                <a:lnTo>
                  <a:pt x="3143734" y="655554"/>
                </a:lnTo>
                <a:lnTo>
                  <a:pt x="3177654" y="659460"/>
                </a:lnTo>
                <a:lnTo>
                  <a:pt x="3212987" y="662173"/>
                </a:lnTo>
                <a:lnTo>
                  <a:pt x="3241083" y="663436"/>
                </a:lnTo>
                <a:lnTo>
                  <a:pt x="3268722" y="667691"/>
                </a:lnTo>
                <a:lnTo>
                  <a:pt x="3299797" y="669531"/>
                </a:lnTo>
                <a:lnTo>
                  <a:pt x="3332658" y="669894"/>
                </a:lnTo>
                <a:lnTo>
                  <a:pt x="3364020" y="669966"/>
                </a:lnTo>
                <a:lnTo>
                  <a:pt x="3395263" y="672097"/>
                </a:lnTo>
                <a:lnTo>
                  <a:pt x="3427981" y="676134"/>
                </a:lnTo>
                <a:lnTo>
                  <a:pt x="3462283" y="676931"/>
                </a:lnTo>
                <a:lnTo>
                  <a:pt x="3494930" y="677089"/>
                </a:lnTo>
                <a:lnTo>
                  <a:pt x="3527925" y="677120"/>
                </a:lnTo>
                <a:lnTo>
                  <a:pt x="3558166" y="682035"/>
                </a:lnTo>
                <a:lnTo>
                  <a:pt x="3584659" y="683609"/>
                </a:lnTo>
                <a:lnTo>
                  <a:pt x="3619938" y="684140"/>
                </a:lnTo>
                <a:lnTo>
                  <a:pt x="3651204" y="686349"/>
                </a:lnTo>
                <a:lnTo>
                  <a:pt x="3676982" y="689163"/>
                </a:lnTo>
                <a:lnTo>
                  <a:pt x="3705676" y="690748"/>
                </a:lnTo>
                <a:lnTo>
                  <a:pt x="3741298" y="691283"/>
                </a:lnTo>
                <a:lnTo>
                  <a:pt x="3771499" y="691389"/>
                </a:lnTo>
                <a:lnTo>
                  <a:pt x="3805306" y="691410"/>
                </a:lnTo>
                <a:lnTo>
                  <a:pt x="3839241" y="691414"/>
                </a:lnTo>
                <a:lnTo>
                  <a:pt x="3869487" y="691415"/>
                </a:lnTo>
                <a:lnTo>
                  <a:pt x="3887157" y="690621"/>
                </a:lnTo>
                <a:lnTo>
                  <a:pt x="3922734" y="684933"/>
                </a:lnTo>
                <a:lnTo>
                  <a:pt x="3957745" y="684358"/>
                </a:lnTo>
                <a:lnTo>
                  <a:pt x="3987028" y="684288"/>
                </a:lnTo>
                <a:lnTo>
                  <a:pt x="4020446" y="684275"/>
                </a:lnTo>
                <a:lnTo>
                  <a:pt x="4042923" y="682155"/>
                </a:lnTo>
                <a:lnTo>
                  <a:pt x="4071851" y="678121"/>
                </a:lnTo>
                <a:lnTo>
                  <a:pt x="4105405" y="676530"/>
                </a:lnTo>
                <a:lnTo>
                  <a:pt x="4137903" y="671512"/>
                </a:lnTo>
                <a:lnTo>
                  <a:pt x="4170870" y="670285"/>
                </a:lnTo>
                <a:lnTo>
                  <a:pt x="4206015" y="670043"/>
                </a:lnTo>
                <a:lnTo>
                  <a:pt x="4234078" y="670002"/>
                </a:lnTo>
                <a:lnTo>
                  <a:pt x="4262502" y="669989"/>
                </a:lnTo>
                <a:lnTo>
                  <a:pt x="4290238" y="669985"/>
                </a:lnTo>
                <a:lnTo>
                  <a:pt x="4323462" y="669984"/>
                </a:lnTo>
                <a:lnTo>
                  <a:pt x="4350987" y="669984"/>
                </a:lnTo>
                <a:lnTo>
                  <a:pt x="4379250" y="667867"/>
                </a:lnTo>
                <a:lnTo>
                  <a:pt x="4407733" y="664329"/>
                </a:lnTo>
                <a:lnTo>
                  <a:pt x="4436281" y="663281"/>
                </a:lnTo>
                <a:lnTo>
                  <a:pt x="4464847" y="662971"/>
                </a:lnTo>
                <a:lnTo>
                  <a:pt x="4493420" y="662879"/>
                </a:lnTo>
                <a:lnTo>
                  <a:pt x="4521995" y="662852"/>
                </a:lnTo>
                <a:lnTo>
                  <a:pt x="4550569" y="660727"/>
                </a:lnTo>
                <a:lnTo>
                  <a:pt x="4579144" y="657187"/>
                </a:lnTo>
                <a:lnTo>
                  <a:pt x="4607719" y="656138"/>
                </a:lnTo>
                <a:lnTo>
                  <a:pt x="4642027" y="655783"/>
                </a:lnTo>
                <a:lnTo>
                  <a:pt x="4677437" y="655713"/>
                </a:lnTo>
                <a:lnTo>
                  <a:pt x="4705546" y="655702"/>
                </a:lnTo>
                <a:lnTo>
                  <a:pt x="4733983" y="655698"/>
                </a:lnTo>
                <a:lnTo>
                  <a:pt x="4761724" y="655697"/>
                </a:lnTo>
                <a:lnTo>
                  <a:pt x="4794949" y="655696"/>
                </a:lnTo>
                <a:lnTo>
                  <a:pt x="4822474" y="655696"/>
                </a:lnTo>
                <a:lnTo>
                  <a:pt x="4850737" y="655696"/>
                </a:lnTo>
                <a:lnTo>
                  <a:pt x="4879220" y="655696"/>
                </a:lnTo>
                <a:lnTo>
                  <a:pt x="4913497" y="655696"/>
                </a:lnTo>
                <a:lnTo>
                  <a:pt x="4948901" y="655696"/>
                </a:lnTo>
                <a:lnTo>
                  <a:pt x="4984353" y="655696"/>
                </a:lnTo>
                <a:lnTo>
                  <a:pt x="5014521" y="655696"/>
                </a:lnTo>
                <a:lnTo>
                  <a:pt x="5049114" y="655696"/>
                </a:lnTo>
                <a:lnTo>
                  <a:pt x="5084405" y="655696"/>
                </a:lnTo>
                <a:lnTo>
                  <a:pt x="5118333" y="655696"/>
                </a:lnTo>
                <a:lnTo>
                  <a:pt x="5149906" y="655696"/>
                </a:lnTo>
                <a:lnTo>
                  <a:pt x="5181190" y="655696"/>
                </a:lnTo>
                <a:lnTo>
                  <a:pt x="5213916" y="655696"/>
                </a:lnTo>
                <a:lnTo>
                  <a:pt x="5244105" y="655696"/>
                </a:lnTo>
                <a:lnTo>
                  <a:pt x="5277702" y="653580"/>
                </a:lnTo>
                <a:lnTo>
                  <a:pt x="5307504" y="649545"/>
                </a:lnTo>
                <a:lnTo>
                  <a:pt x="5341231" y="648749"/>
                </a:lnTo>
                <a:lnTo>
                  <a:pt x="5371648" y="648591"/>
                </a:lnTo>
                <a:lnTo>
                  <a:pt x="5400586" y="648560"/>
                </a:lnTo>
                <a:lnTo>
                  <a:pt x="5434142" y="648554"/>
                </a:lnTo>
                <a:lnTo>
                  <a:pt x="5466641" y="648553"/>
                </a:lnTo>
                <a:lnTo>
                  <a:pt x="5499607" y="648553"/>
                </a:lnTo>
                <a:lnTo>
                  <a:pt x="5529843" y="648553"/>
                </a:lnTo>
                <a:lnTo>
                  <a:pt x="5563450" y="648553"/>
                </a:lnTo>
                <a:lnTo>
                  <a:pt x="5593254" y="648553"/>
                </a:lnTo>
                <a:lnTo>
                  <a:pt x="5622866" y="648553"/>
                </a:lnTo>
                <a:lnTo>
                  <a:pt x="5656349" y="646436"/>
                </a:lnTo>
                <a:lnTo>
                  <a:pt x="5689921" y="642402"/>
                </a:lnTo>
                <a:lnTo>
                  <a:pt x="5721424" y="641605"/>
                </a:lnTo>
                <a:lnTo>
                  <a:pt x="5752693" y="641448"/>
                </a:lnTo>
                <a:lnTo>
                  <a:pt x="5785417" y="641417"/>
                </a:lnTo>
                <a:lnTo>
                  <a:pt x="5815605" y="641410"/>
                </a:lnTo>
                <a:lnTo>
                  <a:pt x="5849202" y="641409"/>
                </a:lnTo>
                <a:lnTo>
                  <a:pt x="5879004" y="641409"/>
                </a:lnTo>
                <a:lnTo>
                  <a:pt x="5904441" y="641409"/>
                </a:lnTo>
                <a:lnTo>
                  <a:pt x="5939670" y="641409"/>
                </a:lnTo>
                <a:lnTo>
                  <a:pt x="5968894" y="637617"/>
                </a:lnTo>
                <a:lnTo>
                  <a:pt x="6000896" y="634927"/>
                </a:lnTo>
                <a:lnTo>
                  <a:pt x="6034851" y="634396"/>
                </a:lnTo>
                <a:lnTo>
                  <a:pt x="6068517" y="634291"/>
                </a:lnTo>
                <a:lnTo>
                  <a:pt x="6100038" y="634270"/>
                </a:lnTo>
                <a:lnTo>
                  <a:pt x="6131311" y="636383"/>
                </a:lnTo>
                <a:lnTo>
                  <a:pt x="6148471" y="638381"/>
                </a:lnTo>
                <a:lnTo>
                  <a:pt x="6181007" y="637430"/>
                </a:lnTo>
                <a:lnTo>
                  <a:pt x="6213981" y="640623"/>
                </a:lnTo>
                <a:lnTo>
                  <a:pt x="6244218" y="641254"/>
                </a:lnTo>
                <a:lnTo>
                  <a:pt x="6277825" y="641378"/>
                </a:lnTo>
                <a:lnTo>
                  <a:pt x="6307629" y="641403"/>
                </a:lnTo>
                <a:lnTo>
                  <a:pt x="6333066" y="641407"/>
                </a:lnTo>
                <a:lnTo>
                  <a:pt x="6357732" y="641408"/>
                </a:lnTo>
                <a:lnTo>
                  <a:pt x="6384040" y="641408"/>
                </a:lnTo>
                <a:lnTo>
                  <a:pt x="6412238" y="641408"/>
                </a:lnTo>
                <a:lnTo>
                  <a:pt x="6445216" y="641409"/>
                </a:lnTo>
                <a:lnTo>
                  <a:pt x="6478277" y="641409"/>
                </a:lnTo>
                <a:lnTo>
                  <a:pt x="6508532" y="641409"/>
                </a:lnTo>
                <a:lnTo>
                  <a:pt x="6542143" y="641409"/>
                </a:lnTo>
                <a:lnTo>
                  <a:pt x="6571947" y="641409"/>
                </a:lnTo>
                <a:lnTo>
                  <a:pt x="6605675" y="641409"/>
                </a:lnTo>
                <a:lnTo>
                  <a:pt x="6639593" y="641409"/>
                </a:lnTo>
                <a:lnTo>
                  <a:pt x="6674781" y="641409"/>
                </a:lnTo>
                <a:lnTo>
                  <a:pt x="6707068" y="641409"/>
                </a:lnTo>
                <a:lnTo>
                  <a:pt x="6736376" y="640615"/>
                </a:lnTo>
                <a:lnTo>
                  <a:pt x="6765096" y="635754"/>
                </a:lnTo>
                <a:lnTo>
                  <a:pt x="6800052" y="634461"/>
                </a:lnTo>
                <a:lnTo>
                  <a:pt x="6830417" y="634291"/>
                </a:lnTo>
                <a:lnTo>
                  <a:pt x="6859620" y="634268"/>
                </a:lnTo>
                <a:lnTo>
                  <a:pt x="6879911" y="636383"/>
                </a:lnTo>
                <a:lnTo>
                  <a:pt x="6915213" y="640747"/>
                </a:lnTo>
                <a:lnTo>
                  <a:pt x="6950877" y="645114"/>
                </a:lnTo>
                <a:lnTo>
                  <a:pt x="6984472" y="648100"/>
                </a:lnTo>
                <a:lnTo>
                  <a:pt x="7019941" y="649287"/>
                </a:lnTo>
                <a:lnTo>
                  <a:pt x="7051667" y="654696"/>
                </a:lnTo>
                <a:lnTo>
                  <a:pt x="7084587" y="657681"/>
                </a:lnTo>
                <a:lnTo>
                  <a:pt x="7102408" y="661311"/>
                </a:lnTo>
                <a:lnTo>
                  <a:pt x="7136013" y="662638"/>
                </a:lnTo>
                <a:lnTo>
                  <a:pt x="7168095" y="662822"/>
                </a:lnTo>
                <a:lnTo>
                  <a:pt x="7201803" y="662838"/>
                </a:lnTo>
                <a:lnTo>
                  <a:pt x="7224521" y="662046"/>
                </a:lnTo>
                <a:lnTo>
                  <a:pt x="7243612" y="654021"/>
                </a:lnTo>
                <a:lnTo>
                  <a:pt x="7248459" y="650983"/>
                </a:lnTo>
                <a:lnTo>
                  <a:pt x="7255649" y="648479"/>
                </a:lnTo>
                <a:lnTo>
                  <a:pt x="7268567" y="637938"/>
                </a:lnTo>
                <a:lnTo>
                  <a:pt x="7270662" y="633781"/>
                </a:lnTo>
                <a:lnTo>
                  <a:pt x="7272911" y="622295"/>
                </a:lnTo>
                <a:lnTo>
                  <a:pt x="7277948" y="612821"/>
                </a:lnTo>
                <a:lnTo>
                  <a:pt x="7279474" y="578085"/>
                </a:lnTo>
                <a:lnTo>
                  <a:pt x="7279479" y="568583"/>
                </a:lnTo>
                <a:lnTo>
                  <a:pt x="7277364" y="563269"/>
                </a:lnTo>
                <a:lnTo>
                  <a:pt x="7275689" y="560740"/>
                </a:lnTo>
                <a:lnTo>
                  <a:pt x="7273331" y="549597"/>
                </a:lnTo>
                <a:lnTo>
                  <a:pt x="7271740" y="537313"/>
                </a:lnTo>
                <a:lnTo>
                  <a:pt x="7267486" y="528897"/>
                </a:lnTo>
                <a:lnTo>
                  <a:pt x="7265079" y="517497"/>
                </a:lnTo>
                <a:lnTo>
                  <a:pt x="7259674" y="506131"/>
                </a:lnTo>
                <a:lnTo>
                  <a:pt x="7259132" y="503598"/>
                </a:lnTo>
                <a:lnTo>
                  <a:pt x="7250838" y="487439"/>
                </a:lnTo>
                <a:lnTo>
                  <a:pt x="7249273" y="486375"/>
                </a:lnTo>
                <a:lnTo>
                  <a:pt x="7247436" y="485665"/>
                </a:lnTo>
                <a:lnTo>
                  <a:pt x="7246212" y="484399"/>
                </a:lnTo>
                <a:lnTo>
                  <a:pt x="7244085" y="478220"/>
                </a:lnTo>
                <a:lnTo>
                  <a:pt x="7243858" y="473641"/>
                </a:lnTo>
                <a:lnTo>
                  <a:pt x="7244620" y="472414"/>
                </a:lnTo>
                <a:lnTo>
                  <a:pt x="7245922" y="471595"/>
                </a:lnTo>
                <a:lnTo>
                  <a:pt x="7249922" y="470282"/>
                </a:lnTo>
                <a:lnTo>
                  <a:pt x="7250469" y="467986"/>
                </a:lnTo>
                <a:lnTo>
                  <a:pt x="7250615" y="466262"/>
                </a:lnTo>
                <a:lnTo>
                  <a:pt x="7251506" y="465113"/>
                </a:lnTo>
                <a:lnTo>
                  <a:pt x="7254612" y="463836"/>
                </a:lnTo>
                <a:lnTo>
                  <a:pt x="7289954" y="462820"/>
                </a:lnTo>
                <a:lnTo>
                  <a:pt x="7324785" y="462815"/>
                </a:lnTo>
                <a:lnTo>
                  <a:pt x="7359462" y="462815"/>
                </a:lnTo>
                <a:lnTo>
                  <a:pt x="7388877" y="462815"/>
                </a:lnTo>
                <a:lnTo>
                  <a:pt x="7424042" y="460698"/>
                </a:lnTo>
                <a:lnTo>
                  <a:pt x="7454975" y="455539"/>
                </a:lnTo>
                <a:lnTo>
                  <a:pt x="7482909" y="450958"/>
                </a:lnTo>
                <a:lnTo>
                  <a:pt x="7518084" y="448848"/>
                </a:lnTo>
                <a:lnTo>
                  <a:pt x="7549204" y="448570"/>
                </a:lnTo>
                <a:lnTo>
                  <a:pt x="7566832" y="446423"/>
                </a:lnTo>
                <a:lnTo>
                  <a:pt x="7596251" y="442047"/>
                </a:lnTo>
                <a:lnTo>
                  <a:pt x="7626054" y="441471"/>
                </a:lnTo>
                <a:lnTo>
                  <a:pt x="7658584" y="441395"/>
                </a:lnTo>
                <a:lnTo>
                  <a:pt x="7693883" y="442179"/>
                </a:lnTo>
                <a:lnTo>
                  <a:pt x="7729546" y="447535"/>
                </a:lnTo>
                <a:lnTo>
                  <a:pt x="7763023" y="449125"/>
                </a:lnTo>
                <a:lnTo>
                  <a:pt x="7793390" y="454143"/>
                </a:lnTo>
                <a:lnTo>
                  <a:pt x="7822320" y="459162"/>
                </a:lnTo>
                <a:lnTo>
                  <a:pt x="7851758" y="462094"/>
                </a:lnTo>
                <a:lnTo>
                  <a:pt x="7885207" y="464789"/>
                </a:lnTo>
                <a:lnTo>
                  <a:pt x="7914980" y="468937"/>
                </a:lnTo>
                <a:lnTo>
                  <a:pt x="7948701" y="474667"/>
                </a:lnTo>
                <a:lnTo>
                  <a:pt x="7979116" y="478738"/>
                </a:lnTo>
                <a:lnTo>
                  <a:pt x="8011848" y="486950"/>
                </a:lnTo>
                <a:lnTo>
                  <a:pt x="8044899" y="490806"/>
                </a:lnTo>
                <a:lnTo>
                  <a:pt x="8078924" y="496223"/>
                </a:lnTo>
                <a:lnTo>
                  <a:pt x="8109167" y="498230"/>
                </a:lnTo>
                <a:lnTo>
                  <a:pt x="8141127" y="497722"/>
                </a:lnTo>
                <a:lnTo>
                  <a:pt x="8164797" y="489714"/>
                </a:lnTo>
                <a:lnTo>
                  <a:pt x="8169843" y="486676"/>
                </a:lnTo>
                <a:lnTo>
                  <a:pt x="8174731" y="485326"/>
                </a:lnTo>
                <a:lnTo>
                  <a:pt x="8176352" y="484172"/>
                </a:lnTo>
                <a:lnTo>
                  <a:pt x="8177433" y="482610"/>
                </a:lnTo>
                <a:lnTo>
                  <a:pt x="8178634" y="478756"/>
                </a:lnTo>
                <a:lnTo>
                  <a:pt x="8179592" y="443763"/>
                </a:lnTo>
                <a:lnTo>
                  <a:pt x="8179594" y="411133"/>
                </a:lnTo>
                <a:lnTo>
                  <a:pt x="8178800" y="388776"/>
                </a:lnTo>
                <a:lnTo>
                  <a:pt x="8172891" y="357762"/>
                </a:lnTo>
                <a:lnTo>
                  <a:pt x="8173302" y="333417"/>
                </a:lnTo>
                <a:lnTo>
                  <a:pt x="8179156" y="298601"/>
                </a:lnTo>
                <a:lnTo>
                  <a:pt x="8184446" y="264889"/>
                </a:lnTo>
                <a:lnTo>
                  <a:pt x="8186604" y="232988"/>
                </a:lnTo>
                <a:lnTo>
                  <a:pt x="8186730" y="204598"/>
                </a:lnTo>
                <a:lnTo>
                  <a:pt x="8182943" y="192719"/>
                </a:lnTo>
                <a:lnTo>
                  <a:pt x="8175346" y="179393"/>
                </a:lnTo>
                <a:lnTo>
                  <a:pt x="8173737" y="171220"/>
                </a:lnTo>
                <a:lnTo>
                  <a:pt x="8171721" y="167612"/>
                </a:lnTo>
                <a:lnTo>
                  <a:pt x="8141257" y="142412"/>
                </a:lnTo>
                <a:lnTo>
                  <a:pt x="8109928" y="127513"/>
                </a:lnTo>
                <a:lnTo>
                  <a:pt x="8098625" y="123292"/>
                </a:lnTo>
                <a:lnTo>
                  <a:pt x="8064980" y="116567"/>
                </a:lnTo>
                <a:lnTo>
                  <a:pt x="8029534" y="113271"/>
                </a:lnTo>
                <a:lnTo>
                  <a:pt x="7997200" y="112870"/>
                </a:lnTo>
                <a:lnTo>
                  <a:pt x="7964354" y="112791"/>
                </a:lnTo>
                <a:lnTo>
                  <a:pt x="7933434" y="112777"/>
                </a:lnTo>
                <a:lnTo>
                  <a:pt x="7903810" y="113567"/>
                </a:lnTo>
                <a:lnTo>
                  <a:pt x="7874131" y="117681"/>
                </a:lnTo>
                <a:lnTo>
                  <a:pt x="7840555" y="119253"/>
                </a:lnTo>
                <a:lnTo>
                  <a:pt x="7805470" y="119719"/>
                </a:lnTo>
                <a:lnTo>
                  <a:pt x="7781807" y="119828"/>
                </a:lnTo>
                <a:lnTo>
                  <a:pt x="7755943" y="121993"/>
                </a:lnTo>
                <a:lnTo>
                  <a:pt x="7730161" y="124807"/>
                </a:lnTo>
                <a:lnTo>
                  <a:pt x="7697003" y="126392"/>
                </a:lnTo>
                <a:lnTo>
                  <a:pt x="7662395" y="126861"/>
                </a:lnTo>
                <a:lnTo>
                  <a:pt x="7627006" y="127000"/>
                </a:lnTo>
                <a:lnTo>
                  <a:pt x="7603269" y="127033"/>
                </a:lnTo>
                <a:lnTo>
                  <a:pt x="7577375" y="129164"/>
                </a:lnTo>
                <a:lnTo>
                  <a:pt x="7550784" y="131963"/>
                </a:lnTo>
                <a:lnTo>
                  <a:pt x="7525738" y="133207"/>
                </a:lnTo>
                <a:lnTo>
                  <a:pt x="7499260" y="133760"/>
                </a:lnTo>
                <a:lnTo>
                  <a:pt x="7472411" y="134006"/>
                </a:lnTo>
                <a:lnTo>
                  <a:pt x="7447249" y="134115"/>
                </a:lnTo>
                <a:lnTo>
                  <a:pt x="7422836" y="134164"/>
                </a:lnTo>
                <a:lnTo>
                  <a:pt x="7397963" y="134185"/>
                </a:lnTo>
                <a:lnTo>
                  <a:pt x="7371034" y="134195"/>
                </a:lnTo>
                <a:lnTo>
                  <a:pt x="7345307" y="132082"/>
                </a:lnTo>
                <a:lnTo>
                  <a:pt x="7319850" y="129292"/>
                </a:lnTo>
                <a:lnTo>
                  <a:pt x="7292661" y="128051"/>
                </a:lnTo>
                <a:lnTo>
                  <a:pt x="7266818" y="127500"/>
                </a:lnTo>
                <a:lnTo>
                  <a:pt x="7241309" y="127255"/>
                </a:lnTo>
                <a:lnTo>
                  <a:pt x="7214097" y="127146"/>
                </a:lnTo>
                <a:lnTo>
                  <a:pt x="7186128" y="127098"/>
                </a:lnTo>
                <a:lnTo>
                  <a:pt x="7157822" y="127076"/>
                </a:lnTo>
                <a:lnTo>
                  <a:pt x="7129367" y="127066"/>
                </a:lnTo>
                <a:lnTo>
                  <a:pt x="7100845" y="127062"/>
                </a:lnTo>
                <a:lnTo>
                  <a:pt x="7073088" y="126266"/>
                </a:lnTo>
                <a:lnTo>
                  <a:pt x="7047521" y="123267"/>
                </a:lnTo>
                <a:lnTo>
                  <a:pt x="7020813" y="121405"/>
                </a:lnTo>
                <a:lnTo>
                  <a:pt x="6993068" y="120577"/>
                </a:lnTo>
                <a:lnTo>
                  <a:pt x="6964861" y="120209"/>
                </a:lnTo>
                <a:lnTo>
                  <a:pt x="6938567" y="120046"/>
                </a:lnTo>
                <a:lnTo>
                  <a:pt x="6912857" y="119973"/>
                </a:lnTo>
                <a:lnTo>
                  <a:pt x="6885556" y="119941"/>
                </a:lnTo>
                <a:lnTo>
                  <a:pt x="6859664" y="119926"/>
                </a:lnTo>
                <a:lnTo>
                  <a:pt x="6834133" y="119920"/>
                </a:lnTo>
                <a:lnTo>
                  <a:pt x="6806912" y="119917"/>
                </a:lnTo>
                <a:lnTo>
                  <a:pt x="6781055" y="117799"/>
                </a:lnTo>
                <a:lnTo>
                  <a:pt x="6755540" y="115006"/>
                </a:lnTo>
                <a:lnTo>
                  <a:pt x="6728325" y="113765"/>
                </a:lnTo>
                <a:lnTo>
                  <a:pt x="6702471" y="113213"/>
                </a:lnTo>
                <a:lnTo>
                  <a:pt x="6677752" y="112967"/>
                </a:lnTo>
                <a:lnTo>
                  <a:pt x="6653535" y="112858"/>
                </a:lnTo>
                <a:lnTo>
                  <a:pt x="6627427" y="112810"/>
                </a:lnTo>
                <a:lnTo>
                  <a:pt x="6600742" y="112788"/>
                </a:lnTo>
                <a:lnTo>
                  <a:pt x="6575652" y="112779"/>
                </a:lnTo>
                <a:lnTo>
                  <a:pt x="6551272" y="110658"/>
                </a:lnTo>
                <a:lnTo>
                  <a:pt x="6527208" y="107863"/>
                </a:lnTo>
                <a:lnTo>
                  <a:pt x="6503284" y="106621"/>
                </a:lnTo>
                <a:lnTo>
                  <a:pt x="6479421" y="106069"/>
                </a:lnTo>
                <a:lnTo>
                  <a:pt x="6455586" y="105824"/>
                </a:lnTo>
                <a:lnTo>
                  <a:pt x="6431764" y="105715"/>
                </a:lnTo>
                <a:lnTo>
                  <a:pt x="6407947" y="103549"/>
                </a:lnTo>
                <a:lnTo>
                  <a:pt x="6384133" y="100735"/>
                </a:lnTo>
                <a:lnTo>
                  <a:pt x="6360320" y="99484"/>
                </a:lnTo>
                <a:lnTo>
                  <a:pt x="6336507" y="98928"/>
                </a:lnTo>
                <a:lnTo>
                  <a:pt x="6300788" y="98616"/>
                </a:lnTo>
                <a:lnTo>
                  <a:pt x="6265069" y="96406"/>
                </a:lnTo>
                <a:lnTo>
                  <a:pt x="6229350" y="92841"/>
                </a:lnTo>
                <a:lnTo>
                  <a:pt x="6193632" y="91785"/>
                </a:lnTo>
                <a:lnTo>
                  <a:pt x="6157913" y="91472"/>
                </a:lnTo>
                <a:lnTo>
                  <a:pt x="6124311" y="91379"/>
                </a:lnTo>
                <a:lnTo>
                  <a:pt x="6092130" y="91352"/>
                </a:lnTo>
                <a:lnTo>
                  <a:pt x="6059575" y="91343"/>
                </a:lnTo>
                <a:lnTo>
                  <a:pt x="6027705" y="89224"/>
                </a:lnTo>
                <a:lnTo>
                  <a:pt x="5993126" y="85686"/>
                </a:lnTo>
                <a:lnTo>
                  <a:pt x="5957745" y="84638"/>
                </a:lnTo>
                <a:lnTo>
                  <a:pt x="5924244" y="84327"/>
                </a:lnTo>
                <a:lnTo>
                  <a:pt x="5892093" y="84235"/>
                </a:lnTo>
                <a:lnTo>
                  <a:pt x="5857430" y="84207"/>
                </a:lnTo>
                <a:lnTo>
                  <a:pt x="5822025" y="84199"/>
                </a:lnTo>
                <a:lnTo>
                  <a:pt x="5786399" y="84197"/>
                </a:lnTo>
                <a:lnTo>
                  <a:pt x="5752824" y="82080"/>
                </a:lnTo>
                <a:lnTo>
                  <a:pt x="5720651" y="78542"/>
                </a:lnTo>
                <a:lnTo>
                  <a:pt x="5685983" y="77494"/>
                </a:lnTo>
                <a:lnTo>
                  <a:pt x="5650576" y="77183"/>
                </a:lnTo>
                <a:lnTo>
                  <a:pt x="5617066" y="77091"/>
                </a:lnTo>
                <a:lnTo>
                  <a:pt x="5584912" y="74947"/>
                </a:lnTo>
                <a:lnTo>
                  <a:pt x="5550249" y="71402"/>
                </a:lnTo>
                <a:lnTo>
                  <a:pt x="5514843" y="70351"/>
                </a:lnTo>
                <a:lnTo>
                  <a:pt x="5479218" y="70040"/>
                </a:lnTo>
                <a:lnTo>
                  <a:pt x="5443526" y="69948"/>
                </a:lnTo>
                <a:lnTo>
                  <a:pt x="5409932" y="69920"/>
                </a:lnTo>
                <a:lnTo>
                  <a:pt x="5377753" y="69912"/>
                </a:lnTo>
                <a:lnTo>
                  <a:pt x="5343083" y="67793"/>
                </a:lnTo>
                <a:lnTo>
                  <a:pt x="5307676" y="64255"/>
                </a:lnTo>
                <a:lnTo>
                  <a:pt x="5272049" y="63206"/>
                </a:lnTo>
                <a:lnTo>
                  <a:pt x="5238474" y="62896"/>
                </a:lnTo>
                <a:lnTo>
                  <a:pt x="5206301" y="62804"/>
                </a:lnTo>
                <a:lnTo>
                  <a:pt x="5171633" y="62776"/>
                </a:lnTo>
                <a:lnTo>
                  <a:pt x="5136226" y="62768"/>
                </a:lnTo>
                <a:lnTo>
                  <a:pt x="5102716" y="60649"/>
                </a:lnTo>
                <a:lnTo>
                  <a:pt x="5070562" y="57111"/>
                </a:lnTo>
                <a:lnTo>
                  <a:pt x="5038016" y="56063"/>
                </a:lnTo>
                <a:lnTo>
                  <a:pt x="5006147" y="55752"/>
                </a:lnTo>
                <a:lnTo>
                  <a:pt x="4971570" y="55660"/>
                </a:lnTo>
                <a:lnTo>
                  <a:pt x="4938306" y="55632"/>
                </a:lnTo>
                <a:lnTo>
                  <a:pt x="4906225" y="53508"/>
                </a:lnTo>
                <a:lnTo>
                  <a:pt x="4873700" y="49968"/>
                </a:lnTo>
                <a:lnTo>
                  <a:pt x="4843955" y="48919"/>
                </a:lnTo>
                <a:lnTo>
                  <a:pt x="4812917" y="48608"/>
                </a:lnTo>
                <a:lnTo>
                  <a:pt x="4780702" y="46399"/>
                </a:lnTo>
                <a:lnTo>
                  <a:pt x="4751048" y="42834"/>
                </a:lnTo>
                <a:lnTo>
                  <a:pt x="4722153" y="41778"/>
                </a:lnTo>
                <a:lnTo>
                  <a:pt x="4693484" y="41466"/>
                </a:lnTo>
                <a:lnTo>
                  <a:pt x="4664881" y="39256"/>
                </a:lnTo>
                <a:lnTo>
                  <a:pt x="4634181" y="35691"/>
                </a:lnTo>
                <a:lnTo>
                  <a:pt x="4602066" y="32518"/>
                </a:lnTo>
                <a:lnTo>
                  <a:pt x="4572442" y="28667"/>
                </a:lnTo>
                <a:lnTo>
                  <a:pt x="4541439" y="27527"/>
                </a:lnTo>
                <a:lnTo>
                  <a:pt x="4509235" y="27189"/>
                </a:lnTo>
                <a:lnTo>
                  <a:pt x="4479584" y="27088"/>
                </a:lnTo>
                <a:lnTo>
                  <a:pt x="4448574" y="24942"/>
                </a:lnTo>
                <a:lnTo>
                  <a:pt x="4416367" y="21396"/>
                </a:lnTo>
                <a:lnTo>
                  <a:pt x="4386715" y="20345"/>
                </a:lnTo>
                <a:lnTo>
                  <a:pt x="4357822" y="20033"/>
                </a:lnTo>
                <a:lnTo>
                  <a:pt x="4329153" y="17825"/>
                </a:lnTo>
                <a:lnTo>
                  <a:pt x="4300550" y="14260"/>
                </a:lnTo>
                <a:lnTo>
                  <a:pt x="4271966" y="13203"/>
                </a:lnTo>
                <a:lnTo>
                  <a:pt x="4241272" y="12891"/>
                </a:lnTo>
                <a:lnTo>
                  <a:pt x="4209159" y="10681"/>
                </a:lnTo>
                <a:lnTo>
                  <a:pt x="4179535" y="7116"/>
                </a:lnTo>
                <a:lnTo>
                  <a:pt x="4150650" y="6060"/>
                </a:lnTo>
                <a:lnTo>
                  <a:pt x="4121983" y="3630"/>
                </a:lnTo>
                <a:lnTo>
                  <a:pt x="4093381" y="0"/>
                </a:lnTo>
                <a:lnTo>
                  <a:pt x="4074324" y="738"/>
                </a:lnTo>
                <a:lnTo>
                  <a:pt x="4046539" y="7698"/>
                </a:lnTo>
                <a:lnTo>
                  <a:pt x="4013299" y="6262"/>
                </a:lnTo>
                <a:lnTo>
                  <a:pt x="3985772" y="7923"/>
                </a:lnTo>
                <a:lnTo>
                  <a:pt x="3966967" y="9816"/>
                </a:lnTo>
                <a:lnTo>
                  <a:pt x="3938530" y="7213"/>
                </a:lnTo>
                <a:lnTo>
                  <a:pt x="3909996" y="6088"/>
                </a:lnTo>
                <a:lnTo>
                  <a:pt x="3881432" y="5755"/>
                </a:lnTo>
                <a:lnTo>
                  <a:pt x="3852861" y="5656"/>
                </a:lnTo>
                <a:lnTo>
                  <a:pt x="3825081" y="5627"/>
                </a:lnTo>
                <a:lnTo>
                  <a:pt x="3789725" y="5617"/>
                </a:lnTo>
                <a:lnTo>
                  <a:pt x="3760778" y="5616"/>
                </a:lnTo>
                <a:lnTo>
                  <a:pt x="3725871" y="5615"/>
                </a:lnTo>
                <a:lnTo>
                  <a:pt x="3697849" y="5615"/>
                </a:lnTo>
                <a:lnTo>
                  <a:pt x="3664845" y="6409"/>
                </a:lnTo>
                <a:lnTo>
                  <a:pt x="3637875" y="10525"/>
                </a:lnTo>
                <a:lnTo>
                  <a:pt x="3602433" y="12317"/>
                </a:lnTo>
                <a:lnTo>
                  <a:pt x="3568475" y="16464"/>
                </a:lnTo>
                <a:lnTo>
                  <a:pt x="3536102" y="20017"/>
                </a:lnTo>
                <a:lnTo>
                  <a:pt x="3502073" y="25423"/>
                </a:lnTo>
                <a:lnTo>
                  <a:pt x="3472186" y="30518"/>
                </a:lnTo>
                <a:lnTo>
                  <a:pt x="3421857" y="4133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SMARTInkShape-18"/>
          <p:cNvSpPr/>
          <p:nvPr/>
        </p:nvSpPr>
        <p:spPr>
          <a:xfrm>
            <a:off x="7583358" y="3143483"/>
            <a:ext cx="370674" cy="341070"/>
          </a:xfrm>
          <a:custGeom>
            <a:avLst/>
            <a:gdLst/>
            <a:ahLst/>
            <a:cxnLst/>
            <a:rect l="0" t="0" r="0" b="0"/>
            <a:pathLst>
              <a:path w="370674" h="341070">
                <a:moveTo>
                  <a:pt x="81886" y="249798"/>
                </a:moveTo>
                <a:lnTo>
                  <a:pt x="81886" y="253590"/>
                </a:lnTo>
                <a:lnTo>
                  <a:pt x="79769" y="257569"/>
                </a:lnTo>
                <a:lnTo>
                  <a:pt x="76976" y="261983"/>
                </a:lnTo>
                <a:lnTo>
                  <a:pt x="75183" y="271285"/>
                </a:lnTo>
                <a:lnTo>
                  <a:pt x="75037" y="273647"/>
                </a:lnTo>
                <a:lnTo>
                  <a:pt x="66406" y="280506"/>
                </a:lnTo>
                <a:lnTo>
                  <a:pt x="59660" y="284558"/>
                </a:lnTo>
                <a:lnTo>
                  <a:pt x="55956" y="288846"/>
                </a:lnTo>
                <a:lnTo>
                  <a:pt x="54280" y="293293"/>
                </a:lnTo>
                <a:lnTo>
                  <a:pt x="53957" y="297845"/>
                </a:lnTo>
                <a:lnTo>
                  <a:pt x="55329" y="301673"/>
                </a:lnTo>
                <a:lnTo>
                  <a:pt x="61087" y="308043"/>
                </a:lnTo>
                <a:lnTo>
                  <a:pt x="92381" y="330039"/>
                </a:lnTo>
                <a:lnTo>
                  <a:pt x="125189" y="338594"/>
                </a:lnTo>
                <a:lnTo>
                  <a:pt x="158320" y="341069"/>
                </a:lnTo>
                <a:lnTo>
                  <a:pt x="190734" y="336854"/>
                </a:lnTo>
                <a:lnTo>
                  <a:pt x="223684" y="331994"/>
                </a:lnTo>
                <a:lnTo>
                  <a:pt x="253917" y="318481"/>
                </a:lnTo>
                <a:lnTo>
                  <a:pt x="285407" y="305228"/>
                </a:lnTo>
                <a:lnTo>
                  <a:pt x="318761" y="283766"/>
                </a:lnTo>
                <a:lnTo>
                  <a:pt x="340630" y="263567"/>
                </a:lnTo>
                <a:lnTo>
                  <a:pt x="356540" y="235408"/>
                </a:lnTo>
                <a:lnTo>
                  <a:pt x="367326" y="204799"/>
                </a:lnTo>
                <a:lnTo>
                  <a:pt x="370673" y="187730"/>
                </a:lnTo>
                <a:lnTo>
                  <a:pt x="368471" y="155252"/>
                </a:lnTo>
                <a:lnTo>
                  <a:pt x="366420" y="137928"/>
                </a:lnTo>
                <a:lnTo>
                  <a:pt x="354284" y="107403"/>
                </a:lnTo>
                <a:lnTo>
                  <a:pt x="340216" y="78443"/>
                </a:lnTo>
                <a:lnTo>
                  <a:pt x="316447" y="49792"/>
                </a:lnTo>
                <a:lnTo>
                  <a:pt x="295848" y="29935"/>
                </a:lnTo>
                <a:lnTo>
                  <a:pt x="265437" y="13193"/>
                </a:lnTo>
                <a:lnTo>
                  <a:pt x="247602" y="5734"/>
                </a:lnTo>
                <a:lnTo>
                  <a:pt x="212398" y="946"/>
                </a:lnTo>
                <a:lnTo>
                  <a:pt x="178486" y="0"/>
                </a:lnTo>
                <a:lnTo>
                  <a:pt x="150637" y="3628"/>
                </a:lnTo>
                <a:lnTo>
                  <a:pt x="118485" y="17669"/>
                </a:lnTo>
                <a:lnTo>
                  <a:pt x="89203" y="37846"/>
                </a:lnTo>
                <a:lnTo>
                  <a:pt x="58243" y="71515"/>
                </a:lnTo>
                <a:lnTo>
                  <a:pt x="35676" y="99841"/>
                </a:lnTo>
                <a:lnTo>
                  <a:pt x="19312" y="132159"/>
                </a:lnTo>
                <a:lnTo>
                  <a:pt x="7290" y="163414"/>
                </a:lnTo>
                <a:lnTo>
                  <a:pt x="37" y="195912"/>
                </a:lnTo>
                <a:lnTo>
                  <a:pt x="0" y="208386"/>
                </a:lnTo>
                <a:lnTo>
                  <a:pt x="6445" y="232005"/>
                </a:lnTo>
                <a:lnTo>
                  <a:pt x="13054" y="243291"/>
                </a:lnTo>
                <a:lnTo>
                  <a:pt x="23832" y="255455"/>
                </a:lnTo>
                <a:lnTo>
                  <a:pt x="44224" y="268878"/>
                </a:lnTo>
                <a:lnTo>
                  <a:pt x="45665" y="272837"/>
                </a:lnTo>
                <a:lnTo>
                  <a:pt x="45833" y="277063"/>
                </a:lnTo>
                <a:lnTo>
                  <a:pt x="49119" y="280675"/>
                </a:lnTo>
                <a:lnTo>
                  <a:pt x="68914" y="289550"/>
                </a:lnTo>
                <a:lnTo>
                  <a:pt x="104047" y="297544"/>
                </a:lnTo>
                <a:lnTo>
                  <a:pt x="138044" y="304416"/>
                </a:lnTo>
                <a:lnTo>
                  <a:pt x="146180" y="30694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SMARTInkShape-19"/>
          <p:cNvSpPr/>
          <p:nvPr/>
        </p:nvSpPr>
        <p:spPr>
          <a:xfrm>
            <a:off x="1228725" y="3900488"/>
            <a:ext cx="685801" cy="50007"/>
          </a:xfrm>
          <a:custGeom>
            <a:avLst/>
            <a:gdLst/>
            <a:ahLst/>
            <a:cxnLst/>
            <a:rect l="0" t="0" r="0" b="0"/>
            <a:pathLst>
              <a:path w="685801" h="50007">
                <a:moveTo>
                  <a:pt x="0" y="7143"/>
                </a:moveTo>
                <a:lnTo>
                  <a:pt x="31434" y="7143"/>
                </a:lnTo>
                <a:lnTo>
                  <a:pt x="61745" y="7143"/>
                </a:lnTo>
                <a:lnTo>
                  <a:pt x="93474" y="7143"/>
                </a:lnTo>
                <a:lnTo>
                  <a:pt x="114479" y="5027"/>
                </a:lnTo>
                <a:lnTo>
                  <a:pt x="146703" y="992"/>
                </a:lnTo>
                <a:lnTo>
                  <a:pt x="174260" y="294"/>
                </a:lnTo>
                <a:lnTo>
                  <a:pt x="202533" y="87"/>
                </a:lnTo>
                <a:lnTo>
                  <a:pt x="234811" y="25"/>
                </a:lnTo>
                <a:lnTo>
                  <a:pt x="265718" y="7"/>
                </a:lnTo>
                <a:lnTo>
                  <a:pt x="294984" y="2"/>
                </a:lnTo>
                <a:lnTo>
                  <a:pt x="327556" y="0"/>
                </a:lnTo>
                <a:lnTo>
                  <a:pt x="358550" y="0"/>
                </a:lnTo>
                <a:lnTo>
                  <a:pt x="391634" y="3792"/>
                </a:lnTo>
                <a:lnTo>
                  <a:pt x="426572" y="6150"/>
                </a:lnTo>
                <a:lnTo>
                  <a:pt x="462060" y="6849"/>
                </a:lnTo>
                <a:lnTo>
                  <a:pt x="493918" y="10848"/>
                </a:lnTo>
                <a:lnTo>
                  <a:pt x="527258" y="17060"/>
                </a:lnTo>
                <a:lnTo>
                  <a:pt x="558479" y="23928"/>
                </a:lnTo>
                <a:lnTo>
                  <a:pt x="587839" y="27198"/>
                </a:lnTo>
                <a:lnTo>
                  <a:pt x="620500" y="34006"/>
                </a:lnTo>
                <a:lnTo>
                  <a:pt x="653300" y="41539"/>
                </a:lnTo>
                <a:lnTo>
                  <a:pt x="685800" y="5000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40" name="SMARTInkShape-Group31"/>
          <p:cNvGrpSpPr/>
          <p:nvPr/>
        </p:nvGrpSpPr>
        <p:grpSpPr>
          <a:xfrm>
            <a:off x="1193006" y="3893344"/>
            <a:ext cx="792958" cy="450057"/>
            <a:chOff x="1193006" y="3893344"/>
            <a:chExt cx="792958" cy="450057"/>
          </a:xfrm>
        </p:grpSpPr>
        <p:sp>
          <p:nvSpPr>
            <p:cNvPr id="27" name="SMARTInkShape-20"/>
            <p:cNvSpPr/>
            <p:nvPr/>
          </p:nvSpPr>
          <p:spPr>
            <a:xfrm>
              <a:off x="1594175" y="3893344"/>
              <a:ext cx="156045" cy="200026"/>
            </a:xfrm>
            <a:custGeom>
              <a:avLst/>
              <a:gdLst/>
              <a:ahLst/>
              <a:cxnLst/>
              <a:rect l="0" t="0" r="0" b="0"/>
              <a:pathLst>
                <a:path w="156045" h="200026">
                  <a:moveTo>
                    <a:pt x="70319" y="0"/>
                  </a:moveTo>
                  <a:lnTo>
                    <a:pt x="66526" y="0"/>
                  </a:lnTo>
                  <a:lnTo>
                    <a:pt x="66203" y="794"/>
                  </a:lnTo>
                  <a:lnTo>
                    <a:pt x="69271" y="7771"/>
                  </a:lnTo>
                  <a:lnTo>
                    <a:pt x="70112" y="20585"/>
                  </a:lnTo>
                  <a:lnTo>
                    <a:pt x="64150" y="53910"/>
                  </a:lnTo>
                  <a:lnTo>
                    <a:pt x="55532" y="86239"/>
                  </a:lnTo>
                  <a:lnTo>
                    <a:pt x="43266" y="120717"/>
                  </a:lnTo>
                  <a:lnTo>
                    <a:pt x="18223" y="155653"/>
                  </a:lnTo>
                  <a:lnTo>
                    <a:pt x="13298" y="160460"/>
                  </a:lnTo>
                  <a:lnTo>
                    <a:pt x="10874" y="161742"/>
                  </a:lnTo>
                  <a:lnTo>
                    <a:pt x="9258" y="163391"/>
                  </a:lnTo>
                  <a:lnTo>
                    <a:pt x="7462" y="167339"/>
                  </a:lnTo>
                  <a:lnTo>
                    <a:pt x="6189" y="168709"/>
                  </a:lnTo>
                  <a:lnTo>
                    <a:pt x="0" y="171089"/>
                  </a:lnTo>
                  <a:lnTo>
                    <a:pt x="4012" y="165675"/>
                  </a:lnTo>
                  <a:lnTo>
                    <a:pt x="6222" y="159244"/>
                  </a:lnTo>
                  <a:lnTo>
                    <a:pt x="15890" y="143806"/>
                  </a:lnTo>
                  <a:lnTo>
                    <a:pt x="24697" y="137203"/>
                  </a:lnTo>
                  <a:lnTo>
                    <a:pt x="40926" y="126907"/>
                  </a:lnTo>
                  <a:lnTo>
                    <a:pt x="57906" y="115919"/>
                  </a:lnTo>
                  <a:lnTo>
                    <a:pt x="91997" y="102607"/>
                  </a:lnTo>
                  <a:lnTo>
                    <a:pt x="123709" y="94308"/>
                  </a:lnTo>
                  <a:lnTo>
                    <a:pt x="155491" y="85823"/>
                  </a:lnTo>
                  <a:lnTo>
                    <a:pt x="152088" y="85754"/>
                  </a:lnTo>
                  <a:lnTo>
                    <a:pt x="120078" y="100199"/>
                  </a:lnTo>
                  <a:lnTo>
                    <a:pt x="91728" y="116433"/>
                  </a:lnTo>
                  <a:lnTo>
                    <a:pt x="69522" y="133483"/>
                  </a:lnTo>
                  <a:lnTo>
                    <a:pt x="65996" y="141611"/>
                  </a:lnTo>
                  <a:lnTo>
                    <a:pt x="64011" y="151320"/>
                  </a:lnTo>
                  <a:lnTo>
                    <a:pt x="67215" y="163016"/>
                  </a:lnTo>
                  <a:lnTo>
                    <a:pt x="73191" y="172743"/>
                  </a:lnTo>
                  <a:lnTo>
                    <a:pt x="83782" y="180653"/>
                  </a:lnTo>
                  <a:lnTo>
                    <a:pt x="118247" y="192839"/>
                  </a:lnTo>
                  <a:lnTo>
                    <a:pt x="156044" y="2000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8" name="SMARTInkShape-21"/>
            <p:cNvSpPr/>
            <p:nvPr/>
          </p:nvSpPr>
          <p:spPr>
            <a:xfrm>
              <a:off x="1328753" y="3904098"/>
              <a:ext cx="160253" cy="280567"/>
            </a:xfrm>
            <a:custGeom>
              <a:avLst/>
              <a:gdLst/>
              <a:ahLst/>
              <a:cxnLst/>
              <a:rect l="0" t="0" r="0" b="0"/>
              <a:pathLst>
                <a:path w="160253" h="280567">
                  <a:moveTo>
                    <a:pt x="71422" y="60683"/>
                  </a:moveTo>
                  <a:lnTo>
                    <a:pt x="71422" y="92057"/>
                  </a:lnTo>
                  <a:lnTo>
                    <a:pt x="69305" y="111519"/>
                  </a:lnTo>
                  <a:lnTo>
                    <a:pt x="65271" y="143221"/>
                  </a:lnTo>
                  <a:lnTo>
                    <a:pt x="57977" y="175148"/>
                  </a:lnTo>
                  <a:lnTo>
                    <a:pt x="44190" y="209088"/>
                  </a:lnTo>
                  <a:lnTo>
                    <a:pt x="33587" y="238958"/>
                  </a:lnTo>
                  <a:lnTo>
                    <a:pt x="13234" y="274170"/>
                  </a:lnTo>
                  <a:lnTo>
                    <a:pt x="11199" y="276827"/>
                  </a:lnTo>
                  <a:lnTo>
                    <a:pt x="6821" y="279778"/>
                  </a:lnTo>
                  <a:lnTo>
                    <a:pt x="4542" y="280566"/>
                  </a:lnTo>
                  <a:lnTo>
                    <a:pt x="3023" y="280296"/>
                  </a:lnTo>
                  <a:lnTo>
                    <a:pt x="2010" y="279323"/>
                  </a:lnTo>
                  <a:lnTo>
                    <a:pt x="1335" y="277881"/>
                  </a:lnTo>
                  <a:lnTo>
                    <a:pt x="64" y="245091"/>
                  </a:lnTo>
                  <a:lnTo>
                    <a:pt x="0" y="215466"/>
                  </a:lnTo>
                  <a:lnTo>
                    <a:pt x="2106" y="188566"/>
                  </a:lnTo>
                  <a:lnTo>
                    <a:pt x="5640" y="158370"/>
                  </a:lnTo>
                  <a:lnTo>
                    <a:pt x="8804" y="126405"/>
                  </a:lnTo>
                  <a:lnTo>
                    <a:pt x="16984" y="90952"/>
                  </a:lnTo>
                  <a:lnTo>
                    <a:pt x="31153" y="61018"/>
                  </a:lnTo>
                  <a:lnTo>
                    <a:pt x="44535" y="34291"/>
                  </a:lnTo>
                  <a:lnTo>
                    <a:pt x="62231" y="13490"/>
                  </a:lnTo>
                  <a:lnTo>
                    <a:pt x="71570" y="7958"/>
                  </a:lnTo>
                  <a:lnTo>
                    <a:pt x="96048" y="0"/>
                  </a:lnTo>
                  <a:lnTo>
                    <a:pt x="121408" y="2911"/>
                  </a:lnTo>
                  <a:lnTo>
                    <a:pt x="129621" y="7490"/>
                  </a:lnTo>
                  <a:lnTo>
                    <a:pt x="137770" y="14817"/>
                  </a:lnTo>
                  <a:lnTo>
                    <a:pt x="156988" y="46498"/>
                  </a:lnTo>
                  <a:lnTo>
                    <a:pt x="159423" y="51227"/>
                  </a:lnTo>
                  <a:lnTo>
                    <a:pt x="160252" y="55173"/>
                  </a:lnTo>
                  <a:lnTo>
                    <a:pt x="160010" y="58597"/>
                  </a:lnTo>
                  <a:lnTo>
                    <a:pt x="157995" y="69325"/>
                  </a:lnTo>
                  <a:lnTo>
                    <a:pt x="156730" y="78018"/>
                  </a:lnTo>
                  <a:lnTo>
                    <a:pt x="153522" y="87173"/>
                  </a:lnTo>
                  <a:lnTo>
                    <a:pt x="143461" y="101252"/>
                  </a:lnTo>
                  <a:lnTo>
                    <a:pt x="120302" y="119804"/>
                  </a:lnTo>
                  <a:lnTo>
                    <a:pt x="112726" y="122678"/>
                  </a:lnTo>
                  <a:lnTo>
                    <a:pt x="77274" y="124937"/>
                  </a:lnTo>
                  <a:lnTo>
                    <a:pt x="71422" y="12497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9" name="SMARTInkShape-22"/>
            <p:cNvSpPr/>
            <p:nvPr/>
          </p:nvSpPr>
          <p:spPr>
            <a:xfrm>
              <a:off x="1786157" y="4007670"/>
              <a:ext cx="70714" cy="64269"/>
            </a:xfrm>
            <a:custGeom>
              <a:avLst/>
              <a:gdLst/>
              <a:ahLst/>
              <a:cxnLst/>
              <a:rect l="0" t="0" r="0" b="0"/>
              <a:pathLst>
                <a:path w="70714" h="64269">
                  <a:moveTo>
                    <a:pt x="21212" y="14261"/>
                  </a:moveTo>
                  <a:lnTo>
                    <a:pt x="21212" y="18053"/>
                  </a:lnTo>
                  <a:lnTo>
                    <a:pt x="22006" y="19171"/>
                  </a:lnTo>
                  <a:lnTo>
                    <a:pt x="23328" y="19916"/>
                  </a:lnTo>
                  <a:lnTo>
                    <a:pt x="25004" y="20412"/>
                  </a:lnTo>
                  <a:lnTo>
                    <a:pt x="26915" y="19949"/>
                  </a:lnTo>
                  <a:lnTo>
                    <a:pt x="35685" y="15620"/>
                  </a:lnTo>
                  <a:lnTo>
                    <a:pt x="69514" y="7419"/>
                  </a:lnTo>
                  <a:lnTo>
                    <a:pt x="70082" y="6525"/>
                  </a:lnTo>
                  <a:lnTo>
                    <a:pt x="70713" y="3414"/>
                  </a:lnTo>
                  <a:lnTo>
                    <a:pt x="70087" y="2267"/>
                  </a:lnTo>
                  <a:lnTo>
                    <a:pt x="68877" y="1503"/>
                  </a:lnTo>
                  <a:lnTo>
                    <a:pt x="63380" y="427"/>
                  </a:lnTo>
                  <a:lnTo>
                    <a:pt x="41214" y="0"/>
                  </a:lnTo>
                  <a:lnTo>
                    <a:pt x="8213" y="10616"/>
                  </a:lnTo>
                  <a:lnTo>
                    <a:pt x="5402" y="13419"/>
                  </a:lnTo>
                  <a:lnTo>
                    <a:pt x="2279" y="20766"/>
                  </a:lnTo>
                  <a:lnTo>
                    <a:pt x="0" y="37809"/>
                  </a:lnTo>
                  <a:lnTo>
                    <a:pt x="1995" y="42718"/>
                  </a:lnTo>
                  <a:lnTo>
                    <a:pt x="3638" y="45139"/>
                  </a:lnTo>
                  <a:lnTo>
                    <a:pt x="25399" y="61088"/>
                  </a:lnTo>
                  <a:lnTo>
                    <a:pt x="35499" y="6426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0" name="SMARTInkShape-23"/>
            <p:cNvSpPr/>
            <p:nvPr/>
          </p:nvSpPr>
          <p:spPr>
            <a:xfrm>
              <a:off x="1193006" y="3922049"/>
              <a:ext cx="135733" cy="141673"/>
            </a:xfrm>
            <a:custGeom>
              <a:avLst/>
              <a:gdLst/>
              <a:ahLst/>
              <a:cxnLst/>
              <a:rect l="0" t="0" r="0" b="0"/>
              <a:pathLst>
                <a:path w="135733" h="141673">
                  <a:moveTo>
                    <a:pt x="135732" y="7014"/>
                  </a:moveTo>
                  <a:lnTo>
                    <a:pt x="131939" y="3221"/>
                  </a:lnTo>
                  <a:lnTo>
                    <a:pt x="127961" y="1359"/>
                  </a:lnTo>
                  <a:lnTo>
                    <a:pt x="93049" y="0"/>
                  </a:lnTo>
                  <a:lnTo>
                    <a:pt x="62877" y="681"/>
                  </a:lnTo>
                  <a:lnTo>
                    <a:pt x="52816" y="3670"/>
                  </a:lnTo>
                  <a:lnTo>
                    <a:pt x="45170" y="9761"/>
                  </a:lnTo>
                  <a:lnTo>
                    <a:pt x="39920" y="16966"/>
                  </a:lnTo>
                  <a:lnTo>
                    <a:pt x="37586" y="22814"/>
                  </a:lnTo>
                  <a:lnTo>
                    <a:pt x="38666" y="30175"/>
                  </a:lnTo>
                  <a:lnTo>
                    <a:pt x="42585" y="38739"/>
                  </a:lnTo>
                  <a:lnTo>
                    <a:pt x="53716" y="51691"/>
                  </a:lnTo>
                  <a:lnTo>
                    <a:pt x="85803" y="78906"/>
                  </a:lnTo>
                  <a:lnTo>
                    <a:pt x="119067" y="108023"/>
                  </a:lnTo>
                  <a:lnTo>
                    <a:pt x="129559" y="116141"/>
                  </a:lnTo>
                  <a:lnTo>
                    <a:pt x="132988" y="121131"/>
                  </a:lnTo>
                  <a:lnTo>
                    <a:pt x="133903" y="123573"/>
                  </a:lnTo>
                  <a:lnTo>
                    <a:pt x="133719" y="125995"/>
                  </a:lnTo>
                  <a:lnTo>
                    <a:pt x="131397" y="130802"/>
                  </a:lnTo>
                  <a:lnTo>
                    <a:pt x="121835" y="137972"/>
                  </a:lnTo>
                  <a:lnTo>
                    <a:pt x="105156" y="141330"/>
                  </a:lnTo>
                  <a:lnTo>
                    <a:pt x="78186" y="141672"/>
                  </a:lnTo>
                  <a:lnTo>
                    <a:pt x="47812" y="137035"/>
                  </a:lnTo>
                  <a:lnTo>
                    <a:pt x="32362" y="135445"/>
                  </a:lnTo>
                  <a:lnTo>
                    <a:pt x="0" y="12845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1" name="SMARTInkShape-24"/>
            <p:cNvSpPr/>
            <p:nvPr/>
          </p:nvSpPr>
          <p:spPr>
            <a:xfrm>
              <a:off x="1528763" y="3979069"/>
              <a:ext cx="7144" cy="92870"/>
            </a:xfrm>
            <a:custGeom>
              <a:avLst/>
              <a:gdLst/>
              <a:ahLst/>
              <a:cxnLst/>
              <a:rect l="0" t="0" r="0" b="0"/>
              <a:pathLst>
                <a:path w="7144" h="92870">
                  <a:moveTo>
                    <a:pt x="7143" y="0"/>
                  </a:moveTo>
                  <a:lnTo>
                    <a:pt x="7143" y="31455"/>
                  </a:lnTo>
                  <a:lnTo>
                    <a:pt x="7143" y="64323"/>
                  </a:lnTo>
                  <a:lnTo>
                    <a:pt x="6350" y="73038"/>
                  </a:lnTo>
                  <a:lnTo>
                    <a:pt x="0" y="9286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2" name="SMARTInkShape-25"/>
            <p:cNvSpPr/>
            <p:nvPr/>
          </p:nvSpPr>
          <p:spPr>
            <a:xfrm>
              <a:off x="1578856" y="4214813"/>
              <a:ext cx="14201" cy="50007"/>
            </a:xfrm>
            <a:custGeom>
              <a:avLst/>
              <a:gdLst/>
              <a:ahLst/>
              <a:cxnLst/>
              <a:rect l="0" t="0" r="0" b="0"/>
              <a:pathLst>
                <a:path w="14201" h="50007">
                  <a:moveTo>
                    <a:pt x="7057" y="0"/>
                  </a:moveTo>
                  <a:lnTo>
                    <a:pt x="3264" y="0"/>
                  </a:lnTo>
                  <a:lnTo>
                    <a:pt x="2147" y="793"/>
                  </a:lnTo>
                  <a:lnTo>
                    <a:pt x="1402" y="2116"/>
                  </a:lnTo>
                  <a:lnTo>
                    <a:pt x="207" y="9942"/>
                  </a:lnTo>
                  <a:lnTo>
                    <a:pt x="0" y="16792"/>
                  </a:lnTo>
                  <a:lnTo>
                    <a:pt x="5633" y="36037"/>
                  </a:lnTo>
                  <a:lnTo>
                    <a:pt x="14200" y="5000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 name="SMARTInkShape-26"/>
            <p:cNvSpPr/>
            <p:nvPr/>
          </p:nvSpPr>
          <p:spPr>
            <a:xfrm>
              <a:off x="1443127" y="4207688"/>
              <a:ext cx="64197" cy="92724"/>
            </a:xfrm>
            <a:custGeom>
              <a:avLst/>
              <a:gdLst/>
              <a:ahLst/>
              <a:cxnLst/>
              <a:rect l="0" t="0" r="0" b="0"/>
              <a:pathLst>
                <a:path w="64197" h="92724">
                  <a:moveTo>
                    <a:pt x="28486" y="42843"/>
                  </a:moveTo>
                  <a:lnTo>
                    <a:pt x="24693" y="46635"/>
                  </a:lnTo>
                  <a:lnTo>
                    <a:pt x="22831" y="50614"/>
                  </a:lnTo>
                  <a:lnTo>
                    <a:pt x="19356" y="69984"/>
                  </a:lnTo>
                  <a:lnTo>
                    <a:pt x="16490" y="75543"/>
                  </a:lnTo>
                  <a:lnTo>
                    <a:pt x="14083" y="83135"/>
                  </a:lnTo>
                  <a:lnTo>
                    <a:pt x="7375" y="92424"/>
                  </a:lnTo>
                  <a:lnTo>
                    <a:pt x="3357" y="92723"/>
                  </a:lnTo>
                  <a:lnTo>
                    <a:pt x="2208" y="91972"/>
                  </a:lnTo>
                  <a:lnTo>
                    <a:pt x="1442" y="90677"/>
                  </a:lnTo>
                  <a:lnTo>
                    <a:pt x="364" y="85062"/>
                  </a:lnTo>
                  <a:lnTo>
                    <a:pt x="0" y="76054"/>
                  </a:lnTo>
                  <a:lnTo>
                    <a:pt x="9861" y="51939"/>
                  </a:lnTo>
                  <a:lnTo>
                    <a:pt x="33255" y="16593"/>
                  </a:lnTo>
                  <a:lnTo>
                    <a:pt x="40394" y="5609"/>
                  </a:lnTo>
                  <a:lnTo>
                    <a:pt x="48506" y="722"/>
                  </a:lnTo>
                  <a:lnTo>
                    <a:pt x="56730" y="0"/>
                  </a:lnTo>
                  <a:lnTo>
                    <a:pt x="60755" y="3779"/>
                  </a:lnTo>
                  <a:lnTo>
                    <a:pt x="62671" y="7754"/>
                  </a:lnTo>
                  <a:lnTo>
                    <a:pt x="64144" y="20511"/>
                  </a:lnTo>
                  <a:lnTo>
                    <a:pt x="64196" y="37178"/>
                  </a:lnTo>
                  <a:lnTo>
                    <a:pt x="62084" y="42442"/>
                  </a:lnTo>
                  <a:lnTo>
                    <a:pt x="59293" y="47427"/>
                  </a:lnTo>
                  <a:lnTo>
                    <a:pt x="57061" y="571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SMARTInkShape-27"/>
            <p:cNvSpPr/>
            <p:nvPr/>
          </p:nvSpPr>
          <p:spPr>
            <a:xfrm>
              <a:off x="1922095" y="4029395"/>
              <a:ext cx="63869" cy="121125"/>
            </a:xfrm>
            <a:custGeom>
              <a:avLst/>
              <a:gdLst/>
              <a:ahLst/>
              <a:cxnLst/>
              <a:rect l="0" t="0" r="0" b="0"/>
              <a:pathLst>
                <a:path w="63869" h="121125">
                  <a:moveTo>
                    <a:pt x="63868" y="13968"/>
                  </a:moveTo>
                  <a:lnTo>
                    <a:pt x="63868" y="10175"/>
                  </a:lnTo>
                  <a:lnTo>
                    <a:pt x="63074" y="9058"/>
                  </a:lnTo>
                  <a:lnTo>
                    <a:pt x="61751" y="8313"/>
                  </a:lnTo>
                  <a:lnTo>
                    <a:pt x="37459" y="400"/>
                  </a:lnTo>
                  <a:lnTo>
                    <a:pt x="29376" y="0"/>
                  </a:lnTo>
                  <a:lnTo>
                    <a:pt x="22609" y="1939"/>
                  </a:lnTo>
                  <a:lnTo>
                    <a:pt x="9310" y="11884"/>
                  </a:lnTo>
                  <a:lnTo>
                    <a:pt x="4430" y="16481"/>
                  </a:lnTo>
                  <a:lnTo>
                    <a:pt x="1732" y="23287"/>
                  </a:lnTo>
                  <a:lnTo>
                    <a:pt x="0" y="44383"/>
                  </a:lnTo>
                  <a:lnTo>
                    <a:pt x="3493" y="60727"/>
                  </a:lnTo>
                  <a:lnTo>
                    <a:pt x="12585" y="86299"/>
                  </a:lnTo>
                  <a:lnTo>
                    <a:pt x="13851" y="119614"/>
                  </a:lnTo>
                  <a:lnTo>
                    <a:pt x="13061" y="120117"/>
                  </a:lnTo>
                  <a:lnTo>
                    <a:pt x="6718" y="12112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SMARTInkShape-28"/>
            <p:cNvSpPr/>
            <p:nvPr/>
          </p:nvSpPr>
          <p:spPr>
            <a:xfrm>
              <a:off x="1264454" y="4100513"/>
              <a:ext cx="127067" cy="207014"/>
            </a:xfrm>
            <a:custGeom>
              <a:avLst/>
              <a:gdLst/>
              <a:ahLst/>
              <a:cxnLst/>
              <a:rect l="0" t="0" r="0" b="0"/>
              <a:pathLst>
                <a:path w="127067" h="207014">
                  <a:moveTo>
                    <a:pt x="35709" y="0"/>
                  </a:moveTo>
                  <a:lnTo>
                    <a:pt x="35709" y="31921"/>
                  </a:lnTo>
                  <a:lnTo>
                    <a:pt x="34915" y="45529"/>
                  </a:lnTo>
                  <a:lnTo>
                    <a:pt x="28433" y="79547"/>
                  </a:lnTo>
                  <a:lnTo>
                    <a:pt x="22501" y="114427"/>
                  </a:lnTo>
                  <a:lnTo>
                    <a:pt x="17519" y="137197"/>
                  </a:lnTo>
                  <a:lnTo>
                    <a:pt x="19118" y="152922"/>
                  </a:lnTo>
                  <a:lnTo>
                    <a:pt x="12514" y="186769"/>
                  </a:lnTo>
                  <a:lnTo>
                    <a:pt x="6611" y="198214"/>
                  </a:lnTo>
                  <a:lnTo>
                    <a:pt x="105" y="207013"/>
                  </a:lnTo>
                  <a:lnTo>
                    <a:pt x="0" y="201004"/>
                  </a:lnTo>
                  <a:lnTo>
                    <a:pt x="5695" y="189605"/>
                  </a:lnTo>
                  <a:lnTo>
                    <a:pt x="27002" y="154541"/>
                  </a:lnTo>
                  <a:lnTo>
                    <a:pt x="39038" y="141216"/>
                  </a:lnTo>
                  <a:lnTo>
                    <a:pt x="71657" y="119188"/>
                  </a:lnTo>
                  <a:lnTo>
                    <a:pt x="105674" y="97729"/>
                  </a:lnTo>
                  <a:lnTo>
                    <a:pt x="127066" y="86844"/>
                  </a:lnTo>
                  <a:lnTo>
                    <a:pt x="126776" y="86471"/>
                  </a:lnTo>
                  <a:lnTo>
                    <a:pt x="124337" y="86056"/>
                  </a:lnTo>
                  <a:lnTo>
                    <a:pt x="123369" y="86740"/>
                  </a:lnTo>
                  <a:lnTo>
                    <a:pt x="122294" y="89615"/>
                  </a:lnTo>
                  <a:lnTo>
                    <a:pt x="121213" y="90699"/>
                  </a:lnTo>
                  <a:lnTo>
                    <a:pt x="98513" y="102727"/>
                  </a:lnTo>
                  <a:lnTo>
                    <a:pt x="63213" y="134475"/>
                  </a:lnTo>
                  <a:lnTo>
                    <a:pt x="53430" y="146918"/>
                  </a:lnTo>
                  <a:lnTo>
                    <a:pt x="51013" y="154568"/>
                  </a:lnTo>
                  <a:lnTo>
                    <a:pt x="50130" y="166659"/>
                  </a:lnTo>
                  <a:lnTo>
                    <a:pt x="52172" y="171437"/>
                  </a:lnTo>
                  <a:lnTo>
                    <a:pt x="53828" y="173823"/>
                  </a:lnTo>
                  <a:lnTo>
                    <a:pt x="63743" y="180972"/>
                  </a:lnTo>
                  <a:lnTo>
                    <a:pt x="100002" y="19288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SMARTInkShape-29"/>
            <p:cNvSpPr/>
            <p:nvPr/>
          </p:nvSpPr>
          <p:spPr>
            <a:xfrm>
              <a:off x="1543050" y="3914775"/>
              <a:ext cx="28576" cy="14289"/>
            </a:xfrm>
            <a:custGeom>
              <a:avLst/>
              <a:gdLst/>
              <a:ahLst/>
              <a:cxnLst/>
              <a:rect l="0" t="0" r="0" b="0"/>
              <a:pathLst>
                <a:path w="28576" h="14289">
                  <a:moveTo>
                    <a:pt x="28575" y="14288"/>
                  </a:moveTo>
                  <a:lnTo>
                    <a:pt x="24783" y="10495"/>
                  </a:lnTo>
                  <a:lnTo>
                    <a:pt x="20804" y="8633"/>
                  </a:lnTo>
                  <a:lnTo>
                    <a:pt x="18632" y="8137"/>
                  </a:lnTo>
                  <a:lnTo>
                    <a:pt x="7266" y="720"/>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SMARTInkShape-30"/>
            <p:cNvSpPr/>
            <p:nvPr/>
          </p:nvSpPr>
          <p:spPr>
            <a:xfrm>
              <a:off x="1650206" y="4108085"/>
              <a:ext cx="71439" cy="185310"/>
            </a:xfrm>
            <a:custGeom>
              <a:avLst/>
              <a:gdLst/>
              <a:ahLst/>
              <a:cxnLst/>
              <a:rect l="0" t="0" r="0" b="0"/>
              <a:pathLst>
                <a:path w="71439" h="185310">
                  <a:moveTo>
                    <a:pt x="0" y="185309"/>
                  </a:moveTo>
                  <a:lnTo>
                    <a:pt x="0" y="179158"/>
                  </a:lnTo>
                  <a:lnTo>
                    <a:pt x="3793" y="174667"/>
                  </a:lnTo>
                  <a:lnTo>
                    <a:pt x="5655" y="168408"/>
                  </a:lnTo>
                  <a:lnTo>
                    <a:pt x="7086" y="138507"/>
                  </a:lnTo>
                  <a:lnTo>
                    <a:pt x="7139" y="104941"/>
                  </a:lnTo>
                  <a:lnTo>
                    <a:pt x="7144" y="70914"/>
                  </a:lnTo>
                  <a:lnTo>
                    <a:pt x="7938" y="40253"/>
                  </a:lnTo>
                  <a:lnTo>
                    <a:pt x="14420" y="17198"/>
                  </a:lnTo>
                  <a:lnTo>
                    <a:pt x="24144" y="4460"/>
                  </a:lnTo>
                  <a:lnTo>
                    <a:pt x="30839" y="1744"/>
                  </a:lnTo>
                  <a:lnTo>
                    <a:pt x="48072" y="0"/>
                  </a:lnTo>
                  <a:lnTo>
                    <a:pt x="71438" y="671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SMARTInkShape-31"/>
            <p:cNvSpPr/>
            <p:nvPr/>
          </p:nvSpPr>
          <p:spPr>
            <a:xfrm>
              <a:off x="1635919" y="4179104"/>
              <a:ext cx="214313" cy="164297"/>
            </a:xfrm>
            <a:custGeom>
              <a:avLst/>
              <a:gdLst/>
              <a:ahLst/>
              <a:cxnLst/>
              <a:rect l="0" t="0" r="0" b="0"/>
              <a:pathLst>
                <a:path w="214313" h="164297">
                  <a:moveTo>
                    <a:pt x="0" y="35709"/>
                  </a:moveTo>
                  <a:lnTo>
                    <a:pt x="3792" y="35709"/>
                  </a:lnTo>
                  <a:lnTo>
                    <a:pt x="4909" y="36502"/>
                  </a:lnTo>
                  <a:lnTo>
                    <a:pt x="5654" y="37825"/>
                  </a:lnTo>
                  <a:lnTo>
                    <a:pt x="6151" y="39501"/>
                  </a:lnTo>
                  <a:lnTo>
                    <a:pt x="8069" y="40618"/>
                  </a:lnTo>
                  <a:lnTo>
                    <a:pt x="26943" y="42558"/>
                  </a:lnTo>
                  <a:lnTo>
                    <a:pt x="57875" y="42813"/>
                  </a:lnTo>
                  <a:lnTo>
                    <a:pt x="92964" y="42053"/>
                  </a:lnTo>
                  <a:lnTo>
                    <a:pt x="123579" y="37197"/>
                  </a:lnTo>
                  <a:lnTo>
                    <a:pt x="146418" y="34033"/>
                  </a:lnTo>
                  <a:lnTo>
                    <a:pt x="179353" y="22734"/>
                  </a:lnTo>
                  <a:lnTo>
                    <a:pt x="187638" y="18018"/>
                  </a:lnTo>
                  <a:lnTo>
                    <a:pt x="190551" y="13823"/>
                  </a:lnTo>
                  <a:lnTo>
                    <a:pt x="192191" y="6999"/>
                  </a:lnTo>
                  <a:lnTo>
                    <a:pt x="192421" y="4663"/>
                  </a:lnTo>
                  <a:lnTo>
                    <a:pt x="191780" y="3105"/>
                  </a:lnTo>
                  <a:lnTo>
                    <a:pt x="190560" y="2067"/>
                  </a:lnTo>
                  <a:lnTo>
                    <a:pt x="187087" y="913"/>
                  </a:lnTo>
                  <a:lnTo>
                    <a:pt x="155762" y="0"/>
                  </a:lnTo>
                  <a:lnTo>
                    <a:pt x="130637" y="9934"/>
                  </a:lnTo>
                  <a:lnTo>
                    <a:pt x="123413" y="16580"/>
                  </a:lnTo>
                  <a:lnTo>
                    <a:pt x="104890" y="41599"/>
                  </a:lnTo>
                  <a:lnTo>
                    <a:pt x="101458" y="55093"/>
                  </a:lnTo>
                  <a:lnTo>
                    <a:pt x="101092" y="74668"/>
                  </a:lnTo>
                  <a:lnTo>
                    <a:pt x="103931" y="87155"/>
                  </a:lnTo>
                  <a:lnTo>
                    <a:pt x="109956" y="96409"/>
                  </a:lnTo>
                  <a:lnTo>
                    <a:pt x="140210" y="121745"/>
                  </a:lnTo>
                  <a:lnTo>
                    <a:pt x="170923" y="140545"/>
                  </a:lnTo>
                  <a:lnTo>
                    <a:pt x="202866" y="156533"/>
                  </a:lnTo>
                  <a:lnTo>
                    <a:pt x="214312" y="16429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SMARTInkShape-32"/>
            <p:cNvSpPr/>
            <p:nvPr/>
          </p:nvSpPr>
          <p:spPr>
            <a:xfrm>
              <a:off x="1586233" y="4150519"/>
              <a:ext cx="13968" cy="14288"/>
            </a:xfrm>
            <a:custGeom>
              <a:avLst/>
              <a:gdLst/>
              <a:ahLst/>
              <a:cxnLst/>
              <a:rect l="0" t="0" r="0" b="0"/>
              <a:pathLst>
                <a:path w="13968" h="14288">
                  <a:moveTo>
                    <a:pt x="13967" y="0"/>
                  </a:moveTo>
                  <a:lnTo>
                    <a:pt x="760" y="0"/>
                  </a:lnTo>
                  <a:lnTo>
                    <a:pt x="400" y="794"/>
                  </a:lnTo>
                  <a:lnTo>
                    <a:pt x="0" y="3792"/>
                  </a:lnTo>
                  <a:lnTo>
                    <a:pt x="1938" y="7771"/>
                  </a:lnTo>
                  <a:lnTo>
                    <a:pt x="6823" y="1428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27709614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52400"/>
            <a:ext cx="8229600" cy="6186309"/>
          </a:xfrm>
          <a:prstGeom prst="rect">
            <a:avLst/>
          </a:prstGeom>
          <a:noFill/>
        </p:spPr>
        <p:txBody>
          <a:bodyPr wrap="square" rtlCol="0">
            <a:spAutoFit/>
          </a:bodyPr>
          <a:lstStyle/>
          <a:p>
            <a:r>
              <a:rPr lang="en-US" sz="2200" dirty="0" smtClean="0"/>
              <a:t>For example:</a:t>
            </a:r>
          </a:p>
          <a:p>
            <a:endParaRPr lang="en-US" sz="2200" dirty="0"/>
          </a:p>
          <a:p>
            <a:r>
              <a:rPr lang="en-US" sz="2200" dirty="0" smtClean="0"/>
              <a:t>Both poems show that society can overlook the capabilities of people because they are a minority.  The theme of Gwendolyn Brooks’ poem “Negro Hero (to suggest Dorie Miller)” ties into this idea because she shows that (INSERT YOUR THEME HERE). Pat </a:t>
            </a:r>
            <a:r>
              <a:rPr lang="en-US" sz="2200" dirty="0" err="1" smtClean="0"/>
              <a:t>Mora’s</a:t>
            </a:r>
            <a:r>
              <a:rPr lang="en-US" sz="2200" dirty="0" smtClean="0"/>
              <a:t> poem “Legal Alien” has a slightly different theme of  (INSERT YOUR THEME HERE). The poets use standard diction, metaphors, parenthesis, and parallelism to create these themes. </a:t>
            </a:r>
          </a:p>
          <a:p>
            <a:endParaRPr lang="en-US" sz="2200" dirty="0"/>
          </a:p>
          <a:p>
            <a:r>
              <a:rPr lang="en-US" sz="2200" dirty="0" smtClean="0"/>
              <a:t>OR </a:t>
            </a:r>
          </a:p>
          <a:p>
            <a:r>
              <a:rPr lang="en-US" sz="2200" dirty="0" smtClean="0"/>
              <a:t>Society </a:t>
            </a:r>
            <a:r>
              <a:rPr lang="en-US" sz="2200" dirty="0"/>
              <a:t>can </a:t>
            </a:r>
            <a:r>
              <a:rPr lang="en-US" sz="2200" dirty="0" smtClean="0"/>
              <a:t>often overlook </a:t>
            </a:r>
            <a:r>
              <a:rPr lang="en-US" sz="2200" dirty="0"/>
              <a:t>the capabilities of people because they are a minority.  The </a:t>
            </a:r>
            <a:r>
              <a:rPr lang="en-US" sz="2200" dirty="0" smtClean="0"/>
              <a:t>theme </a:t>
            </a:r>
            <a:r>
              <a:rPr lang="en-US" sz="2200" dirty="0"/>
              <a:t>of “Negro Hero (to suggest Dorie Miller)” by Gwendolyn Brooks </a:t>
            </a:r>
            <a:r>
              <a:rPr lang="en-US" sz="2200" dirty="0" smtClean="0"/>
              <a:t> and “Legal Alien by Pat </a:t>
            </a:r>
            <a:r>
              <a:rPr lang="en-US" sz="2200" dirty="0" err="1" smtClean="0"/>
              <a:t>Mora</a:t>
            </a:r>
            <a:r>
              <a:rPr lang="en-US" sz="2200" dirty="0" smtClean="0"/>
              <a:t> tie </a:t>
            </a:r>
            <a:r>
              <a:rPr lang="en-US" sz="2200" dirty="0"/>
              <a:t>into this idea because </a:t>
            </a:r>
            <a:r>
              <a:rPr lang="en-US" sz="2200" dirty="0" smtClean="0"/>
              <a:t>they demonstrate that </a:t>
            </a:r>
            <a:r>
              <a:rPr lang="en-US" sz="2200" dirty="0"/>
              <a:t>(INSERT YOUR THEME HERE). The poets </a:t>
            </a:r>
            <a:r>
              <a:rPr lang="en-US" sz="2200" dirty="0" smtClean="0"/>
              <a:t>use differing tones and figurative language but similar uses of parenthesis</a:t>
            </a:r>
            <a:r>
              <a:rPr lang="en-US" sz="2200" dirty="0"/>
              <a:t>, </a:t>
            </a:r>
            <a:r>
              <a:rPr lang="en-US" sz="2200" dirty="0" smtClean="0"/>
              <a:t>stanza structures </a:t>
            </a:r>
            <a:r>
              <a:rPr lang="en-US" sz="2200" dirty="0"/>
              <a:t>to create </a:t>
            </a:r>
            <a:r>
              <a:rPr lang="en-US" sz="2200" dirty="0" smtClean="0"/>
              <a:t>this theme. </a:t>
            </a:r>
            <a:endParaRPr lang="en-US" sz="2200" dirty="0"/>
          </a:p>
          <a:p>
            <a:endParaRPr lang="en-US" sz="2200" dirty="0"/>
          </a:p>
        </p:txBody>
      </p:sp>
      <p:grpSp>
        <p:nvGrpSpPr>
          <p:cNvPr id="114" name="SMARTInkShape-Group321"/>
          <p:cNvGrpSpPr/>
          <p:nvPr/>
        </p:nvGrpSpPr>
        <p:grpSpPr>
          <a:xfrm>
            <a:off x="357275" y="2729800"/>
            <a:ext cx="447244" cy="449170"/>
            <a:chOff x="357275" y="2729800"/>
            <a:chExt cx="447244" cy="449170"/>
          </a:xfrm>
        </p:grpSpPr>
        <p:sp>
          <p:nvSpPr>
            <p:cNvPr id="111" name="SMARTInkShape-2504"/>
            <p:cNvSpPr/>
            <p:nvPr/>
          </p:nvSpPr>
          <p:spPr>
            <a:xfrm>
              <a:off x="423242" y="2736056"/>
              <a:ext cx="119684" cy="207061"/>
            </a:xfrm>
            <a:custGeom>
              <a:avLst/>
              <a:gdLst/>
              <a:ahLst/>
              <a:cxnLst/>
              <a:rect l="0" t="0" r="0" b="0"/>
              <a:pathLst>
                <a:path w="119684" h="207061">
                  <a:moveTo>
                    <a:pt x="119683" y="0"/>
                  </a:moveTo>
                  <a:lnTo>
                    <a:pt x="105910" y="25164"/>
                  </a:lnTo>
                  <a:lnTo>
                    <a:pt x="79740" y="57642"/>
                  </a:lnTo>
                  <a:lnTo>
                    <a:pt x="49806" y="92934"/>
                  </a:lnTo>
                  <a:lnTo>
                    <a:pt x="25432" y="127803"/>
                  </a:lnTo>
                  <a:lnTo>
                    <a:pt x="10591" y="158157"/>
                  </a:lnTo>
                  <a:lnTo>
                    <a:pt x="415" y="185242"/>
                  </a:lnTo>
                  <a:lnTo>
                    <a:pt x="0" y="194248"/>
                  </a:lnTo>
                  <a:lnTo>
                    <a:pt x="2461" y="200897"/>
                  </a:lnTo>
                  <a:lnTo>
                    <a:pt x="5023" y="202988"/>
                  </a:lnTo>
                  <a:lnTo>
                    <a:pt x="12102" y="205311"/>
                  </a:lnTo>
                  <a:lnTo>
                    <a:pt x="44391" y="207060"/>
                  </a:lnTo>
                  <a:lnTo>
                    <a:pt x="62714" y="206343"/>
                  </a:lnTo>
                  <a:lnTo>
                    <a:pt x="77756" y="201456"/>
                  </a:lnTo>
                  <a:lnTo>
                    <a:pt x="91108" y="19288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2" name="SMARTInkShape-2505"/>
            <p:cNvSpPr/>
            <p:nvPr/>
          </p:nvSpPr>
          <p:spPr>
            <a:xfrm>
              <a:off x="507206" y="2850356"/>
              <a:ext cx="100014" cy="200026"/>
            </a:xfrm>
            <a:custGeom>
              <a:avLst/>
              <a:gdLst/>
              <a:ahLst/>
              <a:cxnLst/>
              <a:rect l="0" t="0" r="0" b="0"/>
              <a:pathLst>
                <a:path w="100014" h="200026">
                  <a:moveTo>
                    <a:pt x="100013" y="0"/>
                  </a:moveTo>
                  <a:lnTo>
                    <a:pt x="94310" y="6497"/>
                  </a:lnTo>
                  <a:lnTo>
                    <a:pt x="72872" y="38077"/>
                  </a:lnTo>
                  <a:lnTo>
                    <a:pt x="54811" y="71748"/>
                  </a:lnTo>
                  <a:lnTo>
                    <a:pt x="41225" y="102191"/>
                  </a:lnTo>
                  <a:lnTo>
                    <a:pt x="24538" y="137312"/>
                  </a:lnTo>
                  <a:lnTo>
                    <a:pt x="9589" y="173030"/>
                  </a:lnTo>
                  <a:lnTo>
                    <a:pt x="0" y="2000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3" name="SMARTInkShape-2506"/>
            <p:cNvSpPr/>
            <p:nvPr/>
          </p:nvSpPr>
          <p:spPr>
            <a:xfrm>
              <a:off x="357275" y="2729800"/>
              <a:ext cx="447244" cy="449170"/>
            </a:xfrm>
            <a:custGeom>
              <a:avLst/>
              <a:gdLst/>
              <a:ahLst/>
              <a:cxnLst/>
              <a:rect l="0" t="0" r="0" b="0"/>
              <a:pathLst>
                <a:path w="447244" h="449170">
                  <a:moveTo>
                    <a:pt x="7056" y="313438"/>
                  </a:moveTo>
                  <a:lnTo>
                    <a:pt x="3264" y="317230"/>
                  </a:lnTo>
                  <a:lnTo>
                    <a:pt x="1402" y="323325"/>
                  </a:lnTo>
                  <a:lnTo>
                    <a:pt x="43" y="355051"/>
                  </a:lnTo>
                  <a:lnTo>
                    <a:pt x="0" y="360230"/>
                  </a:lnTo>
                  <a:lnTo>
                    <a:pt x="7523" y="378896"/>
                  </a:lnTo>
                  <a:lnTo>
                    <a:pt x="19806" y="395715"/>
                  </a:lnTo>
                  <a:lnTo>
                    <a:pt x="43882" y="414827"/>
                  </a:lnTo>
                  <a:lnTo>
                    <a:pt x="73685" y="427069"/>
                  </a:lnTo>
                  <a:lnTo>
                    <a:pt x="91438" y="430615"/>
                  </a:lnTo>
                  <a:lnTo>
                    <a:pt x="119283" y="428149"/>
                  </a:lnTo>
                  <a:lnTo>
                    <a:pt x="149229" y="421598"/>
                  </a:lnTo>
                  <a:lnTo>
                    <a:pt x="174225" y="414161"/>
                  </a:lnTo>
                  <a:lnTo>
                    <a:pt x="199093" y="403447"/>
                  </a:lnTo>
                  <a:lnTo>
                    <a:pt x="223375" y="390748"/>
                  </a:lnTo>
                  <a:lnTo>
                    <a:pt x="247396" y="377167"/>
                  </a:lnTo>
                  <a:lnTo>
                    <a:pt x="273418" y="358960"/>
                  </a:lnTo>
                  <a:lnTo>
                    <a:pt x="300064" y="338432"/>
                  </a:lnTo>
                  <a:lnTo>
                    <a:pt x="325136" y="318725"/>
                  </a:lnTo>
                  <a:lnTo>
                    <a:pt x="349508" y="297267"/>
                  </a:lnTo>
                  <a:lnTo>
                    <a:pt x="383426" y="262874"/>
                  </a:lnTo>
                  <a:lnTo>
                    <a:pt x="411467" y="227547"/>
                  </a:lnTo>
                  <a:lnTo>
                    <a:pt x="425713" y="203033"/>
                  </a:lnTo>
                  <a:lnTo>
                    <a:pt x="434691" y="176263"/>
                  </a:lnTo>
                  <a:lnTo>
                    <a:pt x="441326" y="150606"/>
                  </a:lnTo>
                  <a:lnTo>
                    <a:pt x="446128" y="125974"/>
                  </a:lnTo>
                  <a:lnTo>
                    <a:pt x="447243" y="90588"/>
                  </a:lnTo>
                  <a:lnTo>
                    <a:pt x="438225" y="60436"/>
                  </a:lnTo>
                  <a:lnTo>
                    <a:pt x="424705" y="36862"/>
                  </a:lnTo>
                  <a:lnTo>
                    <a:pt x="412547" y="24886"/>
                  </a:lnTo>
                  <a:lnTo>
                    <a:pt x="384729" y="9218"/>
                  </a:lnTo>
                  <a:lnTo>
                    <a:pt x="355144" y="2107"/>
                  </a:lnTo>
                  <a:lnTo>
                    <a:pt x="322477" y="0"/>
                  </a:lnTo>
                  <a:lnTo>
                    <a:pt x="297262" y="3740"/>
                  </a:lnTo>
                  <a:lnTo>
                    <a:pt x="270974" y="11488"/>
                  </a:lnTo>
                  <a:lnTo>
                    <a:pt x="246061" y="22869"/>
                  </a:lnTo>
                  <a:lnTo>
                    <a:pt x="221760" y="35865"/>
                  </a:lnTo>
                  <a:lnTo>
                    <a:pt x="197730" y="50372"/>
                  </a:lnTo>
                  <a:lnTo>
                    <a:pt x="162683" y="77183"/>
                  </a:lnTo>
                  <a:lnTo>
                    <a:pt x="131837" y="110704"/>
                  </a:lnTo>
                  <a:lnTo>
                    <a:pt x="112256" y="136815"/>
                  </a:lnTo>
                  <a:lnTo>
                    <a:pt x="95087" y="164295"/>
                  </a:lnTo>
                  <a:lnTo>
                    <a:pt x="80312" y="191590"/>
                  </a:lnTo>
                  <a:lnTo>
                    <a:pt x="68454" y="216950"/>
                  </a:lnTo>
                  <a:lnTo>
                    <a:pt x="62125" y="243567"/>
                  </a:lnTo>
                  <a:lnTo>
                    <a:pt x="59313" y="271271"/>
                  </a:lnTo>
                  <a:lnTo>
                    <a:pt x="58063" y="299459"/>
                  </a:lnTo>
                  <a:lnTo>
                    <a:pt x="61740" y="325746"/>
                  </a:lnTo>
                  <a:lnTo>
                    <a:pt x="69460" y="351451"/>
                  </a:lnTo>
                  <a:lnTo>
                    <a:pt x="80829" y="378751"/>
                  </a:lnTo>
                  <a:lnTo>
                    <a:pt x="100617" y="413311"/>
                  </a:lnTo>
                  <a:lnTo>
                    <a:pt x="135644" y="44916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17" name="SMARTInkShape-Group322"/>
          <p:cNvGrpSpPr/>
          <p:nvPr/>
        </p:nvGrpSpPr>
        <p:grpSpPr>
          <a:xfrm>
            <a:off x="5560823" y="1245371"/>
            <a:ext cx="388141" cy="316083"/>
            <a:chOff x="5560823" y="1245371"/>
            <a:chExt cx="388141" cy="316083"/>
          </a:xfrm>
        </p:grpSpPr>
        <p:sp>
          <p:nvSpPr>
            <p:cNvPr id="115" name="SMARTInkShape-2507"/>
            <p:cNvSpPr/>
            <p:nvPr/>
          </p:nvSpPr>
          <p:spPr>
            <a:xfrm>
              <a:off x="5560823" y="1245371"/>
              <a:ext cx="388141" cy="316083"/>
            </a:xfrm>
            <a:custGeom>
              <a:avLst/>
              <a:gdLst/>
              <a:ahLst/>
              <a:cxnLst/>
              <a:rect l="0" t="0" r="0" b="0"/>
              <a:pathLst>
                <a:path w="388141" h="316083">
                  <a:moveTo>
                    <a:pt x="4157" y="311967"/>
                  </a:moveTo>
                  <a:lnTo>
                    <a:pt x="35490" y="312760"/>
                  </a:lnTo>
                  <a:lnTo>
                    <a:pt x="61244" y="316082"/>
                  </a:lnTo>
                  <a:lnTo>
                    <a:pt x="92863" y="313539"/>
                  </a:lnTo>
                  <a:lnTo>
                    <a:pt x="123487" y="311639"/>
                  </a:lnTo>
                  <a:lnTo>
                    <a:pt x="157343" y="307195"/>
                  </a:lnTo>
                  <a:lnTo>
                    <a:pt x="192510" y="304732"/>
                  </a:lnTo>
                  <a:lnTo>
                    <a:pt x="228065" y="298534"/>
                  </a:lnTo>
                  <a:lnTo>
                    <a:pt x="262941" y="286996"/>
                  </a:lnTo>
                  <a:lnTo>
                    <a:pt x="293736" y="273523"/>
                  </a:lnTo>
                  <a:lnTo>
                    <a:pt x="321382" y="258684"/>
                  </a:lnTo>
                  <a:lnTo>
                    <a:pt x="354740" y="229602"/>
                  </a:lnTo>
                  <a:lnTo>
                    <a:pt x="364496" y="217416"/>
                  </a:lnTo>
                  <a:lnTo>
                    <a:pt x="377225" y="186398"/>
                  </a:lnTo>
                  <a:lnTo>
                    <a:pt x="386590" y="154607"/>
                  </a:lnTo>
                  <a:lnTo>
                    <a:pt x="388140" y="127846"/>
                  </a:lnTo>
                  <a:lnTo>
                    <a:pt x="383131" y="100603"/>
                  </a:lnTo>
                  <a:lnTo>
                    <a:pt x="371152" y="77096"/>
                  </a:lnTo>
                  <a:lnTo>
                    <a:pt x="346173" y="47820"/>
                  </a:lnTo>
                  <a:lnTo>
                    <a:pt x="323248" y="28384"/>
                  </a:lnTo>
                  <a:lnTo>
                    <a:pt x="296347" y="14688"/>
                  </a:lnTo>
                  <a:lnTo>
                    <a:pt x="266152" y="5603"/>
                  </a:lnTo>
                  <a:lnTo>
                    <a:pt x="234186" y="0"/>
                  </a:lnTo>
                  <a:lnTo>
                    <a:pt x="202490" y="457"/>
                  </a:lnTo>
                  <a:lnTo>
                    <a:pt x="170080" y="5620"/>
                  </a:lnTo>
                  <a:lnTo>
                    <a:pt x="138251" y="14293"/>
                  </a:lnTo>
                  <a:lnTo>
                    <a:pt x="105802" y="26917"/>
                  </a:lnTo>
                  <a:lnTo>
                    <a:pt x="76079" y="42828"/>
                  </a:lnTo>
                  <a:lnTo>
                    <a:pt x="49280" y="64741"/>
                  </a:lnTo>
                  <a:lnTo>
                    <a:pt x="22684" y="96797"/>
                  </a:lnTo>
                  <a:lnTo>
                    <a:pt x="3732" y="130969"/>
                  </a:lnTo>
                  <a:lnTo>
                    <a:pt x="0" y="146592"/>
                  </a:lnTo>
                  <a:lnTo>
                    <a:pt x="3308" y="180934"/>
                  </a:lnTo>
                  <a:lnTo>
                    <a:pt x="10962" y="204879"/>
                  </a:lnTo>
                  <a:lnTo>
                    <a:pt x="27606" y="231730"/>
                  </a:lnTo>
                  <a:lnTo>
                    <a:pt x="48412" y="259794"/>
                  </a:lnTo>
                  <a:lnTo>
                    <a:pt x="79251" y="293488"/>
                  </a:lnTo>
                  <a:lnTo>
                    <a:pt x="97027" y="31196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6" name="SMARTInkShape-2508"/>
            <p:cNvSpPr/>
            <p:nvPr/>
          </p:nvSpPr>
          <p:spPr>
            <a:xfrm>
              <a:off x="5707855" y="1278826"/>
              <a:ext cx="184905" cy="242794"/>
            </a:xfrm>
            <a:custGeom>
              <a:avLst/>
              <a:gdLst/>
              <a:ahLst/>
              <a:cxnLst/>
              <a:rect l="0" t="0" r="0" b="0"/>
              <a:pathLst>
                <a:path w="184905" h="242794">
                  <a:moveTo>
                    <a:pt x="0" y="14193"/>
                  </a:moveTo>
                  <a:lnTo>
                    <a:pt x="0" y="10400"/>
                  </a:lnTo>
                  <a:lnTo>
                    <a:pt x="795" y="9283"/>
                  </a:lnTo>
                  <a:lnTo>
                    <a:pt x="2118" y="8539"/>
                  </a:lnTo>
                  <a:lnTo>
                    <a:pt x="3793" y="8042"/>
                  </a:lnTo>
                  <a:lnTo>
                    <a:pt x="14474" y="1525"/>
                  </a:lnTo>
                  <a:lnTo>
                    <a:pt x="40912" y="0"/>
                  </a:lnTo>
                  <a:lnTo>
                    <a:pt x="72122" y="13343"/>
                  </a:lnTo>
                  <a:lnTo>
                    <a:pt x="107247" y="31690"/>
                  </a:lnTo>
                  <a:lnTo>
                    <a:pt x="142888" y="58576"/>
                  </a:lnTo>
                  <a:lnTo>
                    <a:pt x="164163" y="79434"/>
                  </a:lnTo>
                  <a:lnTo>
                    <a:pt x="168212" y="86316"/>
                  </a:lnTo>
                  <a:lnTo>
                    <a:pt x="168498" y="89262"/>
                  </a:lnTo>
                  <a:lnTo>
                    <a:pt x="166699" y="94653"/>
                  </a:lnTo>
                  <a:lnTo>
                    <a:pt x="165108" y="96408"/>
                  </a:lnTo>
                  <a:lnTo>
                    <a:pt x="161224" y="98358"/>
                  </a:lnTo>
                  <a:lnTo>
                    <a:pt x="126711" y="106372"/>
                  </a:lnTo>
                  <a:lnTo>
                    <a:pt x="120346" y="106755"/>
                  </a:lnTo>
                  <a:lnTo>
                    <a:pt x="114871" y="109042"/>
                  </a:lnTo>
                  <a:lnTo>
                    <a:pt x="107609" y="113903"/>
                  </a:lnTo>
                  <a:lnTo>
                    <a:pt x="111084" y="117908"/>
                  </a:lnTo>
                  <a:lnTo>
                    <a:pt x="143122" y="141342"/>
                  </a:lnTo>
                  <a:lnTo>
                    <a:pt x="176228" y="159365"/>
                  </a:lnTo>
                  <a:lnTo>
                    <a:pt x="179398" y="162568"/>
                  </a:lnTo>
                  <a:lnTo>
                    <a:pt x="182921" y="170360"/>
                  </a:lnTo>
                  <a:lnTo>
                    <a:pt x="184904" y="179880"/>
                  </a:lnTo>
                  <a:lnTo>
                    <a:pt x="184388" y="182594"/>
                  </a:lnTo>
                  <a:lnTo>
                    <a:pt x="179871" y="190208"/>
                  </a:lnTo>
                  <a:lnTo>
                    <a:pt x="162125" y="212717"/>
                  </a:lnTo>
                  <a:lnTo>
                    <a:pt x="139414" y="225926"/>
                  </a:lnTo>
                  <a:lnTo>
                    <a:pt x="106702" y="238004"/>
                  </a:lnTo>
                  <a:lnTo>
                    <a:pt x="85725" y="24279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20" name="SMARTInkShape-Group323"/>
          <p:cNvGrpSpPr/>
          <p:nvPr/>
        </p:nvGrpSpPr>
        <p:grpSpPr>
          <a:xfrm>
            <a:off x="276928" y="1734075"/>
            <a:ext cx="435614" cy="415875"/>
            <a:chOff x="276928" y="1734075"/>
            <a:chExt cx="435614" cy="415875"/>
          </a:xfrm>
        </p:grpSpPr>
        <p:sp>
          <p:nvSpPr>
            <p:cNvPr id="118" name="SMARTInkShape-2509"/>
            <p:cNvSpPr/>
            <p:nvPr/>
          </p:nvSpPr>
          <p:spPr>
            <a:xfrm>
              <a:off x="276928" y="1734075"/>
              <a:ext cx="435614" cy="415875"/>
            </a:xfrm>
            <a:custGeom>
              <a:avLst/>
              <a:gdLst/>
              <a:ahLst/>
              <a:cxnLst/>
              <a:rect l="0" t="0" r="0" b="0"/>
              <a:pathLst>
                <a:path w="435614" h="415875">
                  <a:moveTo>
                    <a:pt x="87403" y="401906"/>
                  </a:moveTo>
                  <a:lnTo>
                    <a:pt x="87403" y="408057"/>
                  </a:lnTo>
                  <a:lnTo>
                    <a:pt x="91196" y="412548"/>
                  </a:lnTo>
                  <a:lnTo>
                    <a:pt x="95174" y="414574"/>
                  </a:lnTo>
                  <a:lnTo>
                    <a:pt x="111781" y="415874"/>
                  </a:lnTo>
                  <a:lnTo>
                    <a:pt x="144488" y="410427"/>
                  </a:lnTo>
                  <a:lnTo>
                    <a:pt x="176901" y="403196"/>
                  </a:lnTo>
                  <a:lnTo>
                    <a:pt x="211641" y="391352"/>
                  </a:lnTo>
                  <a:lnTo>
                    <a:pt x="247069" y="376995"/>
                  </a:lnTo>
                  <a:lnTo>
                    <a:pt x="282702" y="358013"/>
                  </a:lnTo>
                  <a:lnTo>
                    <a:pt x="318395" y="336513"/>
                  </a:lnTo>
                  <a:lnTo>
                    <a:pt x="353313" y="311181"/>
                  </a:lnTo>
                  <a:lnTo>
                    <a:pt x="382532" y="287448"/>
                  </a:lnTo>
                  <a:lnTo>
                    <a:pt x="401950" y="260660"/>
                  </a:lnTo>
                  <a:lnTo>
                    <a:pt x="416963" y="232615"/>
                  </a:lnTo>
                  <a:lnTo>
                    <a:pt x="426792" y="204196"/>
                  </a:lnTo>
                  <a:lnTo>
                    <a:pt x="433937" y="175668"/>
                  </a:lnTo>
                  <a:lnTo>
                    <a:pt x="435613" y="147107"/>
                  </a:lnTo>
                  <a:lnTo>
                    <a:pt x="431436" y="119330"/>
                  </a:lnTo>
                  <a:lnTo>
                    <a:pt x="420796" y="86091"/>
                  </a:lnTo>
                  <a:lnTo>
                    <a:pt x="408172" y="62798"/>
                  </a:lnTo>
                  <a:lnTo>
                    <a:pt x="382099" y="36913"/>
                  </a:lnTo>
                  <a:lnTo>
                    <a:pt x="355607" y="19740"/>
                  </a:lnTo>
                  <a:lnTo>
                    <a:pt x="327650" y="8390"/>
                  </a:lnTo>
                  <a:lnTo>
                    <a:pt x="303050" y="0"/>
                  </a:lnTo>
                  <a:lnTo>
                    <a:pt x="273095" y="71"/>
                  </a:lnTo>
                  <a:lnTo>
                    <a:pt x="242877" y="5120"/>
                  </a:lnTo>
                  <a:lnTo>
                    <a:pt x="210022" y="15435"/>
                  </a:lnTo>
                  <a:lnTo>
                    <a:pt x="175152" y="32338"/>
                  </a:lnTo>
                  <a:lnTo>
                    <a:pt x="139685" y="56220"/>
                  </a:lnTo>
                  <a:lnTo>
                    <a:pt x="104041" y="83404"/>
                  </a:lnTo>
                  <a:lnTo>
                    <a:pt x="72136" y="111567"/>
                  </a:lnTo>
                  <a:lnTo>
                    <a:pt x="46367" y="143813"/>
                  </a:lnTo>
                  <a:lnTo>
                    <a:pt x="23651" y="174710"/>
                  </a:lnTo>
                  <a:lnTo>
                    <a:pt x="9423" y="207765"/>
                  </a:lnTo>
                  <a:lnTo>
                    <a:pt x="181" y="238902"/>
                  </a:lnTo>
                  <a:lnTo>
                    <a:pt x="0" y="264444"/>
                  </a:lnTo>
                  <a:lnTo>
                    <a:pt x="8766" y="290886"/>
                  </a:lnTo>
                  <a:lnTo>
                    <a:pt x="25209" y="315036"/>
                  </a:lnTo>
                  <a:lnTo>
                    <a:pt x="48955" y="337273"/>
                  </a:lnTo>
                  <a:lnTo>
                    <a:pt x="73226" y="351749"/>
                  </a:lnTo>
                  <a:lnTo>
                    <a:pt x="115978" y="3733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9" name="SMARTInkShape-2510"/>
            <p:cNvSpPr/>
            <p:nvPr/>
          </p:nvSpPr>
          <p:spPr>
            <a:xfrm>
              <a:off x="443377" y="1832163"/>
              <a:ext cx="184249" cy="246669"/>
            </a:xfrm>
            <a:custGeom>
              <a:avLst/>
              <a:gdLst/>
              <a:ahLst/>
              <a:cxnLst/>
              <a:rect l="0" t="0" r="0" b="0"/>
              <a:pathLst>
                <a:path w="184249" h="246669">
                  <a:moveTo>
                    <a:pt x="13823" y="39500"/>
                  </a:moveTo>
                  <a:lnTo>
                    <a:pt x="17615" y="39500"/>
                  </a:lnTo>
                  <a:lnTo>
                    <a:pt x="21594" y="37383"/>
                  </a:lnTo>
                  <a:lnTo>
                    <a:pt x="56888" y="12359"/>
                  </a:lnTo>
                  <a:lnTo>
                    <a:pt x="67094" y="7593"/>
                  </a:lnTo>
                  <a:lnTo>
                    <a:pt x="102069" y="0"/>
                  </a:lnTo>
                  <a:lnTo>
                    <a:pt x="131806" y="3126"/>
                  </a:lnTo>
                  <a:lnTo>
                    <a:pt x="141931" y="7723"/>
                  </a:lnTo>
                  <a:lnTo>
                    <a:pt x="165366" y="23997"/>
                  </a:lnTo>
                  <a:lnTo>
                    <a:pt x="180084" y="50775"/>
                  </a:lnTo>
                  <a:lnTo>
                    <a:pt x="184248" y="76828"/>
                  </a:lnTo>
                  <a:lnTo>
                    <a:pt x="182954" y="109609"/>
                  </a:lnTo>
                  <a:lnTo>
                    <a:pt x="175325" y="131975"/>
                  </a:lnTo>
                  <a:lnTo>
                    <a:pt x="158525" y="160866"/>
                  </a:lnTo>
                  <a:lnTo>
                    <a:pt x="129540" y="194535"/>
                  </a:lnTo>
                  <a:lnTo>
                    <a:pt x="118434" y="204448"/>
                  </a:lnTo>
                  <a:lnTo>
                    <a:pt x="89785" y="219396"/>
                  </a:lnTo>
                  <a:lnTo>
                    <a:pt x="55047" y="235580"/>
                  </a:lnTo>
                  <a:lnTo>
                    <a:pt x="24543" y="239005"/>
                  </a:lnTo>
                  <a:lnTo>
                    <a:pt x="16471" y="237177"/>
                  </a:lnTo>
                  <a:lnTo>
                    <a:pt x="7464" y="231685"/>
                  </a:lnTo>
                  <a:lnTo>
                    <a:pt x="4821" y="229536"/>
                  </a:lnTo>
                  <a:lnTo>
                    <a:pt x="1885" y="222914"/>
                  </a:lnTo>
                  <a:lnTo>
                    <a:pt x="0" y="209521"/>
                  </a:lnTo>
                  <a:lnTo>
                    <a:pt x="1858" y="204229"/>
                  </a:lnTo>
                  <a:lnTo>
                    <a:pt x="3465" y="201707"/>
                  </a:lnTo>
                  <a:lnTo>
                    <a:pt x="6124" y="200025"/>
                  </a:lnTo>
                  <a:lnTo>
                    <a:pt x="19681" y="195210"/>
                  </a:lnTo>
                  <a:lnTo>
                    <a:pt x="22491" y="193313"/>
                  </a:lnTo>
                  <a:lnTo>
                    <a:pt x="34030" y="190642"/>
                  </a:lnTo>
                  <a:lnTo>
                    <a:pt x="47503" y="193644"/>
                  </a:lnTo>
                  <a:lnTo>
                    <a:pt x="82109" y="211018"/>
                  </a:lnTo>
                  <a:lnTo>
                    <a:pt x="109159" y="225243"/>
                  </a:lnTo>
                  <a:lnTo>
                    <a:pt x="142000" y="239525"/>
                  </a:lnTo>
                  <a:lnTo>
                    <a:pt x="156698" y="24666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23" name="SMARTInkShape-Group324"/>
          <p:cNvGrpSpPr/>
          <p:nvPr/>
        </p:nvGrpSpPr>
        <p:grpSpPr>
          <a:xfrm>
            <a:off x="130572" y="929519"/>
            <a:ext cx="545492" cy="455229"/>
            <a:chOff x="130572" y="929519"/>
            <a:chExt cx="545492" cy="455229"/>
          </a:xfrm>
        </p:grpSpPr>
        <p:sp>
          <p:nvSpPr>
            <p:cNvPr id="121" name="SMARTInkShape-2511"/>
            <p:cNvSpPr/>
            <p:nvPr/>
          </p:nvSpPr>
          <p:spPr>
            <a:xfrm>
              <a:off x="130572" y="929519"/>
              <a:ext cx="545492" cy="455229"/>
            </a:xfrm>
            <a:custGeom>
              <a:avLst/>
              <a:gdLst/>
              <a:ahLst/>
              <a:cxnLst/>
              <a:rect l="0" t="0" r="0" b="0"/>
              <a:pathLst>
                <a:path w="545492" h="455229">
                  <a:moveTo>
                    <a:pt x="233759" y="413506"/>
                  </a:moveTo>
                  <a:lnTo>
                    <a:pt x="233759" y="417298"/>
                  </a:lnTo>
                  <a:lnTo>
                    <a:pt x="232966" y="418415"/>
                  </a:lnTo>
                  <a:lnTo>
                    <a:pt x="231643" y="419160"/>
                  </a:lnTo>
                  <a:lnTo>
                    <a:pt x="229967" y="419657"/>
                  </a:lnTo>
                  <a:lnTo>
                    <a:pt x="228850" y="420781"/>
                  </a:lnTo>
                  <a:lnTo>
                    <a:pt x="223117" y="434298"/>
                  </a:lnTo>
                  <a:lnTo>
                    <a:pt x="222696" y="437686"/>
                  </a:lnTo>
                  <a:lnTo>
                    <a:pt x="225943" y="447548"/>
                  </a:lnTo>
                  <a:lnTo>
                    <a:pt x="230208" y="452520"/>
                  </a:lnTo>
                  <a:lnTo>
                    <a:pt x="236414" y="454658"/>
                  </a:lnTo>
                  <a:lnTo>
                    <a:pt x="240292" y="455228"/>
                  </a:lnTo>
                  <a:lnTo>
                    <a:pt x="257126" y="452238"/>
                  </a:lnTo>
                  <a:lnTo>
                    <a:pt x="290645" y="438413"/>
                  </a:lnTo>
                  <a:lnTo>
                    <a:pt x="323198" y="424237"/>
                  </a:lnTo>
                  <a:lnTo>
                    <a:pt x="357979" y="404515"/>
                  </a:lnTo>
                  <a:lnTo>
                    <a:pt x="393420" y="378915"/>
                  </a:lnTo>
                  <a:lnTo>
                    <a:pt x="429056" y="351222"/>
                  </a:lnTo>
                  <a:lnTo>
                    <a:pt x="463957" y="322115"/>
                  </a:lnTo>
                  <a:lnTo>
                    <a:pt x="493965" y="288708"/>
                  </a:lnTo>
                  <a:lnTo>
                    <a:pt x="516703" y="254468"/>
                  </a:lnTo>
                  <a:lnTo>
                    <a:pt x="529967" y="223068"/>
                  </a:lnTo>
                  <a:lnTo>
                    <a:pt x="542010" y="188981"/>
                  </a:lnTo>
                  <a:lnTo>
                    <a:pt x="545491" y="154540"/>
                  </a:lnTo>
                  <a:lnTo>
                    <a:pt x="541848" y="123080"/>
                  </a:lnTo>
                  <a:lnTo>
                    <a:pt x="534948" y="90564"/>
                  </a:lnTo>
                  <a:lnTo>
                    <a:pt x="522408" y="65142"/>
                  </a:lnTo>
                  <a:lnTo>
                    <a:pt x="503170" y="43322"/>
                  </a:lnTo>
                  <a:lnTo>
                    <a:pt x="468627" y="21325"/>
                  </a:lnTo>
                  <a:lnTo>
                    <a:pt x="438552" y="8644"/>
                  </a:lnTo>
                  <a:lnTo>
                    <a:pt x="404505" y="1976"/>
                  </a:lnTo>
                  <a:lnTo>
                    <a:pt x="369282" y="0"/>
                  </a:lnTo>
                  <a:lnTo>
                    <a:pt x="344792" y="1126"/>
                  </a:lnTo>
                  <a:lnTo>
                    <a:pt x="318032" y="6918"/>
                  </a:lnTo>
                  <a:lnTo>
                    <a:pt x="292380" y="14783"/>
                  </a:lnTo>
                  <a:lnTo>
                    <a:pt x="266957" y="24365"/>
                  </a:lnTo>
                  <a:lnTo>
                    <a:pt x="239783" y="36561"/>
                  </a:lnTo>
                  <a:lnTo>
                    <a:pt x="211830" y="52035"/>
                  </a:lnTo>
                  <a:lnTo>
                    <a:pt x="184325" y="70290"/>
                  </a:lnTo>
                  <a:lnTo>
                    <a:pt x="158872" y="91632"/>
                  </a:lnTo>
                  <a:lnTo>
                    <a:pt x="134330" y="116463"/>
                  </a:lnTo>
                  <a:lnTo>
                    <a:pt x="110987" y="142581"/>
                  </a:lnTo>
                  <a:lnTo>
                    <a:pt x="90029" y="167418"/>
                  </a:lnTo>
                  <a:lnTo>
                    <a:pt x="70131" y="193802"/>
                  </a:lnTo>
                  <a:lnTo>
                    <a:pt x="50705" y="221404"/>
                  </a:lnTo>
                  <a:lnTo>
                    <a:pt x="31487" y="249546"/>
                  </a:lnTo>
                  <a:lnTo>
                    <a:pt x="18713" y="275812"/>
                  </a:lnTo>
                  <a:lnTo>
                    <a:pt x="10389" y="300715"/>
                  </a:lnTo>
                  <a:lnTo>
                    <a:pt x="2035" y="336254"/>
                  </a:lnTo>
                  <a:lnTo>
                    <a:pt x="0" y="366451"/>
                  </a:lnTo>
                  <a:lnTo>
                    <a:pt x="2337" y="383068"/>
                  </a:lnTo>
                  <a:lnTo>
                    <a:pt x="10255" y="398390"/>
                  </a:lnTo>
                  <a:lnTo>
                    <a:pt x="28100" y="418288"/>
                  </a:lnTo>
                  <a:lnTo>
                    <a:pt x="34741" y="423838"/>
                  </a:lnTo>
                  <a:lnTo>
                    <a:pt x="66841" y="435441"/>
                  </a:lnTo>
                  <a:lnTo>
                    <a:pt x="95015" y="441246"/>
                  </a:lnTo>
                  <a:lnTo>
                    <a:pt x="127298" y="446861"/>
                  </a:lnTo>
                  <a:lnTo>
                    <a:pt x="140891" y="4492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 name="SMARTInkShape-2512"/>
            <p:cNvSpPr/>
            <p:nvPr/>
          </p:nvSpPr>
          <p:spPr>
            <a:xfrm>
              <a:off x="458396" y="978694"/>
              <a:ext cx="55955" cy="271463"/>
            </a:xfrm>
            <a:custGeom>
              <a:avLst/>
              <a:gdLst/>
              <a:ahLst/>
              <a:cxnLst/>
              <a:rect l="0" t="0" r="0" b="0"/>
              <a:pathLst>
                <a:path w="55955" h="271463">
                  <a:moveTo>
                    <a:pt x="55954" y="0"/>
                  </a:moveTo>
                  <a:lnTo>
                    <a:pt x="51045" y="11406"/>
                  </a:lnTo>
                  <a:lnTo>
                    <a:pt x="48213" y="44762"/>
                  </a:lnTo>
                  <a:lnTo>
                    <a:pt x="41078" y="79427"/>
                  </a:lnTo>
                  <a:lnTo>
                    <a:pt x="34348" y="107407"/>
                  </a:lnTo>
                  <a:lnTo>
                    <a:pt x="29444" y="135805"/>
                  </a:lnTo>
                  <a:lnTo>
                    <a:pt x="23995" y="170053"/>
                  </a:lnTo>
                  <a:lnTo>
                    <a:pt x="11159" y="204658"/>
                  </a:lnTo>
                  <a:lnTo>
                    <a:pt x="2842" y="238764"/>
                  </a:lnTo>
                  <a:lnTo>
                    <a:pt x="0" y="254277"/>
                  </a:lnTo>
                  <a:lnTo>
                    <a:pt x="1452" y="261973"/>
                  </a:lnTo>
                  <a:lnTo>
                    <a:pt x="5948" y="27146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124" name="SMARTInkShape-2513"/>
          <p:cNvSpPr/>
          <p:nvPr/>
        </p:nvSpPr>
        <p:spPr>
          <a:xfrm>
            <a:off x="1825928" y="5537484"/>
            <a:ext cx="460073" cy="533492"/>
          </a:xfrm>
          <a:custGeom>
            <a:avLst/>
            <a:gdLst/>
            <a:ahLst/>
            <a:cxnLst/>
            <a:rect l="0" t="0" r="0" b="0"/>
            <a:pathLst>
              <a:path w="460073" h="533492">
                <a:moveTo>
                  <a:pt x="167178" y="98936"/>
                </a:moveTo>
                <a:lnTo>
                  <a:pt x="167178" y="95143"/>
                </a:lnTo>
                <a:lnTo>
                  <a:pt x="169295" y="91164"/>
                </a:lnTo>
                <a:lnTo>
                  <a:pt x="172088" y="86750"/>
                </a:lnTo>
                <a:lnTo>
                  <a:pt x="179829" y="67807"/>
                </a:lnTo>
                <a:lnTo>
                  <a:pt x="185655" y="58315"/>
                </a:lnTo>
                <a:lnTo>
                  <a:pt x="187296" y="50190"/>
                </a:lnTo>
                <a:lnTo>
                  <a:pt x="185909" y="43404"/>
                </a:lnTo>
                <a:lnTo>
                  <a:pt x="181853" y="36948"/>
                </a:lnTo>
                <a:lnTo>
                  <a:pt x="174759" y="28787"/>
                </a:lnTo>
                <a:lnTo>
                  <a:pt x="158047" y="19060"/>
                </a:lnTo>
                <a:lnTo>
                  <a:pt x="124054" y="6209"/>
                </a:lnTo>
                <a:lnTo>
                  <a:pt x="102807" y="1081"/>
                </a:lnTo>
                <a:lnTo>
                  <a:pt x="67155" y="0"/>
                </a:lnTo>
                <a:lnTo>
                  <a:pt x="35238" y="8903"/>
                </a:lnTo>
                <a:lnTo>
                  <a:pt x="19959" y="15726"/>
                </a:lnTo>
                <a:lnTo>
                  <a:pt x="12318" y="22530"/>
                </a:lnTo>
                <a:lnTo>
                  <a:pt x="946" y="36041"/>
                </a:lnTo>
                <a:lnTo>
                  <a:pt x="0" y="39543"/>
                </a:lnTo>
                <a:lnTo>
                  <a:pt x="1066" y="47667"/>
                </a:lnTo>
                <a:lnTo>
                  <a:pt x="13714" y="68751"/>
                </a:lnTo>
                <a:lnTo>
                  <a:pt x="40127" y="87522"/>
                </a:lnTo>
                <a:lnTo>
                  <a:pt x="73089" y="99346"/>
                </a:lnTo>
                <a:lnTo>
                  <a:pt x="89907" y="100970"/>
                </a:lnTo>
                <a:lnTo>
                  <a:pt x="123831" y="98945"/>
                </a:lnTo>
                <a:lnTo>
                  <a:pt x="120380" y="98938"/>
                </a:lnTo>
                <a:lnTo>
                  <a:pt x="116481" y="101052"/>
                </a:lnTo>
                <a:lnTo>
                  <a:pt x="83404" y="132727"/>
                </a:lnTo>
                <a:lnTo>
                  <a:pt x="51266" y="165636"/>
                </a:lnTo>
                <a:lnTo>
                  <a:pt x="36624" y="189426"/>
                </a:lnTo>
                <a:lnTo>
                  <a:pt x="32470" y="207679"/>
                </a:lnTo>
                <a:lnTo>
                  <a:pt x="31581" y="222342"/>
                </a:lnTo>
                <a:lnTo>
                  <a:pt x="32330" y="224068"/>
                </a:lnTo>
                <a:lnTo>
                  <a:pt x="33623" y="225219"/>
                </a:lnTo>
                <a:lnTo>
                  <a:pt x="49343" y="232128"/>
                </a:lnTo>
                <a:lnTo>
                  <a:pt x="82502" y="234444"/>
                </a:lnTo>
                <a:lnTo>
                  <a:pt x="102401" y="233806"/>
                </a:lnTo>
                <a:lnTo>
                  <a:pt x="136319" y="227960"/>
                </a:lnTo>
                <a:lnTo>
                  <a:pt x="147677" y="227609"/>
                </a:lnTo>
                <a:lnTo>
                  <a:pt x="149415" y="228374"/>
                </a:lnTo>
                <a:lnTo>
                  <a:pt x="150573" y="229677"/>
                </a:lnTo>
                <a:lnTo>
                  <a:pt x="151861" y="233243"/>
                </a:lnTo>
                <a:lnTo>
                  <a:pt x="152755" y="244317"/>
                </a:lnTo>
                <a:lnTo>
                  <a:pt x="150714" y="249010"/>
                </a:lnTo>
                <a:lnTo>
                  <a:pt x="128510" y="283153"/>
                </a:lnTo>
                <a:lnTo>
                  <a:pt x="105240" y="318074"/>
                </a:lnTo>
                <a:lnTo>
                  <a:pt x="99963" y="328887"/>
                </a:lnTo>
                <a:lnTo>
                  <a:pt x="96575" y="350879"/>
                </a:lnTo>
                <a:lnTo>
                  <a:pt x="96905" y="363310"/>
                </a:lnTo>
                <a:lnTo>
                  <a:pt x="105733" y="389141"/>
                </a:lnTo>
                <a:lnTo>
                  <a:pt x="120133" y="403644"/>
                </a:lnTo>
                <a:lnTo>
                  <a:pt x="153281" y="425419"/>
                </a:lnTo>
                <a:lnTo>
                  <a:pt x="185335" y="436652"/>
                </a:lnTo>
                <a:lnTo>
                  <a:pt x="205278" y="440299"/>
                </a:lnTo>
                <a:lnTo>
                  <a:pt x="216126" y="439036"/>
                </a:lnTo>
                <a:lnTo>
                  <a:pt x="238056" y="434767"/>
                </a:lnTo>
                <a:lnTo>
                  <a:pt x="234657" y="438506"/>
                </a:lnTo>
                <a:lnTo>
                  <a:pt x="228654" y="440355"/>
                </a:lnTo>
                <a:lnTo>
                  <a:pt x="216350" y="443513"/>
                </a:lnTo>
                <a:lnTo>
                  <a:pt x="197970" y="451691"/>
                </a:lnTo>
                <a:lnTo>
                  <a:pt x="190653" y="458386"/>
                </a:lnTo>
                <a:lnTo>
                  <a:pt x="179488" y="475620"/>
                </a:lnTo>
                <a:lnTo>
                  <a:pt x="175853" y="485800"/>
                </a:lnTo>
                <a:lnTo>
                  <a:pt x="174776" y="497636"/>
                </a:lnTo>
                <a:lnTo>
                  <a:pt x="176640" y="504470"/>
                </a:lnTo>
                <a:lnTo>
                  <a:pt x="184305" y="519118"/>
                </a:lnTo>
                <a:lnTo>
                  <a:pt x="188121" y="521932"/>
                </a:lnTo>
                <a:lnTo>
                  <a:pt x="218061" y="530612"/>
                </a:lnTo>
                <a:lnTo>
                  <a:pt x="238875" y="533491"/>
                </a:lnTo>
                <a:lnTo>
                  <a:pt x="273739" y="528761"/>
                </a:lnTo>
                <a:lnTo>
                  <a:pt x="305732" y="522448"/>
                </a:lnTo>
                <a:lnTo>
                  <a:pt x="337260" y="514757"/>
                </a:lnTo>
                <a:lnTo>
                  <a:pt x="362626" y="507053"/>
                </a:lnTo>
                <a:lnTo>
                  <a:pt x="396098" y="493790"/>
                </a:lnTo>
                <a:lnTo>
                  <a:pt x="426123" y="483599"/>
                </a:lnTo>
                <a:lnTo>
                  <a:pt x="460072" y="47041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27" name="SMARTInkShape-Group326"/>
          <p:cNvGrpSpPr/>
          <p:nvPr/>
        </p:nvGrpSpPr>
        <p:grpSpPr>
          <a:xfrm>
            <a:off x="4564856" y="4564856"/>
            <a:ext cx="78583" cy="121445"/>
            <a:chOff x="4564856" y="4564856"/>
            <a:chExt cx="78583" cy="121445"/>
          </a:xfrm>
        </p:grpSpPr>
        <p:sp>
          <p:nvSpPr>
            <p:cNvPr id="125" name="SMARTInkShape-2514"/>
            <p:cNvSpPr/>
            <p:nvPr/>
          </p:nvSpPr>
          <p:spPr>
            <a:xfrm>
              <a:off x="4564856" y="4564856"/>
              <a:ext cx="42864" cy="121445"/>
            </a:xfrm>
            <a:custGeom>
              <a:avLst/>
              <a:gdLst/>
              <a:ahLst/>
              <a:cxnLst/>
              <a:rect l="0" t="0" r="0" b="0"/>
              <a:pathLst>
                <a:path w="42864" h="121445">
                  <a:moveTo>
                    <a:pt x="42863" y="0"/>
                  </a:moveTo>
                  <a:lnTo>
                    <a:pt x="36712" y="0"/>
                  </a:lnTo>
                  <a:lnTo>
                    <a:pt x="36381" y="794"/>
                  </a:lnTo>
                  <a:lnTo>
                    <a:pt x="34943" y="19133"/>
                  </a:lnTo>
                  <a:lnTo>
                    <a:pt x="27952" y="28592"/>
                  </a:lnTo>
                  <a:lnTo>
                    <a:pt x="18927" y="41896"/>
                  </a:lnTo>
                  <a:lnTo>
                    <a:pt x="8814" y="69818"/>
                  </a:lnTo>
                  <a:lnTo>
                    <a:pt x="1637" y="104662"/>
                  </a:lnTo>
                  <a:lnTo>
                    <a:pt x="0" y="12144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6" name="SMARTInkShape-2515"/>
            <p:cNvSpPr/>
            <p:nvPr/>
          </p:nvSpPr>
          <p:spPr>
            <a:xfrm>
              <a:off x="4607719" y="4600575"/>
              <a:ext cx="35720" cy="71439"/>
            </a:xfrm>
            <a:custGeom>
              <a:avLst/>
              <a:gdLst/>
              <a:ahLst/>
              <a:cxnLst/>
              <a:rect l="0" t="0" r="0" b="0"/>
              <a:pathLst>
                <a:path w="35720" h="71439">
                  <a:moveTo>
                    <a:pt x="35719" y="0"/>
                  </a:moveTo>
                  <a:lnTo>
                    <a:pt x="35719" y="17061"/>
                  </a:lnTo>
                  <a:lnTo>
                    <a:pt x="33602" y="21606"/>
                  </a:lnTo>
                  <a:lnTo>
                    <a:pt x="16349" y="42867"/>
                  </a:lnTo>
                  <a:lnTo>
                    <a:pt x="8257" y="65682"/>
                  </a:lnTo>
                  <a:lnTo>
                    <a:pt x="7092" y="67601"/>
                  </a:lnTo>
                  <a:lnTo>
                    <a:pt x="5522" y="68880"/>
                  </a:lnTo>
                  <a:lnTo>
                    <a:pt x="0" y="7143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20363273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Developing the response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For each area you are discussing, give examples. </a:t>
            </a:r>
            <a:endParaRPr lang="en-US" dirty="0"/>
          </a:p>
          <a:p>
            <a:r>
              <a:rPr lang="en-US" dirty="0" smtClean="0"/>
              <a:t>For each example, specifically state how it shows either the theme or the “so what” for your response.</a:t>
            </a:r>
          </a:p>
          <a:p>
            <a:pPr lvl="1"/>
            <a:r>
              <a:rPr lang="en-US" dirty="0" err="1" smtClean="0"/>
              <a:t>Mora’s</a:t>
            </a:r>
            <a:r>
              <a:rPr lang="en-US" dirty="0" smtClean="0"/>
              <a:t> use of “American but hyphenated” emphasizes how separated she feels from both her American and Mexican </a:t>
            </a:r>
            <a:r>
              <a:rPr lang="en-US" dirty="0" smtClean="0"/>
              <a:t>heritage (l. 8). </a:t>
            </a:r>
            <a:r>
              <a:rPr lang="en-US" dirty="0" smtClean="0"/>
              <a:t>The connotation of “hyphenated” evokes an estrangement from being an American, but as she doesn’t name what comes after the hyphen also indicates an alienation from her Mexican side, almost as if she is missing part of her last name, part of her identity. She would be able to include the second part of her hyphenated name if she felt more included by either </a:t>
            </a:r>
            <a:r>
              <a:rPr lang="en-US" dirty="0" err="1" smtClean="0"/>
              <a:t>societty</a:t>
            </a:r>
            <a:r>
              <a:rPr lang="en-US" dirty="0" smtClean="0"/>
              <a:t>. </a:t>
            </a:r>
            <a:endParaRPr lang="en-US" dirty="0"/>
          </a:p>
        </p:txBody>
      </p:sp>
    </p:spTree>
    <p:extLst>
      <p:ext uri="{BB962C8B-B14F-4D97-AF65-F5344CB8AC3E}">
        <p14:creationId xmlns:p14="http://schemas.microsoft.com/office/powerpoint/2010/main" val="33144502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the Closing paragraph</a:t>
            </a:r>
            <a:endParaRPr lang="en-US" dirty="0"/>
          </a:p>
        </p:txBody>
      </p:sp>
      <p:sp>
        <p:nvSpPr>
          <p:cNvPr id="3" name="Content Placeholder 2"/>
          <p:cNvSpPr>
            <a:spLocks noGrp="1"/>
          </p:cNvSpPr>
          <p:nvPr>
            <p:ph idx="1"/>
          </p:nvPr>
        </p:nvSpPr>
        <p:spPr/>
        <p:txBody>
          <a:bodyPr/>
          <a:lstStyle/>
          <a:p>
            <a:r>
              <a:rPr lang="en-US" dirty="0" smtClean="0"/>
              <a:t>Notice how in “Negro Hero (to suggest Dorie Miller)” Brooks repeats her KEY ideas for the poem in the final stanza.</a:t>
            </a:r>
          </a:p>
          <a:p>
            <a:r>
              <a:rPr lang="en-US" dirty="0" smtClean="0"/>
              <a:t>Closing paragraphs do something similar. </a:t>
            </a:r>
          </a:p>
          <a:p>
            <a:r>
              <a:rPr lang="en-US" dirty="0" smtClean="0">
                <a:hlinkClick r:id="rId3"/>
              </a:rPr>
              <a:t>OWL link</a:t>
            </a:r>
            <a:endParaRPr lang="en-US" dirty="0" smtClean="0"/>
          </a:p>
          <a:p>
            <a:r>
              <a:rPr lang="en-US" dirty="0" smtClean="0">
                <a:hlinkClick r:id="rId4"/>
              </a:rPr>
              <a:t>More info for writing closing paragraphs</a:t>
            </a:r>
            <a:endParaRPr lang="en-US" dirty="0" smtClean="0"/>
          </a:p>
          <a:p>
            <a:r>
              <a:rPr lang="en-US" dirty="0" smtClean="0">
                <a:hlinkClick r:id="rId5"/>
              </a:rPr>
              <a:t>SHMOOP video </a:t>
            </a:r>
            <a:r>
              <a:rPr lang="en-US" dirty="0" smtClean="0"/>
              <a:t>(for those who think reading is silly – really? Look at the other links too!)</a:t>
            </a:r>
            <a:endParaRPr lang="en-US" dirty="0"/>
          </a:p>
        </p:txBody>
      </p:sp>
    </p:spTree>
    <p:extLst>
      <p:ext uri="{BB962C8B-B14F-4D97-AF65-F5344CB8AC3E}">
        <p14:creationId xmlns:p14="http://schemas.microsoft.com/office/powerpoint/2010/main" val="31160705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you. </a:t>
            </a:r>
            <a:endParaRPr lang="en-US" dirty="0"/>
          </a:p>
        </p:txBody>
      </p:sp>
      <p:sp>
        <p:nvSpPr>
          <p:cNvPr id="3" name="Content Placeholder 2"/>
          <p:cNvSpPr>
            <a:spLocks noGrp="1"/>
          </p:cNvSpPr>
          <p:nvPr>
            <p:ph idx="1"/>
          </p:nvPr>
        </p:nvSpPr>
        <p:spPr/>
        <p:txBody>
          <a:bodyPr/>
          <a:lstStyle/>
          <a:p>
            <a:r>
              <a:rPr lang="en-US" dirty="0" smtClean="0"/>
              <a:t>We will spend 20 more minutes in class today developing our response.</a:t>
            </a:r>
          </a:p>
          <a:p>
            <a:r>
              <a:rPr lang="en-US" dirty="0" smtClean="0"/>
              <a:t>After that time, you will work on the response at home and you will bring your completed response back with you next class.</a:t>
            </a:r>
          </a:p>
          <a:p>
            <a:r>
              <a:rPr lang="en-US" dirty="0" smtClean="0"/>
              <a:t>Remember to stay on task and working hard to keep those easy 15 writing workshop participation points. </a:t>
            </a:r>
            <a:endParaRPr lang="en-US" dirty="0"/>
          </a:p>
        </p:txBody>
      </p:sp>
    </p:spTree>
    <p:extLst>
      <p:ext uri="{BB962C8B-B14F-4D97-AF65-F5344CB8AC3E}">
        <p14:creationId xmlns:p14="http://schemas.microsoft.com/office/powerpoint/2010/main" val="36054770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	</a:t>
            </a:r>
            <a:endParaRPr lang="en-US" dirty="0"/>
          </a:p>
        </p:txBody>
      </p:sp>
      <p:sp>
        <p:nvSpPr>
          <p:cNvPr id="3" name="Content Placeholder 2"/>
          <p:cNvSpPr>
            <a:spLocks noGrp="1"/>
          </p:cNvSpPr>
          <p:nvPr>
            <p:ph idx="1"/>
          </p:nvPr>
        </p:nvSpPr>
        <p:spPr/>
        <p:txBody>
          <a:bodyPr/>
          <a:lstStyle/>
          <a:p>
            <a:r>
              <a:rPr lang="en-US" dirty="0" smtClean="0"/>
              <a:t>Complete the response essay for class on </a:t>
            </a:r>
            <a:r>
              <a:rPr lang="en-US" dirty="0" smtClean="0"/>
              <a:t>Tuesday, </a:t>
            </a:r>
            <a:r>
              <a:rPr lang="en-US" dirty="0" smtClean="0"/>
              <a:t>March 31. </a:t>
            </a:r>
            <a:endParaRPr lang="en-US" dirty="0" smtClean="0"/>
          </a:p>
          <a:p>
            <a:r>
              <a:rPr lang="en-US" dirty="0" smtClean="0"/>
              <a:t>It is due that day. If you turn it in on </a:t>
            </a:r>
            <a:r>
              <a:rPr lang="en-US" dirty="0" smtClean="0"/>
              <a:t>Tuesday</a:t>
            </a:r>
            <a:r>
              <a:rPr lang="en-US" dirty="0" smtClean="0"/>
              <a:t>, it is in on time. </a:t>
            </a:r>
          </a:p>
          <a:p>
            <a:r>
              <a:rPr lang="en-US" dirty="0" smtClean="0"/>
              <a:t>Your DEADLINE AFTER WHICH I will NOT accept it is end of the day, April 2. </a:t>
            </a:r>
          </a:p>
        </p:txBody>
      </p:sp>
    </p:spTree>
    <p:extLst>
      <p:ext uri="{BB962C8B-B14F-4D97-AF65-F5344CB8AC3E}">
        <p14:creationId xmlns:p14="http://schemas.microsoft.com/office/powerpoint/2010/main" val="5451011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Task</a:t>
            </a:r>
            <a:endParaRPr lang="en-US" dirty="0"/>
          </a:p>
        </p:txBody>
      </p:sp>
      <p:sp>
        <p:nvSpPr>
          <p:cNvPr id="3" name="Content Placeholder 2"/>
          <p:cNvSpPr>
            <a:spLocks noGrp="1"/>
          </p:cNvSpPr>
          <p:nvPr>
            <p:ph idx="1"/>
          </p:nvPr>
        </p:nvSpPr>
        <p:spPr>
          <a:xfrm>
            <a:off x="457200" y="1295400"/>
            <a:ext cx="8229600" cy="4830763"/>
          </a:xfrm>
        </p:spPr>
        <p:txBody>
          <a:bodyPr>
            <a:normAutofit lnSpcReduction="10000"/>
          </a:bodyPr>
          <a:lstStyle/>
          <a:p>
            <a:endParaRPr lang="en-US" dirty="0"/>
          </a:p>
          <a:p>
            <a:r>
              <a:rPr lang="en-US" dirty="0" smtClean="0"/>
              <a:t>Create a comparison/contrast chart for “Legal Alien” and “Negro Hero”.</a:t>
            </a:r>
          </a:p>
          <a:p>
            <a:r>
              <a:rPr lang="en-US" dirty="0" smtClean="0"/>
              <a:t>List what they have in common – remember we are looking at diction </a:t>
            </a:r>
            <a:r>
              <a:rPr lang="en-US" b="1" dirty="0" smtClean="0"/>
              <a:t>and</a:t>
            </a:r>
            <a:r>
              <a:rPr lang="en-US" dirty="0" smtClean="0"/>
              <a:t> structure.</a:t>
            </a:r>
          </a:p>
          <a:p>
            <a:r>
              <a:rPr lang="en-US" dirty="0" smtClean="0"/>
              <a:t>Identify the categories of differences and then show how they are different.</a:t>
            </a:r>
          </a:p>
          <a:p>
            <a:r>
              <a:rPr lang="en-US" dirty="0" smtClean="0"/>
              <a:t>What conclusion can you draw about their similarities and differences? </a:t>
            </a:r>
          </a:p>
          <a:p>
            <a:endParaRPr lang="en-US" dirty="0" smtClean="0"/>
          </a:p>
        </p:txBody>
      </p:sp>
    </p:spTree>
    <p:extLst>
      <p:ext uri="{BB962C8B-B14F-4D97-AF65-F5344CB8AC3E}">
        <p14:creationId xmlns:p14="http://schemas.microsoft.com/office/powerpoint/2010/main" val="40243263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Comparing and Contrasting</a:t>
            </a:r>
            <a:endParaRPr lang="en-US" dirty="0"/>
          </a:p>
        </p:txBody>
      </p:sp>
      <p:sp>
        <p:nvSpPr>
          <p:cNvPr id="3" name="Content Placeholder 2"/>
          <p:cNvSpPr>
            <a:spLocks noGrp="1"/>
          </p:cNvSpPr>
          <p:nvPr>
            <p:ph idx="1"/>
          </p:nvPr>
        </p:nvSpPr>
        <p:spPr/>
        <p:txBody>
          <a:bodyPr/>
          <a:lstStyle/>
          <a:p>
            <a:pPr marL="0" indent="0">
              <a:buNone/>
            </a:pPr>
            <a:r>
              <a:rPr lang="en-US" dirty="0" smtClean="0"/>
              <a:t>How are the poems similar? </a:t>
            </a:r>
          </a:p>
          <a:p>
            <a:pPr marL="0" indent="0">
              <a:buNone/>
            </a:pPr>
            <a:endParaRPr lang="en-US" dirty="0"/>
          </a:p>
          <a:p>
            <a:pPr marL="0" indent="0">
              <a:buNone/>
            </a:pPr>
            <a:endParaRPr lang="en-US" dirty="0" smtClean="0"/>
          </a:p>
          <a:p>
            <a:pPr marL="0" indent="0">
              <a:buNone/>
            </a:pPr>
            <a:endParaRPr lang="en-US" dirty="0"/>
          </a:p>
          <a:p>
            <a:pPr marL="0" indent="0">
              <a:buNone/>
            </a:pPr>
            <a:endParaRPr lang="en-US" dirty="0"/>
          </a:p>
        </p:txBody>
      </p:sp>
      <p:grpSp>
        <p:nvGrpSpPr>
          <p:cNvPr id="416" name="SMARTInkShape-Group203"/>
          <p:cNvGrpSpPr/>
          <p:nvPr/>
        </p:nvGrpSpPr>
        <p:grpSpPr>
          <a:xfrm>
            <a:off x="6772596" y="5494786"/>
            <a:ext cx="1071243" cy="751944"/>
            <a:chOff x="6772596" y="5494786"/>
            <a:chExt cx="1071243" cy="751944"/>
          </a:xfrm>
        </p:grpSpPr>
        <p:sp>
          <p:nvSpPr>
            <p:cNvPr id="391" name="SMARTInkShape-1549"/>
            <p:cNvSpPr/>
            <p:nvPr/>
          </p:nvSpPr>
          <p:spPr>
            <a:xfrm>
              <a:off x="7122443" y="5593850"/>
              <a:ext cx="92746" cy="92576"/>
            </a:xfrm>
            <a:custGeom>
              <a:avLst/>
              <a:gdLst/>
              <a:ahLst/>
              <a:cxnLst/>
              <a:rect l="0" t="0" r="0" b="0"/>
              <a:pathLst>
                <a:path w="92746" h="92576">
                  <a:moveTo>
                    <a:pt x="57026" y="6850"/>
                  </a:moveTo>
                  <a:lnTo>
                    <a:pt x="57026" y="0"/>
                  </a:lnTo>
                  <a:lnTo>
                    <a:pt x="24326" y="26720"/>
                  </a:lnTo>
                  <a:lnTo>
                    <a:pt x="4663" y="61744"/>
                  </a:lnTo>
                  <a:lnTo>
                    <a:pt x="821" y="74990"/>
                  </a:lnTo>
                  <a:lnTo>
                    <a:pt x="0" y="83900"/>
                  </a:lnTo>
                  <a:lnTo>
                    <a:pt x="4165" y="84751"/>
                  </a:lnTo>
                  <a:lnTo>
                    <a:pt x="7497" y="84979"/>
                  </a:lnTo>
                  <a:lnTo>
                    <a:pt x="13318" y="83114"/>
                  </a:lnTo>
                  <a:lnTo>
                    <a:pt x="30782" y="68627"/>
                  </a:lnTo>
                  <a:lnTo>
                    <a:pt x="58413" y="34327"/>
                  </a:lnTo>
                  <a:lnTo>
                    <a:pt x="67942" y="18862"/>
                  </a:lnTo>
                  <a:lnTo>
                    <a:pt x="69814" y="12718"/>
                  </a:lnTo>
                  <a:lnTo>
                    <a:pt x="71108" y="10762"/>
                  </a:lnTo>
                  <a:lnTo>
                    <a:pt x="72764" y="9458"/>
                  </a:lnTo>
                  <a:lnTo>
                    <a:pt x="78358" y="6895"/>
                  </a:lnTo>
                  <a:lnTo>
                    <a:pt x="78456" y="41342"/>
                  </a:lnTo>
                  <a:lnTo>
                    <a:pt x="85733" y="72799"/>
                  </a:lnTo>
                  <a:lnTo>
                    <a:pt x="92745" y="925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2" name="SMARTInkShape-1550"/>
            <p:cNvSpPr/>
            <p:nvPr/>
          </p:nvSpPr>
          <p:spPr>
            <a:xfrm>
              <a:off x="7372350" y="5543550"/>
              <a:ext cx="7145" cy="71439"/>
            </a:xfrm>
            <a:custGeom>
              <a:avLst/>
              <a:gdLst/>
              <a:ahLst/>
              <a:cxnLst/>
              <a:rect l="0" t="0" r="0" b="0"/>
              <a:pathLst>
                <a:path w="7145" h="71439">
                  <a:moveTo>
                    <a:pt x="0" y="0"/>
                  </a:moveTo>
                  <a:lnTo>
                    <a:pt x="0" y="20793"/>
                  </a:lnTo>
                  <a:lnTo>
                    <a:pt x="2117" y="27232"/>
                  </a:lnTo>
                  <a:lnTo>
                    <a:pt x="4910" y="33534"/>
                  </a:lnTo>
                  <a:lnTo>
                    <a:pt x="7144" y="7143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3" name="SMARTInkShape-1551"/>
            <p:cNvSpPr/>
            <p:nvPr/>
          </p:nvSpPr>
          <p:spPr>
            <a:xfrm>
              <a:off x="6772596" y="5494786"/>
              <a:ext cx="314005" cy="189899"/>
            </a:xfrm>
            <a:custGeom>
              <a:avLst/>
              <a:gdLst/>
              <a:ahLst/>
              <a:cxnLst/>
              <a:rect l="0" t="0" r="0" b="0"/>
              <a:pathLst>
                <a:path w="314005" h="189899">
                  <a:moveTo>
                    <a:pt x="28254" y="48764"/>
                  </a:moveTo>
                  <a:lnTo>
                    <a:pt x="24461" y="48764"/>
                  </a:lnTo>
                  <a:lnTo>
                    <a:pt x="23344" y="49558"/>
                  </a:lnTo>
                  <a:lnTo>
                    <a:pt x="22599" y="50881"/>
                  </a:lnTo>
                  <a:lnTo>
                    <a:pt x="20513" y="60949"/>
                  </a:lnTo>
                  <a:lnTo>
                    <a:pt x="16259" y="67897"/>
                  </a:lnTo>
                  <a:lnTo>
                    <a:pt x="14419" y="77355"/>
                  </a:lnTo>
                  <a:lnTo>
                    <a:pt x="13374" y="82903"/>
                  </a:lnTo>
                  <a:lnTo>
                    <a:pt x="8352" y="99399"/>
                  </a:lnTo>
                  <a:lnTo>
                    <a:pt x="5159" y="113245"/>
                  </a:lnTo>
                  <a:lnTo>
                    <a:pt x="761" y="128352"/>
                  </a:lnTo>
                  <a:lnTo>
                    <a:pt x="0" y="140255"/>
                  </a:lnTo>
                  <a:lnTo>
                    <a:pt x="12008" y="166481"/>
                  </a:lnTo>
                  <a:lnTo>
                    <a:pt x="14249" y="167723"/>
                  </a:lnTo>
                  <a:lnTo>
                    <a:pt x="29889" y="169881"/>
                  </a:lnTo>
                  <a:lnTo>
                    <a:pt x="41350" y="166318"/>
                  </a:lnTo>
                  <a:lnTo>
                    <a:pt x="51008" y="160235"/>
                  </a:lnTo>
                  <a:lnTo>
                    <a:pt x="86471" y="132390"/>
                  </a:lnTo>
                  <a:lnTo>
                    <a:pt x="94540" y="125048"/>
                  </a:lnTo>
                  <a:lnTo>
                    <a:pt x="97402" y="120239"/>
                  </a:lnTo>
                  <a:lnTo>
                    <a:pt x="99239" y="110683"/>
                  </a:lnTo>
                  <a:lnTo>
                    <a:pt x="100184" y="109094"/>
                  </a:lnTo>
                  <a:lnTo>
                    <a:pt x="101607" y="108034"/>
                  </a:lnTo>
                  <a:lnTo>
                    <a:pt x="105802" y="106333"/>
                  </a:lnTo>
                  <a:lnTo>
                    <a:pt x="106146" y="106987"/>
                  </a:lnTo>
                  <a:lnTo>
                    <a:pt x="106530" y="109831"/>
                  </a:lnTo>
                  <a:lnTo>
                    <a:pt x="104583" y="113740"/>
                  </a:lnTo>
                  <a:lnTo>
                    <a:pt x="102953" y="115894"/>
                  </a:lnTo>
                  <a:lnTo>
                    <a:pt x="101141" y="122521"/>
                  </a:lnTo>
                  <a:lnTo>
                    <a:pt x="99777" y="153675"/>
                  </a:lnTo>
                  <a:lnTo>
                    <a:pt x="101846" y="161008"/>
                  </a:lnTo>
                  <a:lnTo>
                    <a:pt x="109590" y="171715"/>
                  </a:lnTo>
                  <a:lnTo>
                    <a:pt x="118378" y="179609"/>
                  </a:lnTo>
                  <a:lnTo>
                    <a:pt x="139190" y="189028"/>
                  </a:lnTo>
                  <a:lnTo>
                    <a:pt x="142692" y="189898"/>
                  </a:lnTo>
                  <a:lnTo>
                    <a:pt x="150818" y="188748"/>
                  </a:lnTo>
                  <a:lnTo>
                    <a:pt x="159720" y="184798"/>
                  </a:lnTo>
                  <a:lnTo>
                    <a:pt x="192590" y="155659"/>
                  </a:lnTo>
                  <a:lnTo>
                    <a:pt x="215583" y="131280"/>
                  </a:lnTo>
                  <a:lnTo>
                    <a:pt x="230243" y="98348"/>
                  </a:lnTo>
                  <a:lnTo>
                    <a:pt x="242511" y="65113"/>
                  </a:lnTo>
                  <a:lnTo>
                    <a:pt x="247577" y="49375"/>
                  </a:lnTo>
                  <a:lnTo>
                    <a:pt x="249586" y="15462"/>
                  </a:lnTo>
                  <a:lnTo>
                    <a:pt x="249674" y="8735"/>
                  </a:lnTo>
                  <a:lnTo>
                    <a:pt x="247577" y="5044"/>
                  </a:lnTo>
                  <a:lnTo>
                    <a:pt x="243556" y="0"/>
                  </a:lnTo>
                  <a:lnTo>
                    <a:pt x="243226" y="379"/>
                  </a:lnTo>
                  <a:lnTo>
                    <a:pt x="238782" y="32560"/>
                  </a:lnTo>
                  <a:lnTo>
                    <a:pt x="235620" y="66254"/>
                  </a:lnTo>
                  <a:lnTo>
                    <a:pt x="236275" y="84638"/>
                  </a:lnTo>
                  <a:lnTo>
                    <a:pt x="242129" y="120071"/>
                  </a:lnTo>
                  <a:lnTo>
                    <a:pt x="242567" y="148736"/>
                  </a:lnTo>
                  <a:lnTo>
                    <a:pt x="248221" y="135346"/>
                  </a:lnTo>
                  <a:lnTo>
                    <a:pt x="251385" y="125483"/>
                  </a:lnTo>
                  <a:lnTo>
                    <a:pt x="264145" y="100723"/>
                  </a:lnTo>
                  <a:lnTo>
                    <a:pt x="269619" y="94876"/>
                  </a:lnTo>
                  <a:lnTo>
                    <a:pt x="280832" y="87915"/>
                  </a:lnTo>
                  <a:lnTo>
                    <a:pt x="292136" y="85161"/>
                  </a:lnTo>
                  <a:lnTo>
                    <a:pt x="303065" y="84522"/>
                  </a:lnTo>
                  <a:lnTo>
                    <a:pt x="304330" y="85303"/>
                  </a:lnTo>
                  <a:lnTo>
                    <a:pt x="305174" y="86617"/>
                  </a:lnTo>
                  <a:lnTo>
                    <a:pt x="305736" y="88287"/>
                  </a:lnTo>
                  <a:lnTo>
                    <a:pt x="311548" y="97464"/>
                  </a:lnTo>
                  <a:lnTo>
                    <a:pt x="313961" y="132874"/>
                  </a:lnTo>
                  <a:lnTo>
                    <a:pt x="314003" y="168235"/>
                  </a:lnTo>
                  <a:lnTo>
                    <a:pt x="314004" y="17735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4" name="SMARTInkShape-1552"/>
            <p:cNvSpPr/>
            <p:nvPr/>
          </p:nvSpPr>
          <p:spPr>
            <a:xfrm>
              <a:off x="7208044" y="5600700"/>
              <a:ext cx="78582" cy="57151"/>
            </a:xfrm>
            <a:custGeom>
              <a:avLst/>
              <a:gdLst/>
              <a:ahLst/>
              <a:cxnLst/>
              <a:rect l="0" t="0" r="0" b="0"/>
              <a:pathLst>
                <a:path w="78582" h="57151">
                  <a:moveTo>
                    <a:pt x="0" y="0"/>
                  </a:moveTo>
                  <a:lnTo>
                    <a:pt x="33791" y="30000"/>
                  </a:lnTo>
                  <a:lnTo>
                    <a:pt x="78581" y="571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5" name="SMARTInkShape-1553"/>
            <p:cNvSpPr/>
            <p:nvPr/>
          </p:nvSpPr>
          <p:spPr>
            <a:xfrm>
              <a:off x="7279481" y="5550695"/>
              <a:ext cx="7145" cy="150019"/>
            </a:xfrm>
            <a:custGeom>
              <a:avLst/>
              <a:gdLst/>
              <a:ahLst/>
              <a:cxnLst/>
              <a:rect l="0" t="0" r="0" b="0"/>
              <a:pathLst>
                <a:path w="7145" h="150019">
                  <a:moveTo>
                    <a:pt x="7144" y="0"/>
                  </a:moveTo>
                  <a:lnTo>
                    <a:pt x="7144" y="9942"/>
                  </a:lnTo>
                  <a:lnTo>
                    <a:pt x="441" y="45180"/>
                  </a:lnTo>
                  <a:lnTo>
                    <a:pt x="39" y="80273"/>
                  </a:lnTo>
                  <a:lnTo>
                    <a:pt x="6" y="115316"/>
                  </a:lnTo>
                  <a:lnTo>
                    <a:pt x="0" y="15001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6" name="SMARTInkShape-1554"/>
            <p:cNvSpPr/>
            <p:nvPr/>
          </p:nvSpPr>
          <p:spPr>
            <a:xfrm>
              <a:off x="7393781" y="5632516"/>
              <a:ext cx="64295" cy="82485"/>
            </a:xfrm>
            <a:custGeom>
              <a:avLst/>
              <a:gdLst/>
              <a:ahLst/>
              <a:cxnLst/>
              <a:rect l="0" t="0" r="0" b="0"/>
              <a:pathLst>
                <a:path w="64295" h="82485">
                  <a:moveTo>
                    <a:pt x="64294" y="18189"/>
                  </a:moveTo>
                  <a:lnTo>
                    <a:pt x="64294" y="14398"/>
                  </a:lnTo>
                  <a:lnTo>
                    <a:pt x="63500" y="13280"/>
                  </a:lnTo>
                  <a:lnTo>
                    <a:pt x="62177" y="12536"/>
                  </a:lnTo>
                  <a:lnTo>
                    <a:pt x="60501" y="12039"/>
                  </a:lnTo>
                  <a:lnTo>
                    <a:pt x="51315" y="6333"/>
                  </a:lnTo>
                  <a:lnTo>
                    <a:pt x="41046" y="3829"/>
                  </a:lnTo>
                  <a:lnTo>
                    <a:pt x="39270" y="2266"/>
                  </a:lnTo>
                  <a:lnTo>
                    <a:pt x="38086" y="430"/>
                  </a:lnTo>
                  <a:lnTo>
                    <a:pt x="36503" y="0"/>
                  </a:lnTo>
                  <a:lnTo>
                    <a:pt x="34655" y="507"/>
                  </a:lnTo>
                  <a:lnTo>
                    <a:pt x="32628" y="1639"/>
                  </a:lnTo>
                  <a:lnTo>
                    <a:pt x="31277" y="3187"/>
                  </a:lnTo>
                  <a:lnTo>
                    <a:pt x="29777" y="7024"/>
                  </a:lnTo>
                  <a:lnTo>
                    <a:pt x="28589" y="41306"/>
                  </a:lnTo>
                  <a:lnTo>
                    <a:pt x="29375" y="49101"/>
                  </a:lnTo>
                  <a:lnTo>
                    <a:pt x="34231" y="62691"/>
                  </a:lnTo>
                  <a:lnTo>
                    <a:pt x="35711" y="82125"/>
                  </a:lnTo>
                  <a:lnTo>
                    <a:pt x="0" y="8248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7" name="SMARTInkShape-1555"/>
            <p:cNvSpPr/>
            <p:nvPr/>
          </p:nvSpPr>
          <p:spPr>
            <a:xfrm>
              <a:off x="6929438" y="5730375"/>
              <a:ext cx="71438" cy="134539"/>
            </a:xfrm>
            <a:custGeom>
              <a:avLst/>
              <a:gdLst/>
              <a:ahLst/>
              <a:cxnLst/>
              <a:rect l="0" t="0" r="0" b="0"/>
              <a:pathLst>
                <a:path w="71438" h="134539">
                  <a:moveTo>
                    <a:pt x="71437" y="20345"/>
                  </a:moveTo>
                  <a:lnTo>
                    <a:pt x="67644" y="20345"/>
                  </a:lnTo>
                  <a:lnTo>
                    <a:pt x="66527" y="19550"/>
                  </a:lnTo>
                  <a:lnTo>
                    <a:pt x="65782" y="18227"/>
                  </a:lnTo>
                  <a:lnTo>
                    <a:pt x="65286" y="16552"/>
                  </a:lnTo>
                  <a:lnTo>
                    <a:pt x="64161" y="15434"/>
                  </a:lnTo>
                  <a:lnTo>
                    <a:pt x="56653" y="11525"/>
                  </a:lnTo>
                  <a:lnTo>
                    <a:pt x="52167" y="8486"/>
                  </a:lnTo>
                  <a:lnTo>
                    <a:pt x="27178" y="0"/>
                  </a:lnTo>
                  <a:lnTo>
                    <a:pt x="24469" y="432"/>
                  </a:lnTo>
                  <a:lnTo>
                    <a:pt x="19341" y="3027"/>
                  </a:lnTo>
                  <a:lnTo>
                    <a:pt x="4788" y="15734"/>
                  </a:lnTo>
                  <a:lnTo>
                    <a:pt x="2127" y="22528"/>
                  </a:lnTo>
                  <a:lnTo>
                    <a:pt x="420" y="39825"/>
                  </a:lnTo>
                  <a:lnTo>
                    <a:pt x="3917" y="53809"/>
                  </a:lnTo>
                  <a:lnTo>
                    <a:pt x="19139" y="87027"/>
                  </a:lnTo>
                  <a:lnTo>
                    <a:pt x="33607" y="114702"/>
                  </a:lnTo>
                  <a:lnTo>
                    <a:pt x="34311" y="118968"/>
                  </a:lnTo>
                  <a:lnTo>
                    <a:pt x="35573" y="121812"/>
                  </a:lnTo>
                  <a:lnTo>
                    <a:pt x="37210" y="123708"/>
                  </a:lnTo>
                  <a:lnTo>
                    <a:pt x="39093" y="124971"/>
                  </a:lnTo>
                  <a:lnTo>
                    <a:pt x="40350" y="126608"/>
                  </a:lnTo>
                  <a:lnTo>
                    <a:pt x="42531" y="133429"/>
                  </a:lnTo>
                  <a:lnTo>
                    <a:pt x="41847" y="133834"/>
                  </a:lnTo>
                  <a:lnTo>
                    <a:pt x="36683" y="134538"/>
                  </a:lnTo>
                  <a:lnTo>
                    <a:pt x="25296" y="128919"/>
                  </a:lnTo>
                  <a:lnTo>
                    <a:pt x="16314" y="123246"/>
                  </a:lnTo>
                  <a:lnTo>
                    <a:pt x="5539" y="120419"/>
                  </a:lnTo>
                  <a:lnTo>
                    <a:pt x="3692" y="118811"/>
                  </a:lnTo>
                  <a:lnTo>
                    <a:pt x="0" y="11321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8" name="SMARTInkShape-1556"/>
            <p:cNvSpPr/>
            <p:nvPr/>
          </p:nvSpPr>
          <p:spPr>
            <a:xfrm>
              <a:off x="6979864" y="5779295"/>
              <a:ext cx="71018" cy="85726"/>
            </a:xfrm>
            <a:custGeom>
              <a:avLst/>
              <a:gdLst/>
              <a:ahLst/>
              <a:cxnLst/>
              <a:rect l="0" t="0" r="0" b="0"/>
              <a:pathLst>
                <a:path w="71018" h="85726">
                  <a:moveTo>
                    <a:pt x="56730" y="0"/>
                  </a:moveTo>
                  <a:lnTo>
                    <a:pt x="56730" y="3791"/>
                  </a:lnTo>
                  <a:lnTo>
                    <a:pt x="55936" y="4909"/>
                  </a:lnTo>
                  <a:lnTo>
                    <a:pt x="54613" y="5653"/>
                  </a:lnTo>
                  <a:lnTo>
                    <a:pt x="52937" y="6150"/>
                  </a:lnTo>
                  <a:lnTo>
                    <a:pt x="32688" y="18476"/>
                  </a:lnTo>
                  <a:lnTo>
                    <a:pt x="24030" y="21349"/>
                  </a:lnTo>
                  <a:lnTo>
                    <a:pt x="4367" y="38188"/>
                  </a:lnTo>
                  <a:lnTo>
                    <a:pt x="1708" y="42902"/>
                  </a:lnTo>
                  <a:lnTo>
                    <a:pt x="0" y="52394"/>
                  </a:lnTo>
                  <a:lnTo>
                    <a:pt x="1883" y="57152"/>
                  </a:lnTo>
                  <a:lnTo>
                    <a:pt x="3497" y="59532"/>
                  </a:lnTo>
                  <a:lnTo>
                    <a:pt x="5366" y="61119"/>
                  </a:lnTo>
                  <a:lnTo>
                    <a:pt x="9560" y="62882"/>
                  </a:lnTo>
                  <a:lnTo>
                    <a:pt x="16383" y="63875"/>
                  </a:lnTo>
                  <a:lnTo>
                    <a:pt x="21071" y="61990"/>
                  </a:lnTo>
                  <a:lnTo>
                    <a:pt x="25800" y="59301"/>
                  </a:lnTo>
                  <a:lnTo>
                    <a:pt x="32925" y="56992"/>
                  </a:lnTo>
                  <a:lnTo>
                    <a:pt x="44825" y="47290"/>
                  </a:lnTo>
                  <a:lnTo>
                    <a:pt x="47470" y="42713"/>
                  </a:lnTo>
                  <a:lnTo>
                    <a:pt x="49439" y="38033"/>
                  </a:lnTo>
                  <a:lnTo>
                    <a:pt x="54217" y="30936"/>
                  </a:lnTo>
                  <a:lnTo>
                    <a:pt x="56399" y="22838"/>
                  </a:lnTo>
                  <a:lnTo>
                    <a:pt x="56700" y="15403"/>
                  </a:lnTo>
                  <a:lnTo>
                    <a:pt x="56730" y="48560"/>
                  </a:lnTo>
                  <a:lnTo>
                    <a:pt x="56730" y="51423"/>
                  </a:lnTo>
                  <a:lnTo>
                    <a:pt x="58847" y="56720"/>
                  </a:lnTo>
                  <a:lnTo>
                    <a:pt x="66673" y="66589"/>
                  </a:lnTo>
                  <a:lnTo>
                    <a:pt x="67328" y="68998"/>
                  </a:lnTo>
                  <a:lnTo>
                    <a:pt x="66969" y="71398"/>
                  </a:lnTo>
                  <a:lnTo>
                    <a:pt x="65937" y="73793"/>
                  </a:lnTo>
                  <a:lnTo>
                    <a:pt x="66043" y="76182"/>
                  </a:lnTo>
                  <a:lnTo>
                    <a:pt x="71017" y="857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9" name="SMARTInkShape-1557"/>
            <p:cNvSpPr/>
            <p:nvPr/>
          </p:nvSpPr>
          <p:spPr>
            <a:xfrm>
              <a:off x="7108031" y="5815013"/>
              <a:ext cx="7145" cy="57151"/>
            </a:xfrm>
            <a:custGeom>
              <a:avLst/>
              <a:gdLst/>
              <a:ahLst/>
              <a:cxnLst/>
              <a:rect l="0" t="0" r="0" b="0"/>
              <a:pathLst>
                <a:path w="7145" h="57151">
                  <a:moveTo>
                    <a:pt x="7144" y="0"/>
                  </a:moveTo>
                  <a:lnTo>
                    <a:pt x="993" y="0"/>
                  </a:lnTo>
                  <a:lnTo>
                    <a:pt x="662" y="793"/>
                  </a:lnTo>
                  <a:lnTo>
                    <a:pt x="12" y="33842"/>
                  </a:lnTo>
                  <a:lnTo>
                    <a:pt x="0" y="571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0" name="SMARTInkShape-1558"/>
            <p:cNvSpPr/>
            <p:nvPr/>
          </p:nvSpPr>
          <p:spPr>
            <a:xfrm>
              <a:off x="7165575" y="5793580"/>
              <a:ext cx="121051" cy="121089"/>
            </a:xfrm>
            <a:custGeom>
              <a:avLst/>
              <a:gdLst/>
              <a:ahLst/>
              <a:cxnLst/>
              <a:rect l="0" t="0" r="0" b="0"/>
              <a:pathLst>
                <a:path w="121051" h="121089">
                  <a:moveTo>
                    <a:pt x="63900" y="57150"/>
                  </a:moveTo>
                  <a:lnTo>
                    <a:pt x="57749" y="51000"/>
                  </a:lnTo>
                  <a:lnTo>
                    <a:pt x="50693" y="50095"/>
                  </a:lnTo>
                  <a:lnTo>
                    <a:pt x="39764" y="50015"/>
                  </a:lnTo>
                  <a:lnTo>
                    <a:pt x="29056" y="53802"/>
                  </a:lnTo>
                  <a:lnTo>
                    <a:pt x="19621" y="59951"/>
                  </a:lnTo>
                  <a:lnTo>
                    <a:pt x="16439" y="64481"/>
                  </a:lnTo>
                  <a:lnTo>
                    <a:pt x="8525" y="81135"/>
                  </a:lnTo>
                  <a:lnTo>
                    <a:pt x="2602" y="89834"/>
                  </a:lnTo>
                  <a:lnTo>
                    <a:pt x="938" y="94961"/>
                  </a:lnTo>
                  <a:lnTo>
                    <a:pt x="0" y="106101"/>
                  </a:lnTo>
                  <a:lnTo>
                    <a:pt x="663" y="108835"/>
                  </a:lnTo>
                  <a:lnTo>
                    <a:pt x="1898" y="110657"/>
                  </a:lnTo>
                  <a:lnTo>
                    <a:pt x="12608" y="118730"/>
                  </a:lnTo>
                  <a:lnTo>
                    <a:pt x="29609" y="121088"/>
                  </a:lnTo>
                  <a:lnTo>
                    <a:pt x="45602" y="115671"/>
                  </a:lnTo>
                  <a:lnTo>
                    <a:pt x="68762" y="104643"/>
                  </a:lnTo>
                  <a:lnTo>
                    <a:pt x="76115" y="97838"/>
                  </a:lnTo>
                  <a:lnTo>
                    <a:pt x="100064" y="67015"/>
                  </a:lnTo>
                  <a:lnTo>
                    <a:pt x="114964" y="36257"/>
                  </a:lnTo>
                  <a:lnTo>
                    <a:pt x="12105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1" name="SMARTInkShape-1559"/>
            <p:cNvSpPr/>
            <p:nvPr/>
          </p:nvSpPr>
          <p:spPr>
            <a:xfrm>
              <a:off x="7115175" y="5772150"/>
              <a:ext cx="1" cy="7146"/>
            </a:xfrm>
            <a:custGeom>
              <a:avLst/>
              <a:gdLst/>
              <a:ahLst/>
              <a:cxnLst/>
              <a:rect l="0" t="0" r="0" b="0"/>
              <a:pathLst>
                <a:path w="1" h="7146">
                  <a:moveTo>
                    <a:pt x="0" y="0"/>
                  </a:moveTo>
                  <a:lnTo>
                    <a:pt x="0" y="714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2" name="SMARTInkShape-1560"/>
            <p:cNvSpPr/>
            <p:nvPr/>
          </p:nvSpPr>
          <p:spPr>
            <a:xfrm>
              <a:off x="7358176" y="5829300"/>
              <a:ext cx="171338" cy="119910"/>
            </a:xfrm>
            <a:custGeom>
              <a:avLst/>
              <a:gdLst/>
              <a:ahLst/>
              <a:cxnLst/>
              <a:rect l="0" t="0" r="0" b="0"/>
              <a:pathLst>
                <a:path w="171338" h="119910">
                  <a:moveTo>
                    <a:pt x="14174" y="0"/>
                  </a:moveTo>
                  <a:lnTo>
                    <a:pt x="14174" y="3792"/>
                  </a:lnTo>
                  <a:lnTo>
                    <a:pt x="1817" y="35959"/>
                  </a:lnTo>
                  <a:lnTo>
                    <a:pt x="0" y="69069"/>
                  </a:lnTo>
                  <a:lnTo>
                    <a:pt x="687" y="101602"/>
                  </a:lnTo>
                  <a:lnTo>
                    <a:pt x="5592" y="110978"/>
                  </a:lnTo>
                  <a:lnTo>
                    <a:pt x="9831" y="116263"/>
                  </a:lnTo>
                  <a:lnTo>
                    <a:pt x="16477" y="119141"/>
                  </a:lnTo>
                  <a:lnTo>
                    <a:pt x="20472" y="119909"/>
                  </a:lnTo>
                  <a:lnTo>
                    <a:pt x="23928" y="119626"/>
                  </a:lnTo>
                  <a:lnTo>
                    <a:pt x="54989" y="104611"/>
                  </a:lnTo>
                  <a:lnTo>
                    <a:pt x="80737" y="83187"/>
                  </a:lnTo>
                  <a:lnTo>
                    <a:pt x="92262" y="69760"/>
                  </a:lnTo>
                  <a:lnTo>
                    <a:pt x="106616" y="50519"/>
                  </a:lnTo>
                  <a:lnTo>
                    <a:pt x="106958" y="45992"/>
                  </a:lnTo>
                  <a:lnTo>
                    <a:pt x="107041" y="59889"/>
                  </a:lnTo>
                  <a:lnTo>
                    <a:pt x="109159" y="64453"/>
                  </a:lnTo>
                  <a:lnTo>
                    <a:pt x="111952" y="69127"/>
                  </a:lnTo>
                  <a:lnTo>
                    <a:pt x="114318" y="76221"/>
                  </a:lnTo>
                  <a:lnTo>
                    <a:pt x="124042" y="88109"/>
                  </a:lnTo>
                  <a:lnTo>
                    <a:pt x="130737" y="90753"/>
                  </a:lnTo>
                  <a:lnTo>
                    <a:pt x="144178" y="92451"/>
                  </a:lnTo>
                  <a:lnTo>
                    <a:pt x="149477" y="90567"/>
                  </a:lnTo>
                  <a:lnTo>
                    <a:pt x="164155" y="80496"/>
                  </a:lnTo>
                  <a:lnTo>
                    <a:pt x="171337" y="7858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3" name="SMARTInkShape-1561"/>
            <p:cNvSpPr/>
            <p:nvPr/>
          </p:nvSpPr>
          <p:spPr>
            <a:xfrm>
              <a:off x="7558088" y="5750720"/>
              <a:ext cx="50007" cy="228601"/>
            </a:xfrm>
            <a:custGeom>
              <a:avLst/>
              <a:gdLst/>
              <a:ahLst/>
              <a:cxnLst/>
              <a:rect l="0" t="0" r="0" b="0"/>
              <a:pathLst>
                <a:path w="50007" h="228601">
                  <a:moveTo>
                    <a:pt x="50006" y="0"/>
                  </a:moveTo>
                  <a:lnTo>
                    <a:pt x="46213" y="3791"/>
                  </a:lnTo>
                  <a:lnTo>
                    <a:pt x="44351" y="7770"/>
                  </a:lnTo>
                  <a:lnTo>
                    <a:pt x="40876" y="27140"/>
                  </a:lnTo>
                  <a:lnTo>
                    <a:pt x="26077" y="61252"/>
                  </a:lnTo>
                  <a:lnTo>
                    <a:pt x="19926" y="93408"/>
                  </a:lnTo>
                  <a:lnTo>
                    <a:pt x="10121" y="123748"/>
                  </a:lnTo>
                  <a:lnTo>
                    <a:pt x="7535" y="153672"/>
                  </a:lnTo>
                  <a:lnTo>
                    <a:pt x="1540" y="184101"/>
                  </a:lnTo>
                  <a:lnTo>
                    <a:pt x="60" y="218069"/>
                  </a:lnTo>
                  <a:lnTo>
                    <a:pt x="0" y="2286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4" name="SMARTInkShape-1562"/>
            <p:cNvSpPr/>
            <p:nvPr/>
          </p:nvSpPr>
          <p:spPr>
            <a:xfrm>
              <a:off x="7589950" y="5900738"/>
              <a:ext cx="103870" cy="77197"/>
            </a:xfrm>
            <a:custGeom>
              <a:avLst/>
              <a:gdLst/>
              <a:ahLst/>
              <a:cxnLst/>
              <a:rect l="0" t="0" r="0" b="0"/>
              <a:pathLst>
                <a:path w="103870" h="77197">
                  <a:moveTo>
                    <a:pt x="32431" y="0"/>
                  </a:moveTo>
                  <a:lnTo>
                    <a:pt x="26280" y="0"/>
                  </a:lnTo>
                  <a:lnTo>
                    <a:pt x="8296" y="16999"/>
                  </a:lnTo>
                  <a:lnTo>
                    <a:pt x="5829" y="21578"/>
                  </a:lnTo>
                  <a:lnTo>
                    <a:pt x="0" y="38266"/>
                  </a:lnTo>
                  <a:lnTo>
                    <a:pt x="1613" y="44259"/>
                  </a:lnTo>
                  <a:lnTo>
                    <a:pt x="9215" y="57020"/>
                  </a:lnTo>
                  <a:lnTo>
                    <a:pt x="9810" y="59444"/>
                  </a:lnTo>
                  <a:lnTo>
                    <a:pt x="11001" y="61060"/>
                  </a:lnTo>
                  <a:lnTo>
                    <a:pt x="12588" y="62138"/>
                  </a:lnTo>
                  <a:lnTo>
                    <a:pt x="18614" y="63655"/>
                  </a:lnTo>
                  <a:lnTo>
                    <a:pt x="28690" y="64256"/>
                  </a:lnTo>
                  <a:lnTo>
                    <a:pt x="29937" y="63475"/>
                  </a:lnTo>
                  <a:lnTo>
                    <a:pt x="30769" y="62160"/>
                  </a:lnTo>
                  <a:lnTo>
                    <a:pt x="31323" y="60490"/>
                  </a:lnTo>
                  <a:lnTo>
                    <a:pt x="32486" y="59376"/>
                  </a:lnTo>
                  <a:lnTo>
                    <a:pt x="35895" y="58139"/>
                  </a:lnTo>
                  <a:lnTo>
                    <a:pt x="37122" y="57016"/>
                  </a:lnTo>
                  <a:lnTo>
                    <a:pt x="38484" y="53650"/>
                  </a:lnTo>
                  <a:lnTo>
                    <a:pt x="39567" y="42977"/>
                  </a:lnTo>
                  <a:lnTo>
                    <a:pt x="39573" y="46689"/>
                  </a:lnTo>
                  <a:lnTo>
                    <a:pt x="41690" y="50648"/>
                  </a:lnTo>
                  <a:lnTo>
                    <a:pt x="51432" y="62599"/>
                  </a:lnTo>
                  <a:lnTo>
                    <a:pt x="53936" y="69259"/>
                  </a:lnTo>
                  <a:lnTo>
                    <a:pt x="57334" y="73909"/>
                  </a:lnTo>
                  <a:lnTo>
                    <a:pt x="61491" y="76504"/>
                  </a:lnTo>
                  <a:lnTo>
                    <a:pt x="63711" y="77196"/>
                  </a:lnTo>
                  <a:lnTo>
                    <a:pt x="70410" y="75849"/>
                  </a:lnTo>
                  <a:lnTo>
                    <a:pt x="80990" y="70627"/>
                  </a:lnTo>
                  <a:lnTo>
                    <a:pt x="103869" y="571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5" name="SMARTInkShape-1563"/>
            <p:cNvSpPr/>
            <p:nvPr/>
          </p:nvSpPr>
          <p:spPr>
            <a:xfrm>
              <a:off x="7758255" y="5836445"/>
              <a:ext cx="21290" cy="164306"/>
            </a:xfrm>
            <a:custGeom>
              <a:avLst/>
              <a:gdLst/>
              <a:ahLst/>
              <a:cxnLst/>
              <a:rect l="0" t="0" r="0" b="0"/>
              <a:pathLst>
                <a:path w="21290" h="164306">
                  <a:moveTo>
                    <a:pt x="21289" y="0"/>
                  </a:moveTo>
                  <a:lnTo>
                    <a:pt x="15138" y="6150"/>
                  </a:lnTo>
                  <a:lnTo>
                    <a:pt x="14440" y="10641"/>
                  </a:lnTo>
                  <a:lnTo>
                    <a:pt x="13409" y="24973"/>
                  </a:lnTo>
                  <a:lnTo>
                    <a:pt x="6874" y="58191"/>
                  </a:lnTo>
                  <a:lnTo>
                    <a:pt x="939" y="93005"/>
                  </a:lnTo>
                  <a:lnTo>
                    <a:pt x="0" y="126488"/>
                  </a:lnTo>
                  <a:lnTo>
                    <a:pt x="715" y="137180"/>
                  </a:lnTo>
                  <a:lnTo>
                    <a:pt x="7001" y="16430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6" name="SMARTInkShape-1564"/>
            <p:cNvSpPr/>
            <p:nvPr/>
          </p:nvSpPr>
          <p:spPr>
            <a:xfrm>
              <a:off x="7723387" y="5879393"/>
              <a:ext cx="120452" cy="78496"/>
            </a:xfrm>
            <a:custGeom>
              <a:avLst/>
              <a:gdLst/>
              <a:ahLst/>
              <a:cxnLst/>
              <a:rect l="0" t="0" r="0" b="0"/>
              <a:pathLst>
                <a:path w="120452" h="78496">
                  <a:moveTo>
                    <a:pt x="6151" y="7057"/>
                  </a:moveTo>
                  <a:lnTo>
                    <a:pt x="6151" y="3265"/>
                  </a:lnTo>
                  <a:lnTo>
                    <a:pt x="5357" y="2147"/>
                  </a:lnTo>
                  <a:lnTo>
                    <a:pt x="4034" y="1403"/>
                  </a:lnTo>
                  <a:lnTo>
                    <a:pt x="0" y="207"/>
                  </a:lnTo>
                  <a:lnTo>
                    <a:pt x="3093" y="0"/>
                  </a:lnTo>
                  <a:lnTo>
                    <a:pt x="6909" y="2068"/>
                  </a:lnTo>
                  <a:lnTo>
                    <a:pt x="42324" y="31231"/>
                  </a:lnTo>
                  <a:lnTo>
                    <a:pt x="75394" y="54730"/>
                  </a:lnTo>
                  <a:lnTo>
                    <a:pt x="120451" y="7849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7" name="SMARTInkShape-1565"/>
            <p:cNvSpPr/>
            <p:nvPr/>
          </p:nvSpPr>
          <p:spPr>
            <a:xfrm>
              <a:off x="6786955" y="5879305"/>
              <a:ext cx="149492" cy="184201"/>
            </a:xfrm>
            <a:custGeom>
              <a:avLst/>
              <a:gdLst/>
              <a:ahLst/>
              <a:cxnLst/>
              <a:rect l="0" t="0" r="0" b="0"/>
              <a:pathLst>
                <a:path w="149492" h="184201">
                  <a:moveTo>
                    <a:pt x="35326" y="0"/>
                  </a:moveTo>
                  <a:lnTo>
                    <a:pt x="35326" y="9944"/>
                  </a:lnTo>
                  <a:lnTo>
                    <a:pt x="26507" y="45183"/>
                  </a:lnTo>
                  <a:lnTo>
                    <a:pt x="16850" y="78888"/>
                  </a:lnTo>
                  <a:lnTo>
                    <a:pt x="10492" y="114342"/>
                  </a:lnTo>
                  <a:lnTo>
                    <a:pt x="929" y="147224"/>
                  </a:lnTo>
                  <a:lnTo>
                    <a:pt x="0" y="161804"/>
                  </a:lnTo>
                  <a:lnTo>
                    <a:pt x="1898" y="169280"/>
                  </a:lnTo>
                  <a:lnTo>
                    <a:pt x="3516" y="172385"/>
                  </a:lnTo>
                  <a:lnTo>
                    <a:pt x="9546" y="177952"/>
                  </a:lnTo>
                  <a:lnTo>
                    <a:pt x="16725" y="182278"/>
                  </a:lnTo>
                  <a:lnTo>
                    <a:pt x="22561" y="184200"/>
                  </a:lnTo>
                  <a:lnTo>
                    <a:pt x="29917" y="182938"/>
                  </a:lnTo>
                  <a:lnTo>
                    <a:pt x="40867" y="177766"/>
                  </a:lnTo>
                  <a:lnTo>
                    <a:pt x="59075" y="165786"/>
                  </a:lnTo>
                  <a:lnTo>
                    <a:pt x="80475" y="136993"/>
                  </a:lnTo>
                  <a:lnTo>
                    <a:pt x="83893" y="123494"/>
                  </a:lnTo>
                  <a:lnTo>
                    <a:pt x="84906" y="113233"/>
                  </a:lnTo>
                  <a:lnTo>
                    <a:pt x="83026" y="107740"/>
                  </a:lnTo>
                  <a:lnTo>
                    <a:pt x="68529" y="90523"/>
                  </a:lnTo>
                  <a:lnTo>
                    <a:pt x="63842" y="87858"/>
                  </a:lnTo>
                  <a:lnTo>
                    <a:pt x="51021" y="85851"/>
                  </a:lnTo>
                  <a:lnTo>
                    <a:pt x="50552" y="86603"/>
                  </a:lnTo>
                  <a:lnTo>
                    <a:pt x="49737" y="95680"/>
                  </a:lnTo>
                  <a:lnTo>
                    <a:pt x="51785" y="100204"/>
                  </a:lnTo>
                  <a:lnTo>
                    <a:pt x="53443" y="102522"/>
                  </a:lnTo>
                  <a:lnTo>
                    <a:pt x="72560" y="116693"/>
                  </a:lnTo>
                  <a:lnTo>
                    <a:pt x="79920" y="119333"/>
                  </a:lnTo>
                  <a:lnTo>
                    <a:pt x="111627" y="121321"/>
                  </a:lnTo>
                  <a:lnTo>
                    <a:pt x="129803" y="120627"/>
                  </a:lnTo>
                  <a:lnTo>
                    <a:pt x="146174" y="114168"/>
                  </a:lnTo>
                  <a:lnTo>
                    <a:pt x="147325" y="112625"/>
                  </a:lnTo>
                  <a:lnTo>
                    <a:pt x="148604" y="108793"/>
                  </a:lnTo>
                  <a:lnTo>
                    <a:pt x="149491" y="101326"/>
                  </a:lnTo>
                  <a:lnTo>
                    <a:pt x="143464" y="93978"/>
                  </a:lnTo>
                  <a:lnTo>
                    <a:pt x="140802" y="93362"/>
                  </a:lnTo>
                  <a:lnTo>
                    <a:pt x="132626" y="92968"/>
                  </a:lnTo>
                  <a:lnTo>
                    <a:pt x="121923" y="96691"/>
                  </a:lnTo>
                  <a:lnTo>
                    <a:pt x="112491" y="102822"/>
                  </a:lnTo>
                  <a:lnTo>
                    <a:pt x="99747" y="122128"/>
                  </a:lnTo>
                  <a:lnTo>
                    <a:pt x="95708" y="131273"/>
                  </a:lnTo>
                  <a:lnTo>
                    <a:pt x="92603" y="165290"/>
                  </a:lnTo>
                  <a:lnTo>
                    <a:pt x="95735" y="168137"/>
                  </a:lnTo>
                  <a:lnTo>
                    <a:pt x="107683" y="173418"/>
                  </a:lnTo>
                  <a:lnTo>
                    <a:pt x="142483" y="17859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8" name="SMARTInkShape-1566"/>
            <p:cNvSpPr/>
            <p:nvPr/>
          </p:nvSpPr>
          <p:spPr>
            <a:xfrm>
              <a:off x="7022306" y="5986463"/>
              <a:ext cx="14289" cy="85726"/>
            </a:xfrm>
            <a:custGeom>
              <a:avLst/>
              <a:gdLst/>
              <a:ahLst/>
              <a:cxnLst/>
              <a:rect l="0" t="0" r="0" b="0"/>
              <a:pathLst>
                <a:path w="14289" h="85726">
                  <a:moveTo>
                    <a:pt x="14288" y="0"/>
                  </a:moveTo>
                  <a:lnTo>
                    <a:pt x="14288" y="3792"/>
                  </a:lnTo>
                  <a:lnTo>
                    <a:pt x="13494" y="4909"/>
                  </a:lnTo>
                  <a:lnTo>
                    <a:pt x="12171" y="5654"/>
                  </a:lnTo>
                  <a:lnTo>
                    <a:pt x="10495" y="6150"/>
                  </a:lnTo>
                  <a:lnTo>
                    <a:pt x="9378" y="8070"/>
                  </a:lnTo>
                  <a:lnTo>
                    <a:pt x="7439" y="23150"/>
                  </a:lnTo>
                  <a:lnTo>
                    <a:pt x="6408" y="38910"/>
                  </a:lnTo>
                  <a:lnTo>
                    <a:pt x="667" y="65952"/>
                  </a:lnTo>
                  <a:lnTo>
                    <a:pt x="0" y="857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9" name="SMARTInkShape-1567"/>
            <p:cNvSpPr/>
            <p:nvPr/>
          </p:nvSpPr>
          <p:spPr>
            <a:xfrm>
              <a:off x="7065169" y="6046920"/>
              <a:ext cx="64178" cy="103851"/>
            </a:xfrm>
            <a:custGeom>
              <a:avLst/>
              <a:gdLst/>
              <a:ahLst/>
              <a:cxnLst/>
              <a:rect l="0" t="0" r="0" b="0"/>
              <a:pathLst>
                <a:path w="64178" h="103851">
                  <a:moveTo>
                    <a:pt x="0" y="32410"/>
                  </a:moveTo>
                  <a:lnTo>
                    <a:pt x="0" y="46689"/>
                  </a:lnTo>
                  <a:lnTo>
                    <a:pt x="0" y="39111"/>
                  </a:lnTo>
                  <a:lnTo>
                    <a:pt x="2117" y="33272"/>
                  </a:lnTo>
                  <a:lnTo>
                    <a:pt x="4910" y="28031"/>
                  </a:lnTo>
                  <a:lnTo>
                    <a:pt x="7275" y="20618"/>
                  </a:lnTo>
                  <a:lnTo>
                    <a:pt x="10642" y="15793"/>
                  </a:lnTo>
                  <a:lnTo>
                    <a:pt x="20792" y="8614"/>
                  </a:lnTo>
                  <a:lnTo>
                    <a:pt x="37835" y="463"/>
                  </a:lnTo>
                  <a:lnTo>
                    <a:pt x="40304" y="0"/>
                  </a:lnTo>
                  <a:lnTo>
                    <a:pt x="42744" y="485"/>
                  </a:lnTo>
                  <a:lnTo>
                    <a:pt x="48571" y="3174"/>
                  </a:lnTo>
                  <a:lnTo>
                    <a:pt x="59822" y="13721"/>
                  </a:lnTo>
                  <a:lnTo>
                    <a:pt x="62307" y="20400"/>
                  </a:lnTo>
                  <a:lnTo>
                    <a:pt x="64177" y="51595"/>
                  </a:lnTo>
                  <a:lnTo>
                    <a:pt x="62125" y="58929"/>
                  </a:lnTo>
                  <a:lnTo>
                    <a:pt x="60467" y="61996"/>
                  </a:lnTo>
                  <a:lnTo>
                    <a:pt x="55470" y="92056"/>
                  </a:lnTo>
                  <a:lnTo>
                    <a:pt x="50006" y="1038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0" name="SMARTInkShape-1568"/>
            <p:cNvSpPr/>
            <p:nvPr/>
          </p:nvSpPr>
          <p:spPr>
            <a:xfrm>
              <a:off x="7150894" y="6086804"/>
              <a:ext cx="92830" cy="159926"/>
            </a:xfrm>
            <a:custGeom>
              <a:avLst/>
              <a:gdLst/>
              <a:ahLst/>
              <a:cxnLst/>
              <a:rect l="0" t="0" r="0" b="0"/>
              <a:pathLst>
                <a:path w="92830" h="159926">
                  <a:moveTo>
                    <a:pt x="64294" y="21101"/>
                  </a:moveTo>
                  <a:lnTo>
                    <a:pt x="64294" y="17310"/>
                  </a:lnTo>
                  <a:lnTo>
                    <a:pt x="63500" y="16192"/>
                  </a:lnTo>
                  <a:lnTo>
                    <a:pt x="62177" y="15448"/>
                  </a:lnTo>
                  <a:lnTo>
                    <a:pt x="54351" y="14253"/>
                  </a:lnTo>
                  <a:lnTo>
                    <a:pt x="40445" y="13984"/>
                  </a:lnTo>
                  <a:lnTo>
                    <a:pt x="35702" y="16087"/>
                  </a:lnTo>
                  <a:lnTo>
                    <a:pt x="30949" y="18873"/>
                  </a:lnTo>
                  <a:lnTo>
                    <a:pt x="26190" y="20112"/>
                  </a:lnTo>
                  <a:lnTo>
                    <a:pt x="24604" y="21236"/>
                  </a:lnTo>
                  <a:lnTo>
                    <a:pt x="23546" y="22778"/>
                  </a:lnTo>
                  <a:lnTo>
                    <a:pt x="21555" y="27926"/>
                  </a:lnTo>
                  <a:lnTo>
                    <a:pt x="31385" y="28218"/>
                  </a:lnTo>
                  <a:lnTo>
                    <a:pt x="35909" y="26117"/>
                  </a:lnTo>
                  <a:lnTo>
                    <a:pt x="62051" y="9907"/>
                  </a:lnTo>
                  <a:lnTo>
                    <a:pt x="76962" y="5309"/>
                  </a:lnTo>
                  <a:lnTo>
                    <a:pt x="82624" y="2177"/>
                  </a:lnTo>
                  <a:lnTo>
                    <a:pt x="91363" y="0"/>
                  </a:lnTo>
                  <a:lnTo>
                    <a:pt x="91865" y="685"/>
                  </a:lnTo>
                  <a:lnTo>
                    <a:pt x="92670" y="7485"/>
                  </a:lnTo>
                  <a:lnTo>
                    <a:pt x="92829" y="16472"/>
                  </a:lnTo>
                  <a:lnTo>
                    <a:pt x="90735" y="21161"/>
                  </a:lnTo>
                  <a:lnTo>
                    <a:pt x="89065" y="23523"/>
                  </a:lnTo>
                  <a:lnTo>
                    <a:pt x="80217" y="58822"/>
                  </a:lnTo>
                  <a:lnTo>
                    <a:pt x="66609" y="92653"/>
                  </a:lnTo>
                  <a:lnTo>
                    <a:pt x="50002" y="128125"/>
                  </a:lnTo>
                  <a:lnTo>
                    <a:pt x="40480" y="143490"/>
                  </a:lnTo>
                  <a:lnTo>
                    <a:pt x="31750" y="154169"/>
                  </a:lnTo>
                  <a:lnTo>
                    <a:pt x="29986" y="159088"/>
                  </a:lnTo>
                  <a:lnTo>
                    <a:pt x="27928" y="159925"/>
                  </a:lnTo>
                  <a:lnTo>
                    <a:pt x="21409" y="158736"/>
                  </a:lnTo>
                  <a:lnTo>
                    <a:pt x="12605" y="153605"/>
                  </a:lnTo>
                  <a:lnTo>
                    <a:pt x="9570" y="149313"/>
                  </a:lnTo>
                  <a:lnTo>
                    <a:pt x="7863" y="142434"/>
                  </a:lnTo>
                  <a:lnTo>
                    <a:pt x="6670" y="136940"/>
                  </a:lnTo>
                  <a:lnTo>
                    <a:pt x="1552" y="120478"/>
                  </a:lnTo>
                  <a:lnTo>
                    <a:pt x="0" y="10682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1" name="SMARTInkShape-1569"/>
            <p:cNvSpPr/>
            <p:nvPr/>
          </p:nvSpPr>
          <p:spPr>
            <a:xfrm>
              <a:off x="7336631" y="6043933"/>
              <a:ext cx="107158" cy="127846"/>
            </a:xfrm>
            <a:custGeom>
              <a:avLst/>
              <a:gdLst/>
              <a:ahLst/>
              <a:cxnLst/>
              <a:rect l="0" t="0" r="0" b="0"/>
              <a:pathLst>
                <a:path w="107158" h="127846">
                  <a:moveTo>
                    <a:pt x="107157" y="13967"/>
                  </a:moveTo>
                  <a:lnTo>
                    <a:pt x="103364" y="13967"/>
                  </a:lnTo>
                  <a:lnTo>
                    <a:pt x="99386" y="11850"/>
                  </a:lnTo>
                  <a:lnTo>
                    <a:pt x="94972" y="9057"/>
                  </a:lnTo>
                  <a:lnTo>
                    <a:pt x="64730" y="160"/>
                  </a:lnTo>
                  <a:lnTo>
                    <a:pt x="62203" y="0"/>
                  </a:lnTo>
                  <a:lnTo>
                    <a:pt x="57280" y="1938"/>
                  </a:lnTo>
                  <a:lnTo>
                    <a:pt x="54855" y="3566"/>
                  </a:lnTo>
                  <a:lnTo>
                    <a:pt x="53239" y="5446"/>
                  </a:lnTo>
                  <a:lnTo>
                    <a:pt x="45380" y="24521"/>
                  </a:lnTo>
                  <a:lnTo>
                    <a:pt x="43982" y="33474"/>
                  </a:lnTo>
                  <a:lnTo>
                    <a:pt x="49410" y="66381"/>
                  </a:lnTo>
                  <a:lnTo>
                    <a:pt x="50624" y="80650"/>
                  </a:lnTo>
                  <a:lnTo>
                    <a:pt x="56134" y="100663"/>
                  </a:lnTo>
                  <a:lnTo>
                    <a:pt x="55679" y="103514"/>
                  </a:lnTo>
                  <a:lnTo>
                    <a:pt x="48292" y="121068"/>
                  </a:lnTo>
                  <a:lnTo>
                    <a:pt x="46483" y="123468"/>
                  </a:lnTo>
                  <a:lnTo>
                    <a:pt x="40238" y="126134"/>
                  </a:lnTo>
                  <a:lnTo>
                    <a:pt x="27086" y="127845"/>
                  </a:lnTo>
                  <a:lnTo>
                    <a:pt x="0" y="12112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2" name="SMARTInkShape-1570"/>
            <p:cNvSpPr/>
            <p:nvPr/>
          </p:nvSpPr>
          <p:spPr>
            <a:xfrm>
              <a:off x="7429626" y="6107905"/>
              <a:ext cx="57025" cy="56734"/>
            </a:xfrm>
            <a:custGeom>
              <a:avLst/>
              <a:gdLst/>
              <a:ahLst/>
              <a:cxnLst/>
              <a:rect l="0" t="0" r="0" b="0"/>
              <a:pathLst>
                <a:path w="57025" h="56734">
                  <a:moveTo>
                    <a:pt x="57024" y="0"/>
                  </a:moveTo>
                  <a:lnTo>
                    <a:pt x="36967" y="0"/>
                  </a:lnTo>
                  <a:lnTo>
                    <a:pt x="4698" y="30907"/>
                  </a:lnTo>
                  <a:lnTo>
                    <a:pt x="2018" y="35698"/>
                  </a:lnTo>
                  <a:lnTo>
                    <a:pt x="298" y="45240"/>
                  </a:lnTo>
                  <a:lnTo>
                    <a:pt x="0" y="52388"/>
                  </a:lnTo>
                  <a:lnTo>
                    <a:pt x="751" y="53975"/>
                  </a:lnTo>
                  <a:lnTo>
                    <a:pt x="2047" y="55034"/>
                  </a:lnTo>
                  <a:lnTo>
                    <a:pt x="5602" y="56210"/>
                  </a:lnTo>
                  <a:lnTo>
                    <a:pt x="9828" y="56733"/>
                  </a:lnTo>
                  <a:lnTo>
                    <a:pt x="28449" y="5000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3" name="SMARTInkShape-1571"/>
            <p:cNvSpPr/>
            <p:nvPr/>
          </p:nvSpPr>
          <p:spPr>
            <a:xfrm>
              <a:off x="7500938" y="6108226"/>
              <a:ext cx="11260" cy="63975"/>
            </a:xfrm>
            <a:custGeom>
              <a:avLst/>
              <a:gdLst/>
              <a:ahLst/>
              <a:cxnLst/>
              <a:rect l="0" t="0" r="0" b="0"/>
              <a:pathLst>
                <a:path w="11260" h="63975">
                  <a:moveTo>
                    <a:pt x="7143" y="13969"/>
                  </a:moveTo>
                  <a:lnTo>
                    <a:pt x="7143" y="7817"/>
                  </a:lnTo>
                  <a:lnTo>
                    <a:pt x="10936" y="3326"/>
                  </a:lnTo>
                  <a:lnTo>
                    <a:pt x="11259" y="2110"/>
                  </a:lnTo>
                  <a:lnTo>
                    <a:pt x="10681" y="1300"/>
                  </a:lnTo>
                  <a:lnTo>
                    <a:pt x="7842" y="0"/>
                  </a:lnTo>
                  <a:lnTo>
                    <a:pt x="7454" y="1939"/>
                  </a:lnTo>
                  <a:lnTo>
                    <a:pt x="7161" y="16482"/>
                  </a:lnTo>
                  <a:lnTo>
                    <a:pt x="5035" y="21170"/>
                  </a:lnTo>
                  <a:lnTo>
                    <a:pt x="3356" y="23532"/>
                  </a:lnTo>
                  <a:lnTo>
                    <a:pt x="994" y="34440"/>
                  </a:lnTo>
                  <a:lnTo>
                    <a:pt x="0" y="6397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4" name="SMARTInkShape-1572"/>
            <p:cNvSpPr/>
            <p:nvPr/>
          </p:nvSpPr>
          <p:spPr>
            <a:xfrm>
              <a:off x="7543800" y="6086475"/>
              <a:ext cx="7145" cy="71439"/>
            </a:xfrm>
            <a:custGeom>
              <a:avLst/>
              <a:gdLst/>
              <a:ahLst/>
              <a:cxnLst/>
              <a:rect l="0" t="0" r="0" b="0"/>
              <a:pathLst>
                <a:path w="7145" h="71439">
                  <a:moveTo>
                    <a:pt x="7144" y="0"/>
                  </a:moveTo>
                  <a:lnTo>
                    <a:pt x="7144" y="3792"/>
                  </a:lnTo>
                  <a:lnTo>
                    <a:pt x="5027" y="7771"/>
                  </a:lnTo>
                  <a:lnTo>
                    <a:pt x="2234" y="12185"/>
                  </a:lnTo>
                  <a:lnTo>
                    <a:pt x="441" y="21486"/>
                  </a:lnTo>
                  <a:lnTo>
                    <a:pt x="17" y="56784"/>
                  </a:lnTo>
                  <a:lnTo>
                    <a:pt x="0" y="7143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5" name="SMARTInkShape-1573"/>
            <p:cNvSpPr/>
            <p:nvPr/>
          </p:nvSpPr>
          <p:spPr>
            <a:xfrm>
              <a:off x="7600987" y="6058035"/>
              <a:ext cx="92716" cy="142617"/>
            </a:xfrm>
            <a:custGeom>
              <a:avLst/>
              <a:gdLst/>
              <a:ahLst/>
              <a:cxnLst/>
              <a:rect l="0" t="0" r="0" b="0"/>
              <a:pathLst>
                <a:path w="92716" h="142617">
                  <a:moveTo>
                    <a:pt x="78544" y="85590"/>
                  </a:moveTo>
                  <a:lnTo>
                    <a:pt x="78544" y="81798"/>
                  </a:lnTo>
                  <a:lnTo>
                    <a:pt x="77751" y="80680"/>
                  </a:lnTo>
                  <a:lnTo>
                    <a:pt x="76427" y="79936"/>
                  </a:lnTo>
                  <a:lnTo>
                    <a:pt x="65543" y="78533"/>
                  </a:lnTo>
                  <a:lnTo>
                    <a:pt x="57054" y="78472"/>
                  </a:lnTo>
                  <a:lnTo>
                    <a:pt x="51001" y="80575"/>
                  </a:lnTo>
                  <a:lnTo>
                    <a:pt x="17305" y="104664"/>
                  </a:lnTo>
                  <a:lnTo>
                    <a:pt x="4815" y="116549"/>
                  </a:lnTo>
                  <a:lnTo>
                    <a:pt x="2119" y="121310"/>
                  </a:lnTo>
                  <a:lnTo>
                    <a:pt x="389" y="130835"/>
                  </a:lnTo>
                  <a:lnTo>
                    <a:pt x="0" y="141329"/>
                  </a:lnTo>
                  <a:lnTo>
                    <a:pt x="782" y="141799"/>
                  </a:lnTo>
                  <a:lnTo>
                    <a:pt x="9909" y="142616"/>
                  </a:lnTo>
                  <a:lnTo>
                    <a:pt x="12150" y="141070"/>
                  </a:lnTo>
                  <a:lnTo>
                    <a:pt x="43457" y="106469"/>
                  </a:lnTo>
                  <a:lnTo>
                    <a:pt x="58208" y="87862"/>
                  </a:lnTo>
                  <a:lnTo>
                    <a:pt x="73669" y="53236"/>
                  </a:lnTo>
                  <a:lnTo>
                    <a:pt x="83963" y="19766"/>
                  </a:lnTo>
                  <a:lnTo>
                    <a:pt x="90844" y="7647"/>
                  </a:lnTo>
                  <a:lnTo>
                    <a:pt x="92715" y="322"/>
                  </a:lnTo>
                  <a:lnTo>
                    <a:pt x="89006" y="0"/>
                  </a:lnTo>
                  <a:lnTo>
                    <a:pt x="87899" y="749"/>
                  </a:lnTo>
                  <a:lnTo>
                    <a:pt x="87162" y="2042"/>
                  </a:lnTo>
                  <a:lnTo>
                    <a:pt x="86671" y="3697"/>
                  </a:lnTo>
                  <a:lnTo>
                    <a:pt x="80973" y="12851"/>
                  </a:lnTo>
                  <a:lnTo>
                    <a:pt x="68696" y="47625"/>
                  </a:lnTo>
                  <a:lnTo>
                    <a:pt x="64257" y="6416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417" name="SMARTInkShape-1574"/>
          <p:cNvSpPr/>
          <p:nvPr/>
        </p:nvSpPr>
        <p:spPr>
          <a:xfrm>
            <a:off x="7943850" y="5672138"/>
            <a:ext cx="205515" cy="607218"/>
          </a:xfrm>
          <a:custGeom>
            <a:avLst/>
            <a:gdLst/>
            <a:ahLst/>
            <a:cxnLst/>
            <a:rect l="0" t="0" r="0" b="0"/>
            <a:pathLst>
              <a:path w="205515" h="607218">
                <a:moveTo>
                  <a:pt x="85725" y="0"/>
                </a:moveTo>
                <a:lnTo>
                  <a:pt x="85725" y="3792"/>
                </a:lnTo>
                <a:lnTo>
                  <a:pt x="98704" y="37814"/>
                </a:lnTo>
                <a:lnTo>
                  <a:pt x="110561" y="64032"/>
                </a:lnTo>
                <a:lnTo>
                  <a:pt x="124922" y="98171"/>
                </a:lnTo>
                <a:lnTo>
                  <a:pt x="137277" y="127239"/>
                </a:lnTo>
                <a:lnTo>
                  <a:pt x="150706" y="158680"/>
                </a:lnTo>
                <a:lnTo>
                  <a:pt x="164612" y="191968"/>
                </a:lnTo>
                <a:lnTo>
                  <a:pt x="171654" y="209735"/>
                </a:lnTo>
                <a:lnTo>
                  <a:pt x="178730" y="227929"/>
                </a:lnTo>
                <a:lnTo>
                  <a:pt x="184241" y="246409"/>
                </a:lnTo>
                <a:lnTo>
                  <a:pt x="188709" y="265079"/>
                </a:lnTo>
                <a:lnTo>
                  <a:pt x="192480" y="283874"/>
                </a:lnTo>
                <a:lnTo>
                  <a:pt x="198789" y="319577"/>
                </a:lnTo>
                <a:lnTo>
                  <a:pt x="203444" y="353172"/>
                </a:lnTo>
                <a:lnTo>
                  <a:pt x="205514" y="383977"/>
                </a:lnTo>
                <a:lnTo>
                  <a:pt x="202200" y="411427"/>
                </a:lnTo>
                <a:lnTo>
                  <a:pt x="195435" y="436856"/>
                </a:lnTo>
                <a:lnTo>
                  <a:pt x="187137" y="461387"/>
                </a:lnTo>
                <a:lnTo>
                  <a:pt x="169749" y="493717"/>
                </a:lnTo>
                <a:lnTo>
                  <a:pt x="136042" y="527384"/>
                </a:lnTo>
                <a:lnTo>
                  <a:pt x="103456" y="549697"/>
                </a:lnTo>
                <a:lnTo>
                  <a:pt x="68665" y="570596"/>
                </a:lnTo>
                <a:lnTo>
                  <a:pt x="34810" y="587195"/>
                </a:lnTo>
                <a:lnTo>
                  <a:pt x="0" y="60721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8" name="SMARTInkShape-1575"/>
          <p:cNvSpPr/>
          <p:nvPr/>
        </p:nvSpPr>
        <p:spPr>
          <a:xfrm>
            <a:off x="6605146" y="5643563"/>
            <a:ext cx="95693" cy="350043"/>
          </a:xfrm>
          <a:custGeom>
            <a:avLst/>
            <a:gdLst/>
            <a:ahLst/>
            <a:cxnLst/>
            <a:rect l="0" t="0" r="0" b="0"/>
            <a:pathLst>
              <a:path w="95693" h="350043">
                <a:moveTo>
                  <a:pt x="95692" y="0"/>
                </a:moveTo>
                <a:lnTo>
                  <a:pt x="91899" y="0"/>
                </a:lnTo>
                <a:lnTo>
                  <a:pt x="87921" y="2116"/>
                </a:lnTo>
                <a:lnTo>
                  <a:pt x="58106" y="24377"/>
                </a:lnTo>
                <a:lnTo>
                  <a:pt x="31823" y="52175"/>
                </a:lnTo>
                <a:lnTo>
                  <a:pt x="16354" y="83016"/>
                </a:lnTo>
                <a:lnTo>
                  <a:pt x="9366" y="105687"/>
                </a:lnTo>
                <a:lnTo>
                  <a:pt x="3614" y="133225"/>
                </a:lnTo>
                <a:lnTo>
                  <a:pt x="0" y="163986"/>
                </a:lnTo>
                <a:lnTo>
                  <a:pt x="1039" y="196177"/>
                </a:lnTo>
                <a:lnTo>
                  <a:pt x="4147" y="229007"/>
                </a:lnTo>
                <a:lnTo>
                  <a:pt x="8967" y="264499"/>
                </a:lnTo>
                <a:lnTo>
                  <a:pt x="12476" y="285076"/>
                </a:lnTo>
                <a:lnTo>
                  <a:pt x="16402" y="306732"/>
                </a:lnTo>
                <a:lnTo>
                  <a:pt x="22703" y="341488"/>
                </a:lnTo>
                <a:lnTo>
                  <a:pt x="24254" y="35004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445" name="SMARTInkShape-Group206"/>
          <p:cNvGrpSpPr/>
          <p:nvPr/>
        </p:nvGrpSpPr>
        <p:grpSpPr>
          <a:xfrm>
            <a:off x="6529388" y="4722019"/>
            <a:ext cx="2007394" cy="683960"/>
            <a:chOff x="6529388" y="4722019"/>
            <a:chExt cx="2007394" cy="683960"/>
          </a:xfrm>
        </p:grpSpPr>
        <p:sp>
          <p:nvSpPr>
            <p:cNvPr id="419" name="SMARTInkShape-1576"/>
            <p:cNvSpPr/>
            <p:nvPr/>
          </p:nvSpPr>
          <p:spPr>
            <a:xfrm>
              <a:off x="6638103" y="4722339"/>
              <a:ext cx="96625" cy="128141"/>
            </a:xfrm>
            <a:custGeom>
              <a:avLst/>
              <a:gdLst/>
              <a:ahLst/>
              <a:cxnLst/>
              <a:rect l="0" t="0" r="0" b="0"/>
              <a:pathLst>
                <a:path w="96625" h="128141">
                  <a:moveTo>
                    <a:pt x="84166" y="13967"/>
                  </a:moveTo>
                  <a:lnTo>
                    <a:pt x="80373" y="13967"/>
                  </a:lnTo>
                  <a:lnTo>
                    <a:pt x="46090" y="5148"/>
                  </a:lnTo>
                  <a:lnTo>
                    <a:pt x="15265" y="160"/>
                  </a:lnTo>
                  <a:lnTo>
                    <a:pt x="12038" y="0"/>
                  </a:lnTo>
                  <a:lnTo>
                    <a:pt x="6336" y="1939"/>
                  </a:lnTo>
                  <a:lnTo>
                    <a:pt x="0" y="5858"/>
                  </a:lnTo>
                  <a:lnTo>
                    <a:pt x="29384" y="37619"/>
                  </a:lnTo>
                  <a:lnTo>
                    <a:pt x="57970" y="71250"/>
                  </a:lnTo>
                  <a:lnTo>
                    <a:pt x="89193" y="104588"/>
                  </a:lnTo>
                  <a:lnTo>
                    <a:pt x="94337" y="110599"/>
                  </a:lnTo>
                  <a:lnTo>
                    <a:pt x="96624" y="115917"/>
                  </a:lnTo>
                  <a:lnTo>
                    <a:pt x="96440" y="118446"/>
                  </a:lnTo>
                  <a:lnTo>
                    <a:pt x="94119" y="123373"/>
                  </a:lnTo>
                  <a:lnTo>
                    <a:pt x="92389" y="125005"/>
                  </a:lnTo>
                  <a:lnTo>
                    <a:pt x="88349" y="126817"/>
                  </a:lnTo>
                  <a:lnTo>
                    <a:pt x="70798" y="128140"/>
                  </a:lnTo>
                  <a:lnTo>
                    <a:pt x="52920" y="122539"/>
                  </a:lnTo>
                  <a:lnTo>
                    <a:pt x="34103" y="115906"/>
                  </a:lnTo>
                  <a:lnTo>
                    <a:pt x="25403" y="114042"/>
                  </a:lnTo>
                  <a:lnTo>
                    <a:pt x="13351" y="108494"/>
                  </a:lnTo>
                  <a:lnTo>
                    <a:pt x="5585" y="10683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0" name="SMARTInkShape-1577"/>
            <p:cNvSpPr/>
            <p:nvPr/>
          </p:nvSpPr>
          <p:spPr>
            <a:xfrm>
              <a:off x="6779447" y="4772025"/>
              <a:ext cx="21404" cy="64295"/>
            </a:xfrm>
            <a:custGeom>
              <a:avLst/>
              <a:gdLst/>
              <a:ahLst/>
              <a:cxnLst/>
              <a:rect l="0" t="0" r="0" b="0"/>
              <a:pathLst>
                <a:path w="21404" h="64295">
                  <a:moveTo>
                    <a:pt x="14259" y="0"/>
                  </a:moveTo>
                  <a:lnTo>
                    <a:pt x="14259" y="3792"/>
                  </a:lnTo>
                  <a:lnTo>
                    <a:pt x="12142" y="7771"/>
                  </a:lnTo>
                  <a:lnTo>
                    <a:pt x="9349" y="12185"/>
                  </a:lnTo>
                  <a:lnTo>
                    <a:pt x="6984" y="19133"/>
                  </a:lnTo>
                  <a:lnTo>
                    <a:pt x="2403" y="26218"/>
                  </a:lnTo>
                  <a:lnTo>
                    <a:pt x="692" y="33345"/>
                  </a:lnTo>
                  <a:lnTo>
                    <a:pt x="0" y="54746"/>
                  </a:lnTo>
                  <a:lnTo>
                    <a:pt x="2101" y="58198"/>
                  </a:lnTo>
                  <a:lnTo>
                    <a:pt x="3773" y="60230"/>
                  </a:lnTo>
                  <a:lnTo>
                    <a:pt x="7746" y="62488"/>
                  </a:lnTo>
                  <a:lnTo>
                    <a:pt x="21403" y="642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1" name="SMARTInkShape-1578"/>
            <p:cNvSpPr/>
            <p:nvPr/>
          </p:nvSpPr>
          <p:spPr>
            <a:xfrm>
              <a:off x="6807994" y="4780162"/>
              <a:ext cx="71438" cy="134739"/>
            </a:xfrm>
            <a:custGeom>
              <a:avLst/>
              <a:gdLst/>
              <a:ahLst/>
              <a:cxnLst/>
              <a:rect l="0" t="0" r="0" b="0"/>
              <a:pathLst>
                <a:path w="71438" h="134739">
                  <a:moveTo>
                    <a:pt x="71437" y="6151"/>
                  </a:moveTo>
                  <a:lnTo>
                    <a:pt x="71437" y="0"/>
                  </a:lnTo>
                  <a:lnTo>
                    <a:pt x="71437" y="3093"/>
                  </a:lnTo>
                  <a:lnTo>
                    <a:pt x="70644" y="4112"/>
                  </a:lnTo>
                  <a:lnTo>
                    <a:pt x="67644" y="5245"/>
                  </a:lnTo>
                  <a:lnTo>
                    <a:pt x="63666" y="9981"/>
                  </a:lnTo>
                  <a:lnTo>
                    <a:pt x="40310" y="44400"/>
                  </a:lnTo>
                  <a:lnTo>
                    <a:pt x="19097" y="79336"/>
                  </a:lnTo>
                  <a:lnTo>
                    <a:pt x="7623" y="109889"/>
                  </a:lnTo>
                  <a:lnTo>
                    <a:pt x="0" y="13473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2" name="SMARTInkShape-1579"/>
            <p:cNvSpPr/>
            <p:nvPr/>
          </p:nvSpPr>
          <p:spPr>
            <a:xfrm>
              <a:off x="6915158" y="4801028"/>
              <a:ext cx="78574" cy="78153"/>
            </a:xfrm>
            <a:custGeom>
              <a:avLst/>
              <a:gdLst/>
              <a:ahLst/>
              <a:cxnLst/>
              <a:rect l="0" t="0" r="0" b="0"/>
              <a:pathLst>
                <a:path w="78574" h="78153">
                  <a:moveTo>
                    <a:pt x="21423" y="13860"/>
                  </a:moveTo>
                  <a:lnTo>
                    <a:pt x="17630" y="17652"/>
                  </a:lnTo>
                  <a:lnTo>
                    <a:pt x="15769" y="21630"/>
                  </a:lnTo>
                  <a:lnTo>
                    <a:pt x="15272" y="23802"/>
                  </a:lnTo>
                  <a:lnTo>
                    <a:pt x="9567" y="33786"/>
                  </a:lnTo>
                  <a:lnTo>
                    <a:pt x="7062" y="44987"/>
                  </a:lnTo>
                  <a:lnTo>
                    <a:pt x="717" y="56381"/>
                  </a:lnTo>
                  <a:lnTo>
                    <a:pt x="87" y="62723"/>
                  </a:lnTo>
                  <a:lnTo>
                    <a:pt x="0" y="57615"/>
                  </a:lnTo>
                  <a:lnTo>
                    <a:pt x="21478" y="22889"/>
                  </a:lnTo>
                  <a:lnTo>
                    <a:pt x="27004" y="17079"/>
                  </a:lnTo>
                  <a:lnTo>
                    <a:pt x="46957" y="2821"/>
                  </a:lnTo>
                  <a:lnTo>
                    <a:pt x="54565" y="534"/>
                  </a:lnTo>
                  <a:lnTo>
                    <a:pt x="59436" y="0"/>
                  </a:lnTo>
                  <a:lnTo>
                    <a:pt x="61053" y="651"/>
                  </a:lnTo>
                  <a:lnTo>
                    <a:pt x="62131" y="1879"/>
                  </a:lnTo>
                  <a:lnTo>
                    <a:pt x="64121" y="5360"/>
                  </a:lnTo>
                  <a:lnTo>
                    <a:pt x="68912" y="11782"/>
                  </a:lnTo>
                  <a:lnTo>
                    <a:pt x="70683" y="18712"/>
                  </a:lnTo>
                  <a:lnTo>
                    <a:pt x="72158" y="33711"/>
                  </a:lnTo>
                  <a:lnTo>
                    <a:pt x="77572" y="50968"/>
                  </a:lnTo>
                  <a:lnTo>
                    <a:pt x="78573" y="7815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3" name="SMARTInkShape-1580"/>
            <p:cNvSpPr/>
            <p:nvPr/>
          </p:nvSpPr>
          <p:spPr>
            <a:xfrm>
              <a:off x="7086600" y="4722019"/>
              <a:ext cx="21432" cy="157162"/>
            </a:xfrm>
            <a:custGeom>
              <a:avLst/>
              <a:gdLst/>
              <a:ahLst/>
              <a:cxnLst/>
              <a:rect l="0" t="0" r="0" b="0"/>
              <a:pathLst>
                <a:path w="21432" h="157162">
                  <a:moveTo>
                    <a:pt x="21431" y="0"/>
                  </a:moveTo>
                  <a:lnTo>
                    <a:pt x="20638" y="24836"/>
                  </a:lnTo>
                  <a:lnTo>
                    <a:pt x="14156" y="58180"/>
                  </a:lnTo>
                  <a:lnTo>
                    <a:pt x="8764" y="88045"/>
                  </a:lnTo>
                  <a:lnTo>
                    <a:pt x="7463" y="120491"/>
                  </a:lnTo>
                  <a:lnTo>
                    <a:pt x="0" y="15716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4" name="SMARTInkShape-1581"/>
            <p:cNvSpPr/>
            <p:nvPr/>
          </p:nvSpPr>
          <p:spPr>
            <a:xfrm>
              <a:off x="7000875" y="4793456"/>
              <a:ext cx="228601" cy="121445"/>
            </a:xfrm>
            <a:custGeom>
              <a:avLst/>
              <a:gdLst/>
              <a:ahLst/>
              <a:cxnLst/>
              <a:rect l="0" t="0" r="0" b="0"/>
              <a:pathLst>
                <a:path w="228601" h="121445">
                  <a:moveTo>
                    <a:pt x="0" y="0"/>
                  </a:moveTo>
                  <a:lnTo>
                    <a:pt x="31063" y="0"/>
                  </a:lnTo>
                  <a:lnTo>
                    <a:pt x="61434" y="3792"/>
                  </a:lnTo>
                  <a:lnTo>
                    <a:pt x="88671" y="9943"/>
                  </a:lnTo>
                  <a:lnTo>
                    <a:pt x="120641" y="13001"/>
                  </a:lnTo>
                  <a:lnTo>
                    <a:pt x="151457" y="17698"/>
                  </a:lnTo>
                  <a:lnTo>
                    <a:pt x="183817" y="25604"/>
                  </a:lnTo>
                  <a:lnTo>
                    <a:pt x="213720" y="28541"/>
                  </a:lnTo>
                  <a:lnTo>
                    <a:pt x="210345" y="32358"/>
                  </a:lnTo>
                  <a:lnTo>
                    <a:pt x="204347" y="34225"/>
                  </a:lnTo>
                  <a:lnTo>
                    <a:pt x="192045" y="37393"/>
                  </a:lnTo>
                  <a:lnTo>
                    <a:pt x="159495" y="52486"/>
                  </a:lnTo>
                  <a:lnTo>
                    <a:pt x="152114" y="59311"/>
                  </a:lnTo>
                  <a:lnTo>
                    <a:pt x="140908" y="72835"/>
                  </a:lnTo>
                  <a:lnTo>
                    <a:pt x="135915" y="76027"/>
                  </a:lnTo>
                  <a:lnTo>
                    <a:pt x="133472" y="76879"/>
                  </a:lnTo>
                  <a:lnTo>
                    <a:pt x="131845" y="78240"/>
                  </a:lnTo>
                  <a:lnTo>
                    <a:pt x="130035" y="81869"/>
                  </a:lnTo>
                  <a:lnTo>
                    <a:pt x="130346" y="83155"/>
                  </a:lnTo>
                  <a:lnTo>
                    <a:pt x="131348" y="84011"/>
                  </a:lnTo>
                  <a:lnTo>
                    <a:pt x="134576" y="84964"/>
                  </a:lnTo>
                  <a:lnTo>
                    <a:pt x="138658" y="85387"/>
                  </a:lnTo>
                  <a:lnTo>
                    <a:pt x="143118" y="83459"/>
                  </a:lnTo>
                  <a:lnTo>
                    <a:pt x="178390" y="57289"/>
                  </a:lnTo>
                  <a:lnTo>
                    <a:pt x="181942" y="53773"/>
                  </a:lnTo>
                  <a:lnTo>
                    <a:pt x="186168" y="51680"/>
                  </a:lnTo>
                  <a:lnTo>
                    <a:pt x="188406" y="51122"/>
                  </a:lnTo>
                  <a:lnTo>
                    <a:pt x="189898" y="51544"/>
                  </a:lnTo>
                  <a:lnTo>
                    <a:pt x="190892" y="52619"/>
                  </a:lnTo>
                  <a:lnTo>
                    <a:pt x="191997" y="55930"/>
                  </a:lnTo>
                  <a:lnTo>
                    <a:pt x="193413" y="63051"/>
                  </a:lnTo>
                  <a:lnTo>
                    <a:pt x="205043" y="87622"/>
                  </a:lnTo>
                  <a:lnTo>
                    <a:pt x="211213" y="97576"/>
                  </a:lnTo>
                  <a:lnTo>
                    <a:pt x="215817" y="112643"/>
                  </a:lnTo>
                  <a:lnTo>
                    <a:pt x="217697" y="115577"/>
                  </a:lnTo>
                  <a:lnTo>
                    <a:pt x="228600" y="1214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5" name="SMARTInkShape-1582"/>
            <p:cNvSpPr/>
            <p:nvPr/>
          </p:nvSpPr>
          <p:spPr>
            <a:xfrm>
              <a:off x="7272338" y="4850606"/>
              <a:ext cx="42863" cy="85725"/>
            </a:xfrm>
            <a:custGeom>
              <a:avLst/>
              <a:gdLst/>
              <a:ahLst/>
              <a:cxnLst/>
              <a:rect l="0" t="0" r="0" b="0"/>
              <a:pathLst>
                <a:path w="42863" h="85725">
                  <a:moveTo>
                    <a:pt x="0" y="0"/>
                  </a:moveTo>
                  <a:lnTo>
                    <a:pt x="0" y="9943"/>
                  </a:lnTo>
                  <a:lnTo>
                    <a:pt x="2116" y="14473"/>
                  </a:lnTo>
                  <a:lnTo>
                    <a:pt x="3792" y="16793"/>
                  </a:lnTo>
                  <a:lnTo>
                    <a:pt x="16900" y="52314"/>
                  </a:lnTo>
                  <a:lnTo>
                    <a:pt x="42862" y="8572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6" name="SMARTInkShape-1583"/>
            <p:cNvSpPr/>
            <p:nvPr/>
          </p:nvSpPr>
          <p:spPr>
            <a:xfrm>
              <a:off x="7258050" y="4864894"/>
              <a:ext cx="121445" cy="57152"/>
            </a:xfrm>
            <a:custGeom>
              <a:avLst/>
              <a:gdLst/>
              <a:ahLst/>
              <a:cxnLst/>
              <a:rect l="0" t="0" r="0" b="0"/>
              <a:pathLst>
                <a:path w="121445" h="57152">
                  <a:moveTo>
                    <a:pt x="121444" y="0"/>
                  </a:moveTo>
                  <a:lnTo>
                    <a:pt x="88728" y="794"/>
                  </a:lnTo>
                  <a:lnTo>
                    <a:pt x="70211" y="6497"/>
                  </a:lnTo>
                  <a:lnTo>
                    <a:pt x="35558" y="26735"/>
                  </a:lnTo>
                  <a:lnTo>
                    <a:pt x="0" y="5715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7" name="SMARTInkShape-1584"/>
            <p:cNvSpPr/>
            <p:nvPr/>
          </p:nvSpPr>
          <p:spPr>
            <a:xfrm>
              <a:off x="7465440" y="4829607"/>
              <a:ext cx="364111" cy="221024"/>
            </a:xfrm>
            <a:custGeom>
              <a:avLst/>
              <a:gdLst/>
              <a:ahLst/>
              <a:cxnLst/>
              <a:rect l="0" t="0" r="0" b="0"/>
              <a:pathLst>
                <a:path w="364111" h="221024">
                  <a:moveTo>
                    <a:pt x="71216" y="135298"/>
                  </a:moveTo>
                  <a:lnTo>
                    <a:pt x="71216" y="131507"/>
                  </a:lnTo>
                  <a:lnTo>
                    <a:pt x="69629" y="130389"/>
                  </a:lnTo>
                  <a:lnTo>
                    <a:pt x="55123" y="128450"/>
                  </a:lnTo>
                  <a:lnTo>
                    <a:pt x="39433" y="129007"/>
                  </a:lnTo>
                  <a:lnTo>
                    <a:pt x="30368" y="131974"/>
                  </a:lnTo>
                  <a:lnTo>
                    <a:pt x="23163" y="138054"/>
                  </a:lnTo>
                  <a:lnTo>
                    <a:pt x="16522" y="145255"/>
                  </a:lnTo>
                  <a:lnTo>
                    <a:pt x="5445" y="153771"/>
                  </a:lnTo>
                  <a:lnTo>
                    <a:pt x="2297" y="158855"/>
                  </a:lnTo>
                  <a:lnTo>
                    <a:pt x="0" y="175735"/>
                  </a:lnTo>
                  <a:lnTo>
                    <a:pt x="1993" y="179200"/>
                  </a:lnTo>
                  <a:lnTo>
                    <a:pt x="3637" y="181235"/>
                  </a:lnTo>
                  <a:lnTo>
                    <a:pt x="9695" y="183496"/>
                  </a:lnTo>
                  <a:lnTo>
                    <a:pt x="26520" y="184948"/>
                  </a:lnTo>
                  <a:lnTo>
                    <a:pt x="50040" y="179531"/>
                  </a:lnTo>
                  <a:lnTo>
                    <a:pt x="79492" y="164711"/>
                  </a:lnTo>
                  <a:lnTo>
                    <a:pt x="88917" y="153928"/>
                  </a:lnTo>
                  <a:lnTo>
                    <a:pt x="114379" y="119276"/>
                  </a:lnTo>
                  <a:lnTo>
                    <a:pt x="129396" y="92094"/>
                  </a:lnTo>
                  <a:lnTo>
                    <a:pt x="136822" y="56673"/>
                  </a:lnTo>
                  <a:lnTo>
                    <a:pt x="142142" y="23739"/>
                  </a:lnTo>
                  <a:lnTo>
                    <a:pt x="142313" y="20445"/>
                  </a:lnTo>
                  <a:lnTo>
                    <a:pt x="140386" y="14667"/>
                  </a:lnTo>
                  <a:lnTo>
                    <a:pt x="137677" y="9454"/>
                  </a:lnTo>
                  <a:lnTo>
                    <a:pt x="136474" y="4491"/>
                  </a:lnTo>
                  <a:lnTo>
                    <a:pt x="135358" y="2850"/>
                  </a:lnTo>
                  <a:lnTo>
                    <a:pt x="133822" y="1756"/>
                  </a:lnTo>
                  <a:lnTo>
                    <a:pt x="129997" y="540"/>
                  </a:lnTo>
                  <a:lnTo>
                    <a:pt x="125652" y="0"/>
                  </a:lnTo>
                  <a:lnTo>
                    <a:pt x="121074" y="1877"/>
                  </a:lnTo>
                  <a:lnTo>
                    <a:pt x="118742" y="3488"/>
                  </a:lnTo>
                  <a:lnTo>
                    <a:pt x="106922" y="21829"/>
                  </a:lnTo>
                  <a:lnTo>
                    <a:pt x="95821" y="45715"/>
                  </a:lnTo>
                  <a:lnTo>
                    <a:pt x="92926" y="80672"/>
                  </a:lnTo>
                  <a:lnTo>
                    <a:pt x="94819" y="107223"/>
                  </a:lnTo>
                  <a:lnTo>
                    <a:pt x="99170" y="120440"/>
                  </a:lnTo>
                  <a:lnTo>
                    <a:pt x="110543" y="136012"/>
                  </a:lnTo>
                  <a:lnTo>
                    <a:pt x="142726" y="156493"/>
                  </a:lnTo>
                  <a:lnTo>
                    <a:pt x="152211" y="160594"/>
                  </a:lnTo>
                  <a:lnTo>
                    <a:pt x="161718" y="162415"/>
                  </a:lnTo>
                  <a:lnTo>
                    <a:pt x="171235" y="161110"/>
                  </a:lnTo>
                  <a:lnTo>
                    <a:pt x="183402" y="155911"/>
                  </a:lnTo>
                  <a:lnTo>
                    <a:pt x="194624" y="147044"/>
                  </a:lnTo>
                  <a:lnTo>
                    <a:pt x="202062" y="136221"/>
                  </a:lnTo>
                  <a:lnTo>
                    <a:pt x="205500" y="126752"/>
                  </a:lnTo>
                  <a:lnTo>
                    <a:pt x="206518" y="118920"/>
                  </a:lnTo>
                  <a:lnTo>
                    <a:pt x="205868" y="117236"/>
                  </a:lnTo>
                  <a:lnTo>
                    <a:pt x="204640" y="116114"/>
                  </a:lnTo>
                  <a:lnTo>
                    <a:pt x="200760" y="114311"/>
                  </a:lnTo>
                  <a:lnTo>
                    <a:pt x="194289" y="119659"/>
                  </a:lnTo>
                  <a:lnTo>
                    <a:pt x="183036" y="130672"/>
                  </a:lnTo>
                  <a:lnTo>
                    <a:pt x="180445" y="137477"/>
                  </a:lnTo>
                  <a:lnTo>
                    <a:pt x="174529" y="158606"/>
                  </a:lnTo>
                  <a:lnTo>
                    <a:pt x="176135" y="164972"/>
                  </a:lnTo>
                  <a:lnTo>
                    <a:pt x="192758" y="197613"/>
                  </a:lnTo>
                  <a:lnTo>
                    <a:pt x="195107" y="200653"/>
                  </a:lnTo>
                  <a:lnTo>
                    <a:pt x="201949" y="204033"/>
                  </a:lnTo>
                  <a:lnTo>
                    <a:pt x="223070" y="206203"/>
                  </a:lnTo>
                  <a:lnTo>
                    <a:pt x="239418" y="202786"/>
                  </a:lnTo>
                  <a:lnTo>
                    <a:pt x="259164" y="193727"/>
                  </a:lnTo>
                  <a:lnTo>
                    <a:pt x="292662" y="169324"/>
                  </a:lnTo>
                  <a:lnTo>
                    <a:pt x="309986" y="152686"/>
                  </a:lnTo>
                  <a:lnTo>
                    <a:pt x="320093" y="136739"/>
                  </a:lnTo>
                  <a:lnTo>
                    <a:pt x="320479" y="137053"/>
                  </a:lnTo>
                  <a:lnTo>
                    <a:pt x="321147" y="141576"/>
                  </a:lnTo>
                  <a:lnTo>
                    <a:pt x="316318" y="147974"/>
                  </a:lnTo>
                  <a:lnTo>
                    <a:pt x="314760" y="154577"/>
                  </a:lnTo>
                  <a:lnTo>
                    <a:pt x="314129" y="173408"/>
                  </a:lnTo>
                  <a:lnTo>
                    <a:pt x="316232" y="178166"/>
                  </a:lnTo>
                  <a:lnTo>
                    <a:pt x="324747" y="188680"/>
                  </a:lnTo>
                  <a:lnTo>
                    <a:pt x="326756" y="189142"/>
                  </a:lnTo>
                  <a:lnTo>
                    <a:pt x="328888" y="188657"/>
                  </a:lnTo>
                  <a:lnTo>
                    <a:pt x="333375" y="186795"/>
                  </a:lnTo>
                  <a:lnTo>
                    <a:pt x="347461" y="184644"/>
                  </a:lnTo>
                  <a:lnTo>
                    <a:pt x="356549" y="178461"/>
                  </a:lnTo>
                  <a:lnTo>
                    <a:pt x="357678" y="183924"/>
                  </a:lnTo>
                  <a:lnTo>
                    <a:pt x="361851" y="190364"/>
                  </a:lnTo>
                  <a:lnTo>
                    <a:pt x="363664" y="199652"/>
                  </a:lnTo>
                  <a:lnTo>
                    <a:pt x="364110" y="22102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8" name="SMARTInkShape-1585"/>
            <p:cNvSpPr/>
            <p:nvPr/>
          </p:nvSpPr>
          <p:spPr>
            <a:xfrm>
              <a:off x="7879592" y="5000625"/>
              <a:ext cx="49972" cy="56731"/>
            </a:xfrm>
            <a:custGeom>
              <a:avLst/>
              <a:gdLst/>
              <a:ahLst/>
              <a:cxnLst/>
              <a:rect l="0" t="0" r="0" b="0"/>
              <a:pathLst>
                <a:path w="49972" h="56731">
                  <a:moveTo>
                    <a:pt x="28539" y="0"/>
                  </a:moveTo>
                  <a:lnTo>
                    <a:pt x="24746" y="0"/>
                  </a:lnTo>
                  <a:lnTo>
                    <a:pt x="23629" y="794"/>
                  </a:lnTo>
                  <a:lnTo>
                    <a:pt x="22885" y="2117"/>
                  </a:lnTo>
                  <a:lnTo>
                    <a:pt x="22388" y="3792"/>
                  </a:lnTo>
                  <a:lnTo>
                    <a:pt x="21264" y="4910"/>
                  </a:lnTo>
                  <a:lnTo>
                    <a:pt x="13756" y="8819"/>
                  </a:lnTo>
                  <a:lnTo>
                    <a:pt x="9269" y="13445"/>
                  </a:lnTo>
                  <a:lnTo>
                    <a:pt x="3074" y="24180"/>
                  </a:lnTo>
                  <a:lnTo>
                    <a:pt x="578" y="35321"/>
                  </a:lnTo>
                  <a:lnTo>
                    <a:pt x="0" y="52363"/>
                  </a:lnTo>
                  <a:lnTo>
                    <a:pt x="782" y="53959"/>
                  </a:lnTo>
                  <a:lnTo>
                    <a:pt x="2097" y="55023"/>
                  </a:lnTo>
                  <a:lnTo>
                    <a:pt x="5674" y="56205"/>
                  </a:lnTo>
                  <a:lnTo>
                    <a:pt x="9910" y="56730"/>
                  </a:lnTo>
                  <a:lnTo>
                    <a:pt x="20551" y="53233"/>
                  </a:lnTo>
                  <a:lnTo>
                    <a:pt x="27105" y="47207"/>
                  </a:lnTo>
                  <a:lnTo>
                    <a:pt x="46740" y="17500"/>
                  </a:lnTo>
                  <a:lnTo>
                    <a:pt x="49971" y="714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9" name="SMARTInkShape-1586"/>
            <p:cNvSpPr/>
            <p:nvPr/>
          </p:nvSpPr>
          <p:spPr>
            <a:xfrm>
              <a:off x="7929563" y="4972050"/>
              <a:ext cx="78582" cy="78581"/>
            </a:xfrm>
            <a:custGeom>
              <a:avLst/>
              <a:gdLst/>
              <a:ahLst/>
              <a:cxnLst/>
              <a:rect l="0" t="0" r="0" b="0"/>
              <a:pathLst>
                <a:path w="78582" h="78581">
                  <a:moveTo>
                    <a:pt x="0" y="0"/>
                  </a:moveTo>
                  <a:lnTo>
                    <a:pt x="0" y="20586"/>
                  </a:lnTo>
                  <a:lnTo>
                    <a:pt x="2116" y="27141"/>
                  </a:lnTo>
                  <a:lnTo>
                    <a:pt x="4909" y="32700"/>
                  </a:lnTo>
                  <a:lnTo>
                    <a:pt x="7056" y="42420"/>
                  </a:lnTo>
                  <a:lnTo>
                    <a:pt x="13286" y="42824"/>
                  </a:lnTo>
                  <a:lnTo>
                    <a:pt x="13620" y="42043"/>
                  </a:lnTo>
                  <a:lnTo>
                    <a:pt x="13991" y="39059"/>
                  </a:lnTo>
                  <a:lnTo>
                    <a:pt x="16272" y="35087"/>
                  </a:lnTo>
                  <a:lnTo>
                    <a:pt x="17991" y="32916"/>
                  </a:lnTo>
                  <a:lnTo>
                    <a:pt x="22019" y="30504"/>
                  </a:lnTo>
                  <a:lnTo>
                    <a:pt x="26455" y="28639"/>
                  </a:lnTo>
                  <a:lnTo>
                    <a:pt x="45413" y="17259"/>
                  </a:lnTo>
                  <a:lnTo>
                    <a:pt x="56712" y="14874"/>
                  </a:lnTo>
                  <a:lnTo>
                    <a:pt x="66588" y="14405"/>
                  </a:lnTo>
                  <a:lnTo>
                    <a:pt x="68205" y="15158"/>
                  </a:lnTo>
                  <a:lnTo>
                    <a:pt x="69282" y="16456"/>
                  </a:lnTo>
                  <a:lnTo>
                    <a:pt x="70480" y="20014"/>
                  </a:lnTo>
                  <a:lnTo>
                    <a:pt x="71426" y="55198"/>
                  </a:lnTo>
                  <a:lnTo>
                    <a:pt x="71434" y="65391"/>
                  </a:lnTo>
                  <a:lnTo>
                    <a:pt x="78581" y="7858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0" name="SMARTInkShape-1587"/>
            <p:cNvSpPr/>
            <p:nvPr/>
          </p:nvSpPr>
          <p:spPr>
            <a:xfrm>
              <a:off x="8072438" y="4986665"/>
              <a:ext cx="35719" cy="99255"/>
            </a:xfrm>
            <a:custGeom>
              <a:avLst/>
              <a:gdLst/>
              <a:ahLst/>
              <a:cxnLst/>
              <a:rect l="0" t="0" r="0" b="0"/>
              <a:pathLst>
                <a:path w="35719" h="99255">
                  <a:moveTo>
                    <a:pt x="35718" y="21105"/>
                  </a:moveTo>
                  <a:lnTo>
                    <a:pt x="35718" y="779"/>
                  </a:lnTo>
                  <a:lnTo>
                    <a:pt x="34925" y="410"/>
                  </a:lnTo>
                  <a:lnTo>
                    <a:pt x="31925" y="0"/>
                  </a:lnTo>
                  <a:lnTo>
                    <a:pt x="30808" y="685"/>
                  </a:lnTo>
                  <a:lnTo>
                    <a:pt x="30064" y="1934"/>
                  </a:lnTo>
                  <a:lnTo>
                    <a:pt x="29567" y="3562"/>
                  </a:lnTo>
                  <a:lnTo>
                    <a:pt x="23862" y="12671"/>
                  </a:lnTo>
                  <a:lnTo>
                    <a:pt x="22511" y="20266"/>
                  </a:lnTo>
                  <a:lnTo>
                    <a:pt x="27676" y="51225"/>
                  </a:lnTo>
                  <a:lnTo>
                    <a:pt x="28540" y="84645"/>
                  </a:lnTo>
                  <a:lnTo>
                    <a:pt x="28568" y="94774"/>
                  </a:lnTo>
                  <a:lnTo>
                    <a:pt x="27776" y="96412"/>
                  </a:lnTo>
                  <a:lnTo>
                    <a:pt x="26454" y="97502"/>
                  </a:lnTo>
                  <a:lnTo>
                    <a:pt x="22869" y="98715"/>
                  </a:lnTo>
                  <a:lnTo>
                    <a:pt x="18631" y="99254"/>
                  </a:lnTo>
                  <a:lnTo>
                    <a:pt x="7989" y="95765"/>
                  </a:lnTo>
                  <a:lnTo>
                    <a:pt x="5326" y="93896"/>
                  </a:lnTo>
                  <a:lnTo>
                    <a:pt x="0" y="8539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1" name="SMARTInkShape-1588"/>
            <p:cNvSpPr/>
            <p:nvPr/>
          </p:nvSpPr>
          <p:spPr>
            <a:xfrm>
              <a:off x="8136731" y="4907755"/>
              <a:ext cx="35720" cy="171451"/>
            </a:xfrm>
            <a:custGeom>
              <a:avLst/>
              <a:gdLst/>
              <a:ahLst/>
              <a:cxnLst/>
              <a:rect l="0" t="0" r="0" b="0"/>
              <a:pathLst>
                <a:path w="35720" h="171451">
                  <a:moveTo>
                    <a:pt x="35719" y="0"/>
                  </a:moveTo>
                  <a:lnTo>
                    <a:pt x="31926" y="0"/>
                  </a:lnTo>
                  <a:lnTo>
                    <a:pt x="30809" y="795"/>
                  </a:lnTo>
                  <a:lnTo>
                    <a:pt x="30064" y="2118"/>
                  </a:lnTo>
                  <a:lnTo>
                    <a:pt x="28870" y="9944"/>
                  </a:lnTo>
                  <a:lnTo>
                    <a:pt x="28592" y="44108"/>
                  </a:lnTo>
                  <a:lnTo>
                    <a:pt x="26462" y="71684"/>
                  </a:lnTo>
                  <a:lnTo>
                    <a:pt x="18633" y="103855"/>
                  </a:lnTo>
                  <a:lnTo>
                    <a:pt x="10237" y="134286"/>
                  </a:lnTo>
                  <a:lnTo>
                    <a:pt x="0" y="1714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2" name="SMARTInkShape-1589"/>
            <p:cNvSpPr/>
            <p:nvPr/>
          </p:nvSpPr>
          <p:spPr>
            <a:xfrm>
              <a:off x="8087718" y="4958144"/>
              <a:ext cx="241896" cy="135352"/>
            </a:xfrm>
            <a:custGeom>
              <a:avLst/>
              <a:gdLst/>
              <a:ahLst/>
              <a:cxnLst/>
              <a:rect l="0" t="0" r="0" b="0"/>
              <a:pathLst>
                <a:path w="241896" h="135352">
                  <a:moveTo>
                    <a:pt x="6151" y="13906"/>
                  </a:moveTo>
                  <a:lnTo>
                    <a:pt x="2358" y="10114"/>
                  </a:lnTo>
                  <a:lnTo>
                    <a:pt x="496" y="6135"/>
                  </a:lnTo>
                  <a:lnTo>
                    <a:pt x="0" y="3963"/>
                  </a:lnTo>
                  <a:lnTo>
                    <a:pt x="463" y="2515"/>
                  </a:lnTo>
                  <a:lnTo>
                    <a:pt x="1565" y="1549"/>
                  </a:lnTo>
                  <a:lnTo>
                    <a:pt x="5245" y="0"/>
                  </a:lnTo>
                  <a:lnTo>
                    <a:pt x="31262" y="436"/>
                  </a:lnTo>
                  <a:lnTo>
                    <a:pt x="65858" y="11805"/>
                  </a:lnTo>
                  <a:lnTo>
                    <a:pt x="99357" y="23467"/>
                  </a:lnTo>
                  <a:lnTo>
                    <a:pt x="120370" y="32963"/>
                  </a:lnTo>
                  <a:lnTo>
                    <a:pt x="124384" y="37722"/>
                  </a:lnTo>
                  <a:lnTo>
                    <a:pt x="145878" y="69272"/>
                  </a:lnTo>
                  <a:lnTo>
                    <a:pt x="147627" y="77142"/>
                  </a:lnTo>
                  <a:lnTo>
                    <a:pt x="147299" y="79876"/>
                  </a:lnTo>
                  <a:lnTo>
                    <a:pt x="146287" y="81699"/>
                  </a:lnTo>
                  <a:lnTo>
                    <a:pt x="144819" y="82913"/>
                  </a:lnTo>
                  <a:lnTo>
                    <a:pt x="143187" y="86380"/>
                  </a:lnTo>
                  <a:lnTo>
                    <a:pt x="142752" y="88416"/>
                  </a:lnTo>
                  <a:lnTo>
                    <a:pt x="141669" y="89773"/>
                  </a:lnTo>
                  <a:lnTo>
                    <a:pt x="135807" y="92130"/>
                  </a:lnTo>
                  <a:lnTo>
                    <a:pt x="127470" y="92381"/>
                  </a:lnTo>
                  <a:lnTo>
                    <a:pt x="121454" y="90323"/>
                  </a:lnTo>
                  <a:lnTo>
                    <a:pt x="114916" y="86327"/>
                  </a:lnTo>
                  <a:lnTo>
                    <a:pt x="115174" y="85206"/>
                  </a:lnTo>
                  <a:lnTo>
                    <a:pt x="130142" y="68576"/>
                  </a:lnTo>
                  <a:lnTo>
                    <a:pt x="134812" y="65985"/>
                  </a:lnTo>
                  <a:lnTo>
                    <a:pt x="144021" y="64527"/>
                  </a:lnTo>
                  <a:lnTo>
                    <a:pt x="165976" y="64787"/>
                  </a:lnTo>
                  <a:lnTo>
                    <a:pt x="188591" y="71195"/>
                  </a:lnTo>
                  <a:lnTo>
                    <a:pt x="197500" y="77122"/>
                  </a:lnTo>
                  <a:lnTo>
                    <a:pt x="198351" y="79837"/>
                  </a:lnTo>
                  <a:lnTo>
                    <a:pt x="198992" y="88814"/>
                  </a:lnTo>
                  <a:lnTo>
                    <a:pt x="196898" y="92972"/>
                  </a:lnTo>
                  <a:lnTo>
                    <a:pt x="195228" y="95191"/>
                  </a:lnTo>
                  <a:lnTo>
                    <a:pt x="191256" y="97658"/>
                  </a:lnTo>
                  <a:lnTo>
                    <a:pt x="189085" y="98316"/>
                  </a:lnTo>
                  <a:lnTo>
                    <a:pt x="187639" y="99548"/>
                  </a:lnTo>
                  <a:lnTo>
                    <a:pt x="177698" y="113801"/>
                  </a:lnTo>
                  <a:lnTo>
                    <a:pt x="213324" y="113919"/>
                  </a:lnTo>
                  <a:lnTo>
                    <a:pt x="215704" y="113919"/>
                  </a:lnTo>
                  <a:lnTo>
                    <a:pt x="217290" y="114712"/>
                  </a:lnTo>
                  <a:lnTo>
                    <a:pt x="218348" y="116035"/>
                  </a:lnTo>
                  <a:lnTo>
                    <a:pt x="220317" y="119622"/>
                  </a:lnTo>
                  <a:lnTo>
                    <a:pt x="230283" y="130711"/>
                  </a:lnTo>
                  <a:lnTo>
                    <a:pt x="234882" y="133288"/>
                  </a:lnTo>
                  <a:lnTo>
                    <a:pt x="241895" y="13535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3" name="SMARTInkShape-1590"/>
            <p:cNvSpPr/>
            <p:nvPr/>
          </p:nvSpPr>
          <p:spPr>
            <a:xfrm>
              <a:off x="8372475" y="4929188"/>
              <a:ext cx="42864" cy="157163"/>
            </a:xfrm>
            <a:custGeom>
              <a:avLst/>
              <a:gdLst/>
              <a:ahLst/>
              <a:cxnLst/>
              <a:rect l="0" t="0" r="0" b="0"/>
              <a:pathLst>
                <a:path w="42864" h="157163">
                  <a:moveTo>
                    <a:pt x="42863" y="0"/>
                  </a:moveTo>
                  <a:lnTo>
                    <a:pt x="42863" y="3792"/>
                  </a:lnTo>
                  <a:lnTo>
                    <a:pt x="40746" y="7770"/>
                  </a:lnTo>
                  <a:lnTo>
                    <a:pt x="39070" y="9942"/>
                  </a:lnTo>
                  <a:lnTo>
                    <a:pt x="30678" y="37829"/>
                  </a:lnTo>
                  <a:lnTo>
                    <a:pt x="23730" y="71798"/>
                  </a:lnTo>
                  <a:lnTo>
                    <a:pt x="16388" y="105816"/>
                  </a:lnTo>
                  <a:lnTo>
                    <a:pt x="13633" y="121642"/>
                  </a:lnTo>
                  <a:lnTo>
                    <a:pt x="0" y="15716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4" name="SMARTInkShape-1591"/>
            <p:cNvSpPr/>
            <p:nvPr/>
          </p:nvSpPr>
          <p:spPr>
            <a:xfrm>
              <a:off x="8301038" y="5029200"/>
              <a:ext cx="162856" cy="71439"/>
            </a:xfrm>
            <a:custGeom>
              <a:avLst/>
              <a:gdLst/>
              <a:ahLst/>
              <a:cxnLst/>
              <a:rect l="0" t="0" r="0" b="0"/>
              <a:pathLst>
                <a:path w="162856" h="71439">
                  <a:moveTo>
                    <a:pt x="0" y="0"/>
                  </a:moveTo>
                  <a:lnTo>
                    <a:pt x="3792" y="0"/>
                  </a:lnTo>
                  <a:lnTo>
                    <a:pt x="7770" y="2117"/>
                  </a:lnTo>
                  <a:lnTo>
                    <a:pt x="12184" y="4910"/>
                  </a:lnTo>
                  <a:lnTo>
                    <a:pt x="44702" y="17000"/>
                  </a:lnTo>
                  <a:lnTo>
                    <a:pt x="76706" y="28618"/>
                  </a:lnTo>
                  <a:lnTo>
                    <a:pt x="88066" y="32563"/>
                  </a:lnTo>
                  <a:lnTo>
                    <a:pt x="117959" y="35303"/>
                  </a:lnTo>
                  <a:lnTo>
                    <a:pt x="133022" y="31803"/>
                  </a:lnTo>
                  <a:lnTo>
                    <a:pt x="143747" y="25739"/>
                  </a:lnTo>
                  <a:lnTo>
                    <a:pt x="162855" y="8543"/>
                  </a:lnTo>
                  <a:lnTo>
                    <a:pt x="162545" y="7283"/>
                  </a:lnTo>
                  <a:lnTo>
                    <a:pt x="160084" y="3766"/>
                  </a:lnTo>
                  <a:lnTo>
                    <a:pt x="156344" y="1674"/>
                  </a:lnTo>
                  <a:lnTo>
                    <a:pt x="145148" y="220"/>
                  </a:lnTo>
                  <a:lnTo>
                    <a:pt x="140445" y="98"/>
                  </a:lnTo>
                  <a:lnTo>
                    <a:pt x="135709" y="2160"/>
                  </a:lnTo>
                  <a:lnTo>
                    <a:pt x="114796" y="17893"/>
                  </a:lnTo>
                  <a:lnTo>
                    <a:pt x="110552" y="26739"/>
                  </a:lnTo>
                  <a:lnTo>
                    <a:pt x="107454" y="58609"/>
                  </a:lnTo>
                  <a:lnTo>
                    <a:pt x="107156" y="7143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5" name="SMARTInkShape-1592"/>
            <p:cNvSpPr/>
            <p:nvPr/>
          </p:nvSpPr>
          <p:spPr>
            <a:xfrm>
              <a:off x="8493919" y="5072383"/>
              <a:ext cx="42863" cy="128268"/>
            </a:xfrm>
            <a:custGeom>
              <a:avLst/>
              <a:gdLst/>
              <a:ahLst/>
              <a:cxnLst/>
              <a:rect l="0" t="0" r="0" b="0"/>
              <a:pathLst>
                <a:path w="42863" h="128268">
                  <a:moveTo>
                    <a:pt x="42862" y="13967"/>
                  </a:moveTo>
                  <a:lnTo>
                    <a:pt x="42862" y="0"/>
                  </a:lnTo>
                  <a:lnTo>
                    <a:pt x="42862" y="9651"/>
                  </a:lnTo>
                  <a:lnTo>
                    <a:pt x="38746" y="24521"/>
                  </a:lnTo>
                  <a:lnTo>
                    <a:pt x="42551" y="56889"/>
                  </a:lnTo>
                  <a:lnTo>
                    <a:pt x="42027" y="84766"/>
                  </a:lnTo>
                  <a:lnTo>
                    <a:pt x="36706" y="101362"/>
                  </a:lnTo>
                  <a:lnTo>
                    <a:pt x="31924" y="106519"/>
                  </a:lnTo>
                  <a:lnTo>
                    <a:pt x="0" y="12826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6" name="SMARTInkShape-1593"/>
            <p:cNvSpPr/>
            <p:nvPr/>
          </p:nvSpPr>
          <p:spPr>
            <a:xfrm>
              <a:off x="6579394" y="4979195"/>
              <a:ext cx="121445" cy="228601"/>
            </a:xfrm>
            <a:custGeom>
              <a:avLst/>
              <a:gdLst/>
              <a:ahLst/>
              <a:cxnLst/>
              <a:rect l="0" t="0" r="0" b="0"/>
              <a:pathLst>
                <a:path w="121445" h="228601">
                  <a:moveTo>
                    <a:pt x="121444" y="0"/>
                  </a:moveTo>
                  <a:lnTo>
                    <a:pt x="115740" y="6495"/>
                  </a:lnTo>
                  <a:lnTo>
                    <a:pt x="99957" y="38075"/>
                  </a:lnTo>
                  <a:lnTo>
                    <a:pt x="82395" y="72540"/>
                  </a:lnTo>
                  <a:lnTo>
                    <a:pt x="64107" y="107843"/>
                  </a:lnTo>
                  <a:lnTo>
                    <a:pt x="45207" y="141599"/>
                  </a:lnTo>
                  <a:lnTo>
                    <a:pt x="26980" y="176107"/>
                  </a:lnTo>
                  <a:lnTo>
                    <a:pt x="12323" y="210192"/>
                  </a:lnTo>
                  <a:lnTo>
                    <a:pt x="0" y="2286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7" name="SMARTInkShape-1594"/>
            <p:cNvSpPr/>
            <p:nvPr/>
          </p:nvSpPr>
          <p:spPr>
            <a:xfrm>
              <a:off x="6529388" y="4979623"/>
              <a:ext cx="369621" cy="285323"/>
            </a:xfrm>
            <a:custGeom>
              <a:avLst/>
              <a:gdLst/>
              <a:ahLst/>
              <a:cxnLst/>
              <a:rect l="0" t="0" r="0" b="0"/>
              <a:pathLst>
                <a:path w="369621" h="285323">
                  <a:moveTo>
                    <a:pt x="0" y="128157"/>
                  </a:moveTo>
                  <a:lnTo>
                    <a:pt x="3792" y="128157"/>
                  </a:lnTo>
                  <a:lnTo>
                    <a:pt x="7770" y="130275"/>
                  </a:lnTo>
                  <a:lnTo>
                    <a:pt x="16792" y="138101"/>
                  </a:lnTo>
                  <a:lnTo>
                    <a:pt x="25719" y="140515"/>
                  </a:lnTo>
                  <a:lnTo>
                    <a:pt x="58508" y="141398"/>
                  </a:lnTo>
                  <a:lnTo>
                    <a:pt x="93607" y="134625"/>
                  </a:lnTo>
                  <a:lnTo>
                    <a:pt x="123779" y="125841"/>
                  </a:lnTo>
                  <a:lnTo>
                    <a:pt x="155737" y="113184"/>
                  </a:lnTo>
                  <a:lnTo>
                    <a:pt x="187431" y="99380"/>
                  </a:lnTo>
                  <a:lnTo>
                    <a:pt x="219841" y="85235"/>
                  </a:lnTo>
                  <a:lnTo>
                    <a:pt x="247436" y="68873"/>
                  </a:lnTo>
                  <a:lnTo>
                    <a:pt x="279705" y="40712"/>
                  </a:lnTo>
                  <a:lnTo>
                    <a:pt x="293307" y="26754"/>
                  </a:lnTo>
                  <a:lnTo>
                    <a:pt x="302943" y="11921"/>
                  </a:lnTo>
                  <a:lnTo>
                    <a:pt x="303562" y="9392"/>
                  </a:lnTo>
                  <a:lnTo>
                    <a:pt x="303181" y="6911"/>
                  </a:lnTo>
                  <a:lnTo>
                    <a:pt x="302133" y="4465"/>
                  </a:lnTo>
                  <a:lnTo>
                    <a:pt x="300640" y="2833"/>
                  </a:lnTo>
                  <a:lnTo>
                    <a:pt x="296866" y="1021"/>
                  </a:lnTo>
                  <a:lnTo>
                    <a:pt x="290278" y="0"/>
                  </a:lnTo>
                  <a:lnTo>
                    <a:pt x="285646" y="1878"/>
                  </a:lnTo>
                  <a:lnTo>
                    <a:pt x="274342" y="7398"/>
                  </a:lnTo>
                  <a:lnTo>
                    <a:pt x="264011" y="12575"/>
                  </a:lnTo>
                  <a:lnTo>
                    <a:pt x="229723" y="42637"/>
                  </a:lnTo>
                  <a:lnTo>
                    <a:pt x="200123" y="73143"/>
                  </a:lnTo>
                  <a:lnTo>
                    <a:pt x="173575" y="106287"/>
                  </a:lnTo>
                  <a:lnTo>
                    <a:pt x="168425" y="116057"/>
                  </a:lnTo>
                  <a:lnTo>
                    <a:pt x="165120" y="137380"/>
                  </a:lnTo>
                  <a:lnTo>
                    <a:pt x="164466" y="152909"/>
                  </a:lnTo>
                  <a:lnTo>
                    <a:pt x="166000" y="154185"/>
                  </a:lnTo>
                  <a:lnTo>
                    <a:pt x="174950" y="155978"/>
                  </a:lnTo>
                  <a:lnTo>
                    <a:pt x="180414" y="156398"/>
                  </a:lnTo>
                  <a:lnTo>
                    <a:pt x="196092" y="150964"/>
                  </a:lnTo>
                  <a:lnTo>
                    <a:pt x="215392" y="143724"/>
                  </a:lnTo>
                  <a:lnTo>
                    <a:pt x="244940" y="142479"/>
                  </a:lnTo>
                  <a:lnTo>
                    <a:pt x="249885" y="144577"/>
                  </a:lnTo>
                  <a:lnTo>
                    <a:pt x="252315" y="146248"/>
                  </a:lnTo>
                  <a:lnTo>
                    <a:pt x="255015" y="150221"/>
                  </a:lnTo>
                  <a:lnTo>
                    <a:pt x="256215" y="155426"/>
                  </a:lnTo>
                  <a:lnTo>
                    <a:pt x="257943" y="188441"/>
                  </a:lnTo>
                  <a:lnTo>
                    <a:pt x="262870" y="201406"/>
                  </a:lnTo>
                  <a:lnTo>
                    <a:pt x="267115" y="207808"/>
                  </a:lnTo>
                  <a:lnTo>
                    <a:pt x="282009" y="218386"/>
                  </a:lnTo>
                  <a:lnTo>
                    <a:pt x="295578" y="224919"/>
                  </a:lnTo>
                  <a:lnTo>
                    <a:pt x="304934" y="226725"/>
                  </a:lnTo>
                  <a:lnTo>
                    <a:pt x="322919" y="223950"/>
                  </a:lnTo>
                  <a:lnTo>
                    <a:pt x="354515" y="211340"/>
                  </a:lnTo>
                  <a:lnTo>
                    <a:pt x="365215" y="204311"/>
                  </a:lnTo>
                  <a:lnTo>
                    <a:pt x="368692" y="197458"/>
                  </a:lnTo>
                  <a:lnTo>
                    <a:pt x="369620" y="193409"/>
                  </a:lnTo>
                  <a:lnTo>
                    <a:pt x="369444" y="189914"/>
                  </a:lnTo>
                  <a:lnTo>
                    <a:pt x="365161" y="176075"/>
                  </a:lnTo>
                  <a:lnTo>
                    <a:pt x="364090" y="174391"/>
                  </a:lnTo>
                  <a:lnTo>
                    <a:pt x="362583" y="173268"/>
                  </a:lnTo>
                  <a:lnTo>
                    <a:pt x="358792" y="172020"/>
                  </a:lnTo>
                  <a:lnTo>
                    <a:pt x="354460" y="171465"/>
                  </a:lnTo>
                  <a:lnTo>
                    <a:pt x="349890" y="173335"/>
                  </a:lnTo>
                  <a:lnTo>
                    <a:pt x="347560" y="174945"/>
                  </a:lnTo>
                  <a:lnTo>
                    <a:pt x="340488" y="184795"/>
                  </a:lnTo>
                  <a:lnTo>
                    <a:pt x="337158" y="197768"/>
                  </a:lnTo>
                  <a:lnTo>
                    <a:pt x="343711" y="228871"/>
                  </a:lnTo>
                  <a:lnTo>
                    <a:pt x="364331" y="28532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8" name="SMARTInkShape-1595"/>
            <p:cNvSpPr/>
            <p:nvPr/>
          </p:nvSpPr>
          <p:spPr>
            <a:xfrm>
              <a:off x="7089971" y="5122225"/>
              <a:ext cx="82355" cy="157006"/>
            </a:xfrm>
            <a:custGeom>
              <a:avLst/>
              <a:gdLst/>
              <a:ahLst/>
              <a:cxnLst/>
              <a:rect l="0" t="0" r="0" b="0"/>
              <a:pathLst>
                <a:path w="82355" h="157006">
                  <a:moveTo>
                    <a:pt x="82354" y="42705"/>
                  </a:moveTo>
                  <a:lnTo>
                    <a:pt x="78561" y="42705"/>
                  </a:lnTo>
                  <a:lnTo>
                    <a:pt x="74583" y="40589"/>
                  </a:lnTo>
                  <a:lnTo>
                    <a:pt x="70169" y="36210"/>
                  </a:lnTo>
                  <a:lnTo>
                    <a:pt x="54712" y="15971"/>
                  </a:lnTo>
                  <a:lnTo>
                    <a:pt x="41443" y="5857"/>
                  </a:lnTo>
                  <a:lnTo>
                    <a:pt x="31251" y="1625"/>
                  </a:lnTo>
                  <a:lnTo>
                    <a:pt x="9641" y="0"/>
                  </a:lnTo>
                  <a:lnTo>
                    <a:pt x="7685" y="1536"/>
                  </a:lnTo>
                  <a:lnTo>
                    <a:pt x="495" y="15951"/>
                  </a:lnTo>
                  <a:lnTo>
                    <a:pt x="0" y="19313"/>
                  </a:lnTo>
                  <a:lnTo>
                    <a:pt x="6911" y="44486"/>
                  </a:lnTo>
                  <a:lnTo>
                    <a:pt x="20508" y="79575"/>
                  </a:lnTo>
                  <a:lnTo>
                    <a:pt x="30240" y="108641"/>
                  </a:lnTo>
                  <a:lnTo>
                    <a:pt x="32205" y="120429"/>
                  </a:lnTo>
                  <a:lnTo>
                    <a:pt x="38375" y="137216"/>
                  </a:lnTo>
                  <a:lnTo>
                    <a:pt x="37954" y="139844"/>
                  </a:lnTo>
                  <a:lnTo>
                    <a:pt x="32151" y="153788"/>
                  </a:lnTo>
                  <a:lnTo>
                    <a:pt x="30629" y="154861"/>
                  </a:lnTo>
                  <a:lnTo>
                    <a:pt x="26821" y="156053"/>
                  </a:lnTo>
                  <a:lnTo>
                    <a:pt x="18060" y="15700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9" name="SMARTInkShape-1596"/>
            <p:cNvSpPr/>
            <p:nvPr/>
          </p:nvSpPr>
          <p:spPr>
            <a:xfrm>
              <a:off x="7186613" y="5201134"/>
              <a:ext cx="185702" cy="204845"/>
            </a:xfrm>
            <a:custGeom>
              <a:avLst/>
              <a:gdLst/>
              <a:ahLst/>
              <a:cxnLst/>
              <a:rect l="0" t="0" r="0" b="0"/>
              <a:pathLst>
                <a:path w="185702" h="204845">
                  <a:moveTo>
                    <a:pt x="0" y="56666"/>
                  </a:moveTo>
                  <a:lnTo>
                    <a:pt x="3792" y="52874"/>
                  </a:lnTo>
                  <a:lnTo>
                    <a:pt x="7770" y="51012"/>
                  </a:lnTo>
                  <a:lnTo>
                    <a:pt x="43064" y="47444"/>
                  </a:lnTo>
                  <a:lnTo>
                    <a:pt x="77959" y="33691"/>
                  </a:lnTo>
                  <a:lnTo>
                    <a:pt x="80547" y="31824"/>
                  </a:lnTo>
                  <a:lnTo>
                    <a:pt x="83424" y="27634"/>
                  </a:lnTo>
                  <a:lnTo>
                    <a:pt x="85043" y="20812"/>
                  </a:lnTo>
                  <a:lnTo>
                    <a:pt x="85590" y="11396"/>
                  </a:lnTo>
                  <a:lnTo>
                    <a:pt x="84842" y="9817"/>
                  </a:lnTo>
                  <a:lnTo>
                    <a:pt x="83548" y="8765"/>
                  </a:lnTo>
                  <a:lnTo>
                    <a:pt x="81892" y="8063"/>
                  </a:lnTo>
                  <a:lnTo>
                    <a:pt x="58985" y="6783"/>
                  </a:lnTo>
                  <a:lnTo>
                    <a:pt x="55198" y="8329"/>
                  </a:lnTo>
                  <a:lnTo>
                    <a:pt x="37059" y="22765"/>
                  </a:lnTo>
                  <a:lnTo>
                    <a:pt x="34231" y="26921"/>
                  </a:lnTo>
                  <a:lnTo>
                    <a:pt x="25527" y="57453"/>
                  </a:lnTo>
                  <a:lnTo>
                    <a:pt x="22645" y="74538"/>
                  </a:lnTo>
                  <a:lnTo>
                    <a:pt x="25582" y="97239"/>
                  </a:lnTo>
                  <a:lnTo>
                    <a:pt x="39390" y="127651"/>
                  </a:lnTo>
                  <a:lnTo>
                    <a:pt x="62082" y="159970"/>
                  </a:lnTo>
                  <a:lnTo>
                    <a:pt x="94466" y="193899"/>
                  </a:lnTo>
                  <a:lnTo>
                    <a:pt x="103837" y="202544"/>
                  </a:lnTo>
                  <a:lnTo>
                    <a:pt x="109120" y="204844"/>
                  </a:lnTo>
                  <a:lnTo>
                    <a:pt x="110846" y="204664"/>
                  </a:lnTo>
                  <a:lnTo>
                    <a:pt x="111997" y="203750"/>
                  </a:lnTo>
                  <a:lnTo>
                    <a:pt x="113276" y="200618"/>
                  </a:lnTo>
                  <a:lnTo>
                    <a:pt x="114273" y="169051"/>
                  </a:lnTo>
                  <a:lnTo>
                    <a:pt x="116411" y="142013"/>
                  </a:lnTo>
                  <a:lnTo>
                    <a:pt x="120450" y="109950"/>
                  </a:lnTo>
                  <a:lnTo>
                    <a:pt x="121246" y="78744"/>
                  </a:lnTo>
                  <a:lnTo>
                    <a:pt x="121356" y="64097"/>
                  </a:lnTo>
                  <a:lnTo>
                    <a:pt x="125638" y="51767"/>
                  </a:lnTo>
                  <a:lnTo>
                    <a:pt x="131245" y="40201"/>
                  </a:lnTo>
                  <a:lnTo>
                    <a:pt x="135989" y="21890"/>
                  </a:lnTo>
                  <a:lnTo>
                    <a:pt x="151649" y="5030"/>
                  </a:lnTo>
                  <a:lnTo>
                    <a:pt x="156829" y="1966"/>
                  </a:lnTo>
                  <a:lnTo>
                    <a:pt x="166621" y="0"/>
                  </a:lnTo>
                  <a:lnTo>
                    <a:pt x="171420" y="1848"/>
                  </a:lnTo>
                  <a:lnTo>
                    <a:pt x="180968" y="9501"/>
                  </a:lnTo>
                  <a:lnTo>
                    <a:pt x="183618" y="14008"/>
                  </a:lnTo>
                  <a:lnTo>
                    <a:pt x="185318" y="23369"/>
                  </a:lnTo>
                  <a:lnTo>
                    <a:pt x="185701" y="37619"/>
                  </a:lnTo>
                  <a:lnTo>
                    <a:pt x="184919" y="39206"/>
                  </a:lnTo>
                  <a:lnTo>
                    <a:pt x="183604" y="40264"/>
                  </a:lnTo>
                  <a:lnTo>
                    <a:pt x="164524" y="47803"/>
                  </a:lnTo>
                  <a:lnTo>
                    <a:pt x="158550" y="53687"/>
                  </a:lnTo>
                  <a:lnTo>
                    <a:pt x="150018" y="5666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0" name="SMARTInkShape-1597"/>
            <p:cNvSpPr/>
            <p:nvPr/>
          </p:nvSpPr>
          <p:spPr>
            <a:xfrm>
              <a:off x="7429623" y="5207795"/>
              <a:ext cx="242766" cy="64294"/>
            </a:xfrm>
            <a:custGeom>
              <a:avLst/>
              <a:gdLst/>
              <a:ahLst/>
              <a:cxnLst/>
              <a:rect l="0" t="0" r="0" b="0"/>
              <a:pathLst>
                <a:path w="242766" h="64294">
                  <a:moveTo>
                    <a:pt x="42740" y="0"/>
                  </a:moveTo>
                  <a:lnTo>
                    <a:pt x="35890" y="0"/>
                  </a:lnTo>
                  <a:lnTo>
                    <a:pt x="29951" y="4909"/>
                  </a:lnTo>
                  <a:lnTo>
                    <a:pt x="25679" y="6150"/>
                  </a:lnTo>
                  <a:lnTo>
                    <a:pt x="21134" y="10935"/>
                  </a:lnTo>
                  <a:lnTo>
                    <a:pt x="1285" y="34249"/>
                  </a:lnTo>
                  <a:lnTo>
                    <a:pt x="503" y="37181"/>
                  </a:lnTo>
                  <a:lnTo>
                    <a:pt x="0" y="45532"/>
                  </a:lnTo>
                  <a:lnTo>
                    <a:pt x="753" y="47023"/>
                  </a:lnTo>
                  <a:lnTo>
                    <a:pt x="2048" y="48018"/>
                  </a:lnTo>
                  <a:lnTo>
                    <a:pt x="3706" y="48679"/>
                  </a:lnTo>
                  <a:lnTo>
                    <a:pt x="5605" y="48328"/>
                  </a:lnTo>
                  <a:lnTo>
                    <a:pt x="14355" y="44176"/>
                  </a:lnTo>
                  <a:lnTo>
                    <a:pt x="23482" y="41134"/>
                  </a:lnTo>
                  <a:lnTo>
                    <a:pt x="34123" y="37323"/>
                  </a:lnTo>
                  <a:lnTo>
                    <a:pt x="39704" y="35637"/>
                  </a:lnTo>
                  <a:lnTo>
                    <a:pt x="49754" y="30205"/>
                  </a:lnTo>
                  <a:lnTo>
                    <a:pt x="62752" y="28669"/>
                  </a:lnTo>
                  <a:lnTo>
                    <a:pt x="70197" y="34733"/>
                  </a:lnTo>
                  <a:lnTo>
                    <a:pt x="74776" y="39218"/>
                  </a:lnTo>
                  <a:lnTo>
                    <a:pt x="78938" y="41242"/>
                  </a:lnTo>
                  <a:lnTo>
                    <a:pt x="81159" y="41781"/>
                  </a:lnTo>
                  <a:lnTo>
                    <a:pt x="91222" y="47557"/>
                  </a:lnTo>
                  <a:lnTo>
                    <a:pt x="122417" y="49910"/>
                  </a:lnTo>
                  <a:lnTo>
                    <a:pt x="153971" y="33903"/>
                  </a:lnTo>
                  <a:lnTo>
                    <a:pt x="187077" y="16425"/>
                  </a:lnTo>
                  <a:lnTo>
                    <a:pt x="222623" y="14323"/>
                  </a:lnTo>
                  <a:lnTo>
                    <a:pt x="228432" y="14285"/>
                  </a:lnTo>
                  <a:lnTo>
                    <a:pt x="228464" y="18079"/>
                  </a:lnTo>
                  <a:lnTo>
                    <a:pt x="227674" y="19196"/>
                  </a:lnTo>
                  <a:lnTo>
                    <a:pt x="226355" y="19941"/>
                  </a:lnTo>
                  <a:lnTo>
                    <a:pt x="224680" y="20437"/>
                  </a:lnTo>
                  <a:lnTo>
                    <a:pt x="214003" y="26954"/>
                  </a:lnTo>
                  <a:lnTo>
                    <a:pt x="211684" y="27494"/>
                  </a:lnTo>
                  <a:lnTo>
                    <a:pt x="199886" y="34086"/>
                  </a:lnTo>
                  <a:lnTo>
                    <a:pt x="197510" y="34630"/>
                  </a:lnTo>
                  <a:lnTo>
                    <a:pt x="187025" y="41773"/>
                  </a:lnTo>
                  <a:lnTo>
                    <a:pt x="187349" y="42136"/>
                  </a:lnTo>
                  <a:lnTo>
                    <a:pt x="197882" y="42797"/>
                  </a:lnTo>
                  <a:lnTo>
                    <a:pt x="228085" y="42860"/>
                  </a:lnTo>
                  <a:lnTo>
                    <a:pt x="228442" y="52804"/>
                  </a:lnTo>
                  <a:lnTo>
                    <a:pt x="229247" y="54252"/>
                  </a:lnTo>
                  <a:lnTo>
                    <a:pt x="230578" y="55218"/>
                  </a:lnTo>
                  <a:lnTo>
                    <a:pt x="232260" y="55862"/>
                  </a:lnTo>
                  <a:lnTo>
                    <a:pt x="233380" y="57084"/>
                  </a:lnTo>
                  <a:lnTo>
                    <a:pt x="234625" y="60559"/>
                  </a:lnTo>
                  <a:lnTo>
                    <a:pt x="235750" y="61804"/>
                  </a:lnTo>
                  <a:lnTo>
                    <a:pt x="242765" y="6429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1" name="SMARTInkShape-1598"/>
            <p:cNvSpPr/>
            <p:nvPr/>
          </p:nvSpPr>
          <p:spPr>
            <a:xfrm>
              <a:off x="7758519" y="5079205"/>
              <a:ext cx="28170" cy="185741"/>
            </a:xfrm>
            <a:custGeom>
              <a:avLst/>
              <a:gdLst/>
              <a:ahLst/>
              <a:cxnLst/>
              <a:rect l="0" t="0" r="0" b="0"/>
              <a:pathLst>
                <a:path w="28170" h="185741">
                  <a:moveTo>
                    <a:pt x="28169" y="0"/>
                  </a:moveTo>
                  <a:lnTo>
                    <a:pt x="22018" y="0"/>
                  </a:lnTo>
                  <a:lnTo>
                    <a:pt x="21687" y="795"/>
                  </a:lnTo>
                  <a:lnTo>
                    <a:pt x="18947" y="16592"/>
                  </a:lnTo>
                  <a:lnTo>
                    <a:pt x="8845" y="49018"/>
                  </a:lnTo>
                  <a:lnTo>
                    <a:pt x="1656" y="78386"/>
                  </a:lnTo>
                  <a:lnTo>
                    <a:pt x="0" y="107119"/>
                  </a:lnTo>
                  <a:lnTo>
                    <a:pt x="4583" y="135725"/>
                  </a:lnTo>
                  <a:lnTo>
                    <a:pt x="10246" y="167658"/>
                  </a:lnTo>
                  <a:lnTo>
                    <a:pt x="21025" y="18574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2" name="SMARTInkShape-1599"/>
            <p:cNvSpPr/>
            <p:nvPr/>
          </p:nvSpPr>
          <p:spPr>
            <a:xfrm>
              <a:off x="7708401" y="5157875"/>
              <a:ext cx="148560" cy="142789"/>
            </a:xfrm>
            <a:custGeom>
              <a:avLst/>
              <a:gdLst/>
              <a:ahLst/>
              <a:cxnLst/>
              <a:rect l="0" t="0" r="0" b="0"/>
              <a:pathLst>
                <a:path w="148560" h="142789">
                  <a:moveTo>
                    <a:pt x="6849" y="7055"/>
                  </a:moveTo>
                  <a:lnTo>
                    <a:pt x="0" y="207"/>
                  </a:lnTo>
                  <a:lnTo>
                    <a:pt x="3585" y="0"/>
                  </a:lnTo>
                  <a:lnTo>
                    <a:pt x="7515" y="2067"/>
                  </a:lnTo>
                  <a:lnTo>
                    <a:pt x="20298" y="9863"/>
                  </a:lnTo>
                  <a:lnTo>
                    <a:pt x="48722" y="19840"/>
                  </a:lnTo>
                  <a:lnTo>
                    <a:pt x="78091" y="34158"/>
                  </a:lnTo>
                  <a:lnTo>
                    <a:pt x="106823" y="48658"/>
                  </a:lnTo>
                  <a:lnTo>
                    <a:pt x="135985" y="72419"/>
                  </a:lnTo>
                  <a:lnTo>
                    <a:pt x="139649" y="80027"/>
                  </a:lnTo>
                  <a:lnTo>
                    <a:pt x="148559" y="108128"/>
                  </a:lnTo>
                  <a:lnTo>
                    <a:pt x="147089" y="115742"/>
                  </a:lnTo>
                  <a:lnTo>
                    <a:pt x="140859" y="135152"/>
                  </a:lnTo>
                  <a:lnTo>
                    <a:pt x="135437" y="14278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3" name="SMARTInkShape-1600"/>
            <p:cNvSpPr/>
            <p:nvPr/>
          </p:nvSpPr>
          <p:spPr>
            <a:xfrm>
              <a:off x="7887693" y="5166244"/>
              <a:ext cx="70446" cy="119706"/>
            </a:xfrm>
            <a:custGeom>
              <a:avLst/>
              <a:gdLst/>
              <a:ahLst/>
              <a:cxnLst/>
              <a:rect l="0" t="0" r="0" b="0"/>
              <a:pathLst>
                <a:path w="70446" h="119706">
                  <a:moveTo>
                    <a:pt x="6151" y="20119"/>
                  </a:moveTo>
                  <a:lnTo>
                    <a:pt x="6151" y="0"/>
                  </a:lnTo>
                  <a:lnTo>
                    <a:pt x="5357" y="356"/>
                  </a:lnTo>
                  <a:lnTo>
                    <a:pt x="0" y="4953"/>
                  </a:lnTo>
                  <a:lnTo>
                    <a:pt x="463" y="6040"/>
                  </a:lnTo>
                  <a:lnTo>
                    <a:pt x="4112" y="11361"/>
                  </a:lnTo>
                  <a:lnTo>
                    <a:pt x="11674" y="29858"/>
                  </a:lnTo>
                  <a:lnTo>
                    <a:pt x="24474" y="51032"/>
                  </a:lnTo>
                  <a:lnTo>
                    <a:pt x="26201" y="57141"/>
                  </a:lnTo>
                  <a:lnTo>
                    <a:pt x="25867" y="59881"/>
                  </a:lnTo>
                  <a:lnTo>
                    <a:pt x="23380" y="65043"/>
                  </a:lnTo>
                  <a:lnTo>
                    <a:pt x="16110" y="74824"/>
                  </a:lnTo>
                  <a:lnTo>
                    <a:pt x="7254" y="100086"/>
                  </a:lnTo>
                  <a:lnTo>
                    <a:pt x="7679" y="102798"/>
                  </a:lnTo>
                  <a:lnTo>
                    <a:pt x="10270" y="107929"/>
                  </a:lnTo>
                  <a:lnTo>
                    <a:pt x="16190" y="115281"/>
                  </a:lnTo>
                  <a:lnTo>
                    <a:pt x="20667" y="117976"/>
                  </a:lnTo>
                  <a:lnTo>
                    <a:pt x="29766" y="119492"/>
                  </a:lnTo>
                  <a:lnTo>
                    <a:pt x="33801" y="119705"/>
                  </a:lnTo>
                  <a:lnTo>
                    <a:pt x="40400" y="117825"/>
                  </a:lnTo>
                  <a:lnTo>
                    <a:pt x="43271" y="116213"/>
                  </a:lnTo>
                  <a:lnTo>
                    <a:pt x="70445" y="8441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4" name="SMARTInkShape-1601"/>
            <p:cNvSpPr/>
            <p:nvPr/>
          </p:nvSpPr>
          <p:spPr>
            <a:xfrm>
              <a:off x="7950994" y="5172075"/>
              <a:ext cx="157163" cy="150021"/>
            </a:xfrm>
            <a:custGeom>
              <a:avLst/>
              <a:gdLst/>
              <a:ahLst/>
              <a:cxnLst/>
              <a:rect l="0" t="0" r="0" b="0"/>
              <a:pathLst>
                <a:path w="157163" h="150021">
                  <a:moveTo>
                    <a:pt x="0" y="0"/>
                  </a:moveTo>
                  <a:lnTo>
                    <a:pt x="0" y="10642"/>
                  </a:lnTo>
                  <a:lnTo>
                    <a:pt x="2117" y="14784"/>
                  </a:lnTo>
                  <a:lnTo>
                    <a:pt x="16999" y="31259"/>
                  </a:lnTo>
                  <a:lnTo>
                    <a:pt x="27703" y="38190"/>
                  </a:lnTo>
                  <a:lnTo>
                    <a:pt x="58693" y="46244"/>
                  </a:lnTo>
                  <a:lnTo>
                    <a:pt x="90205" y="59619"/>
                  </a:lnTo>
                  <a:lnTo>
                    <a:pt x="115245" y="79977"/>
                  </a:lnTo>
                  <a:lnTo>
                    <a:pt x="140785" y="111257"/>
                  </a:lnTo>
                  <a:lnTo>
                    <a:pt x="157162" y="15002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64" name="SMARTInkShape-Group207"/>
          <p:cNvGrpSpPr/>
          <p:nvPr/>
        </p:nvGrpSpPr>
        <p:grpSpPr>
          <a:xfrm>
            <a:off x="6429784" y="4114953"/>
            <a:ext cx="1506468" cy="735654"/>
            <a:chOff x="6429784" y="4114953"/>
            <a:chExt cx="1506468" cy="735654"/>
          </a:xfrm>
        </p:grpSpPr>
        <p:sp>
          <p:nvSpPr>
            <p:cNvPr id="446" name="SMARTInkShape-1602"/>
            <p:cNvSpPr/>
            <p:nvPr/>
          </p:nvSpPr>
          <p:spPr>
            <a:xfrm>
              <a:off x="6429784" y="4236244"/>
              <a:ext cx="177976" cy="118114"/>
            </a:xfrm>
            <a:custGeom>
              <a:avLst/>
              <a:gdLst/>
              <a:ahLst/>
              <a:cxnLst/>
              <a:rect l="0" t="0" r="0" b="0"/>
              <a:pathLst>
                <a:path w="177976" h="118114">
                  <a:moveTo>
                    <a:pt x="28166" y="21431"/>
                  </a:moveTo>
                  <a:lnTo>
                    <a:pt x="24374" y="21431"/>
                  </a:lnTo>
                  <a:lnTo>
                    <a:pt x="23256" y="22225"/>
                  </a:lnTo>
                  <a:lnTo>
                    <a:pt x="22512" y="23548"/>
                  </a:lnTo>
                  <a:lnTo>
                    <a:pt x="8895" y="56864"/>
                  </a:lnTo>
                  <a:lnTo>
                    <a:pt x="2701" y="68354"/>
                  </a:lnTo>
                  <a:lnTo>
                    <a:pt x="0" y="90709"/>
                  </a:lnTo>
                  <a:lnTo>
                    <a:pt x="1890" y="97994"/>
                  </a:lnTo>
                  <a:lnTo>
                    <a:pt x="9570" y="109138"/>
                  </a:lnTo>
                  <a:lnTo>
                    <a:pt x="14080" y="112006"/>
                  </a:lnTo>
                  <a:lnTo>
                    <a:pt x="18731" y="114074"/>
                  </a:lnTo>
                  <a:lnTo>
                    <a:pt x="23443" y="117639"/>
                  </a:lnTo>
                  <a:lnTo>
                    <a:pt x="25811" y="118113"/>
                  </a:lnTo>
                  <a:lnTo>
                    <a:pt x="28184" y="117636"/>
                  </a:lnTo>
                  <a:lnTo>
                    <a:pt x="33730" y="115783"/>
                  </a:lnTo>
                  <a:lnTo>
                    <a:pt x="50226" y="112476"/>
                  </a:lnTo>
                  <a:lnTo>
                    <a:pt x="70456" y="105506"/>
                  </a:lnTo>
                  <a:lnTo>
                    <a:pt x="75537" y="102454"/>
                  </a:lnTo>
                  <a:lnTo>
                    <a:pt x="82859" y="99942"/>
                  </a:lnTo>
                  <a:lnTo>
                    <a:pt x="91039" y="93957"/>
                  </a:lnTo>
                  <a:lnTo>
                    <a:pt x="99574" y="92871"/>
                  </a:lnTo>
                  <a:lnTo>
                    <a:pt x="110245" y="103510"/>
                  </a:lnTo>
                  <a:lnTo>
                    <a:pt x="114387" y="105536"/>
                  </a:lnTo>
                  <a:lnTo>
                    <a:pt x="127306" y="106836"/>
                  </a:lnTo>
                  <a:lnTo>
                    <a:pt x="133877" y="104897"/>
                  </a:lnTo>
                  <a:lnTo>
                    <a:pt x="152147" y="93392"/>
                  </a:lnTo>
                  <a:lnTo>
                    <a:pt x="160791" y="82783"/>
                  </a:lnTo>
                  <a:lnTo>
                    <a:pt x="175796" y="52492"/>
                  </a:lnTo>
                  <a:lnTo>
                    <a:pt x="177975" y="28166"/>
                  </a:lnTo>
                  <a:lnTo>
                    <a:pt x="177298" y="19662"/>
                  </a:lnTo>
                  <a:lnTo>
                    <a:pt x="171041"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7" name="SMARTInkShape-1603"/>
            <p:cNvSpPr/>
            <p:nvPr/>
          </p:nvSpPr>
          <p:spPr>
            <a:xfrm>
              <a:off x="6700838" y="4264819"/>
              <a:ext cx="21432" cy="92870"/>
            </a:xfrm>
            <a:custGeom>
              <a:avLst/>
              <a:gdLst/>
              <a:ahLst/>
              <a:cxnLst/>
              <a:rect l="0" t="0" r="0" b="0"/>
              <a:pathLst>
                <a:path w="21432" h="92870">
                  <a:moveTo>
                    <a:pt x="21431" y="0"/>
                  </a:moveTo>
                  <a:lnTo>
                    <a:pt x="15280" y="6151"/>
                  </a:lnTo>
                  <a:lnTo>
                    <a:pt x="8224" y="39244"/>
                  </a:lnTo>
                  <a:lnTo>
                    <a:pt x="724" y="72952"/>
                  </a:lnTo>
                  <a:lnTo>
                    <a:pt x="0" y="9286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8" name="SMARTInkShape-1604"/>
            <p:cNvSpPr/>
            <p:nvPr/>
          </p:nvSpPr>
          <p:spPr>
            <a:xfrm>
              <a:off x="6786563" y="4137224"/>
              <a:ext cx="50007" cy="199033"/>
            </a:xfrm>
            <a:custGeom>
              <a:avLst/>
              <a:gdLst/>
              <a:ahLst/>
              <a:cxnLst/>
              <a:rect l="0" t="0" r="0" b="0"/>
              <a:pathLst>
                <a:path w="50007" h="199033">
                  <a:moveTo>
                    <a:pt x="50006" y="6151"/>
                  </a:moveTo>
                  <a:lnTo>
                    <a:pt x="50006" y="0"/>
                  </a:lnTo>
                  <a:lnTo>
                    <a:pt x="50006" y="9038"/>
                  </a:lnTo>
                  <a:lnTo>
                    <a:pt x="47889" y="13520"/>
                  </a:lnTo>
                  <a:lnTo>
                    <a:pt x="40063" y="26656"/>
                  </a:lnTo>
                  <a:lnTo>
                    <a:pt x="32307" y="60054"/>
                  </a:lnTo>
                  <a:lnTo>
                    <a:pt x="21295" y="94506"/>
                  </a:lnTo>
                  <a:lnTo>
                    <a:pt x="11879" y="126703"/>
                  </a:lnTo>
                  <a:lnTo>
                    <a:pt x="2113" y="157542"/>
                  </a:lnTo>
                  <a:lnTo>
                    <a:pt x="0" y="19903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9" name="SMARTInkShape-1605"/>
            <p:cNvSpPr/>
            <p:nvPr/>
          </p:nvSpPr>
          <p:spPr>
            <a:xfrm>
              <a:off x="6665119" y="4114953"/>
              <a:ext cx="328613" cy="228448"/>
            </a:xfrm>
            <a:custGeom>
              <a:avLst/>
              <a:gdLst/>
              <a:ahLst/>
              <a:cxnLst/>
              <a:rect l="0" t="0" r="0" b="0"/>
              <a:pathLst>
                <a:path w="328613" h="228448">
                  <a:moveTo>
                    <a:pt x="0" y="178441"/>
                  </a:moveTo>
                  <a:lnTo>
                    <a:pt x="3793" y="178441"/>
                  </a:lnTo>
                  <a:lnTo>
                    <a:pt x="7771" y="176324"/>
                  </a:lnTo>
                  <a:lnTo>
                    <a:pt x="13773" y="172738"/>
                  </a:lnTo>
                  <a:lnTo>
                    <a:pt x="43735" y="161648"/>
                  </a:lnTo>
                  <a:lnTo>
                    <a:pt x="72137" y="154592"/>
                  </a:lnTo>
                  <a:lnTo>
                    <a:pt x="101895" y="143681"/>
                  </a:lnTo>
                  <a:lnTo>
                    <a:pt x="134613" y="134187"/>
                  </a:lnTo>
                  <a:lnTo>
                    <a:pt x="169443" y="122554"/>
                  </a:lnTo>
                  <a:lnTo>
                    <a:pt x="201106" y="109053"/>
                  </a:lnTo>
                  <a:lnTo>
                    <a:pt x="233752" y="90269"/>
                  </a:lnTo>
                  <a:lnTo>
                    <a:pt x="265522" y="61754"/>
                  </a:lnTo>
                  <a:lnTo>
                    <a:pt x="272261" y="52232"/>
                  </a:lnTo>
                  <a:lnTo>
                    <a:pt x="276725" y="37946"/>
                  </a:lnTo>
                  <a:lnTo>
                    <a:pt x="278049" y="27452"/>
                  </a:lnTo>
                  <a:lnTo>
                    <a:pt x="274649" y="15522"/>
                  </a:lnTo>
                  <a:lnTo>
                    <a:pt x="268614" y="5726"/>
                  </a:lnTo>
                  <a:lnTo>
                    <a:pt x="265594" y="3767"/>
                  </a:lnTo>
                  <a:lnTo>
                    <a:pt x="251459" y="621"/>
                  </a:lnTo>
                  <a:lnTo>
                    <a:pt x="236996" y="0"/>
                  </a:lnTo>
                  <a:lnTo>
                    <a:pt x="223503" y="3685"/>
                  </a:lnTo>
                  <a:lnTo>
                    <a:pt x="209451" y="13596"/>
                  </a:lnTo>
                  <a:lnTo>
                    <a:pt x="199026" y="26586"/>
                  </a:lnTo>
                  <a:lnTo>
                    <a:pt x="185919" y="57696"/>
                  </a:lnTo>
                  <a:lnTo>
                    <a:pt x="174649" y="92808"/>
                  </a:lnTo>
                  <a:lnTo>
                    <a:pt x="171871" y="124654"/>
                  </a:lnTo>
                  <a:lnTo>
                    <a:pt x="179159" y="143718"/>
                  </a:lnTo>
                  <a:lnTo>
                    <a:pt x="189348" y="165791"/>
                  </a:lnTo>
                  <a:lnTo>
                    <a:pt x="191311" y="175729"/>
                  </a:lnTo>
                  <a:lnTo>
                    <a:pt x="193422" y="179808"/>
                  </a:lnTo>
                  <a:lnTo>
                    <a:pt x="216482" y="202121"/>
                  </a:lnTo>
                  <a:lnTo>
                    <a:pt x="221362" y="204840"/>
                  </a:lnTo>
                  <a:lnTo>
                    <a:pt x="230962" y="206586"/>
                  </a:lnTo>
                  <a:lnTo>
                    <a:pt x="238119" y="206889"/>
                  </a:lnTo>
                  <a:lnTo>
                    <a:pt x="239708" y="206137"/>
                  </a:lnTo>
                  <a:lnTo>
                    <a:pt x="240768" y="204843"/>
                  </a:lnTo>
                  <a:lnTo>
                    <a:pt x="242739" y="201287"/>
                  </a:lnTo>
                  <a:lnTo>
                    <a:pt x="254720" y="187279"/>
                  </a:lnTo>
                  <a:lnTo>
                    <a:pt x="257241" y="180619"/>
                  </a:lnTo>
                  <a:lnTo>
                    <a:pt x="261869" y="173618"/>
                  </a:lnTo>
                  <a:lnTo>
                    <a:pt x="264387" y="166517"/>
                  </a:lnTo>
                  <a:lnTo>
                    <a:pt x="267788" y="161764"/>
                  </a:lnTo>
                  <a:lnTo>
                    <a:pt x="274063" y="159123"/>
                  </a:lnTo>
                  <a:lnTo>
                    <a:pt x="287233" y="157427"/>
                  </a:lnTo>
                  <a:lnTo>
                    <a:pt x="292494" y="159312"/>
                  </a:lnTo>
                  <a:lnTo>
                    <a:pt x="298547" y="163197"/>
                  </a:lnTo>
                  <a:lnTo>
                    <a:pt x="299375" y="165845"/>
                  </a:lnTo>
                  <a:lnTo>
                    <a:pt x="299596" y="167662"/>
                  </a:lnTo>
                  <a:lnTo>
                    <a:pt x="301958" y="171798"/>
                  </a:lnTo>
                  <a:lnTo>
                    <a:pt x="309941" y="184713"/>
                  </a:lnTo>
                  <a:lnTo>
                    <a:pt x="321524" y="218203"/>
                  </a:lnTo>
                  <a:lnTo>
                    <a:pt x="328612" y="22844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0" name="SMARTInkShape-1606"/>
            <p:cNvSpPr/>
            <p:nvPr/>
          </p:nvSpPr>
          <p:spPr>
            <a:xfrm>
              <a:off x="7058327" y="4314825"/>
              <a:ext cx="13987" cy="35720"/>
            </a:xfrm>
            <a:custGeom>
              <a:avLst/>
              <a:gdLst/>
              <a:ahLst/>
              <a:cxnLst/>
              <a:rect l="0" t="0" r="0" b="0"/>
              <a:pathLst>
                <a:path w="13987" h="35720">
                  <a:moveTo>
                    <a:pt x="13986" y="0"/>
                  </a:moveTo>
                  <a:lnTo>
                    <a:pt x="10193" y="0"/>
                  </a:lnTo>
                  <a:lnTo>
                    <a:pt x="9076" y="794"/>
                  </a:lnTo>
                  <a:lnTo>
                    <a:pt x="8331" y="2117"/>
                  </a:lnTo>
                  <a:lnTo>
                    <a:pt x="7136" y="6151"/>
                  </a:lnTo>
                  <a:lnTo>
                    <a:pt x="1990" y="12651"/>
                  </a:lnTo>
                  <a:lnTo>
                    <a:pt x="378" y="19271"/>
                  </a:lnTo>
                  <a:lnTo>
                    <a:pt x="0" y="23911"/>
                  </a:lnTo>
                  <a:lnTo>
                    <a:pt x="6842" y="357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1" name="SMARTInkShape-1607"/>
            <p:cNvSpPr/>
            <p:nvPr/>
          </p:nvSpPr>
          <p:spPr>
            <a:xfrm>
              <a:off x="7043738" y="4207669"/>
              <a:ext cx="7144" cy="7145"/>
            </a:xfrm>
            <a:custGeom>
              <a:avLst/>
              <a:gdLst/>
              <a:ahLst/>
              <a:cxnLst/>
              <a:rect l="0" t="0" r="0" b="0"/>
              <a:pathLst>
                <a:path w="7144" h="7145">
                  <a:moveTo>
                    <a:pt x="7143" y="7144"/>
                  </a:move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2" name="SMARTInkShape-1608"/>
            <p:cNvSpPr/>
            <p:nvPr/>
          </p:nvSpPr>
          <p:spPr>
            <a:xfrm>
              <a:off x="7093744" y="4329113"/>
              <a:ext cx="78582" cy="64294"/>
            </a:xfrm>
            <a:custGeom>
              <a:avLst/>
              <a:gdLst/>
              <a:ahLst/>
              <a:cxnLst/>
              <a:rect l="0" t="0" r="0" b="0"/>
              <a:pathLst>
                <a:path w="78582" h="64294">
                  <a:moveTo>
                    <a:pt x="0" y="0"/>
                  </a:moveTo>
                  <a:lnTo>
                    <a:pt x="3793" y="3792"/>
                  </a:lnTo>
                  <a:lnTo>
                    <a:pt x="5654" y="7770"/>
                  </a:lnTo>
                  <a:lnTo>
                    <a:pt x="6151" y="9942"/>
                  </a:lnTo>
                  <a:lnTo>
                    <a:pt x="12667" y="21486"/>
                  </a:lnTo>
                  <a:lnTo>
                    <a:pt x="13207" y="23848"/>
                  </a:lnTo>
                  <a:lnTo>
                    <a:pt x="20706" y="35573"/>
                  </a:lnTo>
                  <a:lnTo>
                    <a:pt x="21109" y="39094"/>
                  </a:lnTo>
                  <a:lnTo>
                    <a:pt x="22010" y="39556"/>
                  </a:lnTo>
                  <a:lnTo>
                    <a:pt x="23405" y="39070"/>
                  </a:lnTo>
                  <a:lnTo>
                    <a:pt x="27554" y="36380"/>
                  </a:lnTo>
                  <a:lnTo>
                    <a:pt x="28121" y="33896"/>
                  </a:lnTo>
                  <a:lnTo>
                    <a:pt x="28548" y="25094"/>
                  </a:lnTo>
                  <a:lnTo>
                    <a:pt x="30680" y="20942"/>
                  </a:lnTo>
                  <a:lnTo>
                    <a:pt x="33479" y="16451"/>
                  </a:lnTo>
                  <a:lnTo>
                    <a:pt x="35423" y="8526"/>
                  </a:lnTo>
                  <a:lnTo>
                    <a:pt x="47994" y="13416"/>
                  </a:lnTo>
                  <a:lnTo>
                    <a:pt x="48665" y="14500"/>
                  </a:lnTo>
                  <a:lnTo>
                    <a:pt x="50403" y="19818"/>
                  </a:lnTo>
                  <a:lnTo>
                    <a:pt x="62339" y="35763"/>
                  </a:lnTo>
                  <a:lnTo>
                    <a:pt x="64218" y="40501"/>
                  </a:lnTo>
                  <a:lnTo>
                    <a:pt x="78581" y="6429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3" name="SMARTInkShape-1609"/>
            <p:cNvSpPr/>
            <p:nvPr/>
          </p:nvSpPr>
          <p:spPr>
            <a:xfrm>
              <a:off x="7322344" y="4236244"/>
              <a:ext cx="7145" cy="192882"/>
            </a:xfrm>
            <a:custGeom>
              <a:avLst/>
              <a:gdLst/>
              <a:ahLst/>
              <a:cxnLst/>
              <a:rect l="0" t="0" r="0" b="0"/>
              <a:pathLst>
                <a:path w="7145" h="192882">
                  <a:moveTo>
                    <a:pt x="0" y="0"/>
                  </a:moveTo>
                  <a:lnTo>
                    <a:pt x="0" y="34911"/>
                  </a:lnTo>
                  <a:lnTo>
                    <a:pt x="0" y="65128"/>
                  </a:lnTo>
                  <a:lnTo>
                    <a:pt x="0" y="100122"/>
                  </a:lnTo>
                  <a:lnTo>
                    <a:pt x="2117" y="135745"/>
                  </a:lnTo>
                  <a:lnTo>
                    <a:pt x="6702" y="170824"/>
                  </a:lnTo>
                  <a:lnTo>
                    <a:pt x="7144" y="19288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4" name="SMARTInkShape-1610"/>
            <p:cNvSpPr/>
            <p:nvPr/>
          </p:nvSpPr>
          <p:spPr>
            <a:xfrm>
              <a:off x="7208069" y="4237691"/>
              <a:ext cx="314301" cy="241441"/>
            </a:xfrm>
            <a:custGeom>
              <a:avLst/>
              <a:gdLst/>
              <a:ahLst/>
              <a:cxnLst/>
              <a:rect l="0" t="0" r="0" b="0"/>
              <a:pathLst>
                <a:path w="314301" h="241441">
                  <a:moveTo>
                    <a:pt x="7119" y="119997"/>
                  </a:moveTo>
                  <a:lnTo>
                    <a:pt x="0" y="119997"/>
                  </a:lnTo>
                  <a:lnTo>
                    <a:pt x="29991" y="119997"/>
                  </a:lnTo>
                  <a:lnTo>
                    <a:pt x="61201" y="119997"/>
                  </a:lnTo>
                  <a:lnTo>
                    <a:pt x="88583" y="116204"/>
                  </a:lnTo>
                  <a:lnTo>
                    <a:pt x="116805" y="110054"/>
                  </a:lnTo>
                  <a:lnTo>
                    <a:pt x="145275" y="106996"/>
                  </a:lnTo>
                  <a:lnTo>
                    <a:pt x="173818" y="102298"/>
                  </a:lnTo>
                  <a:lnTo>
                    <a:pt x="204618" y="88690"/>
                  </a:lnTo>
                  <a:lnTo>
                    <a:pt x="226645" y="71228"/>
                  </a:lnTo>
                  <a:lnTo>
                    <a:pt x="236822" y="57745"/>
                  </a:lnTo>
                  <a:lnTo>
                    <a:pt x="241073" y="43696"/>
                  </a:lnTo>
                  <a:lnTo>
                    <a:pt x="242332" y="29480"/>
                  </a:lnTo>
                  <a:lnTo>
                    <a:pt x="240510" y="22087"/>
                  </a:lnTo>
                  <a:lnTo>
                    <a:pt x="232873" y="10874"/>
                  </a:lnTo>
                  <a:lnTo>
                    <a:pt x="226056" y="3438"/>
                  </a:lnTo>
                  <a:lnTo>
                    <a:pt x="221370" y="724"/>
                  </a:lnTo>
                  <a:lnTo>
                    <a:pt x="219009" y="0"/>
                  </a:lnTo>
                  <a:lnTo>
                    <a:pt x="212152" y="1313"/>
                  </a:lnTo>
                  <a:lnTo>
                    <a:pt x="190988" y="10823"/>
                  </a:lnTo>
                  <a:lnTo>
                    <a:pt x="184617" y="15383"/>
                  </a:lnTo>
                  <a:lnTo>
                    <a:pt x="176568" y="26206"/>
                  </a:lnTo>
                  <a:lnTo>
                    <a:pt x="167531" y="48994"/>
                  </a:lnTo>
                  <a:lnTo>
                    <a:pt x="160916" y="78289"/>
                  </a:lnTo>
                  <a:lnTo>
                    <a:pt x="157884" y="110847"/>
                  </a:lnTo>
                  <a:lnTo>
                    <a:pt x="157236" y="144515"/>
                  </a:lnTo>
                  <a:lnTo>
                    <a:pt x="157150" y="175437"/>
                  </a:lnTo>
                  <a:lnTo>
                    <a:pt x="157140" y="192066"/>
                  </a:lnTo>
                  <a:lnTo>
                    <a:pt x="159255" y="197800"/>
                  </a:lnTo>
                  <a:lnTo>
                    <a:pt x="170138" y="211409"/>
                  </a:lnTo>
                  <a:lnTo>
                    <a:pt x="172970" y="212218"/>
                  </a:lnTo>
                  <a:lnTo>
                    <a:pt x="174836" y="212434"/>
                  </a:lnTo>
                  <a:lnTo>
                    <a:pt x="176080" y="211784"/>
                  </a:lnTo>
                  <a:lnTo>
                    <a:pt x="176910" y="210557"/>
                  </a:lnTo>
                  <a:lnTo>
                    <a:pt x="177463" y="208945"/>
                  </a:lnTo>
                  <a:lnTo>
                    <a:pt x="195333" y="189012"/>
                  </a:lnTo>
                  <a:lnTo>
                    <a:pt x="200042" y="186389"/>
                  </a:lnTo>
                  <a:lnTo>
                    <a:pt x="213870" y="184327"/>
                  </a:lnTo>
                  <a:lnTo>
                    <a:pt x="214251" y="190444"/>
                  </a:lnTo>
                  <a:lnTo>
                    <a:pt x="219190" y="196942"/>
                  </a:lnTo>
                  <a:lnTo>
                    <a:pt x="221560" y="203561"/>
                  </a:lnTo>
                  <a:lnTo>
                    <a:pt x="224928" y="208201"/>
                  </a:lnTo>
                  <a:lnTo>
                    <a:pt x="235079" y="215276"/>
                  </a:lnTo>
                  <a:lnTo>
                    <a:pt x="248141" y="218606"/>
                  </a:lnTo>
                  <a:lnTo>
                    <a:pt x="262065" y="219594"/>
                  </a:lnTo>
                  <a:lnTo>
                    <a:pt x="276245" y="216094"/>
                  </a:lnTo>
                  <a:lnTo>
                    <a:pt x="286708" y="210029"/>
                  </a:lnTo>
                  <a:lnTo>
                    <a:pt x="302420" y="195621"/>
                  </a:lnTo>
                  <a:lnTo>
                    <a:pt x="309020" y="185093"/>
                  </a:lnTo>
                  <a:lnTo>
                    <a:pt x="313256" y="169191"/>
                  </a:lnTo>
                  <a:lnTo>
                    <a:pt x="312811" y="166287"/>
                  </a:lnTo>
                  <a:lnTo>
                    <a:pt x="308057" y="157264"/>
                  </a:lnTo>
                  <a:lnTo>
                    <a:pt x="303631" y="152382"/>
                  </a:lnTo>
                  <a:lnTo>
                    <a:pt x="301631" y="151905"/>
                  </a:lnTo>
                  <a:lnTo>
                    <a:pt x="299504" y="152382"/>
                  </a:lnTo>
                  <a:lnTo>
                    <a:pt x="292948" y="156070"/>
                  </a:lnTo>
                  <a:lnTo>
                    <a:pt x="283040" y="165600"/>
                  </a:lnTo>
                  <a:lnTo>
                    <a:pt x="280563" y="172279"/>
                  </a:lnTo>
                  <a:lnTo>
                    <a:pt x="278973" y="185710"/>
                  </a:lnTo>
                  <a:lnTo>
                    <a:pt x="284361" y="201710"/>
                  </a:lnTo>
                  <a:lnTo>
                    <a:pt x="295384" y="224870"/>
                  </a:lnTo>
                  <a:lnTo>
                    <a:pt x="302189" y="232224"/>
                  </a:lnTo>
                  <a:lnTo>
                    <a:pt x="314300" y="24144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5" name="SMARTInkShape-1611"/>
            <p:cNvSpPr/>
            <p:nvPr/>
          </p:nvSpPr>
          <p:spPr>
            <a:xfrm>
              <a:off x="6750844" y="4421981"/>
              <a:ext cx="128588" cy="141819"/>
            </a:xfrm>
            <a:custGeom>
              <a:avLst/>
              <a:gdLst/>
              <a:ahLst/>
              <a:cxnLst/>
              <a:rect l="0" t="0" r="0" b="0"/>
              <a:pathLst>
                <a:path w="128588" h="141819">
                  <a:moveTo>
                    <a:pt x="128587" y="0"/>
                  </a:moveTo>
                  <a:lnTo>
                    <a:pt x="97270" y="794"/>
                  </a:lnTo>
                  <a:lnTo>
                    <a:pt x="64273" y="14473"/>
                  </a:lnTo>
                  <a:lnTo>
                    <a:pt x="59517" y="16793"/>
                  </a:lnTo>
                  <a:lnTo>
                    <a:pt x="56347" y="19927"/>
                  </a:lnTo>
                  <a:lnTo>
                    <a:pt x="52824" y="27642"/>
                  </a:lnTo>
                  <a:lnTo>
                    <a:pt x="50377" y="44543"/>
                  </a:lnTo>
                  <a:lnTo>
                    <a:pt x="50254" y="48745"/>
                  </a:lnTo>
                  <a:lnTo>
                    <a:pt x="52233" y="55531"/>
                  </a:lnTo>
                  <a:lnTo>
                    <a:pt x="59926" y="65931"/>
                  </a:lnTo>
                  <a:lnTo>
                    <a:pt x="85611" y="99428"/>
                  </a:lnTo>
                  <a:lnTo>
                    <a:pt x="88030" y="102004"/>
                  </a:lnTo>
                  <a:lnTo>
                    <a:pt x="90718" y="109100"/>
                  </a:lnTo>
                  <a:lnTo>
                    <a:pt x="91434" y="113215"/>
                  </a:lnTo>
                  <a:lnTo>
                    <a:pt x="90114" y="119903"/>
                  </a:lnTo>
                  <a:lnTo>
                    <a:pt x="88652" y="122798"/>
                  </a:lnTo>
                  <a:lnTo>
                    <a:pt x="86882" y="124728"/>
                  </a:lnTo>
                  <a:lnTo>
                    <a:pt x="65216" y="138380"/>
                  </a:lnTo>
                  <a:lnTo>
                    <a:pt x="51955" y="141544"/>
                  </a:lnTo>
                  <a:lnTo>
                    <a:pt x="27548" y="141818"/>
                  </a:lnTo>
                  <a:lnTo>
                    <a:pt x="0" y="13573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6" name="SMARTInkShape-1612"/>
            <p:cNvSpPr/>
            <p:nvPr/>
          </p:nvSpPr>
          <p:spPr>
            <a:xfrm>
              <a:off x="6893719" y="4450556"/>
              <a:ext cx="21432" cy="164308"/>
            </a:xfrm>
            <a:custGeom>
              <a:avLst/>
              <a:gdLst/>
              <a:ahLst/>
              <a:cxnLst/>
              <a:rect l="0" t="0" r="0" b="0"/>
              <a:pathLst>
                <a:path w="21432" h="164308">
                  <a:moveTo>
                    <a:pt x="21431" y="0"/>
                  </a:moveTo>
                  <a:lnTo>
                    <a:pt x="20637" y="24836"/>
                  </a:lnTo>
                  <a:lnTo>
                    <a:pt x="14155" y="57387"/>
                  </a:lnTo>
                  <a:lnTo>
                    <a:pt x="7070" y="92828"/>
                  </a:lnTo>
                  <a:lnTo>
                    <a:pt x="725" y="128522"/>
                  </a:lnTo>
                  <a:lnTo>
                    <a:pt x="0" y="16430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7" name="SMARTInkShape-1613"/>
            <p:cNvSpPr/>
            <p:nvPr/>
          </p:nvSpPr>
          <p:spPr>
            <a:xfrm>
              <a:off x="6850856" y="4514851"/>
              <a:ext cx="285538" cy="85394"/>
            </a:xfrm>
            <a:custGeom>
              <a:avLst/>
              <a:gdLst/>
              <a:ahLst/>
              <a:cxnLst/>
              <a:rect l="0" t="0" r="0" b="0"/>
              <a:pathLst>
                <a:path w="285538" h="85394">
                  <a:moveTo>
                    <a:pt x="0" y="21430"/>
                  </a:moveTo>
                  <a:lnTo>
                    <a:pt x="6151" y="15279"/>
                  </a:lnTo>
                  <a:lnTo>
                    <a:pt x="37120" y="8671"/>
                  </a:lnTo>
                  <a:lnTo>
                    <a:pt x="68363" y="3652"/>
                  </a:lnTo>
                  <a:lnTo>
                    <a:pt x="95750" y="1081"/>
                  </a:lnTo>
                  <a:lnTo>
                    <a:pt x="127746" y="213"/>
                  </a:lnTo>
                  <a:lnTo>
                    <a:pt x="163003" y="11"/>
                  </a:lnTo>
                  <a:lnTo>
                    <a:pt x="170956" y="0"/>
                  </a:lnTo>
                  <a:lnTo>
                    <a:pt x="171304" y="3791"/>
                  </a:lnTo>
                  <a:lnTo>
                    <a:pt x="169765" y="4909"/>
                  </a:lnTo>
                  <a:lnTo>
                    <a:pt x="160808" y="7275"/>
                  </a:lnTo>
                  <a:lnTo>
                    <a:pt x="126755" y="26258"/>
                  </a:lnTo>
                  <a:lnTo>
                    <a:pt x="104889" y="45245"/>
                  </a:lnTo>
                  <a:lnTo>
                    <a:pt x="102180" y="50006"/>
                  </a:lnTo>
                  <a:lnTo>
                    <a:pt x="100441" y="55738"/>
                  </a:lnTo>
                  <a:lnTo>
                    <a:pt x="102320" y="58639"/>
                  </a:lnTo>
                  <a:lnTo>
                    <a:pt x="103932" y="60524"/>
                  </a:lnTo>
                  <a:lnTo>
                    <a:pt x="107840" y="62618"/>
                  </a:lnTo>
                  <a:lnTo>
                    <a:pt x="109994" y="63176"/>
                  </a:lnTo>
                  <a:lnTo>
                    <a:pt x="112223" y="62754"/>
                  </a:lnTo>
                  <a:lnTo>
                    <a:pt x="134259" y="49776"/>
                  </a:lnTo>
                  <a:lnTo>
                    <a:pt x="147444" y="38863"/>
                  </a:lnTo>
                  <a:lnTo>
                    <a:pt x="157125" y="34222"/>
                  </a:lnTo>
                  <a:lnTo>
                    <a:pt x="167678" y="25112"/>
                  </a:lnTo>
                  <a:lnTo>
                    <a:pt x="168936" y="24679"/>
                  </a:lnTo>
                  <a:lnTo>
                    <a:pt x="169774" y="25184"/>
                  </a:lnTo>
                  <a:lnTo>
                    <a:pt x="171118" y="27904"/>
                  </a:lnTo>
                  <a:lnTo>
                    <a:pt x="171449" y="61270"/>
                  </a:lnTo>
                  <a:lnTo>
                    <a:pt x="171450" y="73733"/>
                  </a:lnTo>
                  <a:lnTo>
                    <a:pt x="172244" y="75349"/>
                  </a:lnTo>
                  <a:lnTo>
                    <a:pt x="173567" y="76426"/>
                  </a:lnTo>
                  <a:lnTo>
                    <a:pt x="175243" y="77144"/>
                  </a:lnTo>
                  <a:lnTo>
                    <a:pt x="176360" y="78417"/>
                  </a:lnTo>
                  <a:lnTo>
                    <a:pt x="178299" y="84605"/>
                  </a:lnTo>
                  <a:lnTo>
                    <a:pt x="180580" y="85227"/>
                  </a:lnTo>
                  <a:lnTo>
                    <a:pt x="182299" y="85393"/>
                  </a:lnTo>
                  <a:lnTo>
                    <a:pt x="183446" y="84709"/>
                  </a:lnTo>
                  <a:lnTo>
                    <a:pt x="184209" y="83460"/>
                  </a:lnTo>
                  <a:lnTo>
                    <a:pt x="184718" y="81834"/>
                  </a:lnTo>
                  <a:lnTo>
                    <a:pt x="190446" y="72726"/>
                  </a:lnTo>
                  <a:lnTo>
                    <a:pt x="192954" y="61676"/>
                  </a:lnTo>
                  <a:lnTo>
                    <a:pt x="209646" y="34413"/>
                  </a:lnTo>
                  <a:lnTo>
                    <a:pt x="219888" y="24024"/>
                  </a:lnTo>
                  <a:lnTo>
                    <a:pt x="240640" y="10336"/>
                  </a:lnTo>
                  <a:lnTo>
                    <a:pt x="258476" y="7563"/>
                  </a:lnTo>
                  <a:lnTo>
                    <a:pt x="263839" y="9446"/>
                  </a:lnTo>
                  <a:lnTo>
                    <a:pt x="266381" y="11060"/>
                  </a:lnTo>
                  <a:lnTo>
                    <a:pt x="277541" y="13330"/>
                  </a:lnTo>
                  <a:lnTo>
                    <a:pt x="280278" y="15237"/>
                  </a:lnTo>
                  <a:lnTo>
                    <a:pt x="282102" y="18095"/>
                  </a:lnTo>
                  <a:lnTo>
                    <a:pt x="285029" y="30296"/>
                  </a:lnTo>
                  <a:lnTo>
                    <a:pt x="285537" y="37904"/>
                  </a:lnTo>
                  <a:lnTo>
                    <a:pt x="278735" y="71304"/>
                  </a:lnTo>
                  <a:lnTo>
                    <a:pt x="278607" y="7858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8" name="SMARTInkShape-1614"/>
            <p:cNvSpPr/>
            <p:nvPr/>
          </p:nvSpPr>
          <p:spPr>
            <a:xfrm>
              <a:off x="7150894" y="4522288"/>
              <a:ext cx="99564" cy="114007"/>
            </a:xfrm>
            <a:custGeom>
              <a:avLst/>
              <a:gdLst/>
              <a:ahLst/>
              <a:cxnLst/>
              <a:rect l="0" t="0" r="0" b="0"/>
              <a:pathLst>
                <a:path w="99564" h="114007">
                  <a:moveTo>
                    <a:pt x="0" y="6850"/>
                  </a:moveTo>
                  <a:lnTo>
                    <a:pt x="3793" y="6850"/>
                  </a:lnTo>
                  <a:lnTo>
                    <a:pt x="7771" y="4733"/>
                  </a:lnTo>
                  <a:lnTo>
                    <a:pt x="9943" y="3057"/>
                  </a:lnTo>
                  <a:lnTo>
                    <a:pt x="16589" y="1195"/>
                  </a:lnTo>
                  <a:lnTo>
                    <a:pt x="33791" y="0"/>
                  </a:lnTo>
                  <a:lnTo>
                    <a:pt x="68273" y="6999"/>
                  </a:lnTo>
                  <a:lnTo>
                    <a:pt x="80642" y="12362"/>
                  </a:lnTo>
                  <a:lnTo>
                    <a:pt x="92335" y="19169"/>
                  </a:lnTo>
                  <a:lnTo>
                    <a:pt x="98495" y="20748"/>
                  </a:lnTo>
                  <a:lnTo>
                    <a:pt x="99001" y="21671"/>
                  </a:lnTo>
                  <a:lnTo>
                    <a:pt x="99563" y="24814"/>
                  </a:lnTo>
                  <a:lnTo>
                    <a:pt x="98919" y="25970"/>
                  </a:lnTo>
                  <a:lnTo>
                    <a:pt x="97696" y="26740"/>
                  </a:lnTo>
                  <a:lnTo>
                    <a:pt x="96087" y="27254"/>
                  </a:lnTo>
                  <a:lnTo>
                    <a:pt x="62894" y="52122"/>
                  </a:lnTo>
                  <a:lnTo>
                    <a:pt x="55059" y="66830"/>
                  </a:lnTo>
                  <a:lnTo>
                    <a:pt x="51004" y="81727"/>
                  </a:lnTo>
                  <a:lnTo>
                    <a:pt x="50449" y="87224"/>
                  </a:lnTo>
                  <a:lnTo>
                    <a:pt x="52320" y="92313"/>
                  </a:lnTo>
                  <a:lnTo>
                    <a:pt x="66810" y="109228"/>
                  </a:lnTo>
                  <a:lnTo>
                    <a:pt x="71498" y="111882"/>
                  </a:lnTo>
                  <a:lnTo>
                    <a:pt x="78581" y="11400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9" name="SMARTInkShape-1615"/>
            <p:cNvSpPr/>
            <p:nvPr/>
          </p:nvSpPr>
          <p:spPr>
            <a:xfrm>
              <a:off x="7273782" y="4565849"/>
              <a:ext cx="84282" cy="70446"/>
            </a:xfrm>
            <a:custGeom>
              <a:avLst/>
              <a:gdLst/>
              <a:ahLst/>
              <a:cxnLst/>
              <a:rect l="0" t="0" r="0" b="0"/>
              <a:pathLst>
                <a:path w="84282" h="70446">
                  <a:moveTo>
                    <a:pt x="84281" y="6151"/>
                  </a:moveTo>
                  <a:lnTo>
                    <a:pt x="80488" y="6151"/>
                  </a:lnTo>
                  <a:lnTo>
                    <a:pt x="76510" y="4034"/>
                  </a:lnTo>
                  <a:lnTo>
                    <a:pt x="74338" y="2359"/>
                  </a:lnTo>
                  <a:lnTo>
                    <a:pt x="67691" y="497"/>
                  </a:lnTo>
                  <a:lnTo>
                    <a:pt x="63696" y="0"/>
                  </a:lnTo>
                  <a:lnTo>
                    <a:pt x="57140" y="1565"/>
                  </a:lnTo>
                  <a:lnTo>
                    <a:pt x="50787" y="4113"/>
                  </a:lnTo>
                  <a:lnTo>
                    <a:pt x="29178" y="9675"/>
                  </a:lnTo>
                  <a:lnTo>
                    <a:pt x="18918" y="16015"/>
                  </a:lnTo>
                  <a:lnTo>
                    <a:pt x="1807" y="38846"/>
                  </a:lnTo>
                  <a:lnTo>
                    <a:pt x="0" y="43966"/>
                  </a:lnTo>
                  <a:lnTo>
                    <a:pt x="313" y="46442"/>
                  </a:lnTo>
                  <a:lnTo>
                    <a:pt x="2776" y="51310"/>
                  </a:lnTo>
                  <a:lnTo>
                    <a:pt x="4544" y="52926"/>
                  </a:lnTo>
                  <a:lnTo>
                    <a:pt x="11593" y="55732"/>
                  </a:lnTo>
                  <a:lnTo>
                    <a:pt x="28827" y="56120"/>
                  </a:lnTo>
                  <a:lnTo>
                    <a:pt x="33970" y="54024"/>
                  </a:lnTo>
                  <a:lnTo>
                    <a:pt x="43740" y="46211"/>
                  </a:lnTo>
                  <a:lnTo>
                    <a:pt x="46418" y="41683"/>
                  </a:lnTo>
                  <a:lnTo>
                    <a:pt x="48403" y="37024"/>
                  </a:lnTo>
                  <a:lnTo>
                    <a:pt x="62754" y="20537"/>
                  </a:lnTo>
                  <a:lnTo>
                    <a:pt x="62821" y="28052"/>
                  </a:lnTo>
                  <a:lnTo>
                    <a:pt x="64953" y="33876"/>
                  </a:lnTo>
                  <a:lnTo>
                    <a:pt x="67753" y="39111"/>
                  </a:lnTo>
                  <a:lnTo>
                    <a:pt x="70122" y="46520"/>
                  </a:lnTo>
                  <a:lnTo>
                    <a:pt x="84281" y="7044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0" name="SMARTInkShape-1616"/>
            <p:cNvSpPr/>
            <p:nvPr/>
          </p:nvSpPr>
          <p:spPr>
            <a:xfrm>
              <a:off x="7400925" y="4572121"/>
              <a:ext cx="50007" cy="114180"/>
            </a:xfrm>
            <a:custGeom>
              <a:avLst/>
              <a:gdLst/>
              <a:ahLst/>
              <a:cxnLst/>
              <a:rect l="0" t="0" r="0" b="0"/>
              <a:pathLst>
                <a:path w="50007" h="114180">
                  <a:moveTo>
                    <a:pt x="50006" y="21310"/>
                  </a:moveTo>
                  <a:lnTo>
                    <a:pt x="30874" y="2971"/>
                  </a:lnTo>
                  <a:lnTo>
                    <a:pt x="23788" y="795"/>
                  </a:lnTo>
                  <a:lnTo>
                    <a:pt x="11903" y="0"/>
                  </a:lnTo>
                  <a:lnTo>
                    <a:pt x="10317" y="753"/>
                  </a:lnTo>
                  <a:lnTo>
                    <a:pt x="9259" y="2049"/>
                  </a:lnTo>
                  <a:lnTo>
                    <a:pt x="8084" y="5606"/>
                  </a:lnTo>
                  <a:lnTo>
                    <a:pt x="7562" y="9833"/>
                  </a:lnTo>
                  <a:lnTo>
                    <a:pt x="13331" y="33672"/>
                  </a:lnTo>
                  <a:lnTo>
                    <a:pt x="15238" y="37489"/>
                  </a:lnTo>
                  <a:lnTo>
                    <a:pt x="23918" y="47447"/>
                  </a:lnTo>
                  <a:lnTo>
                    <a:pt x="36073" y="76480"/>
                  </a:lnTo>
                  <a:lnTo>
                    <a:pt x="39845" y="82343"/>
                  </a:lnTo>
                  <a:lnTo>
                    <a:pt x="41968" y="90106"/>
                  </a:lnTo>
                  <a:lnTo>
                    <a:pt x="42465" y="95013"/>
                  </a:lnTo>
                  <a:lnTo>
                    <a:pt x="41804" y="96639"/>
                  </a:lnTo>
                  <a:lnTo>
                    <a:pt x="40569" y="97723"/>
                  </a:lnTo>
                  <a:lnTo>
                    <a:pt x="37081" y="99722"/>
                  </a:lnTo>
                  <a:lnTo>
                    <a:pt x="29852" y="105916"/>
                  </a:lnTo>
                  <a:lnTo>
                    <a:pt x="0" y="11417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1" name="SMARTInkShape-1617"/>
            <p:cNvSpPr/>
            <p:nvPr/>
          </p:nvSpPr>
          <p:spPr>
            <a:xfrm>
              <a:off x="7500938" y="4686300"/>
              <a:ext cx="7144" cy="92870"/>
            </a:xfrm>
            <a:custGeom>
              <a:avLst/>
              <a:gdLst/>
              <a:ahLst/>
              <a:cxnLst/>
              <a:rect l="0" t="0" r="0" b="0"/>
              <a:pathLst>
                <a:path w="7144" h="92870">
                  <a:moveTo>
                    <a:pt x="7143" y="0"/>
                  </a:moveTo>
                  <a:lnTo>
                    <a:pt x="3350" y="3792"/>
                  </a:lnTo>
                  <a:lnTo>
                    <a:pt x="1489" y="7771"/>
                  </a:lnTo>
                  <a:lnTo>
                    <a:pt x="38" y="40948"/>
                  </a:lnTo>
                  <a:lnTo>
                    <a:pt x="0" y="75982"/>
                  </a:lnTo>
                  <a:lnTo>
                    <a:pt x="0" y="9286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2" name="SMARTInkShape-1618"/>
            <p:cNvSpPr/>
            <p:nvPr/>
          </p:nvSpPr>
          <p:spPr>
            <a:xfrm>
              <a:off x="7673130" y="4543425"/>
              <a:ext cx="34977" cy="250032"/>
            </a:xfrm>
            <a:custGeom>
              <a:avLst/>
              <a:gdLst/>
              <a:ahLst/>
              <a:cxnLst/>
              <a:rect l="0" t="0" r="0" b="0"/>
              <a:pathLst>
                <a:path w="34977" h="250032">
                  <a:moveTo>
                    <a:pt x="34976" y="0"/>
                  </a:moveTo>
                  <a:lnTo>
                    <a:pt x="34183" y="11407"/>
                  </a:lnTo>
                  <a:lnTo>
                    <a:pt x="26157" y="45089"/>
                  </a:lnTo>
                  <a:lnTo>
                    <a:pt x="15706" y="74759"/>
                  </a:lnTo>
                  <a:lnTo>
                    <a:pt x="8474" y="106166"/>
                  </a:lnTo>
                  <a:lnTo>
                    <a:pt x="3019" y="135536"/>
                  </a:lnTo>
                  <a:lnTo>
                    <a:pt x="0" y="164267"/>
                  </a:lnTo>
                  <a:lnTo>
                    <a:pt x="1521" y="192873"/>
                  </a:lnTo>
                  <a:lnTo>
                    <a:pt x="13743" y="227972"/>
                  </a:lnTo>
                  <a:lnTo>
                    <a:pt x="27833" y="2500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3" name="SMARTInkShape-1619"/>
            <p:cNvSpPr/>
            <p:nvPr/>
          </p:nvSpPr>
          <p:spPr>
            <a:xfrm>
              <a:off x="7530887" y="4552016"/>
              <a:ext cx="405365" cy="298591"/>
            </a:xfrm>
            <a:custGeom>
              <a:avLst/>
              <a:gdLst/>
              <a:ahLst/>
              <a:cxnLst/>
              <a:rect l="0" t="0" r="0" b="0"/>
              <a:pathLst>
                <a:path w="405365" h="298591">
                  <a:moveTo>
                    <a:pt x="20057" y="91422"/>
                  </a:moveTo>
                  <a:lnTo>
                    <a:pt x="16264" y="87629"/>
                  </a:lnTo>
                  <a:lnTo>
                    <a:pt x="12286" y="85767"/>
                  </a:lnTo>
                  <a:lnTo>
                    <a:pt x="10114" y="85271"/>
                  </a:lnTo>
                  <a:lnTo>
                    <a:pt x="7872" y="85733"/>
                  </a:lnTo>
                  <a:lnTo>
                    <a:pt x="0" y="90516"/>
                  </a:lnTo>
                  <a:lnTo>
                    <a:pt x="335" y="91611"/>
                  </a:lnTo>
                  <a:lnTo>
                    <a:pt x="2825" y="94946"/>
                  </a:lnTo>
                  <a:lnTo>
                    <a:pt x="6578" y="96956"/>
                  </a:lnTo>
                  <a:lnTo>
                    <a:pt x="37786" y="106195"/>
                  </a:lnTo>
                  <a:lnTo>
                    <a:pt x="73125" y="115330"/>
                  </a:lnTo>
                  <a:lnTo>
                    <a:pt x="105013" y="122406"/>
                  </a:lnTo>
                  <a:lnTo>
                    <a:pt x="139597" y="125737"/>
                  </a:lnTo>
                  <a:lnTo>
                    <a:pt x="171187" y="126725"/>
                  </a:lnTo>
                  <a:lnTo>
                    <a:pt x="200656" y="123225"/>
                  </a:lnTo>
                  <a:lnTo>
                    <a:pt x="233354" y="109228"/>
                  </a:lnTo>
                  <a:lnTo>
                    <a:pt x="266162" y="86495"/>
                  </a:lnTo>
                  <a:lnTo>
                    <a:pt x="289199" y="62825"/>
                  </a:lnTo>
                  <a:lnTo>
                    <a:pt x="300586" y="43792"/>
                  </a:lnTo>
                  <a:lnTo>
                    <a:pt x="304776" y="25539"/>
                  </a:lnTo>
                  <a:lnTo>
                    <a:pt x="305670" y="10877"/>
                  </a:lnTo>
                  <a:lnTo>
                    <a:pt x="303629" y="5882"/>
                  </a:lnTo>
                  <a:lnTo>
                    <a:pt x="299644" y="0"/>
                  </a:lnTo>
                  <a:lnTo>
                    <a:pt x="298523" y="312"/>
                  </a:lnTo>
                  <a:lnTo>
                    <a:pt x="295162" y="2774"/>
                  </a:lnTo>
                  <a:lnTo>
                    <a:pt x="293138" y="6514"/>
                  </a:lnTo>
                  <a:lnTo>
                    <a:pt x="292598" y="8623"/>
                  </a:lnTo>
                  <a:lnTo>
                    <a:pt x="287765" y="13082"/>
                  </a:lnTo>
                  <a:lnTo>
                    <a:pt x="281119" y="18504"/>
                  </a:lnTo>
                  <a:lnTo>
                    <a:pt x="260548" y="49788"/>
                  </a:lnTo>
                  <a:lnTo>
                    <a:pt x="246587" y="84439"/>
                  </a:lnTo>
                  <a:lnTo>
                    <a:pt x="228756" y="120018"/>
                  </a:lnTo>
                  <a:lnTo>
                    <a:pt x="222652" y="141434"/>
                  </a:lnTo>
                  <a:lnTo>
                    <a:pt x="214717" y="176354"/>
                  </a:lnTo>
                  <a:lnTo>
                    <a:pt x="207792" y="197951"/>
                  </a:lnTo>
                  <a:lnTo>
                    <a:pt x="205829" y="219456"/>
                  </a:lnTo>
                  <a:lnTo>
                    <a:pt x="209597" y="219845"/>
                  </a:lnTo>
                  <a:lnTo>
                    <a:pt x="213570" y="217820"/>
                  </a:lnTo>
                  <a:lnTo>
                    <a:pt x="215740" y="216168"/>
                  </a:lnTo>
                  <a:lnTo>
                    <a:pt x="243897" y="181985"/>
                  </a:lnTo>
                  <a:lnTo>
                    <a:pt x="253420" y="173192"/>
                  </a:lnTo>
                  <a:lnTo>
                    <a:pt x="261533" y="170423"/>
                  </a:lnTo>
                  <a:lnTo>
                    <a:pt x="268971" y="170040"/>
                  </a:lnTo>
                  <a:lnTo>
                    <a:pt x="269343" y="170821"/>
                  </a:lnTo>
                  <a:lnTo>
                    <a:pt x="270079" y="200003"/>
                  </a:lnTo>
                  <a:lnTo>
                    <a:pt x="274317" y="207413"/>
                  </a:lnTo>
                  <a:lnTo>
                    <a:pt x="297755" y="236612"/>
                  </a:lnTo>
                  <a:lnTo>
                    <a:pt x="325110" y="252338"/>
                  </a:lnTo>
                  <a:lnTo>
                    <a:pt x="357694" y="255430"/>
                  </a:lnTo>
                  <a:lnTo>
                    <a:pt x="372334" y="254846"/>
                  </a:lnTo>
                  <a:lnTo>
                    <a:pt x="385931" y="249999"/>
                  </a:lnTo>
                  <a:lnTo>
                    <a:pt x="400633" y="238932"/>
                  </a:lnTo>
                  <a:lnTo>
                    <a:pt x="403514" y="234240"/>
                  </a:lnTo>
                  <a:lnTo>
                    <a:pt x="405364" y="224761"/>
                  </a:lnTo>
                  <a:lnTo>
                    <a:pt x="403500" y="220004"/>
                  </a:lnTo>
                  <a:lnTo>
                    <a:pt x="399628" y="214275"/>
                  </a:lnTo>
                  <a:lnTo>
                    <a:pt x="396983" y="213492"/>
                  </a:lnTo>
                  <a:lnTo>
                    <a:pt x="392608" y="212989"/>
                  </a:lnTo>
                  <a:lnTo>
                    <a:pt x="384266" y="216694"/>
                  </a:lnTo>
                  <a:lnTo>
                    <a:pt x="381925" y="218593"/>
                  </a:lnTo>
                  <a:lnTo>
                    <a:pt x="379325" y="222819"/>
                  </a:lnTo>
                  <a:lnTo>
                    <a:pt x="377427" y="246659"/>
                  </a:lnTo>
                  <a:lnTo>
                    <a:pt x="382983" y="270252"/>
                  </a:lnTo>
                  <a:lnTo>
                    <a:pt x="398676" y="29859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82" name="SMARTInkShape-Group208"/>
          <p:cNvGrpSpPr/>
          <p:nvPr/>
        </p:nvGrpSpPr>
        <p:grpSpPr>
          <a:xfrm>
            <a:off x="7693819" y="3436144"/>
            <a:ext cx="1106901" cy="1164432"/>
            <a:chOff x="7693819" y="3436144"/>
            <a:chExt cx="1106901" cy="1164432"/>
          </a:xfrm>
        </p:grpSpPr>
        <p:sp>
          <p:nvSpPr>
            <p:cNvPr id="465" name="SMARTInkShape-1620"/>
            <p:cNvSpPr/>
            <p:nvPr/>
          </p:nvSpPr>
          <p:spPr>
            <a:xfrm>
              <a:off x="7693819" y="3489947"/>
              <a:ext cx="549640" cy="288574"/>
            </a:xfrm>
            <a:custGeom>
              <a:avLst/>
              <a:gdLst/>
              <a:ahLst/>
              <a:cxnLst/>
              <a:rect l="0" t="0" r="0" b="0"/>
              <a:pathLst>
                <a:path w="549640" h="288574">
                  <a:moveTo>
                    <a:pt x="0" y="81928"/>
                  </a:moveTo>
                  <a:lnTo>
                    <a:pt x="3793" y="78136"/>
                  </a:lnTo>
                  <a:lnTo>
                    <a:pt x="7771" y="76274"/>
                  </a:lnTo>
                  <a:lnTo>
                    <a:pt x="42016" y="69169"/>
                  </a:lnTo>
                  <a:lnTo>
                    <a:pt x="76383" y="62932"/>
                  </a:lnTo>
                  <a:lnTo>
                    <a:pt x="104172" y="57025"/>
                  </a:lnTo>
                  <a:lnTo>
                    <a:pt x="129505" y="37581"/>
                  </a:lnTo>
                  <a:lnTo>
                    <a:pt x="137678" y="26014"/>
                  </a:lnTo>
                  <a:lnTo>
                    <a:pt x="141335" y="16325"/>
                  </a:lnTo>
                  <a:lnTo>
                    <a:pt x="142418" y="8427"/>
                  </a:lnTo>
                  <a:lnTo>
                    <a:pt x="141776" y="6733"/>
                  </a:lnTo>
                  <a:lnTo>
                    <a:pt x="140556" y="5604"/>
                  </a:lnTo>
                  <a:lnTo>
                    <a:pt x="137081" y="3556"/>
                  </a:lnTo>
                  <a:lnTo>
                    <a:pt x="132892" y="0"/>
                  </a:lnTo>
                  <a:lnTo>
                    <a:pt x="124150" y="7"/>
                  </a:lnTo>
                  <a:lnTo>
                    <a:pt x="90990" y="10825"/>
                  </a:lnTo>
                  <a:lnTo>
                    <a:pt x="57696" y="23235"/>
                  </a:lnTo>
                  <a:lnTo>
                    <a:pt x="41348" y="36051"/>
                  </a:lnTo>
                  <a:lnTo>
                    <a:pt x="20575" y="64392"/>
                  </a:lnTo>
                  <a:lnTo>
                    <a:pt x="10620" y="89047"/>
                  </a:lnTo>
                  <a:lnTo>
                    <a:pt x="7602" y="114948"/>
                  </a:lnTo>
                  <a:lnTo>
                    <a:pt x="11580" y="124650"/>
                  </a:lnTo>
                  <a:lnTo>
                    <a:pt x="23277" y="140021"/>
                  </a:lnTo>
                  <a:lnTo>
                    <a:pt x="38382" y="148177"/>
                  </a:lnTo>
                  <a:lnTo>
                    <a:pt x="59910" y="152341"/>
                  </a:lnTo>
                  <a:lnTo>
                    <a:pt x="81780" y="151474"/>
                  </a:lnTo>
                  <a:lnTo>
                    <a:pt x="115776" y="141075"/>
                  </a:lnTo>
                  <a:lnTo>
                    <a:pt x="145076" y="124853"/>
                  </a:lnTo>
                  <a:lnTo>
                    <a:pt x="163723" y="113520"/>
                  </a:lnTo>
                  <a:lnTo>
                    <a:pt x="194061" y="87040"/>
                  </a:lnTo>
                  <a:lnTo>
                    <a:pt x="199491" y="84200"/>
                  </a:lnTo>
                  <a:lnTo>
                    <a:pt x="202050" y="83443"/>
                  </a:lnTo>
                  <a:lnTo>
                    <a:pt x="203756" y="82144"/>
                  </a:lnTo>
                  <a:lnTo>
                    <a:pt x="206158" y="78112"/>
                  </a:lnTo>
                  <a:lnTo>
                    <a:pt x="206494" y="78590"/>
                  </a:lnTo>
                  <a:lnTo>
                    <a:pt x="206719" y="79703"/>
                  </a:lnTo>
                  <a:lnTo>
                    <a:pt x="212764" y="89406"/>
                  </a:lnTo>
                  <a:lnTo>
                    <a:pt x="218014" y="123288"/>
                  </a:lnTo>
                  <a:lnTo>
                    <a:pt x="221154" y="157578"/>
                  </a:lnTo>
                  <a:lnTo>
                    <a:pt x="227099" y="177069"/>
                  </a:lnTo>
                  <a:lnTo>
                    <a:pt x="235674" y="195131"/>
                  </a:lnTo>
                  <a:lnTo>
                    <a:pt x="239152" y="199180"/>
                  </a:lnTo>
                  <a:lnTo>
                    <a:pt x="241191" y="199784"/>
                  </a:lnTo>
                  <a:lnTo>
                    <a:pt x="243344" y="199392"/>
                  </a:lnTo>
                  <a:lnTo>
                    <a:pt x="248710" y="196853"/>
                  </a:lnTo>
                  <a:lnTo>
                    <a:pt x="269141" y="164456"/>
                  </a:lnTo>
                  <a:lnTo>
                    <a:pt x="280735" y="146061"/>
                  </a:lnTo>
                  <a:lnTo>
                    <a:pt x="284788" y="141352"/>
                  </a:lnTo>
                  <a:lnTo>
                    <a:pt x="289291" y="129770"/>
                  </a:lnTo>
                  <a:lnTo>
                    <a:pt x="292086" y="118272"/>
                  </a:lnTo>
                  <a:lnTo>
                    <a:pt x="306281" y="90021"/>
                  </a:lnTo>
                  <a:lnTo>
                    <a:pt x="306914" y="85473"/>
                  </a:lnTo>
                  <a:lnTo>
                    <a:pt x="307062" y="86943"/>
                  </a:lnTo>
                  <a:lnTo>
                    <a:pt x="307896" y="87652"/>
                  </a:lnTo>
                  <a:lnTo>
                    <a:pt x="310938" y="88441"/>
                  </a:lnTo>
                  <a:lnTo>
                    <a:pt x="312068" y="89445"/>
                  </a:lnTo>
                  <a:lnTo>
                    <a:pt x="313322" y="92677"/>
                  </a:lnTo>
                  <a:lnTo>
                    <a:pt x="316309" y="105637"/>
                  </a:lnTo>
                  <a:lnTo>
                    <a:pt x="322057" y="116205"/>
                  </a:lnTo>
                  <a:lnTo>
                    <a:pt x="345032" y="147860"/>
                  </a:lnTo>
                  <a:lnTo>
                    <a:pt x="371345" y="183473"/>
                  </a:lnTo>
                  <a:lnTo>
                    <a:pt x="388136" y="215368"/>
                  </a:lnTo>
                  <a:lnTo>
                    <a:pt x="391493" y="229592"/>
                  </a:lnTo>
                  <a:lnTo>
                    <a:pt x="392824" y="264477"/>
                  </a:lnTo>
                  <a:lnTo>
                    <a:pt x="392904" y="288573"/>
                  </a:lnTo>
                  <a:lnTo>
                    <a:pt x="396698" y="285149"/>
                  </a:lnTo>
                  <a:lnTo>
                    <a:pt x="398560" y="281257"/>
                  </a:lnTo>
                  <a:lnTo>
                    <a:pt x="407267" y="249897"/>
                  </a:lnTo>
                  <a:lnTo>
                    <a:pt x="417042" y="217201"/>
                  </a:lnTo>
                  <a:lnTo>
                    <a:pt x="426307" y="188200"/>
                  </a:lnTo>
                  <a:lnTo>
                    <a:pt x="437898" y="154837"/>
                  </a:lnTo>
                  <a:lnTo>
                    <a:pt x="454952" y="123544"/>
                  </a:lnTo>
                  <a:lnTo>
                    <a:pt x="481233" y="94728"/>
                  </a:lnTo>
                  <a:lnTo>
                    <a:pt x="490636" y="88146"/>
                  </a:lnTo>
                  <a:lnTo>
                    <a:pt x="504854" y="83771"/>
                  </a:lnTo>
                  <a:lnTo>
                    <a:pt x="519121" y="82474"/>
                  </a:lnTo>
                  <a:lnTo>
                    <a:pt x="526524" y="84287"/>
                  </a:lnTo>
                  <a:lnTo>
                    <a:pt x="537745" y="91919"/>
                  </a:lnTo>
                  <a:lnTo>
                    <a:pt x="545183" y="102528"/>
                  </a:lnTo>
                  <a:lnTo>
                    <a:pt x="548621" y="111932"/>
                  </a:lnTo>
                  <a:lnTo>
                    <a:pt x="549639" y="123538"/>
                  </a:lnTo>
                  <a:lnTo>
                    <a:pt x="546149" y="137031"/>
                  </a:lnTo>
                  <a:lnTo>
                    <a:pt x="540124" y="144254"/>
                  </a:lnTo>
                  <a:lnTo>
                    <a:pt x="524447" y="157075"/>
                  </a:lnTo>
                  <a:lnTo>
                    <a:pt x="519366" y="158983"/>
                  </a:lnTo>
                  <a:lnTo>
                    <a:pt x="484688" y="160469"/>
                  </a:lnTo>
                  <a:lnTo>
                    <a:pt x="479206" y="158375"/>
                  </a:lnTo>
                  <a:lnTo>
                    <a:pt x="464344" y="14622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6" name="SMARTInkShape-1621"/>
            <p:cNvSpPr/>
            <p:nvPr/>
          </p:nvSpPr>
          <p:spPr>
            <a:xfrm>
              <a:off x="8218422" y="3436144"/>
              <a:ext cx="96777" cy="292895"/>
            </a:xfrm>
            <a:custGeom>
              <a:avLst/>
              <a:gdLst/>
              <a:ahLst/>
              <a:cxnLst/>
              <a:rect l="0" t="0" r="0" b="0"/>
              <a:pathLst>
                <a:path w="96777" h="292895">
                  <a:moveTo>
                    <a:pt x="25466" y="0"/>
                  </a:moveTo>
                  <a:lnTo>
                    <a:pt x="31616" y="0"/>
                  </a:lnTo>
                  <a:lnTo>
                    <a:pt x="36107" y="3792"/>
                  </a:lnTo>
                  <a:lnTo>
                    <a:pt x="44736" y="18682"/>
                  </a:lnTo>
                  <a:lnTo>
                    <a:pt x="50931" y="37020"/>
                  </a:lnTo>
                  <a:lnTo>
                    <a:pt x="52326" y="57535"/>
                  </a:lnTo>
                  <a:lnTo>
                    <a:pt x="48204" y="87918"/>
                  </a:lnTo>
                  <a:lnTo>
                    <a:pt x="43363" y="120466"/>
                  </a:lnTo>
                  <a:lnTo>
                    <a:pt x="34763" y="154735"/>
                  </a:lnTo>
                  <a:lnTo>
                    <a:pt x="27537" y="187374"/>
                  </a:lnTo>
                  <a:lnTo>
                    <a:pt x="22082" y="220368"/>
                  </a:lnTo>
                  <a:lnTo>
                    <a:pt x="8709" y="254280"/>
                  </a:lnTo>
                  <a:lnTo>
                    <a:pt x="4445" y="269588"/>
                  </a:lnTo>
                  <a:lnTo>
                    <a:pt x="3514" y="270213"/>
                  </a:lnTo>
                  <a:lnTo>
                    <a:pt x="363" y="270907"/>
                  </a:lnTo>
                  <a:lnTo>
                    <a:pt x="0" y="270298"/>
                  </a:lnTo>
                  <a:lnTo>
                    <a:pt x="3002" y="263618"/>
                  </a:lnTo>
                  <a:lnTo>
                    <a:pt x="6060" y="247853"/>
                  </a:lnTo>
                  <a:lnTo>
                    <a:pt x="10491" y="239538"/>
                  </a:lnTo>
                  <a:lnTo>
                    <a:pt x="38524" y="208519"/>
                  </a:lnTo>
                  <a:lnTo>
                    <a:pt x="47408" y="203800"/>
                  </a:lnTo>
                  <a:lnTo>
                    <a:pt x="69983" y="196406"/>
                  </a:lnTo>
                  <a:lnTo>
                    <a:pt x="84587" y="199391"/>
                  </a:lnTo>
                  <a:lnTo>
                    <a:pt x="89577" y="201860"/>
                  </a:lnTo>
                  <a:lnTo>
                    <a:pt x="92019" y="203630"/>
                  </a:lnTo>
                  <a:lnTo>
                    <a:pt x="94733" y="207712"/>
                  </a:lnTo>
                  <a:lnTo>
                    <a:pt x="95939" y="212967"/>
                  </a:lnTo>
                  <a:lnTo>
                    <a:pt x="96776" y="230020"/>
                  </a:lnTo>
                  <a:lnTo>
                    <a:pt x="88079" y="264467"/>
                  </a:lnTo>
                  <a:lnTo>
                    <a:pt x="80978" y="285135"/>
                  </a:lnTo>
                  <a:lnTo>
                    <a:pt x="75472" y="2928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7" name="SMARTInkShape-1622"/>
            <p:cNvSpPr/>
            <p:nvPr/>
          </p:nvSpPr>
          <p:spPr>
            <a:xfrm>
              <a:off x="8333505" y="3679118"/>
              <a:ext cx="102225" cy="114214"/>
            </a:xfrm>
            <a:custGeom>
              <a:avLst/>
              <a:gdLst/>
              <a:ahLst/>
              <a:cxnLst/>
              <a:rect l="0" t="0" r="0" b="0"/>
              <a:pathLst>
                <a:path w="102225" h="114214">
                  <a:moveTo>
                    <a:pt x="88976" y="7057"/>
                  </a:moveTo>
                  <a:lnTo>
                    <a:pt x="88976" y="3265"/>
                  </a:lnTo>
                  <a:lnTo>
                    <a:pt x="88183" y="2148"/>
                  </a:lnTo>
                  <a:lnTo>
                    <a:pt x="86859" y="1403"/>
                  </a:lnTo>
                  <a:lnTo>
                    <a:pt x="79033" y="207"/>
                  </a:lnTo>
                  <a:lnTo>
                    <a:pt x="72183" y="0"/>
                  </a:lnTo>
                  <a:lnTo>
                    <a:pt x="38779" y="14390"/>
                  </a:lnTo>
                  <a:lnTo>
                    <a:pt x="15926" y="26926"/>
                  </a:lnTo>
                  <a:lnTo>
                    <a:pt x="9414" y="34673"/>
                  </a:lnTo>
                  <a:lnTo>
                    <a:pt x="5990" y="43408"/>
                  </a:lnTo>
                  <a:lnTo>
                    <a:pt x="3674" y="51788"/>
                  </a:lnTo>
                  <a:lnTo>
                    <a:pt x="0" y="58158"/>
                  </a:lnTo>
                  <a:lnTo>
                    <a:pt x="290" y="60968"/>
                  </a:lnTo>
                  <a:lnTo>
                    <a:pt x="2071" y="63635"/>
                  </a:lnTo>
                  <a:lnTo>
                    <a:pt x="7489" y="67922"/>
                  </a:lnTo>
                  <a:lnTo>
                    <a:pt x="23643" y="74692"/>
                  </a:lnTo>
                  <a:lnTo>
                    <a:pt x="34539" y="74688"/>
                  </a:lnTo>
                  <a:lnTo>
                    <a:pt x="65897" y="67754"/>
                  </a:lnTo>
                  <a:lnTo>
                    <a:pt x="86956" y="56903"/>
                  </a:lnTo>
                  <a:lnTo>
                    <a:pt x="94309" y="51299"/>
                  </a:lnTo>
                  <a:lnTo>
                    <a:pt x="95315" y="48416"/>
                  </a:lnTo>
                  <a:lnTo>
                    <a:pt x="95584" y="46536"/>
                  </a:lnTo>
                  <a:lnTo>
                    <a:pt x="96556" y="45283"/>
                  </a:lnTo>
                  <a:lnTo>
                    <a:pt x="99754" y="43890"/>
                  </a:lnTo>
                  <a:lnTo>
                    <a:pt x="100924" y="44312"/>
                  </a:lnTo>
                  <a:lnTo>
                    <a:pt x="101703" y="45388"/>
                  </a:lnTo>
                  <a:lnTo>
                    <a:pt x="102224" y="46898"/>
                  </a:lnTo>
                  <a:lnTo>
                    <a:pt x="94404" y="79796"/>
                  </a:lnTo>
                  <a:lnTo>
                    <a:pt x="92595" y="84125"/>
                  </a:lnTo>
                  <a:lnTo>
                    <a:pt x="92182" y="87804"/>
                  </a:lnTo>
                  <a:lnTo>
                    <a:pt x="93807" y="96775"/>
                  </a:lnTo>
                  <a:lnTo>
                    <a:pt x="91652" y="101965"/>
                  </a:lnTo>
                  <a:lnTo>
                    <a:pt x="91554" y="104460"/>
                  </a:lnTo>
                  <a:lnTo>
                    <a:pt x="96120" y="11421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8" name="SMARTInkShape-1623"/>
            <p:cNvSpPr/>
            <p:nvPr/>
          </p:nvSpPr>
          <p:spPr>
            <a:xfrm>
              <a:off x="8458200" y="3736615"/>
              <a:ext cx="64295" cy="106184"/>
            </a:xfrm>
            <a:custGeom>
              <a:avLst/>
              <a:gdLst/>
              <a:ahLst/>
              <a:cxnLst/>
              <a:rect l="0" t="0" r="0" b="0"/>
              <a:pathLst>
                <a:path w="64295" h="106184">
                  <a:moveTo>
                    <a:pt x="64294" y="28141"/>
                  </a:moveTo>
                  <a:lnTo>
                    <a:pt x="64294" y="12048"/>
                  </a:lnTo>
                  <a:lnTo>
                    <a:pt x="62177" y="6965"/>
                  </a:lnTo>
                  <a:lnTo>
                    <a:pt x="60501" y="4499"/>
                  </a:lnTo>
                  <a:lnTo>
                    <a:pt x="56523" y="1759"/>
                  </a:lnTo>
                  <a:lnTo>
                    <a:pt x="49820" y="216"/>
                  </a:lnTo>
                  <a:lnTo>
                    <a:pt x="47501" y="0"/>
                  </a:lnTo>
                  <a:lnTo>
                    <a:pt x="36652" y="3487"/>
                  </a:lnTo>
                  <a:lnTo>
                    <a:pt x="33959" y="5355"/>
                  </a:lnTo>
                  <a:lnTo>
                    <a:pt x="30968" y="9547"/>
                  </a:lnTo>
                  <a:lnTo>
                    <a:pt x="29284" y="16370"/>
                  </a:lnTo>
                  <a:lnTo>
                    <a:pt x="28786" y="27211"/>
                  </a:lnTo>
                  <a:lnTo>
                    <a:pt x="34320" y="45097"/>
                  </a:lnTo>
                  <a:lnTo>
                    <a:pt x="41566" y="59182"/>
                  </a:lnTo>
                  <a:lnTo>
                    <a:pt x="58576" y="79129"/>
                  </a:lnTo>
                  <a:lnTo>
                    <a:pt x="59689" y="82770"/>
                  </a:lnTo>
                  <a:lnTo>
                    <a:pt x="57641" y="97052"/>
                  </a:lnTo>
                  <a:lnTo>
                    <a:pt x="53503" y="102622"/>
                  </a:lnTo>
                  <a:lnTo>
                    <a:pt x="49443" y="104900"/>
                  </a:lnTo>
                  <a:lnTo>
                    <a:pt x="40579" y="106183"/>
                  </a:lnTo>
                  <a:lnTo>
                    <a:pt x="31529" y="105689"/>
                  </a:lnTo>
                  <a:lnTo>
                    <a:pt x="0" y="9957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9" name="SMARTInkShape-1624"/>
            <p:cNvSpPr/>
            <p:nvPr/>
          </p:nvSpPr>
          <p:spPr>
            <a:xfrm>
              <a:off x="8529638" y="3750469"/>
              <a:ext cx="18404" cy="71438"/>
            </a:xfrm>
            <a:custGeom>
              <a:avLst/>
              <a:gdLst/>
              <a:ahLst/>
              <a:cxnLst/>
              <a:rect l="0" t="0" r="0" b="0"/>
              <a:pathLst>
                <a:path w="18404" h="71438">
                  <a:moveTo>
                    <a:pt x="14287" y="0"/>
                  </a:moveTo>
                  <a:lnTo>
                    <a:pt x="18080" y="3792"/>
                  </a:lnTo>
                  <a:lnTo>
                    <a:pt x="18403" y="4909"/>
                  </a:lnTo>
                  <a:lnTo>
                    <a:pt x="17825" y="5654"/>
                  </a:lnTo>
                  <a:lnTo>
                    <a:pt x="16646" y="6151"/>
                  </a:lnTo>
                  <a:lnTo>
                    <a:pt x="15860" y="7275"/>
                  </a:lnTo>
                  <a:lnTo>
                    <a:pt x="13959" y="12651"/>
                  </a:lnTo>
                  <a:lnTo>
                    <a:pt x="10702" y="16999"/>
                  </a:lnTo>
                  <a:lnTo>
                    <a:pt x="8725" y="23695"/>
                  </a:lnTo>
                  <a:lnTo>
                    <a:pt x="7053" y="31168"/>
                  </a:lnTo>
                  <a:lnTo>
                    <a:pt x="2442" y="40632"/>
                  </a:lnTo>
                  <a:lnTo>
                    <a:pt x="0" y="7143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0" name="SMARTInkShape-1625"/>
            <p:cNvSpPr/>
            <p:nvPr/>
          </p:nvSpPr>
          <p:spPr>
            <a:xfrm>
              <a:off x="8558213" y="3700463"/>
              <a:ext cx="7144" cy="7144"/>
            </a:xfrm>
            <a:custGeom>
              <a:avLst/>
              <a:gdLst/>
              <a:ahLst/>
              <a:cxnLst/>
              <a:rect l="0" t="0" r="0" b="0"/>
              <a:pathLst>
                <a:path w="7144" h="7144">
                  <a:moveTo>
                    <a:pt x="0" y="7143"/>
                  </a:moveTo>
                  <a:lnTo>
                    <a:pt x="0" y="3351"/>
                  </a:lnTo>
                  <a:lnTo>
                    <a:pt x="793" y="2234"/>
                  </a:lnTo>
                  <a:lnTo>
                    <a:pt x="2116" y="1489"/>
                  </a:lnTo>
                  <a:lnTo>
                    <a:pt x="7143"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1" name="SMARTInkShape-1626"/>
            <p:cNvSpPr/>
            <p:nvPr/>
          </p:nvSpPr>
          <p:spPr>
            <a:xfrm>
              <a:off x="8566568" y="3764756"/>
              <a:ext cx="169810" cy="142876"/>
            </a:xfrm>
            <a:custGeom>
              <a:avLst/>
              <a:gdLst/>
              <a:ahLst/>
              <a:cxnLst/>
              <a:rect l="0" t="0" r="0" b="0"/>
              <a:pathLst>
                <a:path w="169810" h="142876">
                  <a:moveTo>
                    <a:pt x="84513" y="0"/>
                  </a:moveTo>
                  <a:lnTo>
                    <a:pt x="80720" y="0"/>
                  </a:lnTo>
                  <a:lnTo>
                    <a:pt x="80397" y="794"/>
                  </a:lnTo>
                  <a:lnTo>
                    <a:pt x="83814" y="6151"/>
                  </a:lnTo>
                  <a:lnTo>
                    <a:pt x="82086" y="8819"/>
                  </a:lnTo>
                  <a:lnTo>
                    <a:pt x="80514" y="10642"/>
                  </a:lnTo>
                  <a:lnTo>
                    <a:pt x="78767" y="14784"/>
                  </a:lnTo>
                  <a:lnTo>
                    <a:pt x="78301" y="17000"/>
                  </a:lnTo>
                  <a:lnTo>
                    <a:pt x="71838" y="28619"/>
                  </a:lnTo>
                  <a:lnTo>
                    <a:pt x="71301" y="30986"/>
                  </a:lnTo>
                  <a:lnTo>
                    <a:pt x="64713" y="42867"/>
                  </a:lnTo>
                  <a:lnTo>
                    <a:pt x="64169" y="45247"/>
                  </a:lnTo>
                  <a:lnTo>
                    <a:pt x="59612" y="52389"/>
                  </a:lnTo>
                  <a:lnTo>
                    <a:pt x="46318" y="66675"/>
                  </a:lnTo>
                  <a:lnTo>
                    <a:pt x="39492" y="69321"/>
                  </a:lnTo>
                  <a:lnTo>
                    <a:pt x="31960" y="71291"/>
                  </a:lnTo>
                  <a:lnTo>
                    <a:pt x="11536" y="83540"/>
                  </a:lnTo>
                  <a:lnTo>
                    <a:pt x="1514" y="97649"/>
                  </a:lnTo>
                  <a:lnTo>
                    <a:pt x="0" y="102402"/>
                  </a:lnTo>
                  <a:lnTo>
                    <a:pt x="390" y="104781"/>
                  </a:lnTo>
                  <a:lnTo>
                    <a:pt x="2939" y="109540"/>
                  </a:lnTo>
                  <a:lnTo>
                    <a:pt x="8837" y="116682"/>
                  </a:lnTo>
                  <a:lnTo>
                    <a:pt x="19404" y="123826"/>
                  </a:lnTo>
                  <a:lnTo>
                    <a:pt x="49628" y="135732"/>
                  </a:lnTo>
                  <a:lnTo>
                    <a:pt x="73742" y="141464"/>
                  </a:lnTo>
                  <a:lnTo>
                    <a:pt x="104291" y="137035"/>
                  </a:lnTo>
                  <a:lnTo>
                    <a:pt x="119742" y="134001"/>
                  </a:lnTo>
                  <a:lnTo>
                    <a:pt x="143186" y="123597"/>
                  </a:lnTo>
                  <a:lnTo>
                    <a:pt x="165349" y="104767"/>
                  </a:lnTo>
                  <a:lnTo>
                    <a:pt x="168066" y="100009"/>
                  </a:lnTo>
                  <a:lnTo>
                    <a:pt x="169594" y="90751"/>
                  </a:lnTo>
                  <a:lnTo>
                    <a:pt x="169809" y="86695"/>
                  </a:lnTo>
                  <a:lnTo>
                    <a:pt x="167931" y="80071"/>
                  </a:lnTo>
                  <a:lnTo>
                    <a:pt x="166319" y="77193"/>
                  </a:lnTo>
                  <a:lnTo>
                    <a:pt x="156465" y="69351"/>
                  </a:lnTo>
                  <a:lnTo>
                    <a:pt x="147284" y="65792"/>
                  </a:lnTo>
                  <a:lnTo>
                    <a:pt x="139928" y="67077"/>
                  </a:lnTo>
                  <a:lnTo>
                    <a:pt x="126862" y="70146"/>
                  </a:lnTo>
                  <a:lnTo>
                    <a:pt x="112936" y="73171"/>
                  </a:lnTo>
                  <a:lnTo>
                    <a:pt x="108225" y="74975"/>
                  </a:lnTo>
                  <a:lnTo>
                    <a:pt x="105083" y="77764"/>
                  </a:lnTo>
                  <a:lnTo>
                    <a:pt x="95836" y="98151"/>
                  </a:lnTo>
                  <a:lnTo>
                    <a:pt x="95631" y="107387"/>
                  </a:lnTo>
                  <a:lnTo>
                    <a:pt x="105945" y="1428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2" name="SMARTInkShape-1627"/>
            <p:cNvSpPr/>
            <p:nvPr/>
          </p:nvSpPr>
          <p:spPr>
            <a:xfrm>
              <a:off x="8715375" y="3907746"/>
              <a:ext cx="85345" cy="99899"/>
            </a:xfrm>
            <a:custGeom>
              <a:avLst/>
              <a:gdLst/>
              <a:ahLst/>
              <a:cxnLst/>
              <a:rect l="0" t="0" r="0" b="0"/>
              <a:pathLst>
                <a:path w="85345" h="99899">
                  <a:moveTo>
                    <a:pt x="71438" y="21317"/>
                  </a:moveTo>
                  <a:lnTo>
                    <a:pt x="71438" y="17524"/>
                  </a:lnTo>
                  <a:lnTo>
                    <a:pt x="72231" y="16407"/>
                  </a:lnTo>
                  <a:lnTo>
                    <a:pt x="73554" y="15662"/>
                  </a:lnTo>
                  <a:lnTo>
                    <a:pt x="75230" y="15166"/>
                  </a:lnTo>
                  <a:lnTo>
                    <a:pt x="81380" y="10675"/>
                  </a:lnTo>
                  <a:lnTo>
                    <a:pt x="83794" y="6533"/>
                  </a:lnTo>
                  <a:lnTo>
                    <a:pt x="85344" y="1198"/>
                  </a:lnTo>
                  <a:lnTo>
                    <a:pt x="84677" y="761"/>
                  </a:lnTo>
                  <a:lnTo>
                    <a:pt x="75748" y="0"/>
                  </a:lnTo>
                  <a:lnTo>
                    <a:pt x="71237" y="2053"/>
                  </a:lnTo>
                  <a:lnTo>
                    <a:pt x="61873" y="9839"/>
                  </a:lnTo>
                  <a:lnTo>
                    <a:pt x="41126" y="39083"/>
                  </a:lnTo>
                  <a:lnTo>
                    <a:pt x="35733" y="57272"/>
                  </a:lnTo>
                  <a:lnTo>
                    <a:pt x="16399" y="87009"/>
                  </a:lnTo>
                  <a:lnTo>
                    <a:pt x="0" y="9989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3" name="SMARTInkShape-1628"/>
            <p:cNvSpPr/>
            <p:nvPr/>
          </p:nvSpPr>
          <p:spPr>
            <a:xfrm>
              <a:off x="7908702" y="3793773"/>
              <a:ext cx="335187" cy="206728"/>
            </a:xfrm>
            <a:custGeom>
              <a:avLst/>
              <a:gdLst/>
              <a:ahLst/>
              <a:cxnLst/>
              <a:rect l="0" t="0" r="0" b="0"/>
              <a:pathLst>
                <a:path w="335187" h="206728">
                  <a:moveTo>
                    <a:pt x="128017" y="6702"/>
                  </a:moveTo>
                  <a:lnTo>
                    <a:pt x="128017" y="2910"/>
                  </a:lnTo>
                  <a:lnTo>
                    <a:pt x="126429" y="1793"/>
                  </a:lnTo>
                  <a:lnTo>
                    <a:pt x="112475" y="0"/>
                  </a:lnTo>
                  <a:lnTo>
                    <a:pt x="102853" y="548"/>
                  </a:lnTo>
                  <a:lnTo>
                    <a:pt x="70375" y="9527"/>
                  </a:lnTo>
                  <a:lnTo>
                    <a:pt x="40738" y="23165"/>
                  </a:lnTo>
                  <a:lnTo>
                    <a:pt x="17203" y="40469"/>
                  </a:lnTo>
                  <a:lnTo>
                    <a:pt x="5930" y="54454"/>
                  </a:lnTo>
                  <a:lnTo>
                    <a:pt x="2318" y="63909"/>
                  </a:lnTo>
                  <a:lnTo>
                    <a:pt x="0" y="79121"/>
                  </a:lnTo>
                  <a:lnTo>
                    <a:pt x="1800" y="84661"/>
                  </a:lnTo>
                  <a:lnTo>
                    <a:pt x="3390" y="87250"/>
                  </a:lnTo>
                  <a:lnTo>
                    <a:pt x="13215" y="94685"/>
                  </a:lnTo>
                  <a:lnTo>
                    <a:pt x="26180" y="101916"/>
                  </a:lnTo>
                  <a:lnTo>
                    <a:pt x="37512" y="102465"/>
                  </a:lnTo>
                  <a:lnTo>
                    <a:pt x="72564" y="97708"/>
                  </a:lnTo>
                  <a:lnTo>
                    <a:pt x="88567" y="91875"/>
                  </a:lnTo>
                  <a:lnTo>
                    <a:pt x="114899" y="75726"/>
                  </a:lnTo>
                  <a:lnTo>
                    <a:pt x="118218" y="70981"/>
                  </a:lnTo>
                  <a:lnTo>
                    <a:pt x="120086" y="63848"/>
                  </a:lnTo>
                  <a:lnTo>
                    <a:pt x="120717" y="58119"/>
                  </a:lnTo>
                  <a:lnTo>
                    <a:pt x="120873" y="91487"/>
                  </a:lnTo>
                  <a:lnTo>
                    <a:pt x="122990" y="98094"/>
                  </a:lnTo>
                  <a:lnTo>
                    <a:pt x="130816" y="108804"/>
                  </a:lnTo>
                  <a:lnTo>
                    <a:pt x="154665" y="123358"/>
                  </a:lnTo>
                  <a:lnTo>
                    <a:pt x="168633" y="126727"/>
                  </a:lnTo>
                  <a:lnTo>
                    <a:pt x="200099" y="127959"/>
                  </a:lnTo>
                  <a:lnTo>
                    <a:pt x="235258" y="128121"/>
                  </a:lnTo>
                  <a:lnTo>
                    <a:pt x="267111" y="128143"/>
                  </a:lnTo>
                  <a:lnTo>
                    <a:pt x="286490" y="128939"/>
                  </a:lnTo>
                  <a:lnTo>
                    <a:pt x="293170" y="131938"/>
                  </a:lnTo>
                  <a:lnTo>
                    <a:pt x="308836" y="146034"/>
                  </a:lnTo>
                  <a:lnTo>
                    <a:pt x="320396" y="166222"/>
                  </a:lnTo>
                  <a:lnTo>
                    <a:pt x="335186" y="20672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4" name="SMARTInkShape-1629"/>
            <p:cNvSpPr/>
            <p:nvPr/>
          </p:nvSpPr>
          <p:spPr>
            <a:xfrm>
              <a:off x="7922419" y="4021931"/>
              <a:ext cx="35720" cy="64295"/>
            </a:xfrm>
            <a:custGeom>
              <a:avLst/>
              <a:gdLst/>
              <a:ahLst/>
              <a:cxnLst/>
              <a:rect l="0" t="0" r="0" b="0"/>
              <a:pathLst>
                <a:path w="35720" h="64295">
                  <a:moveTo>
                    <a:pt x="35719" y="0"/>
                  </a:moveTo>
                  <a:lnTo>
                    <a:pt x="20177" y="9888"/>
                  </a:lnTo>
                  <a:lnTo>
                    <a:pt x="8888" y="22244"/>
                  </a:lnTo>
                  <a:lnTo>
                    <a:pt x="3950" y="31318"/>
                  </a:lnTo>
                  <a:lnTo>
                    <a:pt x="0" y="642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5" name="SMARTInkShape-1630"/>
            <p:cNvSpPr/>
            <p:nvPr/>
          </p:nvSpPr>
          <p:spPr>
            <a:xfrm>
              <a:off x="7967139" y="4007691"/>
              <a:ext cx="376762" cy="221410"/>
            </a:xfrm>
            <a:custGeom>
              <a:avLst/>
              <a:gdLst/>
              <a:ahLst/>
              <a:cxnLst/>
              <a:rect l="0" t="0" r="0" b="0"/>
              <a:pathLst>
                <a:path w="376762" h="221410">
                  <a:moveTo>
                    <a:pt x="119586" y="57103"/>
                  </a:moveTo>
                  <a:lnTo>
                    <a:pt x="113435" y="50952"/>
                  </a:lnTo>
                  <a:lnTo>
                    <a:pt x="112737" y="46461"/>
                  </a:lnTo>
                  <a:lnTo>
                    <a:pt x="111845" y="45246"/>
                  </a:lnTo>
                  <a:lnTo>
                    <a:pt x="108737" y="43895"/>
                  </a:lnTo>
                  <a:lnTo>
                    <a:pt x="81922" y="42910"/>
                  </a:lnTo>
                  <a:lnTo>
                    <a:pt x="46984" y="52767"/>
                  </a:lnTo>
                  <a:lnTo>
                    <a:pt x="15126" y="66665"/>
                  </a:lnTo>
                  <a:lnTo>
                    <a:pt x="4409" y="73782"/>
                  </a:lnTo>
                  <a:lnTo>
                    <a:pt x="927" y="78539"/>
                  </a:lnTo>
                  <a:lnTo>
                    <a:pt x="0" y="80919"/>
                  </a:lnTo>
                  <a:lnTo>
                    <a:pt x="174" y="83299"/>
                  </a:lnTo>
                  <a:lnTo>
                    <a:pt x="2485" y="88060"/>
                  </a:lnTo>
                  <a:lnTo>
                    <a:pt x="4212" y="89647"/>
                  </a:lnTo>
                  <a:lnTo>
                    <a:pt x="8248" y="91411"/>
                  </a:lnTo>
                  <a:lnTo>
                    <a:pt x="35742" y="92697"/>
                  </a:lnTo>
                  <a:lnTo>
                    <a:pt x="63601" y="87094"/>
                  </a:lnTo>
                  <a:lnTo>
                    <a:pt x="96739" y="76227"/>
                  </a:lnTo>
                  <a:lnTo>
                    <a:pt x="126450" y="59028"/>
                  </a:lnTo>
                  <a:lnTo>
                    <a:pt x="160295" y="35611"/>
                  </a:lnTo>
                  <a:lnTo>
                    <a:pt x="173981" y="21366"/>
                  </a:lnTo>
                  <a:lnTo>
                    <a:pt x="180947" y="9208"/>
                  </a:lnTo>
                  <a:lnTo>
                    <a:pt x="181924" y="6123"/>
                  </a:lnTo>
                  <a:lnTo>
                    <a:pt x="183370" y="4066"/>
                  </a:lnTo>
                  <a:lnTo>
                    <a:pt x="185127" y="2695"/>
                  </a:lnTo>
                  <a:lnTo>
                    <a:pt x="190678" y="113"/>
                  </a:lnTo>
                  <a:lnTo>
                    <a:pt x="187128" y="0"/>
                  </a:lnTo>
                  <a:lnTo>
                    <a:pt x="183207" y="2091"/>
                  </a:lnTo>
                  <a:lnTo>
                    <a:pt x="163379" y="20539"/>
                  </a:lnTo>
                  <a:lnTo>
                    <a:pt x="142799" y="52430"/>
                  </a:lnTo>
                  <a:lnTo>
                    <a:pt x="132196" y="67448"/>
                  </a:lnTo>
                  <a:lnTo>
                    <a:pt x="127449" y="96595"/>
                  </a:lnTo>
                  <a:lnTo>
                    <a:pt x="130736" y="111578"/>
                  </a:lnTo>
                  <a:lnTo>
                    <a:pt x="136736" y="126072"/>
                  </a:lnTo>
                  <a:lnTo>
                    <a:pt x="147581" y="135645"/>
                  </a:lnTo>
                  <a:lnTo>
                    <a:pt x="162191" y="143604"/>
                  </a:lnTo>
                  <a:lnTo>
                    <a:pt x="190972" y="148714"/>
                  </a:lnTo>
                  <a:lnTo>
                    <a:pt x="225942" y="149012"/>
                  </a:lnTo>
                  <a:lnTo>
                    <a:pt x="257419" y="142682"/>
                  </a:lnTo>
                  <a:lnTo>
                    <a:pt x="267099" y="139323"/>
                  </a:lnTo>
                  <a:lnTo>
                    <a:pt x="270316" y="137316"/>
                  </a:lnTo>
                  <a:lnTo>
                    <a:pt x="275636" y="131493"/>
                  </a:lnTo>
                  <a:lnTo>
                    <a:pt x="282648" y="128929"/>
                  </a:lnTo>
                  <a:lnTo>
                    <a:pt x="281223" y="130830"/>
                  </a:lnTo>
                  <a:lnTo>
                    <a:pt x="279731" y="132448"/>
                  </a:lnTo>
                  <a:lnTo>
                    <a:pt x="275958" y="134246"/>
                  </a:lnTo>
                  <a:lnTo>
                    <a:pt x="273840" y="134725"/>
                  </a:lnTo>
                  <a:lnTo>
                    <a:pt x="267068" y="139192"/>
                  </a:lnTo>
                  <a:lnTo>
                    <a:pt x="252923" y="152452"/>
                  </a:lnTo>
                  <a:lnTo>
                    <a:pt x="250284" y="157159"/>
                  </a:lnTo>
                  <a:lnTo>
                    <a:pt x="248591" y="162856"/>
                  </a:lnTo>
                  <a:lnTo>
                    <a:pt x="250476" y="165752"/>
                  </a:lnTo>
                  <a:lnTo>
                    <a:pt x="252090" y="167636"/>
                  </a:lnTo>
                  <a:lnTo>
                    <a:pt x="260232" y="169728"/>
                  </a:lnTo>
                  <a:lnTo>
                    <a:pt x="289419" y="171256"/>
                  </a:lnTo>
                  <a:lnTo>
                    <a:pt x="325068" y="171400"/>
                  </a:lnTo>
                  <a:lnTo>
                    <a:pt x="325631" y="172195"/>
                  </a:lnTo>
                  <a:lnTo>
                    <a:pt x="326532" y="179173"/>
                  </a:lnTo>
                  <a:lnTo>
                    <a:pt x="326607" y="181346"/>
                  </a:lnTo>
                  <a:lnTo>
                    <a:pt x="328806" y="185876"/>
                  </a:lnTo>
                  <a:lnTo>
                    <a:pt x="336685" y="195252"/>
                  </a:lnTo>
                  <a:lnTo>
                    <a:pt x="371240" y="217804"/>
                  </a:lnTo>
                  <a:lnTo>
                    <a:pt x="376761" y="22140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6" name="SMARTInkShape-1631"/>
            <p:cNvSpPr/>
            <p:nvPr/>
          </p:nvSpPr>
          <p:spPr>
            <a:xfrm>
              <a:off x="8051006" y="4022018"/>
              <a:ext cx="71439" cy="7058"/>
            </a:xfrm>
            <a:custGeom>
              <a:avLst/>
              <a:gdLst/>
              <a:ahLst/>
              <a:cxnLst/>
              <a:rect l="0" t="0" r="0" b="0"/>
              <a:pathLst>
                <a:path w="71439" h="7058">
                  <a:moveTo>
                    <a:pt x="71438" y="7057"/>
                  </a:moveTo>
                  <a:lnTo>
                    <a:pt x="67645" y="7057"/>
                  </a:lnTo>
                  <a:lnTo>
                    <a:pt x="40909" y="906"/>
                  </a:lnTo>
                  <a:lnTo>
                    <a:pt x="9772" y="0"/>
                  </a:lnTo>
                  <a:lnTo>
                    <a:pt x="6515" y="765"/>
                  </a:lnTo>
                  <a:lnTo>
                    <a:pt x="4343" y="2069"/>
                  </a:lnTo>
                  <a:lnTo>
                    <a:pt x="0" y="705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7" name="SMARTInkShape-1632"/>
            <p:cNvSpPr/>
            <p:nvPr/>
          </p:nvSpPr>
          <p:spPr>
            <a:xfrm>
              <a:off x="8393906" y="4186568"/>
              <a:ext cx="228601" cy="56821"/>
            </a:xfrm>
            <a:custGeom>
              <a:avLst/>
              <a:gdLst/>
              <a:ahLst/>
              <a:cxnLst/>
              <a:rect l="0" t="0" r="0" b="0"/>
              <a:pathLst>
                <a:path w="228601" h="56821">
                  <a:moveTo>
                    <a:pt x="0" y="21101"/>
                  </a:moveTo>
                  <a:lnTo>
                    <a:pt x="6151" y="21101"/>
                  </a:lnTo>
                  <a:lnTo>
                    <a:pt x="6482" y="21895"/>
                  </a:lnTo>
                  <a:lnTo>
                    <a:pt x="6849" y="24893"/>
                  </a:lnTo>
                  <a:lnTo>
                    <a:pt x="6154" y="26010"/>
                  </a:lnTo>
                  <a:lnTo>
                    <a:pt x="4897" y="26755"/>
                  </a:lnTo>
                  <a:lnTo>
                    <a:pt x="3264" y="27252"/>
                  </a:lnTo>
                  <a:lnTo>
                    <a:pt x="2176" y="28376"/>
                  </a:lnTo>
                  <a:lnTo>
                    <a:pt x="3" y="35380"/>
                  </a:lnTo>
                  <a:lnTo>
                    <a:pt x="3793" y="31594"/>
                  </a:lnTo>
                  <a:lnTo>
                    <a:pt x="7771" y="29733"/>
                  </a:lnTo>
                  <a:lnTo>
                    <a:pt x="9943" y="29237"/>
                  </a:lnTo>
                  <a:lnTo>
                    <a:pt x="16793" y="24746"/>
                  </a:lnTo>
                  <a:lnTo>
                    <a:pt x="23849" y="18389"/>
                  </a:lnTo>
                  <a:lnTo>
                    <a:pt x="26475" y="13810"/>
                  </a:lnTo>
                  <a:lnTo>
                    <a:pt x="27175" y="11477"/>
                  </a:lnTo>
                  <a:lnTo>
                    <a:pt x="28435" y="9923"/>
                  </a:lnTo>
                  <a:lnTo>
                    <a:pt x="33208" y="6941"/>
                  </a:lnTo>
                  <a:lnTo>
                    <a:pt x="35621" y="0"/>
                  </a:lnTo>
                  <a:lnTo>
                    <a:pt x="35690" y="3560"/>
                  </a:lnTo>
                  <a:lnTo>
                    <a:pt x="36493" y="4644"/>
                  </a:lnTo>
                  <a:lnTo>
                    <a:pt x="39502" y="5849"/>
                  </a:lnTo>
                  <a:lnTo>
                    <a:pt x="40623" y="7758"/>
                  </a:lnTo>
                  <a:lnTo>
                    <a:pt x="42992" y="17235"/>
                  </a:lnTo>
                  <a:lnTo>
                    <a:pt x="50503" y="27951"/>
                  </a:lnTo>
                  <a:lnTo>
                    <a:pt x="64258" y="42495"/>
                  </a:lnTo>
                  <a:lnTo>
                    <a:pt x="70441" y="42529"/>
                  </a:lnTo>
                  <a:lnTo>
                    <a:pt x="76944" y="37622"/>
                  </a:lnTo>
                  <a:lnTo>
                    <a:pt x="110962" y="26608"/>
                  </a:lnTo>
                  <a:lnTo>
                    <a:pt x="132691" y="22188"/>
                  </a:lnTo>
                  <a:lnTo>
                    <a:pt x="164847" y="29015"/>
                  </a:lnTo>
                  <a:lnTo>
                    <a:pt x="199303" y="40252"/>
                  </a:lnTo>
                  <a:lnTo>
                    <a:pt x="218727" y="49696"/>
                  </a:lnTo>
                  <a:lnTo>
                    <a:pt x="228600" y="5682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8" name="SMARTInkShape-1633"/>
            <p:cNvSpPr/>
            <p:nvPr/>
          </p:nvSpPr>
          <p:spPr>
            <a:xfrm>
              <a:off x="7815590" y="4086225"/>
              <a:ext cx="113974" cy="135732"/>
            </a:xfrm>
            <a:custGeom>
              <a:avLst/>
              <a:gdLst/>
              <a:ahLst/>
              <a:cxnLst/>
              <a:rect l="0" t="0" r="0" b="0"/>
              <a:pathLst>
                <a:path w="113974" h="135732">
                  <a:moveTo>
                    <a:pt x="21104" y="135731"/>
                  </a:moveTo>
                  <a:lnTo>
                    <a:pt x="11161" y="135731"/>
                  </a:lnTo>
                  <a:lnTo>
                    <a:pt x="9712" y="134938"/>
                  </a:lnTo>
                  <a:lnTo>
                    <a:pt x="8747" y="133615"/>
                  </a:lnTo>
                  <a:lnTo>
                    <a:pt x="6881" y="130028"/>
                  </a:lnTo>
                  <a:lnTo>
                    <a:pt x="778" y="122731"/>
                  </a:lnTo>
                  <a:lnTo>
                    <a:pt x="0" y="114240"/>
                  </a:lnTo>
                  <a:lnTo>
                    <a:pt x="1935" y="108188"/>
                  </a:lnTo>
                  <a:lnTo>
                    <a:pt x="16474" y="76812"/>
                  </a:lnTo>
                  <a:lnTo>
                    <a:pt x="26686" y="55360"/>
                  </a:lnTo>
                  <a:lnTo>
                    <a:pt x="51767" y="22842"/>
                  </a:lnTo>
                  <a:lnTo>
                    <a:pt x="62909" y="13030"/>
                  </a:lnTo>
                  <a:lnTo>
                    <a:pt x="80897" y="3397"/>
                  </a:lnTo>
                  <a:lnTo>
                    <a:pt x="113973"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9" name="SMARTInkShape-1634"/>
            <p:cNvSpPr/>
            <p:nvPr/>
          </p:nvSpPr>
          <p:spPr>
            <a:xfrm>
              <a:off x="7790435" y="4164806"/>
              <a:ext cx="437686" cy="214314"/>
            </a:xfrm>
            <a:custGeom>
              <a:avLst/>
              <a:gdLst/>
              <a:ahLst/>
              <a:cxnLst/>
              <a:rect l="0" t="0" r="0" b="0"/>
              <a:pathLst>
                <a:path w="437686" h="214314">
                  <a:moveTo>
                    <a:pt x="17684" y="0"/>
                  </a:moveTo>
                  <a:lnTo>
                    <a:pt x="11533" y="0"/>
                  </a:lnTo>
                  <a:lnTo>
                    <a:pt x="684" y="9943"/>
                  </a:lnTo>
                  <a:lnTo>
                    <a:pt x="0" y="11391"/>
                  </a:lnTo>
                  <a:lnTo>
                    <a:pt x="339" y="12357"/>
                  </a:lnTo>
                  <a:lnTo>
                    <a:pt x="20746" y="24118"/>
                  </a:lnTo>
                  <a:lnTo>
                    <a:pt x="52567" y="28488"/>
                  </a:lnTo>
                  <a:lnTo>
                    <a:pt x="80848" y="33224"/>
                  </a:lnTo>
                  <a:lnTo>
                    <a:pt x="113216" y="35773"/>
                  </a:lnTo>
                  <a:lnTo>
                    <a:pt x="142475" y="40409"/>
                  </a:lnTo>
                  <a:lnTo>
                    <a:pt x="174097" y="42378"/>
                  </a:lnTo>
                  <a:lnTo>
                    <a:pt x="209450" y="42857"/>
                  </a:lnTo>
                  <a:lnTo>
                    <a:pt x="210070" y="42860"/>
                  </a:lnTo>
                  <a:lnTo>
                    <a:pt x="189968" y="42863"/>
                  </a:lnTo>
                  <a:lnTo>
                    <a:pt x="183419" y="44979"/>
                  </a:lnTo>
                  <a:lnTo>
                    <a:pt x="167828" y="55219"/>
                  </a:lnTo>
                  <a:lnTo>
                    <a:pt x="165405" y="55863"/>
                  </a:lnTo>
                  <a:lnTo>
                    <a:pt x="163790" y="57880"/>
                  </a:lnTo>
                  <a:lnTo>
                    <a:pt x="161516" y="67509"/>
                  </a:lnTo>
                  <a:lnTo>
                    <a:pt x="160685" y="80759"/>
                  </a:lnTo>
                  <a:lnTo>
                    <a:pt x="162731" y="85635"/>
                  </a:lnTo>
                  <a:lnTo>
                    <a:pt x="164389" y="88046"/>
                  </a:lnTo>
                  <a:lnTo>
                    <a:pt x="167081" y="89654"/>
                  </a:lnTo>
                  <a:lnTo>
                    <a:pt x="179248" y="91916"/>
                  </a:lnTo>
                  <a:lnTo>
                    <a:pt x="211145" y="92743"/>
                  </a:lnTo>
                  <a:lnTo>
                    <a:pt x="244244" y="87198"/>
                  </a:lnTo>
                  <a:lnTo>
                    <a:pt x="249686" y="86707"/>
                  </a:lnTo>
                  <a:lnTo>
                    <a:pt x="259967" y="81929"/>
                  </a:lnTo>
                  <a:lnTo>
                    <a:pt x="280138" y="65901"/>
                  </a:lnTo>
                  <a:lnTo>
                    <a:pt x="281174" y="62892"/>
                  </a:lnTo>
                  <a:lnTo>
                    <a:pt x="281838" y="54492"/>
                  </a:lnTo>
                  <a:lnTo>
                    <a:pt x="280306" y="52997"/>
                  </a:lnTo>
                  <a:lnTo>
                    <a:pt x="271357" y="50892"/>
                  </a:lnTo>
                  <a:lnTo>
                    <a:pt x="265894" y="50400"/>
                  </a:lnTo>
                  <a:lnTo>
                    <a:pt x="260820" y="52298"/>
                  </a:lnTo>
                  <a:lnTo>
                    <a:pt x="258356" y="53916"/>
                  </a:lnTo>
                  <a:lnTo>
                    <a:pt x="240652" y="58841"/>
                  </a:lnTo>
                  <a:lnTo>
                    <a:pt x="237766" y="60659"/>
                  </a:lnTo>
                  <a:lnTo>
                    <a:pt x="229914" y="70802"/>
                  </a:lnTo>
                  <a:lnTo>
                    <a:pt x="226352" y="80069"/>
                  </a:lnTo>
                  <a:lnTo>
                    <a:pt x="226646" y="82748"/>
                  </a:lnTo>
                  <a:lnTo>
                    <a:pt x="230704" y="94868"/>
                  </a:lnTo>
                  <a:lnTo>
                    <a:pt x="231134" y="98964"/>
                  </a:lnTo>
                  <a:lnTo>
                    <a:pt x="233009" y="102489"/>
                  </a:lnTo>
                  <a:lnTo>
                    <a:pt x="239325" y="108522"/>
                  </a:lnTo>
                  <a:lnTo>
                    <a:pt x="255599" y="116380"/>
                  </a:lnTo>
                  <a:lnTo>
                    <a:pt x="286879" y="123736"/>
                  </a:lnTo>
                  <a:lnTo>
                    <a:pt x="314933" y="123358"/>
                  </a:lnTo>
                  <a:lnTo>
                    <a:pt x="346540" y="116912"/>
                  </a:lnTo>
                  <a:lnTo>
                    <a:pt x="371680" y="113487"/>
                  </a:lnTo>
                  <a:lnTo>
                    <a:pt x="404124" y="98309"/>
                  </a:lnTo>
                  <a:lnTo>
                    <a:pt x="420749" y="88240"/>
                  </a:lnTo>
                  <a:lnTo>
                    <a:pt x="429122" y="81796"/>
                  </a:lnTo>
                  <a:lnTo>
                    <a:pt x="437685" y="79005"/>
                  </a:lnTo>
                  <a:lnTo>
                    <a:pt x="437385" y="79657"/>
                  </a:lnTo>
                  <a:lnTo>
                    <a:pt x="434934" y="82499"/>
                  </a:lnTo>
                  <a:lnTo>
                    <a:pt x="431200" y="84292"/>
                  </a:lnTo>
                  <a:lnTo>
                    <a:pt x="429093" y="84769"/>
                  </a:lnTo>
                  <a:lnTo>
                    <a:pt x="427687" y="86676"/>
                  </a:lnTo>
                  <a:lnTo>
                    <a:pt x="423316" y="99024"/>
                  </a:lnTo>
                  <a:lnTo>
                    <a:pt x="401966" y="126567"/>
                  </a:lnTo>
                  <a:lnTo>
                    <a:pt x="397981" y="144393"/>
                  </a:lnTo>
                  <a:lnTo>
                    <a:pt x="396450" y="175928"/>
                  </a:lnTo>
                  <a:lnTo>
                    <a:pt x="400138" y="190416"/>
                  </a:lnTo>
                  <a:lnTo>
                    <a:pt x="408496" y="203830"/>
                  </a:lnTo>
                  <a:lnTo>
                    <a:pt x="417734" y="21431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0" name="SMARTInkShape-1635"/>
            <p:cNvSpPr/>
            <p:nvPr/>
          </p:nvSpPr>
          <p:spPr>
            <a:xfrm>
              <a:off x="8279606" y="4386263"/>
              <a:ext cx="7137" cy="13968"/>
            </a:xfrm>
            <a:custGeom>
              <a:avLst/>
              <a:gdLst/>
              <a:ahLst/>
              <a:cxnLst/>
              <a:rect l="0" t="0" r="0" b="0"/>
              <a:pathLst>
                <a:path w="7137" h="13968">
                  <a:moveTo>
                    <a:pt x="0" y="0"/>
                  </a:moveTo>
                  <a:lnTo>
                    <a:pt x="6849" y="0"/>
                  </a:lnTo>
                  <a:lnTo>
                    <a:pt x="7136" y="10641"/>
                  </a:lnTo>
                  <a:lnTo>
                    <a:pt x="6346" y="11857"/>
                  </a:lnTo>
                  <a:lnTo>
                    <a:pt x="5024" y="12667"/>
                  </a:lnTo>
                  <a:lnTo>
                    <a:pt x="992" y="13967"/>
                  </a:lnTo>
                  <a:lnTo>
                    <a:pt x="662" y="13280"/>
                  </a:lnTo>
                  <a:lnTo>
                    <a:pt x="0" y="714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1" name="SMARTInkShape-1636"/>
            <p:cNvSpPr/>
            <p:nvPr/>
          </p:nvSpPr>
          <p:spPr>
            <a:xfrm>
              <a:off x="8315325" y="4294802"/>
              <a:ext cx="217399" cy="305774"/>
            </a:xfrm>
            <a:custGeom>
              <a:avLst/>
              <a:gdLst/>
              <a:ahLst/>
              <a:cxnLst/>
              <a:rect l="0" t="0" r="0" b="0"/>
              <a:pathLst>
                <a:path w="217399" h="305774">
                  <a:moveTo>
                    <a:pt x="0" y="34311"/>
                  </a:moveTo>
                  <a:lnTo>
                    <a:pt x="3793" y="30518"/>
                  </a:lnTo>
                  <a:lnTo>
                    <a:pt x="5655" y="26540"/>
                  </a:lnTo>
                  <a:lnTo>
                    <a:pt x="7741" y="15178"/>
                  </a:lnTo>
                  <a:lnTo>
                    <a:pt x="12759" y="5719"/>
                  </a:lnTo>
                  <a:lnTo>
                    <a:pt x="13268" y="3343"/>
                  </a:lnTo>
                  <a:lnTo>
                    <a:pt x="14402" y="1760"/>
                  </a:lnTo>
                  <a:lnTo>
                    <a:pt x="15951" y="704"/>
                  </a:lnTo>
                  <a:lnTo>
                    <a:pt x="17778" y="0"/>
                  </a:lnTo>
                  <a:lnTo>
                    <a:pt x="19789" y="324"/>
                  </a:lnTo>
                  <a:lnTo>
                    <a:pt x="26413" y="4573"/>
                  </a:lnTo>
                  <a:lnTo>
                    <a:pt x="49045" y="26244"/>
                  </a:lnTo>
                  <a:lnTo>
                    <a:pt x="66381" y="59639"/>
                  </a:lnTo>
                  <a:lnTo>
                    <a:pt x="70772" y="89857"/>
                  </a:lnTo>
                  <a:lnTo>
                    <a:pt x="70348" y="100273"/>
                  </a:lnTo>
                  <a:lnTo>
                    <a:pt x="65646" y="114268"/>
                  </a:lnTo>
                  <a:lnTo>
                    <a:pt x="42845" y="148111"/>
                  </a:lnTo>
                  <a:lnTo>
                    <a:pt x="29986" y="161457"/>
                  </a:lnTo>
                  <a:lnTo>
                    <a:pt x="29202" y="164374"/>
                  </a:lnTo>
                  <a:lnTo>
                    <a:pt x="28993" y="166264"/>
                  </a:lnTo>
                  <a:lnTo>
                    <a:pt x="29648" y="167523"/>
                  </a:lnTo>
                  <a:lnTo>
                    <a:pt x="30877" y="168362"/>
                  </a:lnTo>
                  <a:lnTo>
                    <a:pt x="36401" y="169544"/>
                  </a:lnTo>
                  <a:lnTo>
                    <a:pt x="66163" y="170013"/>
                  </a:lnTo>
                  <a:lnTo>
                    <a:pt x="94032" y="170036"/>
                  </a:lnTo>
                  <a:lnTo>
                    <a:pt x="127171" y="172157"/>
                  </a:lnTo>
                  <a:lnTo>
                    <a:pt x="156882" y="179985"/>
                  </a:lnTo>
                  <a:lnTo>
                    <a:pt x="190057" y="193891"/>
                  </a:lnTo>
                  <a:lnTo>
                    <a:pt x="209093" y="208145"/>
                  </a:lnTo>
                  <a:lnTo>
                    <a:pt x="216558" y="215287"/>
                  </a:lnTo>
                  <a:lnTo>
                    <a:pt x="217398" y="217668"/>
                  </a:lnTo>
                  <a:lnTo>
                    <a:pt x="217163" y="220048"/>
                  </a:lnTo>
                  <a:lnTo>
                    <a:pt x="214785" y="224811"/>
                  </a:lnTo>
                  <a:lnTo>
                    <a:pt x="190478" y="257854"/>
                  </a:lnTo>
                  <a:lnTo>
                    <a:pt x="179558" y="265205"/>
                  </a:lnTo>
                  <a:lnTo>
                    <a:pt x="150886" y="276452"/>
                  </a:lnTo>
                  <a:lnTo>
                    <a:pt x="146965" y="276867"/>
                  </a:lnTo>
                  <a:lnTo>
                    <a:pt x="142576" y="279167"/>
                  </a:lnTo>
                  <a:lnTo>
                    <a:pt x="137979" y="282042"/>
                  </a:lnTo>
                  <a:lnTo>
                    <a:pt x="128710" y="284315"/>
                  </a:lnTo>
                  <a:lnTo>
                    <a:pt x="144692" y="294282"/>
                  </a:lnTo>
                  <a:lnTo>
                    <a:pt x="157163" y="30577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98" name="SMARTInkShape-Group209"/>
          <p:cNvGrpSpPr/>
          <p:nvPr/>
        </p:nvGrpSpPr>
        <p:grpSpPr>
          <a:xfrm>
            <a:off x="6092076" y="3114675"/>
            <a:ext cx="1830344" cy="442914"/>
            <a:chOff x="6092076" y="3114675"/>
            <a:chExt cx="1830344" cy="442914"/>
          </a:xfrm>
        </p:grpSpPr>
        <p:sp>
          <p:nvSpPr>
            <p:cNvPr id="483" name="SMARTInkShape-1637"/>
            <p:cNvSpPr/>
            <p:nvPr/>
          </p:nvSpPr>
          <p:spPr>
            <a:xfrm>
              <a:off x="6522244" y="3114675"/>
              <a:ext cx="957263" cy="21432"/>
            </a:xfrm>
            <a:custGeom>
              <a:avLst/>
              <a:gdLst/>
              <a:ahLst/>
              <a:cxnLst/>
              <a:rect l="0" t="0" r="0" b="0"/>
              <a:pathLst>
                <a:path w="957263" h="21432">
                  <a:moveTo>
                    <a:pt x="0" y="14288"/>
                  </a:moveTo>
                  <a:lnTo>
                    <a:pt x="3793" y="14288"/>
                  </a:lnTo>
                  <a:lnTo>
                    <a:pt x="31317" y="7806"/>
                  </a:lnTo>
                  <a:lnTo>
                    <a:pt x="66431" y="7183"/>
                  </a:lnTo>
                  <a:lnTo>
                    <a:pt x="100294" y="7149"/>
                  </a:lnTo>
                  <a:lnTo>
                    <a:pt x="130759" y="5028"/>
                  </a:lnTo>
                  <a:lnTo>
                    <a:pt x="157806" y="1490"/>
                  </a:lnTo>
                  <a:lnTo>
                    <a:pt x="185928" y="441"/>
                  </a:lnTo>
                  <a:lnTo>
                    <a:pt x="216486" y="131"/>
                  </a:lnTo>
                  <a:lnTo>
                    <a:pt x="250675" y="39"/>
                  </a:lnTo>
                  <a:lnTo>
                    <a:pt x="285940" y="12"/>
                  </a:lnTo>
                  <a:lnTo>
                    <a:pt x="321525" y="3"/>
                  </a:lnTo>
                  <a:lnTo>
                    <a:pt x="346100" y="2"/>
                  </a:lnTo>
                  <a:lnTo>
                    <a:pt x="372896" y="1"/>
                  </a:lnTo>
                  <a:lnTo>
                    <a:pt x="398565" y="0"/>
                  </a:lnTo>
                  <a:lnTo>
                    <a:pt x="423996" y="0"/>
                  </a:lnTo>
                  <a:lnTo>
                    <a:pt x="451174" y="0"/>
                  </a:lnTo>
                  <a:lnTo>
                    <a:pt x="479128" y="0"/>
                  </a:lnTo>
                  <a:lnTo>
                    <a:pt x="507427" y="0"/>
                  </a:lnTo>
                  <a:lnTo>
                    <a:pt x="535879" y="0"/>
                  </a:lnTo>
                  <a:lnTo>
                    <a:pt x="562283" y="2117"/>
                  </a:lnTo>
                  <a:lnTo>
                    <a:pt x="588041" y="4909"/>
                  </a:lnTo>
                  <a:lnTo>
                    <a:pt x="615364" y="6151"/>
                  </a:lnTo>
                  <a:lnTo>
                    <a:pt x="643382" y="6702"/>
                  </a:lnTo>
                  <a:lnTo>
                    <a:pt x="670916" y="7741"/>
                  </a:lnTo>
                  <a:lnTo>
                    <a:pt x="696383" y="10849"/>
                  </a:lnTo>
                  <a:lnTo>
                    <a:pt x="720930" y="12759"/>
                  </a:lnTo>
                  <a:lnTo>
                    <a:pt x="745069" y="13608"/>
                  </a:lnTo>
                  <a:lnTo>
                    <a:pt x="780178" y="14086"/>
                  </a:lnTo>
                  <a:lnTo>
                    <a:pt x="810249" y="14228"/>
                  </a:lnTo>
                  <a:lnTo>
                    <a:pt x="844261" y="14275"/>
                  </a:lnTo>
                  <a:lnTo>
                    <a:pt x="877526" y="18077"/>
                  </a:lnTo>
                  <a:lnTo>
                    <a:pt x="908593" y="20989"/>
                  </a:lnTo>
                  <a:lnTo>
                    <a:pt x="942638" y="21420"/>
                  </a:lnTo>
                  <a:lnTo>
                    <a:pt x="957262" y="214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4" name="SMARTInkShape-1638"/>
            <p:cNvSpPr/>
            <p:nvPr/>
          </p:nvSpPr>
          <p:spPr>
            <a:xfrm>
              <a:off x="6593681" y="3157538"/>
              <a:ext cx="300039" cy="171451"/>
            </a:xfrm>
            <a:custGeom>
              <a:avLst/>
              <a:gdLst/>
              <a:ahLst/>
              <a:cxnLst/>
              <a:rect l="0" t="0" r="0" b="0"/>
              <a:pathLst>
                <a:path w="300039" h="171451">
                  <a:moveTo>
                    <a:pt x="300038" y="0"/>
                  </a:moveTo>
                  <a:lnTo>
                    <a:pt x="296245" y="3792"/>
                  </a:lnTo>
                  <a:lnTo>
                    <a:pt x="294383" y="7770"/>
                  </a:lnTo>
                  <a:lnTo>
                    <a:pt x="293887" y="9942"/>
                  </a:lnTo>
                  <a:lnTo>
                    <a:pt x="292762" y="11391"/>
                  </a:lnTo>
                  <a:lnTo>
                    <a:pt x="260184" y="38307"/>
                  </a:lnTo>
                  <a:lnTo>
                    <a:pt x="226003" y="59487"/>
                  </a:lnTo>
                  <a:lnTo>
                    <a:pt x="192540" y="77291"/>
                  </a:lnTo>
                  <a:lnTo>
                    <a:pt x="157118" y="98039"/>
                  </a:lnTo>
                  <a:lnTo>
                    <a:pt x="124786" y="112940"/>
                  </a:lnTo>
                  <a:lnTo>
                    <a:pt x="94323" y="130376"/>
                  </a:lnTo>
                  <a:lnTo>
                    <a:pt x="63389" y="144864"/>
                  </a:lnTo>
                  <a:lnTo>
                    <a:pt x="30573" y="160648"/>
                  </a:lnTo>
                  <a:lnTo>
                    <a:pt x="20732" y="163474"/>
                  </a:lnTo>
                  <a:lnTo>
                    <a:pt x="7946" y="169639"/>
                  </a:lnTo>
                  <a:lnTo>
                    <a:pt x="0" y="1714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5" name="SMARTInkShape-1639"/>
            <p:cNvSpPr/>
            <p:nvPr/>
          </p:nvSpPr>
          <p:spPr>
            <a:xfrm>
              <a:off x="6543798" y="3236119"/>
              <a:ext cx="107034" cy="135732"/>
            </a:xfrm>
            <a:custGeom>
              <a:avLst/>
              <a:gdLst/>
              <a:ahLst/>
              <a:cxnLst/>
              <a:rect l="0" t="0" r="0" b="0"/>
              <a:pathLst>
                <a:path w="107034" h="135732">
                  <a:moveTo>
                    <a:pt x="49883" y="0"/>
                  </a:moveTo>
                  <a:lnTo>
                    <a:pt x="46090" y="0"/>
                  </a:lnTo>
                  <a:lnTo>
                    <a:pt x="44973" y="794"/>
                  </a:lnTo>
                  <a:lnTo>
                    <a:pt x="44229" y="2116"/>
                  </a:lnTo>
                  <a:lnTo>
                    <a:pt x="42936" y="7275"/>
                  </a:lnTo>
                  <a:lnTo>
                    <a:pt x="42826" y="10642"/>
                  </a:lnTo>
                  <a:lnTo>
                    <a:pt x="40661" y="14784"/>
                  </a:lnTo>
                  <a:lnTo>
                    <a:pt x="37848" y="19270"/>
                  </a:lnTo>
                  <a:lnTo>
                    <a:pt x="35469" y="26259"/>
                  </a:lnTo>
                  <a:lnTo>
                    <a:pt x="16481" y="59018"/>
                  </a:lnTo>
                  <a:lnTo>
                    <a:pt x="4631" y="77230"/>
                  </a:lnTo>
                  <a:lnTo>
                    <a:pt x="503" y="103685"/>
                  </a:lnTo>
                  <a:lnTo>
                    <a:pt x="0" y="115996"/>
                  </a:lnTo>
                  <a:lnTo>
                    <a:pt x="2048" y="121139"/>
                  </a:lnTo>
                  <a:lnTo>
                    <a:pt x="9831" y="130908"/>
                  </a:lnTo>
                  <a:lnTo>
                    <a:pt x="16472" y="133588"/>
                  </a:lnTo>
                  <a:lnTo>
                    <a:pt x="47637" y="135605"/>
                  </a:lnTo>
                  <a:lnTo>
                    <a:pt x="82239" y="135720"/>
                  </a:lnTo>
                  <a:lnTo>
                    <a:pt x="107033" y="1357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6" name="SMARTInkShape-1640"/>
            <p:cNvSpPr/>
            <p:nvPr/>
          </p:nvSpPr>
          <p:spPr>
            <a:xfrm>
              <a:off x="6092076" y="3279974"/>
              <a:ext cx="144420" cy="149027"/>
            </a:xfrm>
            <a:custGeom>
              <a:avLst/>
              <a:gdLst/>
              <a:ahLst/>
              <a:cxnLst/>
              <a:rect l="0" t="0" r="0" b="0"/>
              <a:pathLst>
                <a:path w="144420" h="149027">
                  <a:moveTo>
                    <a:pt x="144419" y="6151"/>
                  </a:moveTo>
                  <a:lnTo>
                    <a:pt x="138267" y="6151"/>
                  </a:lnTo>
                  <a:lnTo>
                    <a:pt x="131767" y="1242"/>
                  </a:lnTo>
                  <a:lnTo>
                    <a:pt x="127418" y="0"/>
                  </a:lnTo>
                  <a:lnTo>
                    <a:pt x="125147" y="463"/>
                  </a:lnTo>
                  <a:lnTo>
                    <a:pt x="118158" y="4907"/>
                  </a:lnTo>
                  <a:lnTo>
                    <a:pt x="93781" y="20505"/>
                  </a:lnTo>
                  <a:lnTo>
                    <a:pt x="79937" y="29719"/>
                  </a:lnTo>
                  <a:lnTo>
                    <a:pt x="53650" y="50691"/>
                  </a:lnTo>
                  <a:lnTo>
                    <a:pt x="35003" y="82449"/>
                  </a:lnTo>
                  <a:lnTo>
                    <a:pt x="26173" y="101420"/>
                  </a:lnTo>
                  <a:lnTo>
                    <a:pt x="23396" y="121424"/>
                  </a:lnTo>
                  <a:lnTo>
                    <a:pt x="26891" y="133351"/>
                  </a:lnTo>
                  <a:lnTo>
                    <a:pt x="23203" y="136988"/>
                  </a:lnTo>
                  <a:lnTo>
                    <a:pt x="1611" y="145106"/>
                  </a:lnTo>
                  <a:lnTo>
                    <a:pt x="0" y="146413"/>
                  </a:lnTo>
                  <a:lnTo>
                    <a:pt x="515" y="147284"/>
                  </a:lnTo>
                  <a:lnTo>
                    <a:pt x="15829" y="14902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7" name="SMARTInkShape-1641"/>
            <p:cNvSpPr/>
            <p:nvPr/>
          </p:nvSpPr>
          <p:spPr>
            <a:xfrm>
              <a:off x="6211196" y="3350419"/>
              <a:ext cx="89408" cy="84315"/>
            </a:xfrm>
            <a:custGeom>
              <a:avLst/>
              <a:gdLst/>
              <a:ahLst/>
              <a:cxnLst/>
              <a:rect l="0" t="0" r="0" b="0"/>
              <a:pathLst>
                <a:path w="89408" h="84315">
                  <a:moveTo>
                    <a:pt x="75304" y="35719"/>
                  </a:moveTo>
                  <a:lnTo>
                    <a:pt x="59210" y="45661"/>
                  </a:lnTo>
                  <a:lnTo>
                    <a:pt x="44398" y="59567"/>
                  </a:lnTo>
                  <a:lnTo>
                    <a:pt x="41724" y="64310"/>
                  </a:lnTo>
                  <a:lnTo>
                    <a:pt x="41012" y="66686"/>
                  </a:lnTo>
                  <a:lnTo>
                    <a:pt x="6293" y="76202"/>
                  </a:lnTo>
                  <a:lnTo>
                    <a:pt x="2310" y="78583"/>
                  </a:lnTo>
                  <a:lnTo>
                    <a:pt x="447" y="80963"/>
                  </a:lnTo>
                  <a:lnTo>
                    <a:pt x="0" y="82551"/>
                  </a:lnTo>
                  <a:lnTo>
                    <a:pt x="495" y="83609"/>
                  </a:lnTo>
                  <a:lnTo>
                    <a:pt x="1619" y="84314"/>
                  </a:lnTo>
                  <a:lnTo>
                    <a:pt x="3162" y="83991"/>
                  </a:lnTo>
                  <a:lnTo>
                    <a:pt x="6993" y="81515"/>
                  </a:lnTo>
                  <a:lnTo>
                    <a:pt x="28275" y="77768"/>
                  </a:lnTo>
                  <a:lnTo>
                    <a:pt x="63486" y="71197"/>
                  </a:lnTo>
                  <a:lnTo>
                    <a:pt x="74814" y="65774"/>
                  </a:lnTo>
                  <a:lnTo>
                    <a:pt x="82493" y="58072"/>
                  </a:lnTo>
                  <a:lnTo>
                    <a:pt x="86437" y="51475"/>
                  </a:lnTo>
                  <a:lnTo>
                    <a:pt x="88657" y="43297"/>
                  </a:lnTo>
                  <a:lnTo>
                    <a:pt x="89407" y="33423"/>
                  </a:lnTo>
                  <a:lnTo>
                    <a:pt x="87393" y="28613"/>
                  </a:lnTo>
                  <a:lnTo>
                    <a:pt x="70220" y="7145"/>
                  </a:lnTo>
                  <a:lnTo>
                    <a:pt x="69533" y="4763"/>
                  </a:lnTo>
                  <a:lnTo>
                    <a:pt x="68282" y="3175"/>
                  </a:lnTo>
                  <a:lnTo>
                    <a:pt x="61017"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8" name="SMARTInkShape-1642"/>
            <p:cNvSpPr/>
            <p:nvPr/>
          </p:nvSpPr>
          <p:spPr>
            <a:xfrm>
              <a:off x="6273251" y="3357896"/>
              <a:ext cx="270087" cy="149552"/>
            </a:xfrm>
            <a:custGeom>
              <a:avLst/>
              <a:gdLst/>
              <a:ahLst/>
              <a:cxnLst/>
              <a:rect l="0" t="0" r="0" b="0"/>
              <a:pathLst>
                <a:path w="270087" h="149552">
                  <a:moveTo>
                    <a:pt x="27537" y="28242"/>
                  </a:moveTo>
                  <a:lnTo>
                    <a:pt x="27537" y="32034"/>
                  </a:lnTo>
                  <a:lnTo>
                    <a:pt x="29653" y="36012"/>
                  </a:lnTo>
                  <a:lnTo>
                    <a:pt x="32446" y="40426"/>
                  </a:lnTo>
                  <a:lnTo>
                    <a:pt x="34812" y="47374"/>
                  </a:lnTo>
                  <a:lnTo>
                    <a:pt x="39394" y="54460"/>
                  </a:lnTo>
                  <a:lnTo>
                    <a:pt x="40744" y="59209"/>
                  </a:lnTo>
                  <a:lnTo>
                    <a:pt x="26526" y="63965"/>
                  </a:lnTo>
                  <a:lnTo>
                    <a:pt x="0" y="70686"/>
                  </a:lnTo>
                  <a:lnTo>
                    <a:pt x="33533" y="66112"/>
                  </a:lnTo>
                  <a:lnTo>
                    <a:pt x="42108" y="64917"/>
                  </a:lnTo>
                  <a:lnTo>
                    <a:pt x="44395" y="63804"/>
                  </a:lnTo>
                  <a:lnTo>
                    <a:pt x="45919" y="62268"/>
                  </a:lnTo>
                  <a:lnTo>
                    <a:pt x="53476" y="46922"/>
                  </a:lnTo>
                  <a:lnTo>
                    <a:pt x="59557" y="29477"/>
                  </a:lnTo>
                  <a:lnTo>
                    <a:pt x="70539" y="14430"/>
                  </a:lnTo>
                  <a:lnTo>
                    <a:pt x="75224" y="10197"/>
                  </a:lnTo>
                  <a:lnTo>
                    <a:pt x="84699" y="5363"/>
                  </a:lnTo>
                  <a:lnTo>
                    <a:pt x="90422" y="792"/>
                  </a:lnTo>
                  <a:lnTo>
                    <a:pt x="95205" y="0"/>
                  </a:lnTo>
                  <a:lnTo>
                    <a:pt x="96461" y="682"/>
                  </a:lnTo>
                  <a:lnTo>
                    <a:pt x="97299" y="1931"/>
                  </a:lnTo>
                  <a:lnTo>
                    <a:pt x="97857" y="3558"/>
                  </a:lnTo>
                  <a:lnTo>
                    <a:pt x="105026" y="12676"/>
                  </a:lnTo>
                  <a:lnTo>
                    <a:pt x="106696" y="19404"/>
                  </a:lnTo>
                  <a:lnTo>
                    <a:pt x="110963" y="26064"/>
                  </a:lnTo>
                  <a:lnTo>
                    <a:pt x="112807" y="35426"/>
                  </a:lnTo>
                  <a:lnTo>
                    <a:pt x="112959" y="37793"/>
                  </a:lnTo>
                  <a:lnTo>
                    <a:pt x="113853" y="39372"/>
                  </a:lnTo>
                  <a:lnTo>
                    <a:pt x="115244" y="40424"/>
                  </a:lnTo>
                  <a:lnTo>
                    <a:pt x="116964" y="41126"/>
                  </a:lnTo>
                  <a:lnTo>
                    <a:pt x="118111" y="42387"/>
                  </a:lnTo>
                  <a:lnTo>
                    <a:pt x="120103" y="48557"/>
                  </a:lnTo>
                  <a:lnTo>
                    <a:pt x="122388" y="49177"/>
                  </a:lnTo>
                  <a:lnTo>
                    <a:pt x="130322" y="49575"/>
                  </a:lnTo>
                  <a:lnTo>
                    <a:pt x="131779" y="48814"/>
                  </a:lnTo>
                  <a:lnTo>
                    <a:pt x="132750" y="47512"/>
                  </a:lnTo>
                  <a:lnTo>
                    <a:pt x="133397" y="45851"/>
                  </a:lnTo>
                  <a:lnTo>
                    <a:pt x="134623" y="44744"/>
                  </a:lnTo>
                  <a:lnTo>
                    <a:pt x="142293" y="40850"/>
                  </a:lnTo>
                  <a:lnTo>
                    <a:pt x="146802" y="37814"/>
                  </a:lnTo>
                  <a:lnTo>
                    <a:pt x="153802" y="36105"/>
                  </a:lnTo>
                  <a:lnTo>
                    <a:pt x="161864" y="35480"/>
                  </a:lnTo>
                  <a:lnTo>
                    <a:pt x="166644" y="39206"/>
                  </a:lnTo>
                  <a:lnTo>
                    <a:pt x="168737" y="43168"/>
                  </a:lnTo>
                  <a:lnTo>
                    <a:pt x="170081" y="52180"/>
                  </a:lnTo>
                  <a:lnTo>
                    <a:pt x="136443" y="71748"/>
                  </a:lnTo>
                  <a:lnTo>
                    <a:pt x="131501" y="80915"/>
                  </a:lnTo>
                  <a:lnTo>
                    <a:pt x="128070" y="100687"/>
                  </a:lnTo>
                  <a:lnTo>
                    <a:pt x="134272" y="133413"/>
                  </a:lnTo>
                  <a:lnTo>
                    <a:pt x="134668" y="148158"/>
                  </a:lnTo>
                  <a:lnTo>
                    <a:pt x="135470" y="148667"/>
                  </a:lnTo>
                  <a:lnTo>
                    <a:pt x="140840" y="149551"/>
                  </a:lnTo>
                  <a:lnTo>
                    <a:pt x="141173" y="148802"/>
                  </a:lnTo>
                  <a:lnTo>
                    <a:pt x="141542" y="145853"/>
                  </a:lnTo>
                  <a:lnTo>
                    <a:pt x="139589" y="141897"/>
                  </a:lnTo>
                  <a:lnTo>
                    <a:pt x="137957" y="139730"/>
                  </a:lnTo>
                  <a:lnTo>
                    <a:pt x="135660" y="129097"/>
                  </a:lnTo>
                  <a:lnTo>
                    <a:pt x="134749" y="97208"/>
                  </a:lnTo>
                  <a:lnTo>
                    <a:pt x="134718" y="87732"/>
                  </a:lnTo>
                  <a:lnTo>
                    <a:pt x="151637" y="78230"/>
                  </a:lnTo>
                  <a:lnTo>
                    <a:pt x="165039" y="73473"/>
                  </a:lnTo>
                  <a:lnTo>
                    <a:pt x="182046" y="59722"/>
                  </a:lnTo>
                  <a:lnTo>
                    <a:pt x="205271" y="24096"/>
                  </a:lnTo>
                  <a:lnTo>
                    <a:pt x="215485" y="12165"/>
                  </a:lnTo>
                  <a:lnTo>
                    <a:pt x="220342" y="9190"/>
                  </a:lnTo>
                  <a:lnTo>
                    <a:pt x="229927" y="7280"/>
                  </a:lnTo>
                  <a:lnTo>
                    <a:pt x="237082" y="6949"/>
                  </a:lnTo>
                  <a:lnTo>
                    <a:pt x="248021" y="10644"/>
                  </a:lnTo>
                  <a:lnTo>
                    <a:pt x="257525" y="16765"/>
                  </a:lnTo>
                  <a:lnTo>
                    <a:pt x="260722" y="21289"/>
                  </a:lnTo>
                  <a:lnTo>
                    <a:pt x="262938" y="25945"/>
                  </a:lnTo>
                  <a:lnTo>
                    <a:pt x="267853" y="33029"/>
                  </a:lnTo>
                  <a:lnTo>
                    <a:pt x="269663" y="40155"/>
                  </a:lnTo>
                  <a:lnTo>
                    <a:pt x="270086" y="44914"/>
                  </a:lnTo>
                  <a:lnTo>
                    <a:pt x="266531" y="55848"/>
                  </a:lnTo>
                  <a:lnTo>
                    <a:pt x="247792" y="62471"/>
                  </a:lnTo>
                  <a:lnTo>
                    <a:pt x="216358" y="70663"/>
                  </a:lnTo>
                  <a:lnTo>
                    <a:pt x="188272" y="85227"/>
                  </a:lnTo>
                  <a:lnTo>
                    <a:pt x="187082" y="86870"/>
                  </a:lnTo>
                  <a:lnTo>
                    <a:pt x="186287" y="88758"/>
                  </a:lnTo>
                  <a:lnTo>
                    <a:pt x="184964" y="90017"/>
                  </a:lnTo>
                  <a:lnTo>
                    <a:pt x="177554" y="9253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9" name="SMARTInkShape-1643"/>
            <p:cNvSpPr/>
            <p:nvPr/>
          </p:nvSpPr>
          <p:spPr>
            <a:xfrm>
              <a:off x="6502540" y="3400425"/>
              <a:ext cx="269696" cy="78250"/>
            </a:xfrm>
            <a:custGeom>
              <a:avLst/>
              <a:gdLst/>
              <a:ahLst/>
              <a:cxnLst/>
              <a:rect l="0" t="0" r="0" b="0"/>
              <a:pathLst>
                <a:path w="269696" h="78250">
                  <a:moveTo>
                    <a:pt x="76854" y="0"/>
                  </a:moveTo>
                  <a:lnTo>
                    <a:pt x="88055" y="0"/>
                  </a:lnTo>
                  <a:lnTo>
                    <a:pt x="84688" y="0"/>
                  </a:lnTo>
                  <a:lnTo>
                    <a:pt x="67223" y="16793"/>
                  </a:lnTo>
                  <a:lnTo>
                    <a:pt x="33608" y="23849"/>
                  </a:lnTo>
                  <a:lnTo>
                    <a:pt x="17946" y="28591"/>
                  </a:lnTo>
                  <a:lnTo>
                    <a:pt x="4099" y="38103"/>
                  </a:lnTo>
                  <a:lnTo>
                    <a:pt x="862" y="42864"/>
                  </a:lnTo>
                  <a:lnTo>
                    <a:pt x="0" y="45245"/>
                  </a:lnTo>
                  <a:lnTo>
                    <a:pt x="217" y="46832"/>
                  </a:lnTo>
                  <a:lnTo>
                    <a:pt x="1157" y="47890"/>
                  </a:lnTo>
                  <a:lnTo>
                    <a:pt x="4317" y="49066"/>
                  </a:lnTo>
                  <a:lnTo>
                    <a:pt x="15110" y="49882"/>
                  </a:lnTo>
                  <a:lnTo>
                    <a:pt x="19779" y="47835"/>
                  </a:lnTo>
                  <a:lnTo>
                    <a:pt x="31620" y="38608"/>
                  </a:lnTo>
                  <a:lnTo>
                    <a:pt x="38757" y="36575"/>
                  </a:lnTo>
                  <a:lnTo>
                    <a:pt x="58797" y="35729"/>
                  </a:lnTo>
                  <a:lnTo>
                    <a:pt x="60053" y="36519"/>
                  </a:lnTo>
                  <a:lnTo>
                    <a:pt x="60891" y="37840"/>
                  </a:lnTo>
                  <a:lnTo>
                    <a:pt x="61449" y="39514"/>
                  </a:lnTo>
                  <a:lnTo>
                    <a:pt x="68074" y="50193"/>
                  </a:lnTo>
                  <a:lnTo>
                    <a:pt x="69615" y="62893"/>
                  </a:lnTo>
                  <a:lnTo>
                    <a:pt x="76766" y="71339"/>
                  </a:lnTo>
                  <a:lnTo>
                    <a:pt x="96124" y="52960"/>
                  </a:lnTo>
                  <a:lnTo>
                    <a:pt x="100764" y="51319"/>
                  </a:lnTo>
                  <a:lnTo>
                    <a:pt x="136299" y="50016"/>
                  </a:lnTo>
                  <a:lnTo>
                    <a:pt x="170814" y="50007"/>
                  </a:lnTo>
                  <a:lnTo>
                    <a:pt x="191193" y="44303"/>
                  </a:lnTo>
                  <a:lnTo>
                    <a:pt x="204508" y="35533"/>
                  </a:lnTo>
                  <a:lnTo>
                    <a:pt x="207201" y="33213"/>
                  </a:lnTo>
                  <a:lnTo>
                    <a:pt x="241329" y="26157"/>
                  </a:lnTo>
                  <a:lnTo>
                    <a:pt x="265110" y="19039"/>
                  </a:lnTo>
                  <a:lnTo>
                    <a:pt x="269532" y="16399"/>
                  </a:lnTo>
                  <a:lnTo>
                    <a:pt x="269695" y="10912"/>
                  </a:lnTo>
                  <a:lnTo>
                    <a:pt x="268914" y="9656"/>
                  </a:lnTo>
                  <a:lnTo>
                    <a:pt x="267600" y="8818"/>
                  </a:lnTo>
                  <a:lnTo>
                    <a:pt x="265931" y="8260"/>
                  </a:lnTo>
                  <a:lnTo>
                    <a:pt x="242172" y="17977"/>
                  </a:lnTo>
                  <a:lnTo>
                    <a:pt x="214093" y="23335"/>
                  </a:lnTo>
                  <a:lnTo>
                    <a:pt x="189131" y="30815"/>
                  </a:lnTo>
                  <a:lnTo>
                    <a:pt x="185043" y="34037"/>
                  </a:lnTo>
                  <a:lnTo>
                    <a:pt x="180500" y="41850"/>
                  </a:lnTo>
                  <a:lnTo>
                    <a:pt x="177584" y="54098"/>
                  </a:lnTo>
                  <a:lnTo>
                    <a:pt x="176961" y="66587"/>
                  </a:lnTo>
                  <a:lnTo>
                    <a:pt x="177724" y="68204"/>
                  </a:lnTo>
                  <a:lnTo>
                    <a:pt x="179025" y="69281"/>
                  </a:lnTo>
                  <a:lnTo>
                    <a:pt x="182588" y="71273"/>
                  </a:lnTo>
                  <a:lnTo>
                    <a:pt x="186818" y="74804"/>
                  </a:lnTo>
                  <a:lnTo>
                    <a:pt x="201246" y="77462"/>
                  </a:lnTo>
                  <a:lnTo>
                    <a:pt x="213018" y="78249"/>
                  </a:lnTo>
                  <a:lnTo>
                    <a:pt x="218863" y="76317"/>
                  </a:lnTo>
                  <a:lnTo>
                    <a:pt x="226873" y="7143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0" name="SMARTInkShape-1644"/>
            <p:cNvSpPr/>
            <p:nvPr/>
          </p:nvSpPr>
          <p:spPr>
            <a:xfrm>
              <a:off x="6765131" y="3336131"/>
              <a:ext cx="157164" cy="221458"/>
            </a:xfrm>
            <a:custGeom>
              <a:avLst/>
              <a:gdLst/>
              <a:ahLst/>
              <a:cxnLst/>
              <a:rect l="0" t="0" r="0" b="0"/>
              <a:pathLst>
                <a:path w="157164" h="221458">
                  <a:moveTo>
                    <a:pt x="157163" y="0"/>
                  </a:moveTo>
                  <a:lnTo>
                    <a:pt x="153370" y="0"/>
                  </a:lnTo>
                  <a:lnTo>
                    <a:pt x="152253" y="794"/>
                  </a:lnTo>
                  <a:lnTo>
                    <a:pt x="151508" y="2117"/>
                  </a:lnTo>
                  <a:lnTo>
                    <a:pt x="151012" y="3792"/>
                  </a:lnTo>
                  <a:lnTo>
                    <a:pt x="143719" y="12979"/>
                  </a:lnTo>
                  <a:lnTo>
                    <a:pt x="119517" y="45170"/>
                  </a:lnTo>
                  <a:lnTo>
                    <a:pt x="103234" y="70005"/>
                  </a:lnTo>
                  <a:lnTo>
                    <a:pt x="80543" y="85088"/>
                  </a:lnTo>
                  <a:lnTo>
                    <a:pt x="54054" y="99730"/>
                  </a:lnTo>
                  <a:lnTo>
                    <a:pt x="26229" y="126415"/>
                  </a:lnTo>
                  <a:lnTo>
                    <a:pt x="12854" y="151001"/>
                  </a:lnTo>
                  <a:lnTo>
                    <a:pt x="1495" y="185383"/>
                  </a:lnTo>
                  <a:lnTo>
                    <a:pt x="0" y="22145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1" name="SMARTInkShape-1645"/>
            <p:cNvSpPr/>
            <p:nvPr/>
          </p:nvSpPr>
          <p:spPr>
            <a:xfrm>
              <a:off x="6823073" y="3408562"/>
              <a:ext cx="177803" cy="70348"/>
            </a:xfrm>
            <a:custGeom>
              <a:avLst/>
              <a:gdLst/>
              <a:ahLst/>
              <a:cxnLst/>
              <a:rect l="0" t="0" r="0" b="0"/>
              <a:pathLst>
                <a:path w="177803" h="70348">
                  <a:moveTo>
                    <a:pt x="120652" y="6151"/>
                  </a:moveTo>
                  <a:lnTo>
                    <a:pt x="116859" y="6151"/>
                  </a:lnTo>
                  <a:lnTo>
                    <a:pt x="115742" y="5357"/>
                  </a:lnTo>
                  <a:lnTo>
                    <a:pt x="114997" y="4034"/>
                  </a:lnTo>
                  <a:lnTo>
                    <a:pt x="114501" y="2358"/>
                  </a:lnTo>
                  <a:lnTo>
                    <a:pt x="113376" y="1241"/>
                  </a:lnTo>
                  <a:lnTo>
                    <a:pt x="110010" y="0"/>
                  </a:lnTo>
                  <a:lnTo>
                    <a:pt x="108001" y="462"/>
                  </a:lnTo>
                  <a:lnTo>
                    <a:pt x="101382" y="4906"/>
                  </a:lnTo>
                  <a:lnTo>
                    <a:pt x="96741" y="9037"/>
                  </a:lnTo>
                  <a:lnTo>
                    <a:pt x="63120" y="15825"/>
                  </a:lnTo>
                  <a:lnTo>
                    <a:pt x="29883" y="25230"/>
                  </a:lnTo>
                  <a:lnTo>
                    <a:pt x="5220" y="39491"/>
                  </a:lnTo>
                  <a:lnTo>
                    <a:pt x="1880" y="44252"/>
                  </a:lnTo>
                  <a:lnTo>
                    <a:pt x="0" y="51395"/>
                  </a:lnTo>
                  <a:lnTo>
                    <a:pt x="530" y="53776"/>
                  </a:lnTo>
                  <a:lnTo>
                    <a:pt x="3235" y="58538"/>
                  </a:lnTo>
                  <a:lnTo>
                    <a:pt x="11317" y="61184"/>
                  </a:lnTo>
                  <a:lnTo>
                    <a:pt x="22052" y="61566"/>
                  </a:lnTo>
                  <a:lnTo>
                    <a:pt x="56302" y="54426"/>
                  </a:lnTo>
                  <a:lnTo>
                    <a:pt x="77158" y="47372"/>
                  </a:lnTo>
                  <a:lnTo>
                    <a:pt x="82271" y="44315"/>
                  </a:lnTo>
                  <a:lnTo>
                    <a:pt x="90629" y="42191"/>
                  </a:lnTo>
                  <a:lnTo>
                    <a:pt x="91112" y="42878"/>
                  </a:lnTo>
                  <a:lnTo>
                    <a:pt x="91648" y="45757"/>
                  </a:lnTo>
                  <a:lnTo>
                    <a:pt x="90997" y="46843"/>
                  </a:lnTo>
                  <a:lnTo>
                    <a:pt x="89769" y="47566"/>
                  </a:lnTo>
                  <a:lnTo>
                    <a:pt x="88158" y="48048"/>
                  </a:lnTo>
                  <a:lnTo>
                    <a:pt x="87083" y="49163"/>
                  </a:lnTo>
                  <a:lnTo>
                    <a:pt x="83241" y="56657"/>
                  </a:lnTo>
                  <a:lnTo>
                    <a:pt x="78866" y="61988"/>
                  </a:lnTo>
                  <a:lnTo>
                    <a:pt x="77817" y="70116"/>
                  </a:lnTo>
                  <a:lnTo>
                    <a:pt x="81591" y="70347"/>
                  </a:lnTo>
                  <a:lnTo>
                    <a:pt x="85564" y="68284"/>
                  </a:lnTo>
                  <a:lnTo>
                    <a:pt x="89976" y="63928"/>
                  </a:lnTo>
                  <a:lnTo>
                    <a:pt x="96129" y="53344"/>
                  </a:lnTo>
                  <a:lnTo>
                    <a:pt x="98610" y="42254"/>
                  </a:lnTo>
                  <a:lnTo>
                    <a:pt x="99214" y="23749"/>
                  </a:lnTo>
                  <a:lnTo>
                    <a:pt x="99218" y="25349"/>
                  </a:lnTo>
                  <a:lnTo>
                    <a:pt x="100013" y="26093"/>
                  </a:lnTo>
                  <a:lnTo>
                    <a:pt x="105372" y="27386"/>
                  </a:lnTo>
                  <a:lnTo>
                    <a:pt x="105923" y="29611"/>
                  </a:lnTo>
                  <a:lnTo>
                    <a:pt x="106365" y="60191"/>
                  </a:lnTo>
                  <a:lnTo>
                    <a:pt x="106365" y="58479"/>
                  </a:lnTo>
                  <a:lnTo>
                    <a:pt x="107158" y="57705"/>
                  </a:lnTo>
                  <a:lnTo>
                    <a:pt x="112515" y="56361"/>
                  </a:lnTo>
                  <a:lnTo>
                    <a:pt x="125635" y="44778"/>
                  </a:lnTo>
                  <a:lnTo>
                    <a:pt x="134983" y="40327"/>
                  </a:lnTo>
                  <a:lnTo>
                    <a:pt x="139721" y="37215"/>
                  </a:lnTo>
                  <a:lnTo>
                    <a:pt x="147819" y="35053"/>
                  </a:lnTo>
                  <a:lnTo>
                    <a:pt x="159833" y="34734"/>
                  </a:lnTo>
                  <a:lnTo>
                    <a:pt x="161060" y="35525"/>
                  </a:lnTo>
                  <a:lnTo>
                    <a:pt x="161878" y="36846"/>
                  </a:lnTo>
                  <a:lnTo>
                    <a:pt x="162424" y="38520"/>
                  </a:lnTo>
                  <a:lnTo>
                    <a:pt x="163581" y="39636"/>
                  </a:lnTo>
                  <a:lnTo>
                    <a:pt x="166983" y="40877"/>
                  </a:lnTo>
                  <a:lnTo>
                    <a:pt x="177802" y="4186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2" name="SMARTInkShape-1646"/>
            <p:cNvSpPr/>
            <p:nvPr/>
          </p:nvSpPr>
          <p:spPr>
            <a:xfrm>
              <a:off x="7065169" y="3336131"/>
              <a:ext cx="92870" cy="150020"/>
            </a:xfrm>
            <a:custGeom>
              <a:avLst/>
              <a:gdLst/>
              <a:ahLst/>
              <a:cxnLst/>
              <a:rect l="0" t="0" r="0" b="0"/>
              <a:pathLst>
                <a:path w="92870" h="150020">
                  <a:moveTo>
                    <a:pt x="92869" y="0"/>
                  </a:moveTo>
                  <a:lnTo>
                    <a:pt x="92869" y="3792"/>
                  </a:lnTo>
                  <a:lnTo>
                    <a:pt x="92075" y="4910"/>
                  </a:lnTo>
                  <a:lnTo>
                    <a:pt x="90752" y="5655"/>
                  </a:lnTo>
                  <a:lnTo>
                    <a:pt x="89076" y="6151"/>
                  </a:lnTo>
                  <a:lnTo>
                    <a:pt x="87959" y="7276"/>
                  </a:lnTo>
                  <a:lnTo>
                    <a:pt x="80201" y="27233"/>
                  </a:lnTo>
                  <a:lnTo>
                    <a:pt x="68733" y="61259"/>
                  </a:lnTo>
                  <a:lnTo>
                    <a:pt x="61817" y="76006"/>
                  </a:lnTo>
                  <a:lnTo>
                    <a:pt x="31986" y="94223"/>
                  </a:lnTo>
                  <a:lnTo>
                    <a:pt x="18185" y="105641"/>
                  </a:lnTo>
                  <a:lnTo>
                    <a:pt x="12051" y="116008"/>
                  </a:lnTo>
                  <a:lnTo>
                    <a:pt x="5996" y="133482"/>
                  </a:lnTo>
                  <a:lnTo>
                    <a:pt x="2665" y="139494"/>
                  </a:lnTo>
                  <a:lnTo>
                    <a:pt x="0" y="1500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3" name="SMARTInkShape-1647"/>
            <p:cNvSpPr/>
            <p:nvPr/>
          </p:nvSpPr>
          <p:spPr>
            <a:xfrm>
              <a:off x="7022306" y="3436357"/>
              <a:ext cx="207170" cy="85513"/>
            </a:xfrm>
            <a:custGeom>
              <a:avLst/>
              <a:gdLst/>
              <a:ahLst/>
              <a:cxnLst/>
              <a:rect l="0" t="0" r="0" b="0"/>
              <a:pathLst>
                <a:path w="207170" h="85513">
                  <a:moveTo>
                    <a:pt x="0" y="14074"/>
                  </a:moveTo>
                  <a:lnTo>
                    <a:pt x="0" y="10282"/>
                  </a:lnTo>
                  <a:lnTo>
                    <a:pt x="794" y="9165"/>
                  </a:lnTo>
                  <a:lnTo>
                    <a:pt x="2117" y="8420"/>
                  </a:lnTo>
                  <a:lnTo>
                    <a:pt x="3793" y="7923"/>
                  </a:lnTo>
                  <a:lnTo>
                    <a:pt x="12979" y="2217"/>
                  </a:lnTo>
                  <a:lnTo>
                    <a:pt x="43313" y="0"/>
                  </a:lnTo>
                  <a:lnTo>
                    <a:pt x="66030" y="1946"/>
                  </a:lnTo>
                  <a:lnTo>
                    <a:pt x="89420" y="5946"/>
                  </a:lnTo>
                  <a:lnTo>
                    <a:pt x="99538" y="12843"/>
                  </a:lnTo>
                  <a:lnTo>
                    <a:pt x="115177" y="32881"/>
                  </a:lnTo>
                  <a:lnTo>
                    <a:pt x="120894" y="47943"/>
                  </a:lnTo>
                  <a:lnTo>
                    <a:pt x="119083" y="51087"/>
                  </a:lnTo>
                  <a:lnTo>
                    <a:pt x="116426" y="55131"/>
                  </a:lnTo>
                  <a:lnTo>
                    <a:pt x="114581" y="62745"/>
                  </a:lnTo>
                  <a:lnTo>
                    <a:pt x="113693" y="63190"/>
                  </a:lnTo>
                  <a:lnTo>
                    <a:pt x="108173" y="63963"/>
                  </a:lnTo>
                  <a:lnTo>
                    <a:pt x="107835" y="63208"/>
                  </a:lnTo>
                  <a:lnTo>
                    <a:pt x="107164" y="47080"/>
                  </a:lnTo>
                  <a:lnTo>
                    <a:pt x="109277" y="42502"/>
                  </a:lnTo>
                  <a:lnTo>
                    <a:pt x="117100" y="33095"/>
                  </a:lnTo>
                  <a:lnTo>
                    <a:pt x="127742" y="25972"/>
                  </a:lnTo>
                  <a:lnTo>
                    <a:pt x="158712" y="15749"/>
                  </a:lnTo>
                  <a:lnTo>
                    <a:pt x="184229" y="14103"/>
                  </a:lnTo>
                  <a:lnTo>
                    <a:pt x="184732" y="14887"/>
                  </a:lnTo>
                  <a:lnTo>
                    <a:pt x="185290" y="17875"/>
                  </a:lnTo>
                  <a:lnTo>
                    <a:pt x="183422" y="21849"/>
                  </a:lnTo>
                  <a:lnTo>
                    <a:pt x="150436" y="56519"/>
                  </a:lnTo>
                  <a:lnTo>
                    <a:pt x="150142" y="60605"/>
                  </a:lnTo>
                  <a:lnTo>
                    <a:pt x="150895" y="60970"/>
                  </a:lnTo>
                  <a:lnTo>
                    <a:pt x="157806" y="57968"/>
                  </a:lnTo>
                  <a:lnTo>
                    <a:pt x="173624" y="54911"/>
                  </a:lnTo>
                  <a:lnTo>
                    <a:pt x="184265" y="51309"/>
                  </a:lnTo>
                  <a:lnTo>
                    <a:pt x="187137" y="50804"/>
                  </a:lnTo>
                  <a:lnTo>
                    <a:pt x="189052" y="49673"/>
                  </a:lnTo>
                  <a:lnTo>
                    <a:pt x="190328" y="48126"/>
                  </a:lnTo>
                  <a:lnTo>
                    <a:pt x="191179" y="46300"/>
                  </a:lnTo>
                  <a:lnTo>
                    <a:pt x="191747" y="45877"/>
                  </a:lnTo>
                  <a:lnTo>
                    <a:pt x="192125" y="46389"/>
                  </a:lnTo>
                  <a:lnTo>
                    <a:pt x="193667" y="61939"/>
                  </a:lnTo>
                  <a:lnTo>
                    <a:pt x="198534" y="71272"/>
                  </a:lnTo>
                  <a:lnTo>
                    <a:pt x="199032" y="73637"/>
                  </a:lnTo>
                  <a:lnTo>
                    <a:pt x="200156" y="75214"/>
                  </a:lnTo>
                  <a:lnTo>
                    <a:pt x="201700" y="76265"/>
                  </a:lnTo>
                  <a:lnTo>
                    <a:pt x="203523" y="76967"/>
                  </a:lnTo>
                  <a:lnTo>
                    <a:pt x="204738" y="78227"/>
                  </a:lnTo>
                  <a:lnTo>
                    <a:pt x="207169" y="8551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4" name="SMARTInkShape-1648"/>
            <p:cNvSpPr/>
            <p:nvPr/>
          </p:nvSpPr>
          <p:spPr>
            <a:xfrm>
              <a:off x="7222758" y="3450526"/>
              <a:ext cx="63868" cy="71344"/>
            </a:xfrm>
            <a:custGeom>
              <a:avLst/>
              <a:gdLst/>
              <a:ahLst/>
              <a:cxnLst/>
              <a:rect l="0" t="0" r="0" b="0"/>
              <a:pathLst>
                <a:path w="63868" h="71344">
                  <a:moveTo>
                    <a:pt x="63867" y="14193"/>
                  </a:moveTo>
                  <a:lnTo>
                    <a:pt x="60074" y="10401"/>
                  </a:lnTo>
                  <a:lnTo>
                    <a:pt x="53979" y="8538"/>
                  </a:lnTo>
                  <a:lnTo>
                    <a:pt x="46773" y="6917"/>
                  </a:lnTo>
                  <a:lnTo>
                    <a:pt x="37459" y="2336"/>
                  </a:lnTo>
                  <a:lnTo>
                    <a:pt x="11797" y="0"/>
                  </a:lnTo>
                  <a:lnTo>
                    <a:pt x="6858" y="2064"/>
                  </a:lnTo>
                  <a:lnTo>
                    <a:pt x="1013" y="6064"/>
                  </a:lnTo>
                  <a:lnTo>
                    <a:pt x="213" y="8728"/>
                  </a:lnTo>
                  <a:lnTo>
                    <a:pt x="0" y="10550"/>
                  </a:lnTo>
                  <a:lnTo>
                    <a:pt x="1879" y="14690"/>
                  </a:lnTo>
                  <a:lnTo>
                    <a:pt x="32781" y="48193"/>
                  </a:lnTo>
                  <a:lnTo>
                    <a:pt x="34549" y="54870"/>
                  </a:lnTo>
                  <a:lnTo>
                    <a:pt x="35194" y="62814"/>
                  </a:lnTo>
                  <a:lnTo>
                    <a:pt x="29133" y="70228"/>
                  </a:lnTo>
                  <a:lnTo>
                    <a:pt x="21005" y="7134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5" name="SMARTInkShape-1649"/>
            <p:cNvSpPr/>
            <p:nvPr/>
          </p:nvSpPr>
          <p:spPr>
            <a:xfrm>
              <a:off x="7322344" y="3407569"/>
              <a:ext cx="64295" cy="121445"/>
            </a:xfrm>
            <a:custGeom>
              <a:avLst/>
              <a:gdLst/>
              <a:ahLst/>
              <a:cxnLst/>
              <a:rect l="0" t="0" r="0" b="0"/>
              <a:pathLst>
                <a:path w="64295" h="121445">
                  <a:moveTo>
                    <a:pt x="64294" y="0"/>
                  </a:moveTo>
                  <a:lnTo>
                    <a:pt x="58143" y="0"/>
                  </a:lnTo>
                  <a:lnTo>
                    <a:pt x="57812" y="794"/>
                  </a:lnTo>
                  <a:lnTo>
                    <a:pt x="57444" y="3792"/>
                  </a:lnTo>
                  <a:lnTo>
                    <a:pt x="26800" y="22244"/>
                  </a:lnTo>
                  <a:lnTo>
                    <a:pt x="10232" y="45350"/>
                  </a:lnTo>
                  <a:lnTo>
                    <a:pt x="3384" y="59563"/>
                  </a:lnTo>
                  <a:lnTo>
                    <a:pt x="198" y="92870"/>
                  </a:lnTo>
                  <a:lnTo>
                    <a:pt x="0" y="1214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6" name="SMARTInkShape-1650"/>
            <p:cNvSpPr/>
            <p:nvPr/>
          </p:nvSpPr>
          <p:spPr>
            <a:xfrm>
              <a:off x="7279481" y="3493294"/>
              <a:ext cx="100014" cy="14288"/>
            </a:xfrm>
            <a:custGeom>
              <a:avLst/>
              <a:gdLst/>
              <a:ahLst/>
              <a:cxnLst/>
              <a:rect l="0" t="0" r="0" b="0"/>
              <a:pathLst>
                <a:path w="100014" h="14288">
                  <a:moveTo>
                    <a:pt x="0" y="14287"/>
                  </a:moveTo>
                  <a:lnTo>
                    <a:pt x="0" y="7231"/>
                  </a:lnTo>
                  <a:lnTo>
                    <a:pt x="3793" y="7169"/>
                  </a:lnTo>
                  <a:lnTo>
                    <a:pt x="30529" y="995"/>
                  </a:lnTo>
                  <a:lnTo>
                    <a:pt x="64551" y="131"/>
                  </a:lnTo>
                  <a:lnTo>
                    <a:pt x="100013"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7" name="SMARTInkShape-1651"/>
            <p:cNvSpPr/>
            <p:nvPr/>
          </p:nvSpPr>
          <p:spPr>
            <a:xfrm>
              <a:off x="7550944" y="3214688"/>
              <a:ext cx="371476" cy="200026"/>
            </a:xfrm>
            <a:custGeom>
              <a:avLst/>
              <a:gdLst/>
              <a:ahLst/>
              <a:cxnLst/>
              <a:rect l="0" t="0" r="0" b="0"/>
              <a:pathLst>
                <a:path w="371476" h="200026">
                  <a:moveTo>
                    <a:pt x="0" y="0"/>
                  </a:moveTo>
                  <a:lnTo>
                    <a:pt x="31227" y="16792"/>
                  </a:lnTo>
                  <a:lnTo>
                    <a:pt x="64170" y="31921"/>
                  </a:lnTo>
                  <a:lnTo>
                    <a:pt x="96624" y="46323"/>
                  </a:lnTo>
                  <a:lnTo>
                    <a:pt x="131375" y="64525"/>
                  </a:lnTo>
                  <a:lnTo>
                    <a:pt x="166807" y="81119"/>
                  </a:lnTo>
                  <a:lnTo>
                    <a:pt x="190553" y="93996"/>
                  </a:lnTo>
                  <a:lnTo>
                    <a:pt x="216452" y="107657"/>
                  </a:lnTo>
                  <a:lnTo>
                    <a:pt x="243045" y="121666"/>
                  </a:lnTo>
                  <a:lnTo>
                    <a:pt x="268093" y="135830"/>
                  </a:lnTo>
                  <a:lnTo>
                    <a:pt x="292454" y="150062"/>
                  </a:lnTo>
                  <a:lnTo>
                    <a:pt x="324249" y="171462"/>
                  </a:lnTo>
                  <a:lnTo>
                    <a:pt x="348751" y="188651"/>
                  </a:lnTo>
                  <a:lnTo>
                    <a:pt x="371475" y="2000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11" name="SMARTInkShape-Group210"/>
          <p:cNvGrpSpPr/>
          <p:nvPr/>
        </p:nvGrpSpPr>
        <p:grpSpPr>
          <a:xfrm>
            <a:off x="6101083" y="2650358"/>
            <a:ext cx="1571306" cy="478606"/>
            <a:chOff x="6101083" y="2650358"/>
            <a:chExt cx="1571306" cy="478606"/>
          </a:xfrm>
        </p:grpSpPr>
        <p:sp>
          <p:nvSpPr>
            <p:cNvPr id="499" name="SMARTInkShape-1652"/>
            <p:cNvSpPr/>
            <p:nvPr/>
          </p:nvSpPr>
          <p:spPr>
            <a:xfrm>
              <a:off x="6286500" y="2650358"/>
              <a:ext cx="1385889" cy="71412"/>
            </a:xfrm>
            <a:custGeom>
              <a:avLst/>
              <a:gdLst/>
              <a:ahLst/>
              <a:cxnLst/>
              <a:rect l="0" t="0" r="0" b="0"/>
              <a:pathLst>
                <a:path w="1385889" h="71412">
                  <a:moveTo>
                    <a:pt x="0" y="71411"/>
                  </a:moveTo>
                  <a:lnTo>
                    <a:pt x="0" y="67618"/>
                  </a:lnTo>
                  <a:lnTo>
                    <a:pt x="1588" y="66501"/>
                  </a:lnTo>
                  <a:lnTo>
                    <a:pt x="15542" y="64708"/>
                  </a:lnTo>
                  <a:lnTo>
                    <a:pt x="50466" y="59416"/>
                  </a:lnTo>
                  <a:lnTo>
                    <a:pt x="83303" y="57009"/>
                  </a:lnTo>
                  <a:lnTo>
                    <a:pt x="109255" y="53633"/>
                  </a:lnTo>
                  <a:lnTo>
                    <a:pt x="136665" y="49487"/>
                  </a:lnTo>
                  <a:lnTo>
                    <a:pt x="166308" y="44998"/>
                  </a:lnTo>
                  <a:lnTo>
                    <a:pt x="200651" y="40357"/>
                  </a:lnTo>
                  <a:lnTo>
                    <a:pt x="219492" y="38009"/>
                  </a:lnTo>
                  <a:lnTo>
                    <a:pt x="239197" y="35649"/>
                  </a:lnTo>
                  <a:lnTo>
                    <a:pt x="259477" y="33282"/>
                  </a:lnTo>
                  <a:lnTo>
                    <a:pt x="280141" y="30910"/>
                  </a:lnTo>
                  <a:lnTo>
                    <a:pt x="301061" y="28535"/>
                  </a:lnTo>
                  <a:lnTo>
                    <a:pt x="322151" y="26158"/>
                  </a:lnTo>
                  <a:lnTo>
                    <a:pt x="344149" y="23780"/>
                  </a:lnTo>
                  <a:lnTo>
                    <a:pt x="366751" y="21401"/>
                  </a:lnTo>
                  <a:lnTo>
                    <a:pt x="389757" y="19021"/>
                  </a:lnTo>
                  <a:lnTo>
                    <a:pt x="413032" y="16640"/>
                  </a:lnTo>
                  <a:lnTo>
                    <a:pt x="436486" y="14260"/>
                  </a:lnTo>
                  <a:lnTo>
                    <a:pt x="460059" y="11879"/>
                  </a:lnTo>
                  <a:lnTo>
                    <a:pt x="484506" y="10292"/>
                  </a:lnTo>
                  <a:lnTo>
                    <a:pt x="509536" y="9234"/>
                  </a:lnTo>
                  <a:lnTo>
                    <a:pt x="534953" y="8528"/>
                  </a:lnTo>
                  <a:lnTo>
                    <a:pt x="560629" y="8058"/>
                  </a:lnTo>
                  <a:lnTo>
                    <a:pt x="586477" y="7744"/>
                  </a:lnTo>
                  <a:lnTo>
                    <a:pt x="612441" y="7535"/>
                  </a:lnTo>
                  <a:lnTo>
                    <a:pt x="638481" y="6602"/>
                  </a:lnTo>
                  <a:lnTo>
                    <a:pt x="664573" y="5186"/>
                  </a:lnTo>
                  <a:lnTo>
                    <a:pt x="690699" y="3449"/>
                  </a:lnTo>
                  <a:lnTo>
                    <a:pt x="716847" y="2290"/>
                  </a:lnTo>
                  <a:lnTo>
                    <a:pt x="743010" y="1518"/>
                  </a:lnTo>
                  <a:lnTo>
                    <a:pt x="769184" y="1003"/>
                  </a:lnTo>
                  <a:lnTo>
                    <a:pt x="796158" y="660"/>
                  </a:lnTo>
                  <a:lnTo>
                    <a:pt x="823666" y="431"/>
                  </a:lnTo>
                  <a:lnTo>
                    <a:pt x="851529" y="278"/>
                  </a:lnTo>
                  <a:lnTo>
                    <a:pt x="878836" y="177"/>
                  </a:lnTo>
                  <a:lnTo>
                    <a:pt x="905772" y="109"/>
                  </a:lnTo>
                  <a:lnTo>
                    <a:pt x="932461" y="64"/>
                  </a:lnTo>
                  <a:lnTo>
                    <a:pt x="959778" y="33"/>
                  </a:lnTo>
                  <a:lnTo>
                    <a:pt x="987514" y="13"/>
                  </a:lnTo>
                  <a:lnTo>
                    <a:pt x="1015530" y="0"/>
                  </a:lnTo>
                  <a:lnTo>
                    <a:pt x="1042939" y="785"/>
                  </a:lnTo>
                  <a:lnTo>
                    <a:pt x="1069942" y="2102"/>
                  </a:lnTo>
                  <a:lnTo>
                    <a:pt x="1096676" y="3774"/>
                  </a:lnTo>
                  <a:lnTo>
                    <a:pt x="1123230" y="6476"/>
                  </a:lnTo>
                  <a:lnTo>
                    <a:pt x="1149664" y="9864"/>
                  </a:lnTo>
                  <a:lnTo>
                    <a:pt x="1176018" y="13711"/>
                  </a:lnTo>
                  <a:lnTo>
                    <a:pt x="1201524" y="17069"/>
                  </a:lnTo>
                  <a:lnTo>
                    <a:pt x="1226466" y="20102"/>
                  </a:lnTo>
                  <a:lnTo>
                    <a:pt x="1251032" y="22917"/>
                  </a:lnTo>
                  <a:lnTo>
                    <a:pt x="1272965" y="25588"/>
                  </a:lnTo>
                  <a:lnTo>
                    <a:pt x="1293144" y="28162"/>
                  </a:lnTo>
                  <a:lnTo>
                    <a:pt x="1328793" y="32345"/>
                  </a:lnTo>
                  <a:lnTo>
                    <a:pt x="1357867" y="34204"/>
                  </a:lnTo>
                  <a:lnTo>
                    <a:pt x="1385888" y="3569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0" name="SMARTInkShape-1653"/>
            <p:cNvSpPr/>
            <p:nvPr/>
          </p:nvSpPr>
          <p:spPr>
            <a:xfrm>
              <a:off x="6330359" y="2821781"/>
              <a:ext cx="27580" cy="307183"/>
            </a:xfrm>
            <a:custGeom>
              <a:avLst/>
              <a:gdLst/>
              <a:ahLst/>
              <a:cxnLst/>
              <a:rect l="0" t="0" r="0" b="0"/>
              <a:pathLst>
                <a:path w="27580" h="307183">
                  <a:moveTo>
                    <a:pt x="13291" y="0"/>
                  </a:moveTo>
                  <a:lnTo>
                    <a:pt x="13291" y="6151"/>
                  </a:lnTo>
                  <a:lnTo>
                    <a:pt x="9499" y="10642"/>
                  </a:lnTo>
                  <a:lnTo>
                    <a:pt x="7637" y="16901"/>
                  </a:lnTo>
                  <a:lnTo>
                    <a:pt x="6441" y="45231"/>
                  </a:lnTo>
                  <a:lnTo>
                    <a:pt x="6186" y="79442"/>
                  </a:lnTo>
                  <a:lnTo>
                    <a:pt x="4042" y="100268"/>
                  </a:lnTo>
                  <a:lnTo>
                    <a:pt x="0" y="132431"/>
                  </a:lnTo>
                  <a:lnTo>
                    <a:pt x="4109" y="164448"/>
                  </a:lnTo>
                  <a:lnTo>
                    <a:pt x="5744" y="198407"/>
                  </a:lnTo>
                  <a:lnTo>
                    <a:pt x="9860" y="228281"/>
                  </a:lnTo>
                  <a:lnTo>
                    <a:pt x="13406" y="257112"/>
                  </a:lnTo>
                  <a:lnTo>
                    <a:pt x="20507" y="289419"/>
                  </a:lnTo>
                  <a:lnTo>
                    <a:pt x="27579" y="30718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1" name="SMARTInkShape-1654"/>
            <p:cNvSpPr/>
            <p:nvPr/>
          </p:nvSpPr>
          <p:spPr>
            <a:xfrm>
              <a:off x="6101083" y="2800497"/>
              <a:ext cx="316217" cy="235598"/>
            </a:xfrm>
            <a:custGeom>
              <a:avLst/>
              <a:gdLst/>
              <a:ahLst/>
              <a:cxnLst/>
              <a:rect l="0" t="0" r="0" b="0"/>
              <a:pathLst>
                <a:path w="316217" h="235598">
                  <a:moveTo>
                    <a:pt x="13967" y="49859"/>
                  </a:moveTo>
                  <a:lnTo>
                    <a:pt x="10175" y="46067"/>
                  </a:lnTo>
                  <a:lnTo>
                    <a:pt x="8313" y="42088"/>
                  </a:lnTo>
                  <a:lnTo>
                    <a:pt x="7815" y="39916"/>
                  </a:lnTo>
                  <a:lnTo>
                    <a:pt x="1300" y="28373"/>
                  </a:lnTo>
                  <a:lnTo>
                    <a:pt x="0" y="18892"/>
                  </a:lnTo>
                  <a:lnTo>
                    <a:pt x="1481" y="16514"/>
                  </a:lnTo>
                  <a:lnTo>
                    <a:pt x="7359" y="11756"/>
                  </a:lnTo>
                  <a:lnTo>
                    <a:pt x="15263" y="9112"/>
                  </a:lnTo>
                  <a:lnTo>
                    <a:pt x="44447" y="2366"/>
                  </a:lnTo>
                  <a:lnTo>
                    <a:pt x="79108" y="349"/>
                  </a:lnTo>
                  <a:lnTo>
                    <a:pt x="109204" y="0"/>
                  </a:lnTo>
                  <a:lnTo>
                    <a:pt x="143256" y="2013"/>
                  </a:lnTo>
                  <a:lnTo>
                    <a:pt x="176365" y="7637"/>
                  </a:lnTo>
                  <a:lnTo>
                    <a:pt x="206282" y="16447"/>
                  </a:lnTo>
                  <a:lnTo>
                    <a:pt x="235256" y="26995"/>
                  </a:lnTo>
                  <a:lnTo>
                    <a:pt x="253605" y="34141"/>
                  </a:lnTo>
                  <a:lnTo>
                    <a:pt x="288353" y="61107"/>
                  </a:lnTo>
                  <a:lnTo>
                    <a:pt x="311646" y="85491"/>
                  </a:lnTo>
                  <a:lnTo>
                    <a:pt x="314813" y="90283"/>
                  </a:lnTo>
                  <a:lnTo>
                    <a:pt x="316216" y="101956"/>
                  </a:lnTo>
                  <a:lnTo>
                    <a:pt x="312543" y="119800"/>
                  </a:lnTo>
                  <a:lnTo>
                    <a:pt x="307799" y="130156"/>
                  </a:lnTo>
                  <a:lnTo>
                    <a:pt x="281919" y="164248"/>
                  </a:lnTo>
                  <a:lnTo>
                    <a:pt x="249249" y="190051"/>
                  </a:lnTo>
                  <a:lnTo>
                    <a:pt x="220251" y="209343"/>
                  </a:lnTo>
                  <a:lnTo>
                    <a:pt x="189005" y="226324"/>
                  </a:lnTo>
                  <a:lnTo>
                    <a:pt x="177486" y="231476"/>
                  </a:lnTo>
                  <a:lnTo>
                    <a:pt x="156842" y="23559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2" name="SMARTInkShape-1655"/>
            <p:cNvSpPr/>
            <p:nvPr/>
          </p:nvSpPr>
          <p:spPr>
            <a:xfrm>
              <a:off x="6451261" y="2850372"/>
              <a:ext cx="342446" cy="163836"/>
            </a:xfrm>
            <a:custGeom>
              <a:avLst/>
              <a:gdLst/>
              <a:ahLst/>
              <a:cxnLst/>
              <a:rect l="0" t="0" r="0" b="0"/>
              <a:pathLst>
                <a:path w="342446" h="163836">
                  <a:moveTo>
                    <a:pt x="106702" y="28559"/>
                  </a:moveTo>
                  <a:lnTo>
                    <a:pt x="102909" y="28559"/>
                  </a:lnTo>
                  <a:lnTo>
                    <a:pt x="98931" y="30676"/>
                  </a:lnTo>
                  <a:lnTo>
                    <a:pt x="65791" y="56201"/>
                  </a:lnTo>
                  <a:lnTo>
                    <a:pt x="42351" y="75219"/>
                  </a:lnTo>
                  <a:lnTo>
                    <a:pt x="15945" y="106847"/>
                  </a:lnTo>
                  <a:lnTo>
                    <a:pt x="2999" y="130914"/>
                  </a:lnTo>
                  <a:lnTo>
                    <a:pt x="0" y="150968"/>
                  </a:lnTo>
                  <a:lnTo>
                    <a:pt x="1864" y="156517"/>
                  </a:lnTo>
                  <a:lnTo>
                    <a:pt x="3472" y="159108"/>
                  </a:lnTo>
                  <a:lnTo>
                    <a:pt x="5339" y="160836"/>
                  </a:lnTo>
                  <a:lnTo>
                    <a:pt x="9528" y="162755"/>
                  </a:lnTo>
                  <a:lnTo>
                    <a:pt x="16350" y="163835"/>
                  </a:lnTo>
                  <a:lnTo>
                    <a:pt x="31469" y="158497"/>
                  </a:lnTo>
                  <a:lnTo>
                    <a:pt x="45076" y="151285"/>
                  </a:lnTo>
                  <a:lnTo>
                    <a:pt x="58368" y="139447"/>
                  </a:lnTo>
                  <a:lnTo>
                    <a:pt x="77946" y="107080"/>
                  </a:lnTo>
                  <a:lnTo>
                    <a:pt x="82015" y="97589"/>
                  </a:lnTo>
                  <a:lnTo>
                    <a:pt x="85143" y="69458"/>
                  </a:lnTo>
                  <a:lnTo>
                    <a:pt x="84392" y="67731"/>
                  </a:lnTo>
                  <a:lnTo>
                    <a:pt x="83097" y="66580"/>
                  </a:lnTo>
                  <a:lnTo>
                    <a:pt x="81440" y="65813"/>
                  </a:lnTo>
                  <a:lnTo>
                    <a:pt x="80336" y="64507"/>
                  </a:lnTo>
                  <a:lnTo>
                    <a:pt x="78781" y="60465"/>
                  </a:lnTo>
                  <a:lnTo>
                    <a:pt x="78563" y="60943"/>
                  </a:lnTo>
                  <a:lnTo>
                    <a:pt x="78152" y="67875"/>
                  </a:lnTo>
                  <a:lnTo>
                    <a:pt x="80254" y="71962"/>
                  </a:lnTo>
                  <a:lnTo>
                    <a:pt x="83041" y="76424"/>
                  </a:lnTo>
                  <a:lnTo>
                    <a:pt x="88769" y="91914"/>
                  </a:lnTo>
                  <a:lnTo>
                    <a:pt x="102711" y="105187"/>
                  </a:lnTo>
                  <a:lnTo>
                    <a:pt x="118131" y="115381"/>
                  </a:lnTo>
                  <a:lnTo>
                    <a:pt x="132754" y="119636"/>
                  </a:lnTo>
                  <a:lnTo>
                    <a:pt x="165811" y="121381"/>
                  </a:lnTo>
                  <a:lnTo>
                    <a:pt x="170808" y="119291"/>
                  </a:lnTo>
                  <a:lnTo>
                    <a:pt x="180483" y="111481"/>
                  </a:lnTo>
                  <a:lnTo>
                    <a:pt x="183150" y="106953"/>
                  </a:lnTo>
                  <a:lnTo>
                    <a:pt x="183861" y="104634"/>
                  </a:lnTo>
                  <a:lnTo>
                    <a:pt x="182534" y="97824"/>
                  </a:lnTo>
                  <a:lnTo>
                    <a:pt x="179441" y="85066"/>
                  </a:lnTo>
                  <a:lnTo>
                    <a:pt x="177924" y="76692"/>
                  </a:lnTo>
                  <a:lnTo>
                    <a:pt x="162317" y="43338"/>
                  </a:lnTo>
                  <a:lnTo>
                    <a:pt x="160447" y="40793"/>
                  </a:lnTo>
                  <a:lnTo>
                    <a:pt x="158370" y="33732"/>
                  </a:lnTo>
                  <a:lnTo>
                    <a:pt x="157036" y="20056"/>
                  </a:lnTo>
                  <a:lnTo>
                    <a:pt x="157720" y="18128"/>
                  </a:lnTo>
                  <a:lnTo>
                    <a:pt x="158970" y="16843"/>
                  </a:lnTo>
                  <a:lnTo>
                    <a:pt x="164522" y="12917"/>
                  </a:lnTo>
                  <a:lnTo>
                    <a:pt x="173509" y="4479"/>
                  </a:lnTo>
                  <a:lnTo>
                    <a:pt x="180315" y="1982"/>
                  </a:lnTo>
                  <a:lnTo>
                    <a:pt x="212559" y="159"/>
                  </a:lnTo>
                  <a:lnTo>
                    <a:pt x="244436" y="0"/>
                  </a:lnTo>
                  <a:lnTo>
                    <a:pt x="256816" y="785"/>
                  </a:lnTo>
                  <a:lnTo>
                    <a:pt x="281773" y="7260"/>
                  </a:lnTo>
                  <a:lnTo>
                    <a:pt x="292213" y="14768"/>
                  </a:lnTo>
                  <a:lnTo>
                    <a:pt x="298127" y="20102"/>
                  </a:lnTo>
                  <a:lnTo>
                    <a:pt x="299455" y="37394"/>
                  </a:lnTo>
                  <a:lnTo>
                    <a:pt x="295753" y="48816"/>
                  </a:lnTo>
                  <a:lnTo>
                    <a:pt x="271393" y="82219"/>
                  </a:lnTo>
                  <a:lnTo>
                    <a:pt x="261862" y="98963"/>
                  </a:lnTo>
                  <a:lnTo>
                    <a:pt x="255037" y="109062"/>
                  </a:lnTo>
                  <a:lnTo>
                    <a:pt x="245940" y="132353"/>
                  </a:lnTo>
                  <a:lnTo>
                    <a:pt x="246359" y="135061"/>
                  </a:lnTo>
                  <a:lnTo>
                    <a:pt x="248941" y="141319"/>
                  </a:lnTo>
                  <a:lnTo>
                    <a:pt x="249946" y="141832"/>
                  </a:lnTo>
                  <a:lnTo>
                    <a:pt x="253180" y="142403"/>
                  </a:lnTo>
                  <a:lnTo>
                    <a:pt x="257264" y="140540"/>
                  </a:lnTo>
                  <a:lnTo>
                    <a:pt x="292844" y="106705"/>
                  </a:lnTo>
                  <a:lnTo>
                    <a:pt x="296588" y="98745"/>
                  </a:lnTo>
                  <a:lnTo>
                    <a:pt x="299046" y="90709"/>
                  </a:lnTo>
                  <a:lnTo>
                    <a:pt x="304974" y="79083"/>
                  </a:lnTo>
                  <a:lnTo>
                    <a:pt x="305558" y="76529"/>
                  </a:lnTo>
                  <a:lnTo>
                    <a:pt x="306741" y="74827"/>
                  </a:lnTo>
                  <a:lnTo>
                    <a:pt x="308324" y="73692"/>
                  </a:lnTo>
                  <a:lnTo>
                    <a:pt x="313546" y="71555"/>
                  </a:lnTo>
                  <a:lnTo>
                    <a:pt x="314645" y="83615"/>
                  </a:lnTo>
                  <a:lnTo>
                    <a:pt x="318774" y="91350"/>
                  </a:lnTo>
                  <a:lnTo>
                    <a:pt x="321611" y="111248"/>
                  </a:lnTo>
                  <a:lnTo>
                    <a:pt x="328746" y="121299"/>
                  </a:lnTo>
                  <a:lnTo>
                    <a:pt x="332388" y="126133"/>
                  </a:lnTo>
                  <a:lnTo>
                    <a:pt x="336842" y="135704"/>
                  </a:lnTo>
                  <a:lnTo>
                    <a:pt x="342445" y="14285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3" name="SMARTInkShape-1656"/>
            <p:cNvSpPr/>
            <p:nvPr/>
          </p:nvSpPr>
          <p:spPr>
            <a:xfrm>
              <a:off x="6844708" y="2743200"/>
              <a:ext cx="34724" cy="278607"/>
            </a:xfrm>
            <a:custGeom>
              <a:avLst/>
              <a:gdLst/>
              <a:ahLst/>
              <a:cxnLst/>
              <a:rect l="0" t="0" r="0" b="0"/>
              <a:pathLst>
                <a:path w="34724" h="278607">
                  <a:moveTo>
                    <a:pt x="34723" y="0"/>
                  </a:moveTo>
                  <a:lnTo>
                    <a:pt x="30930" y="0"/>
                  </a:lnTo>
                  <a:lnTo>
                    <a:pt x="29813" y="794"/>
                  </a:lnTo>
                  <a:lnTo>
                    <a:pt x="29069" y="2117"/>
                  </a:lnTo>
                  <a:lnTo>
                    <a:pt x="28572" y="3792"/>
                  </a:lnTo>
                  <a:lnTo>
                    <a:pt x="24081" y="9943"/>
                  </a:lnTo>
                  <a:lnTo>
                    <a:pt x="16964" y="43735"/>
                  </a:lnTo>
                  <a:lnTo>
                    <a:pt x="13776" y="78696"/>
                  </a:lnTo>
                  <a:lnTo>
                    <a:pt x="9595" y="110971"/>
                  </a:lnTo>
                  <a:lnTo>
                    <a:pt x="6829" y="143011"/>
                  </a:lnTo>
                  <a:lnTo>
                    <a:pt x="4166" y="176974"/>
                  </a:lnTo>
                  <a:lnTo>
                    <a:pt x="25" y="206849"/>
                  </a:lnTo>
                  <a:lnTo>
                    <a:pt x="0" y="229977"/>
                  </a:lnTo>
                  <a:lnTo>
                    <a:pt x="7836" y="262143"/>
                  </a:lnTo>
                  <a:lnTo>
                    <a:pt x="10867" y="268114"/>
                  </a:lnTo>
                  <a:lnTo>
                    <a:pt x="13292" y="27860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4" name="SMARTInkShape-1657"/>
            <p:cNvSpPr/>
            <p:nvPr/>
          </p:nvSpPr>
          <p:spPr>
            <a:xfrm>
              <a:off x="6936589" y="2771775"/>
              <a:ext cx="21425" cy="214314"/>
            </a:xfrm>
            <a:custGeom>
              <a:avLst/>
              <a:gdLst/>
              <a:ahLst/>
              <a:cxnLst/>
              <a:rect l="0" t="0" r="0" b="0"/>
              <a:pathLst>
                <a:path w="21425" h="214314">
                  <a:moveTo>
                    <a:pt x="21424" y="0"/>
                  </a:moveTo>
                  <a:lnTo>
                    <a:pt x="21424" y="3792"/>
                  </a:lnTo>
                  <a:lnTo>
                    <a:pt x="19307" y="7771"/>
                  </a:lnTo>
                  <a:lnTo>
                    <a:pt x="17631" y="9943"/>
                  </a:lnTo>
                  <a:lnTo>
                    <a:pt x="15769" y="16590"/>
                  </a:lnTo>
                  <a:lnTo>
                    <a:pt x="12605" y="29257"/>
                  </a:lnTo>
                  <a:lnTo>
                    <a:pt x="9567" y="39197"/>
                  </a:lnTo>
                  <a:lnTo>
                    <a:pt x="3664" y="71896"/>
                  </a:lnTo>
                  <a:lnTo>
                    <a:pt x="476" y="107216"/>
                  </a:lnTo>
                  <a:lnTo>
                    <a:pt x="56" y="142089"/>
                  </a:lnTo>
                  <a:lnTo>
                    <a:pt x="0" y="172444"/>
                  </a:lnTo>
                  <a:lnTo>
                    <a:pt x="788" y="194518"/>
                  </a:lnTo>
                  <a:lnTo>
                    <a:pt x="7136" y="21431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5" name="SMARTInkShape-1658"/>
            <p:cNvSpPr/>
            <p:nvPr/>
          </p:nvSpPr>
          <p:spPr>
            <a:xfrm>
              <a:off x="6965309" y="2865003"/>
              <a:ext cx="114148" cy="135373"/>
            </a:xfrm>
            <a:custGeom>
              <a:avLst/>
              <a:gdLst/>
              <a:ahLst/>
              <a:cxnLst/>
              <a:rect l="0" t="0" r="0" b="0"/>
              <a:pathLst>
                <a:path w="114148" h="135373">
                  <a:moveTo>
                    <a:pt x="6991" y="113941"/>
                  </a:moveTo>
                  <a:lnTo>
                    <a:pt x="6991" y="110148"/>
                  </a:lnTo>
                  <a:lnTo>
                    <a:pt x="7785" y="109031"/>
                  </a:lnTo>
                  <a:lnTo>
                    <a:pt x="9108" y="108286"/>
                  </a:lnTo>
                  <a:lnTo>
                    <a:pt x="10784" y="107790"/>
                  </a:lnTo>
                  <a:lnTo>
                    <a:pt x="11901" y="106665"/>
                  </a:lnTo>
                  <a:lnTo>
                    <a:pt x="13142" y="103299"/>
                  </a:lnTo>
                  <a:lnTo>
                    <a:pt x="17927" y="99157"/>
                  </a:lnTo>
                  <a:lnTo>
                    <a:pt x="52382" y="79790"/>
                  </a:lnTo>
                  <a:lnTo>
                    <a:pt x="65772" y="67751"/>
                  </a:lnTo>
                  <a:lnTo>
                    <a:pt x="87831" y="36711"/>
                  </a:lnTo>
                  <a:lnTo>
                    <a:pt x="91268" y="26941"/>
                  </a:lnTo>
                  <a:lnTo>
                    <a:pt x="92589" y="9286"/>
                  </a:lnTo>
                  <a:lnTo>
                    <a:pt x="90542" y="5780"/>
                  </a:lnTo>
                  <a:lnTo>
                    <a:pt x="88886" y="3733"/>
                  </a:lnTo>
                  <a:lnTo>
                    <a:pt x="84928" y="1460"/>
                  </a:lnTo>
                  <a:lnTo>
                    <a:pt x="75920" y="0"/>
                  </a:lnTo>
                  <a:lnTo>
                    <a:pt x="60794" y="505"/>
                  </a:lnTo>
                  <a:lnTo>
                    <a:pt x="37820" y="9593"/>
                  </a:lnTo>
                  <a:lnTo>
                    <a:pt x="30483" y="16235"/>
                  </a:lnTo>
                  <a:lnTo>
                    <a:pt x="23782" y="23685"/>
                  </a:lnTo>
                  <a:lnTo>
                    <a:pt x="11878" y="33135"/>
                  </a:lnTo>
                  <a:lnTo>
                    <a:pt x="5724" y="41250"/>
                  </a:lnTo>
                  <a:lnTo>
                    <a:pt x="2459" y="50149"/>
                  </a:lnTo>
                  <a:lnTo>
                    <a:pt x="0" y="83014"/>
                  </a:lnTo>
                  <a:lnTo>
                    <a:pt x="3685" y="97281"/>
                  </a:lnTo>
                  <a:lnTo>
                    <a:pt x="9755" y="104684"/>
                  </a:lnTo>
                  <a:lnTo>
                    <a:pt x="37926" y="126553"/>
                  </a:lnTo>
                  <a:lnTo>
                    <a:pt x="50902" y="131452"/>
                  </a:lnTo>
                  <a:lnTo>
                    <a:pt x="85710" y="134856"/>
                  </a:lnTo>
                  <a:lnTo>
                    <a:pt x="114147" y="13537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6" name="SMARTInkShape-1659"/>
            <p:cNvSpPr/>
            <p:nvPr/>
          </p:nvSpPr>
          <p:spPr>
            <a:xfrm>
              <a:off x="7129463" y="2757488"/>
              <a:ext cx="14288" cy="250032"/>
            </a:xfrm>
            <a:custGeom>
              <a:avLst/>
              <a:gdLst/>
              <a:ahLst/>
              <a:cxnLst/>
              <a:rect l="0" t="0" r="0" b="0"/>
              <a:pathLst>
                <a:path w="14288" h="250032">
                  <a:moveTo>
                    <a:pt x="14287" y="0"/>
                  </a:moveTo>
                  <a:lnTo>
                    <a:pt x="14287" y="9942"/>
                  </a:lnTo>
                  <a:lnTo>
                    <a:pt x="7805" y="43312"/>
                  </a:lnTo>
                  <a:lnTo>
                    <a:pt x="3438" y="72594"/>
                  </a:lnTo>
                  <a:lnTo>
                    <a:pt x="452" y="107308"/>
                  </a:lnTo>
                  <a:lnTo>
                    <a:pt x="59" y="142895"/>
                  </a:lnTo>
                  <a:lnTo>
                    <a:pt x="7" y="174804"/>
                  </a:lnTo>
                  <a:lnTo>
                    <a:pt x="0" y="205493"/>
                  </a:lnTo>
                  <a:lnTo>
                    <a:pt x="793" y="215949"/>
                  </a:lnTo>
                  <a:lnTo>
                    <a:pt x="7143" y="2500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7" name="SMARTInkShape-1660"/>
            <p:cNvSpPr/>
            <p:nvPr/>
          </p:nvSpPr>
          <p:spPr>
            <a:xfrm>
              <a:off x="7244755" y="2936081"/>
              <a:ext cx="6152" cy="100014"/>
            </a:xfrm>
            <a:custGeom>
              <a:avLst/>
              <a:gdLst/>
              <a:ahLst/>
              <a:cxnLst/>
              <a:rect l="0" t="0" r="0" b="0"/>
              <a:pathLst>
                <a:path w="6152" h="100014">
                  <a:moveTo>
                    <a:pt x="6151" y="0"/>
                  </a:moveTo>
                  <a:lnTo>
                    <a:pt x="2358" y="34528"/>
                  </a:lnTo>
                  <a:lnTo>
                    <a:pt x="0" y="53005"/>
                  </a:lnTo>
                  <a:lnTo>
                    <a:pt x="5749" y="87146"/>
                  </a:lnTo>
                  <a:lnTo>
                    <a:pt x="6151" y="10001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8" name="SMARTInkShape-1661"/>
            <p:cNvSpPr/>
            <p:nvPr/>
          </p:nvSpPr>
          <p:spPr>
            <a:xfrm>
              <a:off x="7236619" y="2850356"/>
              <a:ext cx="21432" cy="28576"/>
            </a:xfrm>
            <a:custGeom>
              <a:avLst/>
              <a:gdLst/>
              <a:ahLst/>
              <a:cxnLst/>
              <a:rect l="0" t="0" r="0" b="0"/>
              <a:pathLst>
                <a:path w="21432" h="28576">
                  <a:moveTo>
                    <a:pt x="21431" y="28575"/>
                  </a:moveTo>
                  <a:lnTo>
                    <a:pt x="21431" y="24783"/>
                  </a:lnTo>
                  <a:lnTo>
                    <a:pt x="20637" y="23666"/>
                  </a:lnTo>
                  <a:lnTo>
                    <a:pt x="19314" y="22921"/>
                  </a:lnTo>
                  <a:lnTo>
                    <a:pt x="17638" y="22424"/>
                  </a:lnTo>
                  <a:lnTo>
                    <a:pt x="16521" y="21300"/>
                  </a:lnTo>
                  <a:lnTo>
                    <a:pt x="12612" y="13792"/>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9" name="SMARTInkShape-1662"/>
            <p:cNvSpPr/>
            <p:nvPr/>
          </p:nvSpPr>
          <p:spPr>
            <a:xfrm>
              <a:off x="7294612" y="2886075"/>
              <a:ext cx="141365" cy="135707"/>
            </a:xfrm>
            <a:custGeom>
              <a:avLst/>
              <a:gdLst/>
              <a:ahLst/>
              <a:cxnLst/>
              <a:rect l="0" t="0" r="0" b="0"/>
              <a:pathLst>
                <a:path w="141365" h="135707">
                  <a:moveTo>
                    <a:pt x="99169" y="0"/>
                  </a:moveTo>
                  <a:lnTo>
                    <a:pt x="93018" y="0"/>
                  </a:lnTo>
                  <a:lnTo>
                    <a:pt x="79105" y="11391"/>
                  </a:lnTo>
                  <a:lnTo>
                    <a:pt x="48718" y="18943"/>
                  </a:lnTo>
                  <a:lnTo>
                    <a:pt x="23223" y="24896"/>
                  </a:lnTo>
                  <a:lnTo>
                    <a:pt x="2002" y="34403"/>
                  </a:lnTo>
                  <a:lnTo>
                    <a:pt x="1053" y="36429"/>
                  </a:lnTo>
                  <a:lnTo>
                    <a:pt x="0" y="42914"/>
                  </a:lnTo>
                  <a:lnTo>
                    <a:pt x="1648" y="48971"/>
                  </a:lnTo>
                  <a:lnTo>
                    <a:pt x="3199" y="51697"/>
                  </a:lnTo>
                  <a:lnTo>
                    <a:pt x="11272" y="56843"/>
                  </a:lnTo>
                  <a:lnTo>
                    <a:pt x="46062" y="71410"/>
                  </a:lnTo>
                  <a:lnTo>
                    <a:pt x="77126" y="84749"/>
                  </a:lnTo>
                  <a:lnTo>
                    <a:pt x="106192" y="97762"/>
                  </a:lnTo>
                  <a:lnTo>
                    <a:pt x="134431" y="115601"/>
                  </a:lnTo>
                  <a:lnTo>
                    <a:pt x="138654" y="120964"/>
                  </a:lnTo>
                  <a:lnTo>
                    <a:pt x="141031" y="128445"/>
                  </a:lnTo>
                  <a:lnTo>
                    <a:pt x="141364" y="130874"/>
                  </a:lnTo>
                  <a:lnTo>
                    <a:pt x="140793" y="132493"/>
                  </a:lnTo>
                  <a:lnTo>
                    <a:pt x="139619" y="133572"/>
                  </a:lnTo>
                  <a:lnTo>
                    <a:pt x="136196" y="134772"/>
                  </a:lnTo>
                  <a:lnTo>
                    <a:pt x="103626" y="135706"/>
                  </a:lnTo>
                  <a:lnTo>
                    <a:pt x="70421" y="134935"/>
                  </a:lnTo>
                  <a:lnTo>
                    <a:pt x="37121" y="126912"/>
                  </a:lnTo>
                  <a:lnTo>
                    <a:pt x="27732" y="1214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0" name="SMARTInkShape-1663"/>
            <p:cNvSpPr/>
            <p:nvPr/>
          </p:nvSpPr>
          <p:spPr>
            <a:xfrm>
              <a:off x="7436644" y="2908947"/>
              <a:ext cx="200026" cy="162867"/>
            </a:xfrm>
            <a:custGeom>
              <a:avLst/>
              <a:gdLst/>
              <a:ahLst/>
              <a:cxnLst/>
              <a:rect l="0" t="0" r="0" b="0"/>
              <a:pathLst>
                <a:path w="200026" h="162867">
                  <a:moveTo>
                    <a:pt x="0" y="19991"/>
                  </a:moveTo>
                  <a:lnTo>
                    <a:pt x="0" y="29933"/>
                  </a:lnTo>
                  <a:lnTo>
                    <a:pt x="2117" y="34464"/>
                  </a:lnTo>
                  <a:lnTo>
                    <a:pt x="3793" y="36783"/>
                  </a:lnTo>
                  <a:lnTo>
                    <a:pt x="6151" y="47632"/>
                  </a:lnTo>
                  <a:lnTo>
                    <a:pt x="7118" y="82934"/>
                  </a:lnTo>
                  <a:lnTo>
                    <a:pt x="7144" y="118476"/>
                  </a:lnTo>
                  <a:lnTo>
                    <a:pt x="7144" y="119551"/>
                  </a:lnTo>
                  <a:lnTo>
                    <a:pt x="7144" y="85756"/>
                  </a:lnTo>
                  <a:lnTo>
                    <a:pt x="7937" y="61959"/>
                  </a:lnTo>
                  <a:lnTo>
                    <a:pt x="12847" y="47419"/>
                  </a:lnTo>
                  <a:lnTo>
                    <a:pt x="35735" y="13351"/>
                  </a:lnTo>
                  <a:lnTo>
                    <a:pt x="47627" y="1801"/>
                  </a:lnTo>
                  <a:lnTo>
                    <a:pt x="52389" y="0"/>
                  </a:lnTo>
                  <a:lnTo>
                    <a:pt x="54769" y="313"/>
                  </a:lnTo>
                  <a:lnTo>
                    <a:pt x="59532" y="2778"/>
                  </a:lnTo>
                  <a:lnTo>
                    <a:pt x="61119" y="4547"/>
                  </a:lnTo>
                  <a:lnTo>
                    <a:pt x="69762" y="20062"/>
                  </a:lnTo>
                  <a:lnTo>
                    <a:pt x="78258" y="54446"/>
                  </a:lnTo>
                  <a:lnTo>
                    <a:pt x="80554" y="61233"/>
                  </a:lnTo>
                  <a:lnTo>
                    <a:pt x="83426" y="66896"/>
                  </a:lnTo>
                  <a:lnTo>
                    <a:pt x="86317" y="81046"/>
                  </a:lnTo>
                  <a:lnTo>
                    <a:pt x="87707" y="82125"/>
                  </a:lnTo>
                  <a:lnTo>
                    <a:pt x="89428" y="82845"/>
                  </a:lnTo>
                  <a:lnTo>
                    <a:pt x="90574" y="84119"/>
                  </a:lnTo>
                  <a:lnTo>
                    <a:pt x="92189" y="88116"/>
                  </a:lnTo>
                  <a:lnTo>
                    <a:pt x="92415" y="87632"/>
                  </a:lnTo>
                  <a:lnTo>
                    <a:pt x="92566" y="86516"/>
                  </a:lnTo>
                  <a:lnTo>
                    <a:pt x="98483" y="76807"/>
                  </a:lnTo>
                  <a:lnTo>
                    <a:pt x="103503" y="63757"/>
                  </a:lnTo>
                  <a:lnTo>
                    <a:pt x="119921" y="39086"/>
                  </a:lnTo>
                  <a:lnTo>
                    <a:pt x="147443" y="16085"/>
                  </a:lnTo>
                  <a:lnTo>
                    <a:pt x="152314" y="14286"/>
                  </a:lnTo>
                  <a:lnTo>
                    <a:pt x="154724" y="14600"/>
                  </a:lnTo>
                  <a:lnTo>
                    <a:pt x="159518" y="17065"/>
                  </a:lnTo>
                  <a:lnTo>
                    <a:pt x="161114" y="18834"/>
                  </a:lnTo>
                  <a:lnTo>
                    <a:pt x="167678" y="37262"/>
                  </a:lnTo>
                  <a:lnTo>
                    <a:pt x="173070" y="66852"/>
                  </a:lnTo>
                  <a:lnTo>
                    <a:pt x="181294" y="101743"/>
                  </a:lnTo>
                  <a:lnTo>
                    <a:pt x="190563" y="133506"/>
                  </a:lnTo>
                  <a:lnTo>
                    <a:pt x="200025" y="16286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34" name="SMARTInkShape-Group211"/>
          <p:cNvGrpSpPr/>
          <p:nvPr/>
        </p:nvGrpSpPr>
        <p:grpSpPr>
          <a:xfrm>
            <a:off x="2914650" y="5272088"/>
            <a:ext cx="2278856" cy="848543"/>
            <a:chOff x="2914650" y="5272088"/>
            <a:chExt cx="2278856" cy="848543"/>
          </a:xfrm>
        </p:grpSpPr>
        <p:sp>
          <p:nvSpPr>
            <p:cNvPr id="512" name="SMARTInkShape-1664"/>
            <p:cNvSpPr/>
            <p:nvPr/>
          </p:nvSpPr>
          <p:spPr>
            <a:xfrm>
              <a:off x="3214696" y="5350670"/>
              <a:ext cx="14280" cy="342901"/>
            </a:xfrm>
            <a:custGeom>
              <a:avLst/>
              <a:gdLst/>
              <a:ahLst/>
              <a:cxnLst/>
              <a:rect l="0" t="0" r="0" b="0"/>
              <a:pathLst>
                <a:path w="14280" h="342901">
                  <a:moveTo>
                    <a:pt x="14279" y="0"/>
                  </a:moveTo>
                  <a:lnTo>
                    <a:pt x="13485" y="25629"/>
                  </a:lnTo>
                  <a:lnTo>
                    <a:pt x="8625" y="52951"/>
                  </a:lnTo>
                  <a:lnTo>
                    <a:pt x="3637" y="84895"/>
                  </a:lnTo>
                  <a:lnTo>
                    <a:pt x="1072" y="110702"/>
                  </a:lnTo>
                  <a:lnTo>
                    <a:pt x="312" y="142249"/>
                  </a:lnTo>
                  <a:lnTo>
                    <a:pt x="86" y="172939"/>
                  </a:lnTo>
                  <a:lnTo>
                    <a:pt x="19" y="205933"/>
                  </a:lnTo>
                  <a:lnTo>
                    <a:pt x="0" y="237052"/>
                  </a:lnTo>
                  <a:lnTo>
                    <a:pt x="3786" y="266381"/>
                  </a:lnTo>
                  <a:lnTo>
                    <a:pt x="6143" y="295180"/>
                  </a:lnTo>
                  <a:lnTo>
                    <a:pt x="12659" y="327345"/>
                  </a:lnTo>
                  <a:lnTo>
                    <a:pt x="14279" y="3429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3" name="SMARTInkShape-1665"/>
            <p:cNvSpPr/>
            <p:nvPr/>
          </p:nvSpPr>
          <p:spPr>
            <a:xfrm>
              <a:off x="2914650" y="5272088"/>
              <a:ext cx="457201" cy="164308"/>
            </a:xfrm>
            <a:custGeom>
              <a:avLst/>
              <a:gdLst/>
              <a:ahLst/>
              <a:cxnLst/>
              <a:rect l="0" t="0" r="0" b="0"/>
              <a:pathLst>
                <a:path w="457201" h="164308">
                  <a:moveTo>
                    <a:pt x="0" y="0"/>
                  </a:moveTo>
                  <a:lnTo>
                    <a:pt x="25629" y="793"/>
                  </a:lnTo>
                  <a:lnTo>
                    <a:pt x="55069" y="7770"/>
                  </a:lnTo>
                  <a:lnTo>
                    <a:pt x="87225" y="16590"/>
                  </a:lnTo>
                  <a:lnTo>
                    <a:pt x="110998" y="24835"/>
                  </a:lnTo>
                  <a:lnTo>
                    <a:pt x="137439" y="33792"/>
                  </a:lnTo>
                  <a:lnTo>
                    <a:pt x="169298" y="43064"/>
                  </a:lnTo>
                  <a:lnTo>
                    <a:pt x="203831" y="53271"/>
                  </a:lnTo>
                  <a:lnTo>
                    <a:pt x="237700" y="65744"/>
                  </a:lnTo>
                  <a:lnTo>
                    <a:pt x="273390" y="81342"/>
                  </a:lnTo>
                  <a:lnTo>
                    <a:pt x="291798" y="89947"/>
                  </a:lnTo>
                  <a:lnTo>
                    <a:pt x="310419" y="98064"/>
                  </a:lnTo>
                  <a:lnTo>
                    <a:pt x="329184" y="105857"/>
                  </a:lnTo>
                  <a:lnTo>
                    <a:pt x="348043" y="113434"/>
                  </a:lnTo>
                  <a:lnTo>
                    <a:pt x="381698" y="128202"/>
                  </a:lnTo>
                  <a:lnTo>
                    <a:pt x="410944" y="141909"/>
                  </a:lnTo>
                  <a:lnTo>
                    <a:pt x="442083" y="156964"/>
                  </a:lnTo>
                  <a:lnTo>
                    <a:pt x="457200" y="16430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4" name="SMARTInkShape-1666"/>
            <p:cNvSpPr/>
            <p:nvPr/>
          </p:nvSpPr>
          <p:spPr>
            <a:xfrm>
              <a:off x="3333401" y="5522120"/>
              <a:ext cx="195085" cy="283910"/>
            </a:xfrm>
            <a:custGeom>
              <a:avLst/>
              <a:gdLst/>
              <a:ahLst/>
              <a:cxnLst/>
              <a:rect l="0" t="0" r="0" b="0"/>
              <a:pathLst>
                <a:path w="195085" h="283910">
                  <a:moveTo>
                    <a:pt x="67024" y="107155"/>
                  </a:moveTo>
                  <a:lnTo>
                    <a:pt x="63232" y="107155"/>
                  </a:lnTo>
                  <a:lnTo>
                    <a:pt x="59253" y="109272"/>
                  </a:lnTo>
                  <a:lnTo>
                    <a:pt x="28621" y="132785"/>
                  </a:lnTo>
                  <a:lnTo>
                    <a:pt x="8864" y="161066"/>
                  </a:lnTo>
                  <a:lnTo>
                    <a:pt x="755" y="179749"/>
                  </a:lnTo>
                  <a:lnTo>
                    <a:pt x="0" y="193395"/>
                  </a:lnTo>
                  <a:lnTo>
                    <a:pt x="5983" y="221557"/>
                  </a:lnTo>
                  <a:lnTo>
                    <a:pt x="16306" y="239124"/>
                  </a:lnTo>
                  <a:lnTo>
                    <a:pt x="44629" y="259282"/>
                  </a:lnTo>
                  <a:lnTo>
                    <a:pt x="76094" y="276435"/>
                  </a:lnTo>
                  <a:lnTo>
                    <a:pt x="108856" y="283909"/>
                  </a:lnTo>
                  <a:lnTo>
                    <a:pt x="131012" y="281411"/>
                  </a:lnTo>
                  <a:lnTo>
                    <a:pt x="152659" y="271852"/>
                  </a:lnTo>
                  <a:lnTo>
                    <a:pt x="162763" y="261316"/>
                  </a:lnTo>
                  <a:lnTo>
                    <a:pt x="183289" y="227410"/>
                  </a:lnTo>
                  <a:lnTo>
                    <a:pt x="192942" y="194292"/>
                  </a:lnTo>
                  <a:lnTo>
                    <a:pt x="195084" y="160790"/>
                  </a:lnTo>
                  <a:lnTo>
                    <a:pt x="191663" y="133013"/>
                  </a:lnTo>
                  <a:lnTo>
                    <a:pt x="185622" y="104675"/>
                  </a:lnTo>
                  <a:lnTo>
                    <a:pt x="175013" y="76169"/>
                  </a:lnTo>
                  <a:lnTo>
                    <a:pt x="152545" y="41995"/>
                  </a:lnTo>
                  <a:lnTo>
                    <a:pt x="129343" y="6539"/>
                  </a:lnTo>
                  <a:lnTo>
                    <a:pt x="124174"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5" name="SMARTInkShape-1667"/>
            <p:cNvSpPr/>
            <p:nvPr/>
          </p:nvSpPr>
          <p:spPr>
            <a:xfrm>
              <a:off x="3500466" y="5529703"/>
              <a:ext cx="192854" cy="270694"/>
            </a:xfrm>
            <a:custGeom>
              <a:avLst/>
              <a:gdLst/>
              <a:ahLst/>
              <a:cxnLst/>
              <a:rect l="0" t="0" r="0" b="0"/>
              <a:pathLst>
                <a:path w="192854" h="270694">
                  <a:moveTo>
                    <a:pt x="21403" y="242447"/>
                  </a:moveTo>
                  <a:lnTo>
                    <a:pt x="21403" y="246239"/>
                  </a:lnTo>
                  <a:lnTo>
                    <a:pt x="20609" y="247357"/>
                  </a:lnTo>
                  <a:lnTo>
                    <a:pt x="19286" y="248101"/>
                  </a:lnTo>
                  <a:lnTo>
                    <a:pt x="17611" y="248599"/>
                  </a:lnTo>
                  <a:lnTo>
                    <a:pt x="11460" y="253089"/>
                  </a:lnTo>
                  <a:lnTo>
                    <a:pt x="9046" y="257231"/>
                  </a:lnTo>
                  <a:lnTo>
                    <a:pt x="8402" y="259447"/>
                  </a:lnTo>
                  <a:lnTo>
                    <a:pt x="7180" y="260924"/>
                  </a:lnTo>
                  <a:lnTo>
                    <a:pt x="3705" y="262565"/>
                  </a:lnTo>
                  <a:lnTo>
                    <a:pt x="2460" y="263797"/>
                  </a:lnTo>
                  <a:lnTo>
                    <a:pt x="68" y="270693"/>
                  </a:lnTo>
                  <a:lnTo>
                    <a:pt x="0" y="267132"/>
                  </a:lnTo>
                  <a:lnTo>
                    <a:pt x="2101" y="263208"/>
                  </a:lnTo>
                  <a:lnTo>
                    <a:pt x="3772" y="261050"/>
                  </a:lnTo>
                  <a:lnTo>
                    <a:pt x="10614" y="227284"/>
                  </a:lnTo>
                  <a:lnTo>
                    <a:pt x="24152" y="192914"/>
                  </a:lnTo>
                  <a:lnTo>
                    <a:pt x="34300" y="160214"/>
                  </a:lnTo>
                  <a:lnTo>
                    <a:pt x="50889" y="126183"/>
                  </a:lnTo>
                  <a:lnTo>
                    <a:pt x="67005" y="96433"/>
                  </a:lnTo>
                  <a:lnTo>
                    <a:pt x="93381" y="64645"/>
                  </a:lnTo>
                  <a:lnTo>
                    <a:pt x="122133" y="29826"/>
                  </a:lnTo>
                  <a:lnTo>
                    <a:pt x="140904" y="9651"/>
                  </a:lnTo>
                  <a:lnTo>
                    <a:pt x="152413" y="2902"/>
                  </a:lnTo>
                  <a:lnTo>
                    <a:pt x="162558" y="0"/>
                  </a:lnTo>
                  <a:lnTo>
                    <a:pt x="165630" y="1872"/>
                  </a:lnTo>
                  <a:lnTo>
                    <a:pt x="167560" y="3483"/>
                  </a:lnTo>
                  <a:lnTo>
                    <a:pt x="169706" y="7388"/>
                  </a:lnTo>
                  <a:lnTo>
                    <a:pt x="177472" y="39506"/>
                  </a:lnTo>
                  <a:lnTo>
                    <a:pt x="178421" y="71554"/>
                  </a:lnTo>
                  <a:lnTo>
                    <a:pt x="182329" y="103474"/>
                  </a:lnTo>
                  <a:lnTo>
                    <a:pt x="185041" y="135443"/>
                  </a:lnTo>
                  <a:lnTo>
                    <a:pt x="192853" y="19244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6" name="SMARTInkShape-1668"/>
            <p:cNvSpPr/>
            <p:nvPr/>
          </p:nvSpPr>
          <p:spPr>
            <a:xfrm>
              <a:off x="3714750" y="5561208"/>
              <a:ext cx="192747" cy="260948"/>
            </a:xfrm>
            <a:custGeom>
              <a:avLst/>
              <a:gdLst/>
              <a:ahLst/>
              <a:cxnLst/>
              <a:rect l="0" t="0" r="0" b="0"/>
              <a:pathLst>
                <a:path w="192747" h="260948">
                  <a:moveTo>
                    <a:pt x="0" y="96642"/>
                  </a:moveTo>
                  <a:lnTo>
                    <a:pt x="0" y="102794"/>
                  </a:lnTo>
                  <a:lnTo>
                    <a:pt x="794" y="103124"/>
                  </a:lnTo>
                  <a:lnTo>
                    <a:pt x="33491" y="103774"/>
                  </a:lnTo>
                  <a:lnTo>
                    <a:pt x="63853" y="103783"/>
                  </a:lnTo>
                  <a:lnTo>
                    <a:pt x="97691" y="103785"/>
                  </a:lnTo>
                  <a:lnTo>
                    <a:pt x="128129" y="101669"/>
                  </a:lnTo>
                  <a:lnTo>
                    <a:pt x="163639" y="89313"/>
                  </a:lnTo>
                  <a:lnTo>
                    <a:pt x="172741" y="83860"/>
                  </a:lnTo>
                  <a:lnTo>
                    <a:pt x="185052" y="67424"/>
                  </a:lnTo>
                  <a:lnTo>
                    <a:pt x="190562" y="55706"/>
                  </a:lnTo>
                  <a:lnTo>
                    <a:pt x="192678" y="34007"/>
                  </a:lnTo>
                  <a:lnTo>
                    <a:pt x="192746" y="31073"/>
                  </a:lnTo>
                  <a:lnTo>
                    <a:pt x="189049" y="19358"/>
                  </a:lnTo>
                  <a:lnTo>
                    <a:pt x="182976" y="12553"/>
                  </a:lnTo>
                  <a:lnTo>
                    <a:pt x="174985" y="7675"/>
                  </a:lnTo>
                  <a:lnTo>
                    <a:pt x="146736" y="0"/>
                  </a:lnTo>
                  <a:lnTo>
                    <a:pt x="111778" y="4131"/>
                  </a:lnTo>
                  <a:lnTo>
                    <a:pt x="92915" y="10141"/>
                  </a:lnTo>
                  <a:lnTo>
                    <a:pt x="76919" y="22417"/>
                  </a:lnTo>
                  <a:lnTo>
                    <a:pt x="56274" y="50561"/>
                  </a:lnTo>
                  <a:lnTo>
                    <a:pt x="46335" y="81689"/>
                  </a:lnTo>
                  <a:lnTo>
                    <a:pt x="44685" y="109057"/>
                  </a:lnTo>
                  <a:lnTo>
                    <a:pt x="48871" y="138068"/>
                  </a:lnTo>
                  <a:lnTo>
                    <a:pt x="55932" y="171446"/>
                  </a:lnTo>
                  <a:lnTo>
                    <a:pt x="67725" y="204883"/>
                  </a:lnTo>
                  <a:lnTo>
                    <a:pt x="85932" y="238321"/>
                  </a:lnTo>
                  <a:lnTo>
                    <a:pt x="100013" y="26094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7" name="SMARTInkShape-1669"/>
            <p:cNvSpPr/>
            <p:nvPr/>
          </p:nvSpPr>
          <p:spPr>
            <a:xfrm>
              <a:off x="3971925" y="5586413"/>
              <a:ext cx="121445" cy="14288"/>
            </a:xfrm>
            <a:custGeom>
              <a:avLst/>
              <a:gdLst/>
              <a:ahLst/>
              <a:cxnLst/>
              <a:rect l="0" t="0" r="0" b="0"/>
              <a:pathLst>
                <a:path w="121445" h="14288">
                  <a:moveTo>
                    <a:pt x="0" y="14287"/>
                  </a:moveTo>
                  <a:lnTo>
                    <a:pt x="3792" y="10495"/>
                  </a:lnTo>
                  <a:lnTo>
                    <a:pt x="5654" y="6516"/>
                  </a:lnTo>
                  <a:lnTo>
                    <a:pt x="6151" y="4344"/>
                  </a:lnTo>
                  <a:lnTo>
                    <a:pt x="7276" y="2896"/>
                  </a:lnTo>
                  <a:lnTo>
                    <a:pt x="10642" y="1287"/>
                  </a:lnTo>
                  <a:lnTo>
                    <a:pt x="45208" y="49"/>
                  </a:lnTo>
                  <a:lnTo>
                    <a:pt x="80277" y="3"/>
                  </a:lnTo>
                  <a:lnTo>
                    <a:pt x="121444"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8" name="SMARTInkShape-1670"/>
            <p:cNvSpPr/>
            <p:nvPr/>
          </p:nvSpPr>
          <p:spPr>
            <a:xfrm>
              <a:off x="4014788" y="5600700"/>
              <a:ext cx="71438" cy="57151"/>
            </a:xfrm>
            <a:custGeom>
              <a:avLst/>
              <a:gdLst/>
              <a:ahLst/>
              <a:cxnLst/>
              <a:rect l="0" t="0" r="0" b="0"/>
              <a:pathLst>
                <a:path w="71438" h="57151">
                  <a:moveTo>
                    <a:pt x="0" y="0"/>
                  </a:moveTo>
                  <a:lnTo>
                    <a:pt x="0" y="3792"/>
                  </a:lnTo>
                  <a:lnTo>
                    <a:pt x="2116" y="7771"/>
                  </a:lnTo>
                  <a:lnTo>
                    <a:pt x="20720" y="31128"/>
                  </a:lnTo>
                  <a:lnTo>
                    <a:pt x="71437" y="5715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9" name="SMARTInkShape-1671"/>
            <p:cNvSpPr/>
            <p:nvPr/>
          </p:nvSpPr>
          <p:spPr>
            <a:xfrm>
              <a:off x="4240414" y="5493838"/>
              <a:ext cx="81556" cy="206876"/>
            </a:xfrm>
            <a:custGeom>
              <a:avLst/>
              <a:gdLst/>
              <a:ahLst/>
              <a:cxnLst/>
              <a:rect l="0" t="0" r="0" b="0"/>
              <a:pathLst>
                <a:path w="81556" h="206876">
                  <a:moveTo>
                    <a:pt x="81555" y="6850"/>
                  </a:moveTo>
                  <a:lnTo>
                    <a:pt x="75404" y="699"/>
                  </a:lnTo>
                  <a:lnTo>
                    <a:pt x="70913" y="0"/>
                  </a:lnTo>
                  <a:lnTo>
                    <a:pt x="37758" y="19618"/>
                  </a:lnTo>
                  <a:lnTo>
                    <a:pt x="17223" y="37182"/>
                  </a:lnTo>
                  <a:lnTo>
                    <a:pt x="11429" y="48028"/>
                  </a:lnTo>
                  <a:lnTo>
                    <a:pt x="452" y="75214"/>
                  </a:lnTo>
                  <a:lnTo>
                    <a:pt x="0" y="87240"/>
                  </a:lnTo>
                  <a:lnTo>
                    <a:pt x="7491" y="121388"/>
                  </a:lnTo>
                  <a:lnTo>
                    <a:pt x="10927" y="142651"/>
                  </a:lnTo>
                  <a:lnTo>
                    <a:pt x="21293" y="163239"/>
                  </a:lnTo>
                  <a:lnTo>
                    <a:pt x="60124" y="2068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0" name="SMARTInkShape-1672"/>
            <p:cNvSpPr/>
            <p:nvPr/>
          </p:nvSpPr>
          <p:spPr>
            <a:xfrm>
              <a:off x="4357991" y="5579461"/>
              <a:ext cx="156860" cy="135085"/>
            </a:xfrm>
            <a:custGeom>
              <a:avLst/>
              <a:gdLst/>
              <a:ahLst/>
              <a:cxnLst/>
              <a:rect l="0" t="0" r="0" b="0"/>
              <a:pathLst>
                <a:path w="156860" h="135085">
                  <a:moveTo>
                    <a:pt x="35415" y="35527"/>
                  </a:moveTo>
                  <a:lnTo>
                    <a:pt x="35415" y="41677"/>
                  </a:lnTo>
                  <a:lnTo>
                    <a:pt x="29712" y="53087"/>
                  </a:lnTo>
                  <a:lnTo>
                    <a:pt x="18622" y="70079"/>
                  </a:lnTo>
                  <a:lnTo>
                    <a:pt x="9346" y="102272"/>
                  </a:lnTo>
                  <a:lnTo>
                    <a:pt x="6267" y="125080"/>
                  </a:lnTo>
                  <a:lnTo>
                    <a:pt x="0" y="135084"/>
                  </a:lnTo>
                  <a:lnTo>
                    <a:pt x="3579" y="131612"/>
                  </a:lnTo>
                  <a:lnTo>
                    <a:pt x="5391" y="127708"/>
                  </a:lnTo>
                  <a:lnTo>
                    <a:pt x="5874" y="125556"/>
                  </a:lnTo>
                  <a:lnTo>
                    <a:pt x="11559" y="115605"/>
                  </a:lnTo>
                  <a:lnTo>
                    <a:pt x="19474" y="85099"/>
                  </a:lnTo>
                  <a:lnTo>
                    <a:pt x="30749" y="52011"/>
                  </a:lnTo>
                  <a:lnTo>
                    <a:pt x="41617" y="32826"/>
                  </a:lnTo>
                  <a:lnTo>
                    <a:pt x="66285" y="4748"/>
                  </a:lnTo>
                  <a:lnTo>
                    <a:pt x="73212" y="2004"/>
                  </a:lnTo>
                  <a:lnTo>
                    <a:pt x="105546" y="0"/>
                  </a:lnTo>
                  <a:lnTo>
                    <a:pt x="129699" y="627"/>
                  </a:lnTo>
                  <a:lnTo>
                    <a:pt x="144027" y="5467"/>
                  </a:lnTo>
                  <a:lnTo>
                    <a:pt x="156859" y="695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1" name="SMARTInkShape-1673"/>
            <p:cNvSpPr/>
            <p:nvPr/>
          </p:nvSpPr>
          <p:spPr>
            <a:xfrm>
              <a:off x="4586375" y="5579270"/>
              <a:ext cx="7057" cy="107156"/>
            </a:xfrm>
            <a:custGeom>
              <a:avLst/>
              <a:gdLst/>
              <a:ahLst/>
              <a:cxnLst/>
              <a:rect l="0" t="0" r="0" b="0"/>
              <a:pathLst>
                <a:path w="7057" h="107156">
                  <a:moveTo>
                    <a:pt x="7056" y="0"/>
                  </a:moveTo>
                  <a:lnTo>
                    <a:pt x="7056" y="3791"/>
                  </a:lnTo>
                  <a:lnTo>
                    <a:pt x="4940" y="7770"/>
                  </a:lnTo>
                  <a:lnTo>
                    <a:pt x="3264" y="9942"/>
                  </a:lnTo>
                  <a:lnTo>
                    <a:pt x="1402" y="16589"/>
                  </a:lnTo>
                  <a:lnTo>
                    <a:pt x="0" y="47759"/>
                  </a:lnTo>
                  <a:lnTo>
                    <a:pt x="711" y="76060"/>
                  </a:lnTo>
                  <a:lnTo>
                    <a:pt x="6395" y="96886"/>
                  </a:lnTo>
                  <a:lnTo>
                    <a:pt x="7056" y="10715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2" name="SMARTInkShape-1674"/>
            <p:cNvSpPr/>
            <p:nvPr/>
          </p:nvSpPr>
          <p:spPr>
            <a:xfrm>
              <a:off x="4686300" y="5443538"/>
              <a:ext cx="56158" cy="271463"/>
            </a:xfrm>
            <a:custGeom>
              <a:avLst/>
              <a:gdLst/>
              <a:ahLst/>
              <a:cxnLst/>
              <a:rect l="0" t="0" r="0" b="0"/>
              <a:pathLst>
                <a:path w="56158" h="271463">
                  <a:moveTo>
                    <a:pt x="50006" y="0"/>
                  </a:moveTo>
                  <a:lnTo>
                    <a:pt x="53798" y="0"/>
                  </a:lnTo>
                  <a:lnTo>
                    <a:pt x="54916" y="1587"/>
                  </a:lnTo>
                  <a:lnTo>
                    <a:pt x="56157" y="7584"/>
                  </a:lnTo>
                  <a:lnTo>
                    <a:pt x="50610" y="39058"/>
                  </a:lnTo>
                  <a:lnTo>
                    <a:pt x="46294" y="71877"/>
                  </a:lnTo>
                  <a:lnTo>
                    <a:pt x="35544" y="107213"/>
                  </a:lnTo>
                  <a:lnTo>
                    <a:pt x="26159" y="139534"/>
                  </a:lnTo>
                  <a:lnTo>
                    <a:pt x="16662" y="171584"/>
                  </a:lnTo>
                  <a:lnTo>
                    <a:pt x="9259" y="205549"/>
                  </a:lnTo>
                  <a:lnTo>
                    <a:pt x="3769" y="235424"/>
                  </a:lnTo>
                  <a:lnTo>
                    <a:pt x="0" y="27146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3" name="SMARTInkShape-1675"/>
            <p:cNvSpPr/>
            <p:nvPr/>
          </p:nvSpPr>
          <p:spPr>
            <a:xfrm>
              <a:off x="4607806" y="5557958"/>
              <a:ext cx="199809" cy="178473"/>
            </a:xfrm>
            <a:custGeom>
              <a:avLst/>
              <a:gdLst/>
              <a:ahLst/>
              <a:cxnLst/>
              <a:rect l="0" t="0" r="0" b="0"/>
              <a:pathLst>
                <a:path w="199809" h="178473">
                  <a:moveTo>
                    <a:pt x="7057" y="21312"/>
                  </a:moveTo>
                  <a:lnTo>
                    <a:pt x="3264" y="17519"/>
                  </a:lnTo>
                  <a:lnTo>
                    <a:pt x="1402" y="13540"/>
                  </a:lnTo>
                  <a:lnTo>
                    <a:pt x="0" y="1254"/>
                  </a:lnTo>
                  <a:lnTo>
                    <a:pt x="4185" y="490"/>
                  </a:lnTo>
                  <a:lnTo>
                    <a:pt x="19806" y="0"/>
                  </a:lnTo>
                  <a:lnTo>
                    <a:pt x="55197" y="9833"/>
                  </a:lnTo>
                  <a:lnTo>
                    <a:pt x="85269" y="19014"/>
                  </a:lnTo>
                  <a:lnTo>
                    <a:pt x="116256" y="30588"/>
                  </a:lnTo>
                  <a:lnTo>
                    <a:pt x="151494" y="47639"/>
                  </a:lnTo>
                  <a:lnTo>
                    <a:pt x="178271" y="65475"/>
                  </a:lnTo>
                  <a:lnTo>
                    <a:pt x="194946" y="86898"/>
                  </a:lnTo>
                  <a:lnTo>
                    <a:pt x="197719" y="94381"/>
                  </a:lnTo>
                  <a:lnTo>
                    <a:pt x="199808" y="126181"/>
                  </a:lnTo>
                  <a:lnTo>
                    <a:pt x="194209" y="145155"/>
                  </a:lnTo>
                  <a:lnTo>
                    <a:pt x="178507" y="17847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4" name="SMARTInkShape-1676"/>
            <p:cNvSpPr/>
            <p:nvPr/>
          </p:nvSpPr>
          <p:spPr>
            <a:xfrm>
              <a:off x="4829175" y="5529263"/>
              <a:ext cx="7145" cy="28576"/>
            </a:xfrm>
            <a:custGeom>
              <a:avLst/>
              <a:gdLst/>
              <a:ahLst/>
              <a:cxnLst/>
              <a:rect l="0" t="0" r="0" b="0"/>
              <a:pathLst>
                <a:path w="7145" h="28576">
                  <a:moveTo>
                    <a:pt x="0" y="28575"/>
                  </a:moveTo>
                  <a:lnTo>
                    <a:pt x="0" y="8249"/>
                  </a:lnTo>
                  <a:lnTo>
                    <a:pt x="7144"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5" name="SMARTInkShape-1677"/>
            <p:cNvSpPr/>
            <p:nvPr/>
          </p:nvSpPr>
          <p:spPr>
            <a:xfrm>
              <a:off x="4879180" y="5657850"/>
              <a:ext cx="78584" cy="107156"/>
            </a:xfrm>
            <a:custGeom>
              <a:avLst/>
              <a:gdLst/>
              <a:ahLst/>
              <a:cxnLst/>
              <a:rect l="0" t="0" r="0" b="0"/>
              <a:pathLst>
                <a:path w="78584" h="107156">
                  <a:moveTo>
                    <a:pt x="78583" y="0"/>
                  </a:moveTo>
                  <a:lnTo>
                    <a:pt x="78583" y="3792"/>
                  </a:lnTo>
                  <a:lnTo>
                    <a:pt x="77789" y="4910"/>
                  </a:lnTo>
                  <a:lnTo>
                    <a:pt x="76466" y="5654"/>
                  </a:lnTo>
                  <a:lnTo>
                    <a:pt x="74790" y="6152"/>
                  </a:lnTo>
                  <a:lnTo>
                    <a:pt x="41172" y="28618"/>
                  </a:lnTo>
                  <a:lnTo>
                    <a:pt x="11973" y="48420"/>
                  </a:lnTo>
                  <a:lnTo>
                    <a:pt x="3901" y="59679"/>
                  </a:lnTo>
                  <a:lnTo>
                    <a:pt x="1734" y="65682"/>
                  </a:lnTo>
                  <a:lnTo>
                    <a:pt x="103" y="98793"/>
                  </a:lnTo>
                  <a:lnTo>
                    <a:pt x="0" y="10715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6" name="SMARTInkShape-1678"/>
            <p:cNvSpPr/>
            <p:nvPr/>
          </p:nvSpPr>
          <p:spPr>
            <a:xfrm>
              <a:off x="4952048" y="5701327"/>
              <a:ext cx="120016" cy="99399"/>
            </a:xfrm>
            <a:custGeom>
              <a:avLst/>
              <a:gdLst/>
              <a:ahLst/>
              <a:cxnLst/>
              <a:rect l="0" t="0" r="0" b="0"/>
              <a:pathLst>
                <a:path w="120016" h="99399">
                  <a:moveTo>
                    <a:pt x="98582" y="27961"/>
                  </a:moveTo>
                  <a:lnTo>
                    <a:pt x="98582" y="17319"/>
                  </a:lnTo>
                  <a:lnTo>
                    <a:pt x="96466" y="13177"/>
                  </a:lnTo>
                  <a:lnTo>
                    <a:pt x="88640" y="4050"/>
                  </a:lnTo>
                  <a:lnTo>
                    <a:pt x="84110" y="1459"/>
                  </a:lnTo>
                  <a:lnTo>
                    <a:pt x="74981" y="0"/>
                  </a:lnTo>
                  <a:lnTo>
                    <a:pt x="52260" y="261"/>
                  </a:lnTo>
                  <a:lnTo>
                    <a:pt x="34851" y="5113"/>
                  </a:lnTo>
                  <a:lnTo>
                    <a:pt x="21054" y="13864"/>
                  </a:lnTo>
                  <a:lnTo>
                    <a:pt x="15707" y="19314"/>
                  </a:lnTo>
                  <a:lnTo>
                    <a:pt x="716" y="41812"/>
                  </a:lnTo>
                  <a:lnTo>
                    <a:pt x="0" y="44339"/>
                  </a:lnTo>
                  <a:lnTo>
                    <a:pt x="317" y="46816"/>
                  </a:lnTo>
                  <a:lnTo>
                    <a:pt x="2788" y="51687"/>
                  </a:lnTo>
                  <a:lnTo>
                    <a:pt x="4556" y="53303"/>
                  </a:lnTo>
                  <a:lnTo>
                    <a:pt x="8639" y="55099"/>
                  </a:lnTo>
                  <a:lnTo>
                    <a:pt x="15401" y="56110"/>
                  </a:lnTo>
                  <a:lnTo>
                    <a:pt x="44881" y="49235"/>
                  </a:lnTo>
                  <a:lnTo>
                    <a:pt x="55461" y="43863"/>
                  </a:lnTo>
                  <a:lnTo>
                    <a:pt x="73378" y="42276"/>
                  </a:lnTo>
                  <a:lnTo>
                    <a:pt x="74636" y="43060"/>
                  </a:lnTo>
                  <a:lnTo>
                    <a:pt x="75475" y="44377"/>
                  </a:lnTo>
                  <a:lnTo>
                    <a:pt x="80846" y="56683"/>
                  </a:lnTo>
                  <a:lnTo>
                    <a:pt x="103368" y="86807"/>
                  </a:lnTo>
                  <a:lnTo>
                    <a:pt x="120015" y="9939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7" name="SMARTInkShape-1679"/>
            <p:cNvSpPr/>
            <p:nvPr/>
          </p:nvSpPr>
          <p:spPr>
            <a:xfrm>
              <a:off x="5179220" y="5522413"/>
              <a:ext cx="14286" cy="192588"/>
            </a:xfrm>
            <a:custGeom>
              <a:avLst/>
              <a:gdLst/>
              <a:ahLst/>
              <a:cxnLst/>
              <a:rect l="0" t="0" r="0" b="0"/>
              <a:pathLst>
                <a:path w="14286" h="192588">
                  <a:moveTo>
                    <a:pt x="0" y="6850"/>
                  </a:moveTo>
                  <a:lnTo>
                    <a:pt x="0" y="0"/>
                  </a:lnTo>
                  <a:lnTo>
                    <a:pt x="0" y="31822"/>
                  </a:lnTo>
                  <a:lnTo>
                    <a:pt x="0" y="59672"/>
                  </a:lnTo>
                  <a:lnTo>
                    <a:pt x="0" y="86265"/>
                  </a:lnTo>
                  <a:lnTo>
                    <a:pt x="2116" y="116370"/>
                  </a:lnTo>
                  <a:lnTo>
                    <a:pt x="5653" y="148308"/>
                  </a:lnTo>
                  <a:lnTo>
                    <a:pt x="8818" y="173647"/>
                  </a:lnTo>
                  <a:lnTo>
                    <a:pt x="14285" y="19258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8" name="SMARTInkShape-1680"/>
            <p:cNvSpPr/>
            <p:nvPr/>
          </p:nvSpPr>
          <p:spPr>
            <a:xfrm>
              <a:off x="4203831" y="5807870"/>
              <a:ext cx="109547" cy="191422"/>
            </a:xfrm>
            <a:custGeom>
              <a:avLst/>
              <a:gdLst/>
              <a:ahLst/>
              <a:cxnLst/>
              <a:rect l="0" t="0" r="0" b="0"/>
              <a:pathLst>
                <a:path w="109547" h="191422">
                  <a:moveTo>
                    <a:pt x="39557" y="0"/>
                  </a:moveTo>
                  <a:lnTo>
                    <a:pt x="35764" y="0"/>
                  </a:lnTo>
                  <a:lnTo>
                    <a:pt x="31786" y="2116"/>
                  </a:lnTo>
                  <a:lnTo>
                    <a:pt x="27372" y="6495"/>
                  </a:lnTo>
                  <a:lnTo>
                    <a:pt x="8589" y="40640"/>
                  </a:lnTo>
                  <a:lnTo>
                    <a:pt x="2347" y="72084"/>
                  </a:lnTo>
                  <a:lnTo>
                    <a:pt x="0" y="86012"/>
                  </a:lnTo>
                  <a:lnTo>
                    <a:pt x="6968" y="121480"/>
                  </a:lnTo>
                  <a:lnTo>
                    <a:pt x="11776" y="149232"/>
                  </a:lnTo>
                  <a:lnTo>
                    <a:pt x="24250" y="168706"/>
                  </a:lnTo>
                  <a:lnTo>
                    <a:pt x="30373" y="174992"/>
                  </a:lnTo>
                  <a:lnTo>
                    <a:pt x="51821" y="187957"/>
                  </a:lnTo>
                  <a:lnTo>
                    <a:pt x="65856" y="191421"/>
                  </a:lnTo>
                  <a:lnTo>
                    <a:pt x="75323" y="190115"/>
                  </a:lnTo>
                  <a:lnTo>
                    <a:pt x="96084" y="184005"/>
                  </a:lnTo>
                  <a:lnTo>
                    <a:pt x="101192" y="180998"/>
                  </a:lnTo>
                  <a:lnTo>
                    <a:pt x="106109" y="179661"/>
                  </a:lnTo>
                  <a:lnTo>
                    <a:pt x="107737" y="178511"/>
                  </a:lnTo>
                  <a:lnTo>
                    <a:pt x="108823" y="176952"/>
                  </a:lnTo>
                  <a:lnTo>
                    <a:pt x="109546" y="175117"/>
                  </a:lnTo>
                  <a:lnTo>
                    <a:pt x="109235" y="173101"/>
                  </a:lnTo>
                  <a:lnTo>
                    <a:pt x="105149" y="164161"/>
                  </a:lnTo>
                  <a:lnTo>
                    <a:pt x="104716" y="161828"/>
                  </a:lnTo>
                  <a:lnTo>
                    <a:pt x="100002" y="157119"/>
                  </a:lnTo>
                  <a:lnTo>
                    <a:pt x="93408" y="153174"/>
                  </a:lnTo>
                  <a:lnTo>
                    <a:pt x="67590" y="144548"/>
                  </a:lnTo>
                  <a:lnTo>
                    <a:pt x="34762" y="142971"/>
                  </a:lnTo>
                  <a:lnTo>
                    <a:pt x="27372" y="145034"/>
                  </a:lnTo>
                  <a:lnTo>
                    <a:pt x="21441" y="147803"/>
                  </a:lnTo>
                  <a:lnTo>
                    <a:pt x="10982" y="15001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9" name="SMARTInkShape-1681"/>
            <p:cNvSpPr/>
            <p:nvPr/>
          </p:nvSpPr>
          <p:spPr>
            <a:xfrm>
              <a:off x="4357688" y="5907880"/>
              <a:ext cx="14288" cy="92871"/>
            </a:xfrm>
            <a:custGeom>
              <a:avLst/>
              <a:gdLst/>
              <a:ahLst/>
              <a:cxnLst/>
              <a:rect l="0" t="0" r="0" b="0"/>
              <a:pathLst>
                <a:path w="14288" h="92871">
                  <a:moveTo>
                    <a:pt x="0" y="0"/>
                  </a:moveTo>
                  <a:lnTo>
                    <a:pt x="0" y="33793"/>
                  </a:lnTo>
                  <a:lnTo>
                    <a:pt x="0" y="69340"/>
                  </a:lnTo>
                  <a:lnTo>
                    <a:pt x="0" y="72421"/>
                  </a:lnTo>
                  <a:lnTo>
                    <a:pt x="2116" y="77960"/>
                  </a:lnTo>
                  <a:lnTo>
                    <a:pt x="14287" y="9287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0" name="SMARTInkShape-1682"/>
            <p:cNvSpPr/>
            <p:nvPr/>
          </p:nvSpPr>
          <p:spPr>
            <a:xfrm>
              <a:off x="4536281" y="5786438"/>
              <a:ext cx="28576" cy="242888"/>
            </a:xfrm>
            <a:custGeom>
              <a:avLst/>
              <a:gdLst/>
              <a:ahLst/>
              <a:cxnLst/>
              <a:rect l="0" t="0" r="0" b="0"/>
              <a:pathLst>
                <a:path w="28576" h="242888">
                  <a:moveTo>
                    <a:pt x="28575" y="0"/>
                  </a:moveTo>
                  <a:lnTo>
                    <a:pt x="28575" y="9942"/>
                  </a:lnTo>
                  <a:lnTo>
                    <a:pt x="22093" y="44900"/>
                  </a:lnTo>
                  <a:lnTo>
                    <a:pt x="19446" y="79454"/>
                  </a:lnTo>
                  <a:lnTo>
                    <a:pt x="15816" y="107415"/>
                  </a:lnTo>
                  <a:lnTo>
                    <a:pt x="12624" y="135807"/>
                  </a:lnTo>
                  <a:lnTo>
                    <a:pt x="8768" y="164328"/>
                  </a:lnTo>
                  <a:lnTo>
                    <a:pt x="5508" y="192887"/>
                  </a:lnTo>
                  <a:lnTo>
                    <a:pt x="725" y="228306"/>
                  </a:lnTo>
                  <a:lnTo>
                    <a:pt x="0" y="24288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1" name="SMARTInkShape-1683"/>
            <p:cNvSpPr/>
            <p:nvPr/>
          </p:nvSpPr>
          <p:spPr>
            <a:xfrm>
              <a:off x="4471988" y="5907880"/>
              <a:ext cx="150019" cy="50009"/>
            </a:xfrm>
            <a:custGeom>
              <a:avLst/>
              <a:gdLst/>
              <a:ahLst/>
              <a:cxnLst/>
              <a:rect l="0" t="0" r="0" b="0"/>
              <a:pathLst>
                <a:path w="150019" h="50009">
                  <a:moveTo>
                    <a:pt x="0" y="0"/>
                  </a:moveTo>
                  <a:lnTo>
                    <a:pt x="0" y="6152"/>
                  </a:lnTo>
                  <a:lnTo>
                    <a:pt x="3792" y="14434"/>
                  </a:lnTo>
                  <a:lnTo>
                    <a:pt x="9887" y="20440"/>
                  </a:lnTo>
                  <a:lnTo>
                    <a:pt x="43730" y="41287"/>
                  </a:lnTo>
                  <a:lnTo>
                    <a:pt x="58329" y="46132"/>
                  </a:lnTo>
                  <a:lnTo>
                    <a:pt x="91455" y="49242"/>
                  </a:lnTo>
                  <a:lnTo>
                    <a:pt x="121164" y="49856"/>
                  </a:lnTo>
                  <a:lnTo>
                    <a:pt x="150018" y="5000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2" name="SMARTInkShape-1684"/>
            <p:cNvSpPr/>
            <p:nvPr/>
          </p:nvSpPr>
          <p:spPr>
            <a:xfrm>
              <a:off x="4707731" y="5872163"/>
              <a:ext cx="57151" cy="228601"/>
            </a:xfrm>
            <a:custGeom>
              <a:avLst/>
              <a:gdLst/>
              <a:ahLst/>
              <a:cxnLst/>
              <a:rect l="0" t="0" r="0" b="0"/>
              <a:pathLst>
                <a:path w="57151" h="228601">
                  <a:moveTo>
                    <a:pt x="57150" y="0"/>
                  </a:moveTo>
                  <a:lnTo>
                    <a:pt x="57150" y="3792"/>
                  </a:lnTo>
                  <a:lnTo>
                    <a:pt x="55034" y="7770"/>
                  </a:lnTo>
                  <a:lnTo>
                    <a:pt x="47207" y="16792"/>
                  </a:lnTo>
                  <a:lnTo>
                    <a:pt x="44794" y="23602"/>
                  </a:lnTo>
                  <a:lnTo>
                    <a:pt x="42133" y="32715"/>
                  </a:lnTo>
                  <a:lnTo>
                    <a:pt x="29607" y="60083"/>
                  </a:lnTo>
                  <a:lnTo>
                    <a:pt x="21737" y="86593"/>
                  </a:lnTo>
                  <a:lnTo>
                    <a:pt x="16495" y="114557"/>
                  </a:lnTo>
                  <a:lnTo>
                    <a:pt x="12825" y="142950"/>
                  </a:lnTo>
                  <a:lnTo>
                    <a:pt x="8827" y="171472"/>
                  </a:lnTo>
                  <a:lnTo>
                    <a:pt x="3684" y="205761"/>
                  </a:lnTo>
                  <a:lnTo>
                    <a:pt x="0" y="2286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3" name="SMARTInkShape-1685"/>
            <p:cNvSpPr/>
            <p:nvPr/>
          </p:nvSpPr>
          <p:spPr>
            <a:xfrm>
              <a:off x="4614863" y="5950745"/>
              <a:ext cx="385763" cy="169886"/>
            </a:xfrm>
            <a:custGeom>
              <a:avLst/>
              <a:gdLst/>
              <a:ahLst/>
              <a:cxnLst/>
              <a:rect l="0" t="0" r="0" b="0"/>
              <a:pathLst>
                <a:path w="385763" h="169886">
                  <a:moveTo>
                    <a:pt x="0" y="0"/>
                  </a:moveTo>
                  <a:lnTo>
                    <a:pt x="0" y="3791"/>
                  </a:lnTo>
                  <a:lnTo>
                    <a:pt x="793" y="4909"/>
                  </a:lnTo>
                  <a:lnTo>
                    <a:pt x="2116" y="5653"/>
                  </a:lnTo>
                  <a:lnTo>
                    <a:pt x="3792" y="6150"/>
                  </a:lnTo>
                  <a:lnTo>
                    <a:pt x="12978" y="13443"/>
                  </a:lnTo>
                  <a:lnTo>
                    <a:pt x="25629" y="24179"/>
                  </a:lnTo>
                  <a:lnTo>
                    <a:pt x="57702" y="37834"/>
                  </a:lnTo>
                  <a:lnTo>
                    <a:pt x="91537" y="47571"/>
                  </a:lnTo>
                  <a:lnTo>
                    <a:pt x="126678" y="55022"/>
                  </a:lnTo>
                  <a:lnTo>
                    <a:pt x="160577" y="56729"/>
                  </a:lnTo>
                  <a:lnTo>
                    <a:pt x="192144" y="56272"/>
                  </a:lnTo>
                  <a:lnTo>
                    <a:pt x="221310" y="51478"/>
                  </a:lnTo>
                  <a:lnTo>
                    <a:pt x="234091" y="49866"/>
                  </a:lnTo>
                  <a:lnTo>
                    <a:pt x="245749" y="44496"/>
                  </a:lnTo>
                  <a:lnTo>
                    <a:pt x="255513" y="37030"/>
                  </a:lnTo>
                  <a:lnTo>
                    <a:pt x="256436" y="34184"/>
                  </a:lnTo>
                  <a:lnTo>
                    <a:pt x="257029" y="25889"/>
                  </a:lnTo>
                  <a:lnTo>
                    <a:pt x="254993" y="21296"/>
                  </a:lnTo>
                  <a:lnTo>
                    <a:pt x="253339" y="18959"/>
                  </a:lnTo>
                  <a:lnTo>
                    <a:pt x="249384" y="16364"/>
                  </a:lnTo>
                  <a:lnTo>
                    <a:pt x="240378" y="14697"/>
                  </a:lnTo>
                  <a:lnTo>
                    <a:pt x="220812" y="22111"/>
                  </a:lnTo>
                  <a:lnTo>
                    <a:pt x="216264" y="24265"/>
                  </a:lnTo>
                  <a:lnTo>
                    <a:pt x="183331" y="59967"/>
                  </a:lnTo>
                  <a:lnTo>
                    <a:pt x="166418" y="86280"/>
                  </a:lnTo>
                  <a:lnTo>
                    <a:pt x="153472" y="116606"/>
                  </a:lnTo>
                  <a:lnTo>
                    <a:pt x="151553" y="129613"/>
                  </a:lnTo>
                  <a:lnTo>
                    <a:pt x="154265" y="146529"/>
                  </a:lnTo>
                  <a:lnTo>
                    <a:pt x="160096" y="157803"/>
                  </a:lnTo>
                  <a:lnTo>
                    <a:pt x="166851" y="166171"/>
                  </a:lnTo>
                  <a:lnTo>
                    <a:pt x="173639" y="169103"/>
                  </a:lnTo>
                  <a:lnTo>
                    <a:pt x="177672" y="169885"/>
                  </a:lnTo>
                  <a:lnTo>
                    <a:pt x="186386" y="168637"/>
                  </a:lnTo>
                  <a:lnTo>
                    <a:pt x="209635" y="163288"/>
                  </a:lnTo>
                  <a:lnTo>
                    <a:pt x="237338" y="144895"/>
                  </a:lnTo>
                  <a:lnTo>
                    <a:pt x="269375" y="109429"/>
                  </a:lnTo>
                  <a:lnTo>
                    <a:pt x="300490" y="80251"/>
                  </a:lnTo>
                  <a:lnTo>
                    <a:pt x="309763" y="75354"/>
                  </a:lnTo>
                  <a:lnTo>
                    <a:pt x="330768" y="72210"/>
                  </a:lnTo>
                  <a:lnTo>
                    <a:pt x="358911" y="72332"/>
                  </a:lnTo>
                  <a:lnTo>
                    <a:pt x="385762" y="7858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41" name="SMARTInkShape-Group212"/>
          <p:cNvGrpSpPr/>
          <p:nvPr/>
        </p:nvGrpSpPr>
        <p:grpSpPr>
          <a:xfrm>
            <a:off x="3607594" y="4936466"/>
            <a:ext cx="482469" cy="349455"/>
            <a:chOff x="3607594" y="4936466"/>
            <a:chExt cx="482469" cy="349455"/>
          </a:xfrm>
        </p:grpSpPr>
        <p:sp>
          <p:nvSpPr>
            <p:cNvPr id="535" name="SMARTInkShape-1686"/>
            <p:cNvSpPr/>
            <p:nvPr/>
          </p:nvSpPr>
          <p:spPr>
            <a:xfrm>
              <a:off x="3614738" y="4936466"/>
              <a:ext cx="178594" cy="221323"/>
            </a:xfrm>
            <a:custGeom>
              <a:avLst/>
              <a:gdLst/>
              <a:ahLst/>
              <a:cxnLst/>
              <a:rect l="0" t="0" r="0" b="0"/>
              <a:pathLst>
                <a:path w="178594" h="221323">
                  <a:moveTo>
                    <a:pt x="0" y="221322"/>
                  </a:moveTo>
                  <a:lnTo>
                    <a:pt x="0" y="217529"/>
                  </a:lnTo>
                  <a:lnTo>
                    <a:pt x="8819" y="185362"/>
                  </a:lnTo>
                  <a:lnTo>
                    <a:pt x="23910" y="152251"/>
                  </a:lnTo>
                  <a:lnTo>
                    <a:pt x="38108" y="117538"/>
                  </a:lnTo>
                  <a:lnTo>
                    <a:pt x="47890" y="87210"/>
                  </a:lnTo>
                  <a:lnTo>
                    <a:pt x="48595" y="81908"/>
                  </a:lnTo>
                  <a:lnTo>
                    <a:pt x="53612" y="71783"/>
                  </a:lnTo>
                  <a:lnTo>
                    <a:pt x="59546" y="61991"/>
                  </a:lnTo>
                  <a:lnTo>
                    <a:pt x="71786" y="28453"/>
                  </a:lnTo>
                  <a:lnTo>
                    <a:pt x="81031" y="13185"/>
                  </a:lnTo>
                  <a:lnTo>
                    <a:pt x="91918" y="5046"/>
                  </a:lnTo>
                  <a:lnTo>
                    <a:pt x="101406" y="1401"/>
                  </a:lnTo>
                  <a:lnTo>
                    <a:pt x="126537" y="0"/>
                  </a:lnTo>
                  <a:lnTo>
                    <a:pt x="145321" y="5595"/>
                  </a:lnTo>
                  <a:lnTo>
                    <a:pt x="178593" y="2129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6" name="SMARTInkShape-1687"/>
            <p:cNvSpPr/>
            <p:nvPr/>
          </p:nvSpPr>
          <p:spPr>
            <a:xfrm>
              <a:off x="3607594" y="4993480"/>
              <a:ext cx="235745" cy="121446"/>
            </a:xfrm>
            <a:custGeom>
              <a:avLst/>
              <a:gdLst/>
              <a:ahLst/>
              <a:cxnLst/>
              <a:rect l="0" t="0" r="0" b="0"/>
              <a:pathLst>
                <a:path w="235745" h="121446">
                  <a:moveTo>
                    <a:pt x="0" y="0"/>
                  </a:moveTo>
                  <a:lnTo>
                    <a:pt x="3792" y="0"/>
                  </a:lnTo>
                  <a:lnTo>
                    <a:pt x="37020" y="8071"/>
                  </a:lnTo>
                  <a:lnTo>
                    <a:pt x="64551" y="18323"/>
                  </a:lnTo>
                  <a:lnTo>
                    <a:pt x="99253" y="26726"/>
                  </a:lnTo>
                  <a:lnTo>
                    <a:pt x="120823" y="33708"/>
                  </a:lnTo>
                  <a:lnTo>
                    <a:pt x="129899" y="35619"/>
                  </a:lnTo>
                  <a:lnTo>
                    <a:pt x="141009" y="41753"/>
                  </a:lnTo>
                  <a:lnTo>
                    <a:pt x="141631" y="42916"/>
                  </a:lnTo>
                  <a:lnTo>
                    <a:pt x="142711" y="48917"/>
                  </a:lnTo>
                  <a:lnTo>
                    <a:pt x="142860" y="66005"/>
                  </a:lnTo>
                  <a:lnTo>
                    <a:pt x="140752" y="71140"/>
                  </a:lnTo>
                  <a:lnTo>
                    <a:pt x="123505" y="92862"/>
                  </a:lnTo>
                  <a:lnTo>
                    <a:pt x="121566" y="97629"/>
                  </a:lnTo>
                  <a:lnTo>
                    <a:pt x="109140" y="114300"/>
                  </a:lnTo>
                  <a:lnTo>
                    <a:pt x="107166" y="121409"/>
                  </a:lnTo>
                  <a:lnTo>
                    <a:pt x="107159" y="117642"/>
                  </a:lnTo>
                  <a:lnTo>
                    <a:pt x="109274" y="113670"/>
                  </a:lnTo>
                  <a:lnTo>
                    <a:pt x="110950" y="111498"/>
                  </a:lnTo>
                  <a:lnTo>
                    <a:pt x="114927" y="109087"/>
                  </a:lnTo>
                  <a:lnTo>
                    <a:pt x="119341" y="107221"/>
                  </a:lnTo>
                  <a:lnTo>
                    <a:pt x="135747" y="94850"/>
                  </a:lnTo>
                  <a:lnTo>
                    <a:pt x="140501" y="92957"/>
                  </a:lnTo>
                  <a:lnTo>
                    <a:pt x="148433" y="88221"/>
                  </a:lnTo>
                  <a:lnTo>
                    <a:pt x="180579" y="85770"/>
                  </a:lnTo>
                  <a:lnTo>
                    <a:pt x="194243" y="85735"/>
                  </a:lnTo>
                  <a:lnTo>
                    <a:pt x="223517" y="92576"/>
                  </a:lnTo>
                  <a:lnTo>
                    <a:pt x="225211" y="93468"/>
                  </a:lnTo>
                  <a:lnTo>
                    <a:pt x="226341" y="94856"/>
                  </a:lnTo>
                  <a:lnTo>
                    <a:pt x="227094" y="96575"/>
                  </a:lnTo>
                  <a:lnTo>
                    <a:pt x="228389" y="97722"/>
                  </a:lnTo>
                  <a:lnTo>
                    <a:pt x="231946" y="98994"/>
                  </a:lnTo>
                  <a:lnTo>
                    <a:pt x="233212" y="100128"/>
                  </a:lnTo>
                  <a:lnTo>
                    <a:pt x="234618" y="103503"/>
                  </a:lnTo>
                  <a:lnTo>
                    <a:pt x="235744" y="12144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7" name="SMARTInkShape-1688"/>
            <p:cNvSpPr/>
            <p:nvPr/>
          </p:nvSpPr>
          <p:spPr>
            <a:xfrm>
              <a:off x="3879143" y="5014913"/>
              <a:ext cx="7058" cy="21433"/>
            </a:xfrm>
            <a:custGeom>
              <a:avLst/>
              <a:gdLst/>
              <a:ahLst/>
              <a:cxnLst/>
              <a:rect l="0" t="0" r="0" b="0"/>
              <a:pathLst>
                <a:path w="7058" h="21433">
                  <a:moveTo>
                    <a:pt x="7057" y="21432"/>
                  </a:moveTo>
                  <a:lnTo>
                    <a:pt x="906" y="15280"/>
                  </a:lnTo>
                  <a:lnTo>
                    <a:pt x="207" y="10789"/>
                  </a:lnTo>
                  <a:lnTo>
                    <a:pt x="0" y="4431"/>
                  </a:lnTo>
                  <a:lnTo>
                    <a:pt x="765" y="2954"/>
                  </a:lnTo>
                  <a:lnTo>
                    <a:pt x="2069" y="1969"/>
                  </a:lnTo>
                  <a:lnTo>
                    <a:pt x="7057"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8" name="SMARTInkShape-1689"/>
            <p:cNvSpPr/>
            <p:nvPr/>
          </p:nvSpPr>
          <p:spPr>
            <a:xfrm>
              <a:off x="3860658" y="5094818"/>
              <a:ext cx="89837" cy="62971"/>
            </a:xfrm>
            <a:custGeom>
              <a:avLst/>
              <a:gdLst/>
              <a:ahLst/>
              <a:cxnLst/>
              <a:rect l="0" t="0" r="0" b="0"/>
              <a:pathLst>
                <a:path w="89837" h="62971">
                  <a:moveTo>
                    <a:pt x="11255" y="34395"/>
                  </a:moveTo>
                  <a:lnTo>
                    <a:pt x="7462" y="34395"/>
                  </a:lnTo>
                  <a:lnTo>
                    <a:pt x="6345" y="35188"/>
                  </a:lnTo>
                  <a:lnTo>
                    <a:pt x="5600" y="36511"/>
                  </a:lnTo>
                  <a:lnTo>
                    <a:pt x="4137" y="48301"/>
                  </a:lnTo>
                  <a:lnTo>
                    <a:pt x="0" y="48607"/>
                  </a:lnTo>
                  <a:lnTo>
                    <a:pt x="3412" y="48672"/>
                  </a:lnTo>
                  <a:lnTo>
                    <a:pt x="3800" y="46560"/>
                  </a:lnTo>
                  <a:lnTo>
                    <a:pt x="4050" y="38738"/>
                  </a:lnTo>
                  <a:lnTo>
                    <a:pt x="6200" y="34208"/>
                  </a:lnTo>
                  <a:lnTo>
                    <a:pt x="9008" y="29549"/>
                  </a:lnTo>
                  <a:lnTo>
                    <a:pt x="11383" y="22464"/>
                  </a:lnTo>
                  <a:lnTo>
                    <a:pt x="14751" y="17715"/>
                  </a:lnTo>
                  <a:lnTo>
                    <a:pt x="18894" y="15076"/>
                  </a:lnTo>
                  <a:lnTo>
                    <a:pt x="23381" y="13108"/>
                  </a:lnTo>
                  <a:lnTo>
                    <a:pt x="38261" y="1655"/>
                  </a:lnTo>
                  <a:lnTo>
                    <a:pt x="46012" y="0"/>
                  </a:lnTo>
                  <a:lnTo>
                    <a:pt x="52631" y="1381"/>
                  </a:lnTo>
                  <a:lnTo>
                    <a:pt x="58219" y="3847"/>
                  </a:lnTo>
                  <a:lnTo>
                    <a:pt x="65828" y="6030"/>
                  </a:lnTo>
                  <a:lnTo>
                    <a:pt x="73109" y="10556"/>
                  </a:lnTo>
                  <a:lnTo>
                    <a:pt x="80294" y="13043"/>
                  </a:lnTo>
                  <a:lnTo>
                    <a:pt x="85065" y="16439"/>
                  </a:lnTo>
                  <a:lnTo>
                    <a:pt x="87716" y="20594"/>
                  </a:lnTo>
                  <a:lnTo>
                    <a:pt x="89417" y="29728"/>
                  </a:lnTo>
                  <a:lnTo>
                    <a:pt x="89836" y="6297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9" name="SMARTInkShape-1690"/>
            <p:cNvSpPr/>
            <p:nvPr/>
          </p:nvSpPr>
          <p:spPr>
            <a:xfrm>
              <a:off x="3964781" y="5130205"/>
              <a:ext cx="53904" cy="155716"/>
            </a:xfrm>
            <a:custGeom>
              <a:avLst/>
              <a:gdLst/>
              <a:ahLst/>
              <a:cxnLst/>
              <a:rect l="0" t="0" r="0" b="0"/>
              <a:pathLst>
                <a:path w="53904" h="155716">
                  <a:moveTo>
                    <a:pt x="42863" y="6150"/>
                  </a:moveTo>
                  <a:lnTo>
                    <a:pt x="36712" y="6150"/>
                  </a:lnTo>
                  <a:lnTo>
                    <a:pt x="36381" y="5358"/>
                  </a:lnTo>
                  <a:lnTo>
                    <a:pt x="35806" y="0"/>
                  </a:lnTo>
                  <a:lnTo>
                    <a:pt x="27960" y="4792"/>
                  </a:lnTo>
                  <a:lnTo>
                    <a:pt x="25784" y="5245"/>
                  </a:lnTo>
                  <a:lnTo>
                    <a:pt x="18929" y="9675"/>
                  </a:lnTo>
                  <a:lnTo>
                    <a:pt x="7559" y="20050"/>
                  </a:lnTo>
                  <a:lnTo>
                    <a:pt x="7267" y="24116"/>
                  </a:lnTo>
                  <a:lnTo>
                    <a:pt x="8020" y="25272"/>
                  </a:lnTo>
                  <a:lnTo>
                    <a:pt x="9315" y="26042"/>
                  </a:lnTo>
                  <a:lnTo>
                    <a:pt x="10973" y="26555"/>
                  </a:lnTo>
                  <a:lnTo>
                    <a:pt x="12872" y="26104"/>
                  </a:lnTo>
                  <a:lnTo>
                    <a:pt x="21622" y="21793"/>
                  </a:lnTo>
                  <a:lnTo>
                    <a:pt x="23940" y="21342"/>
                  </a:lnTo>
                  <a:lnTo>
                    <a:pt x="25485" y="20247"/>
                  </a:lnTo>
                  <a:lnTo>
                    <a:pt x="26515" y="18723"/>
                  </a:lnTo>
                  <a:lnTo>
                    <a:pt x="28453" y="14914"/>
                  </a:lnTo>
                  <a:lnTo>
                    <a:pt x="31960" y="10575"/>
                  </a:lnTo>
                  <a:lnTo>
                    <a:pt x="36165" y="8117"/>
                  </a:lnTo>
                  <a:lnTo>
                    <a:pt x="41540" y="6540"/>
                  </a:lnTo>
                  <a:lnTo>
                    <a:pt x="48897" y="35"/>
                  </a:lnTo>
                  <a:lnTo>
                    <a:pt x="50061" y="486"/>
                  </a:lnTo>
                  <a:lnTo>
                    <a:pt x="53470" y="3104"/>
                  </a:lnTo>
                  <a:lnTo>
                    <a:pt x="53903" y="4120"/>
                  </a:lnTo>
                  <a:lnTo>
                    <a:pt x="53398" y="4797"/>
                  </a:lnTo>
                  <a:lnTo>
                    <a:pt x="52268" y="5248"/>
                  </a:lnTo>
                  <a:lnTo>
                    <a:pt x="51514" y="6343"/>
                  </a:lnTo>
                  <a:lnTo>
                    <a:pt x="49659" y="11676"/>
                  </a:lnTo>
                  <a:lnTo>
                    <a:pt x="46413" y="16015"/>
                  </a:lnTo>
                  <a:lnTo>
                    <a:pt x="44441" y="22706"/>
                  </a:lnTo>
                  <a:lnTo>
                    <a:pt x="41214" y="35398"/>
                  </a:lnTo>
                  <a:lnTo>
                    <a:pt x="37347" y="49213"/>
                  </a:lnTo>
                  <a:lnTo>
                    <a:pt x="35862" y="83260"/>
                  </a:lnTo>
                  <a:lnTo>
                    <a:pt x="34989" y="93603"/>
                  </a:lnTo>
                  <a:lnTo>
                    <a:pt x="23366" y="127557"/>
                  </a:lnTo>
                  <a:lnTo>
                    <a:pt x="21497" y="136309"/>
                  </a:lnTo>
                  <a:lnTo>
                    <a:pt x="15983" y="145699"/>
                  </a:lnTo>
                  <a:lnTo>
                    <a:pt x="8465" y="154634"/>
                  </a:lnTo>
                  <a:lnTo>
                    <a:pt x="5614" y="155487"/>
                  </a:lnTo>
                  <a:lnTo>
                    <a:pt x="3743" y="155715"/>
                  </a:lnTo>
                  <a:lnTo>
                    <a:pt x="2495" y="155073"/>
                  </a:lnTo>
                  <a:lnTo>
                    <a:pt x="0" y="14902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0" name="SMARTInkShape-1691"/>
            <p:cNvSpPr/>
            <p:nvPr/>
          </p:nvSpPr>
          <p:spPr>
            <a:xfrm>
              <a:off x="4029075" y="5100674"/>
              <a:ext cx="60988" cy="78547"/>
            </a:xfrm>
            <a:custGeom>
              <a:avLst/>
              <a:gdLst/>
              <a:ahLst/>
              <a:cxnLst/>
              <a:rect l="0" t="0" r="0" b="0"/>
              <a:pathLst>
                <a:path w="60988" h="78547">
                  <a:moveTo>
                    <a:pt x="0" y="57114"/>
                  </a:moveTo>
                  <a:lnTo>
                    <a:pt x="0" y="53321"/>
                  </a:lnTo>
                  <a:lnTo>
                    <a:pt x="794" y="52204"/>
                  </a:lnTo>
                  <a:lnTo>
                    <a:pt x="2117" y="51459"/>
                  </a:lnTo>
                  <a:lnTo>
                    <a:pt x="12185" y="49372"/>
                  </a:lnTo>
                  <a:lnTo>
                    <a:pt x="19133" y="45118"/>
                  </a:lnTo>
                  <a:lnTo>
                    <a:pt x="26218" y="42711"/>
                  </a:lnTo>
                  <a:lnTo>
                    <a:pt x="33345" y="38118"/>
                  </a:lnTo>
                  <a:lnTo>
                    <a:pt x="40483" y="35610"/>
                  </a:lnTo>
                  <a:lnTo>
                    <a:pt x="47626" y="30986"/>
                  </a:lnTo>
                  <a:lnTo>
                    <a:pt x="52388" y="29628"/>
                  </a:lnTo>
                  <a:lnTo>
                    <a:pt x="53975" y="28470"/>
                  </a:lnTo>
                  <a:lnTo>
                    <a:pt x="55033" y="26905"/>
                  </a:lnTo>
                  <a:lnTo>
                    <a:pt x="57003" y="23050"/>
                  </a:lnTo>
                  <a:lnTo>
                    <a:pt x="60524" y="18691"/>
                  </a:lnTo>
                  <a:lnTo>
                    <a:pt x="60987" y="16417"/>
                  </a:lnTo>
                  <a:lnTo>
                    <a:pt x="60502" y="14108"/>
                  </a:lnTo>
                  <a:lnTo>
                    <a:pt x="58640" y="9425"/>
                  </a:lnTo>
                  <a:lnTo>
                    <a:pt x="57812" y="4697"/>
                  </a:lnTo>
                  <a:lnTo>
                    <a:pt x="56798" y="3120"/>
                  </a:lnTo>
                  <a:lnTo>
                    <a:pt x="55328" y="2067"/>
                  </a:lnTo>
                  <a:lnTo>
                    <a:pt x="51577" y="899"/>
                  </a:lnTo>
                  <a:lnTo>
                    <a:pt x="33306" y="0"/>
                  </a:lnTo>
                  <a:lnTo>
                    <a:pt x="28561" y="2097"/>
                  </a:lnTo>
                  <a:lnTo>
                    <a:pt x="11905" y="16757"/>
                  </a:lnTo>
                  <a:lnTo>
                    <a:pt x="9260" y="21450"/>
                  </a:lnTo>
                  <a:lnTo>
                    <a:pt x="7562" y="30931"/>
                  </a:lnTo>
                  <a:lnTo>
                    <a:pt x="7180" y="55152"/>
                  </a:lnTo>
                  <a:lnTo>
                    <a:pt x="9277" y="62326"/>
                  </a:lnTo>
                  <a:lnTo>
                    <a:pt x="21431" y="7854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542" name="SMARTInkShape-1692"/>
          <p:cNvSpPr/>
          <p:nvPr/>
        </p:nvSpPr>
        <p:spPr>
          <a:xfrm>
            <a:off x="3393281" y="4979195"/>
            <a:ext cx="14289" cy="57151"/>
          </a:xfrm>
          <a:custGeom>
            <a:avLst/>
            <a:gdLst/>
            <a:ahLst/>
            <a:cxnLst/>
            <a:rect l="0" t="0" r="0" b="0"/>
            <a:pathLst>
              <a:path w="14289" h="57151">
                <a:moveTo>
                  <a:pt x="14288" y="0"/>
                </a:moveTo>
                <a:lnTo>
                  <a:pt x="14288" y="6150"/>
                </a:lnTo>
                <a:lnTo>
                  <a:pt x="9378" y="12650"/>
                </a:lnTo>
                <a:lnTo>
                  <a:pt x="7438" y="20117"/>
                </a:lnTo>
                <a:lnTo>
                  <a:pt x="7152" y="32038"/>
                </a:lnTo>
                <a:lnTo>
                  <a:pt x="5031" y="36199"/>
                </a:lnTo>
                <a:lnTo>
                  <a:pt x="994" y="41545"/>
                </a:lnTo>
                <a:lnTo>
                  <a:pt x="87" y="48897"/>
                </a:lnTo>
                <a:lnTo>
                  <a:pt x="0" y="5715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547" name="SMARTInkShape-Group214"/>
          <p:cNvGrpSpPr/>
          <p:nvPr/>
        </p:nvGrpSpPr>
        <p:grpSpPr>
          <a:xfrm>
            <a:off x="3178969" y="4672013"/>
            <a:ext cx="405934" cy="378290"/>
            <a:chOff x="3178969" y="4672013"/>
            <a:chExt cx="405934" cy="378290"/>
          </a:xfrm>
        </p:grpSpPr>
        <p:sp>
          <p:nvSpPr>
            <p:cNvPr id="543" name="SMARTInkShape-1693"/>
            <p:cNvSpPr/>
            <p:nvPr/>
          </p:nvSpPr>
          <p:spPr>
            <a:xfrm>
              <a:off x="3493294" y="4672013"/>
              <a:ext cx="57125" cy="178594"/>
            </a:xfrm>
            <a:custGeom>
              <a:avLst/>
              <a:gdLst/>
              <a:ahLst/>
              <a:cxnLst/>
              <a:rect l="0" t="0" r="0" b="0"/>
              <a:pathLst>
                <a:path w="57125" h="178594">
                  <a:moveTo>
                    <a:pt x="50006" y="0"/>
                  </a:moveTo>
                  <a:lnTo>
                    <a:pt x="53798" y="0"/>
                  </a:lnTo>
                  <a:lnTo>
                    <a:pt x="54915" y="793"/>
                  </a:lnTo>
                  <a:lnTo>
                    <a:pt x="55660" y="2116"/>
                  </a:lnTo>
                  <a:lnTo>
                    <a:pt x="57063" y="13000"/>
                  </a:lnTo>
                  <a:lnTo>
                    <a:pt x="57124" y="17698"/>
                  </a:lnTo>
                  <a:lnTo>
                    <a:pt x="49873" y="39879"/>
                  </a:lnTo>
                  <a:lnTo>
                    <a:pt x="45292" y="48240"/>
                  </a:lnTo>
                  <a:lnTo>
                    <a:pt x="39165" y="83460"/>
                  </a:lnTo>
                  <a:lnTo>
                    <a:pt x="21380" y="114746"/>
                  </a:lnTo>
                  <a:lnTo>
                    <a:pt x="10312" y="138171"/>
                  </a:lnTo>
                  <a:lnTo>
                    <a:pt x="1674" y="172874"/>
                  </a:lnTo>
                  <a:lnTo>
                    <a:pt x="0" y="17859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4" name="SMARTInkShape-1694"/>
            <p:cNvSpPr/>
            <p:nvPr/>
          </p:nvSpPr>
          <p:spPr>
            <a:xfrm>
              <a:off x="3286223" y="4800600"/>
              <a:ext cx="199928" cy="157164"/>
            </a:xfrm>
            <a:custGeom>
              <a:avLst/>
              <a:gdLst/>
              <a:ahLst/>
              <a:cxnLst/>
              <a:rect l="0" t="0" r="0" b="0"/>
              <a:pathLst>
                <a:path w="199928" h="157164">
                  <a:moveTo>
                    <a:pt x="64196" y="0"/>
                  </a:moveTo>
                  <a:lnTo>
                    <a:pt x="30656" y="33539"/>
                  </a:lnTo>
                  <a:lnTo>
                    <a:pt x="8454" y="55742"/>
                  </a:lnTo>
                  <a:lnTo>
                    <a:pt x="2415" y="67485"/>
                  </a:lnTo>
                  <a:lnTo>
                    <a:pt x="0" y="84252"/>
                  </a:lnTo>
                  <a:lnTo>
                    <a:pt x="3723" y="89081"/>
                  </a:lnTo>
                  <a:lnTo>
                    <a:pt x="38772" y="112729"/>
                  </a:lnTo>
                  <a:lnTo>
                    <a:pt x="60941" y="131895"/>
                  </a:lnTo>
                  <a:lnTo>
                    <a:pt x="73606" y="139018"/>
                  </a:lnTo>
                  <a:lnTo>
                    <a:pt x="83223" y="147023"/>
                  </a:lnTo>
                  <a:lnTo>
                    <a:pt x="92351" y="149902"/>
                  </a:lnTo>
                  <a:lnTo>
                    <a:pt x="99609" y="150016"/>
                  </a:lnTo>
                  <a:lnTo>
                    <a:pt x="103616" y="146225"/>
                  </a:lnTo>
                  <a:lnTo>
                    <a:pt x="105528" y="142248"/>
                  </a:lnTo>
                  <a:lnTo>
                    <a:pt x="110761" y="122377"/>
                  </a:lnTo>
                  <a:lnTo>
                    <a:pt x="133275" y="88826"/>
                  </a:lnTo>
                  <a:lnTo>
                    <a:pt x="159446" y="61921"/>
                  </a:lnTo>
                  <a:lnTo>
                    <a:pt x="164208" y="59270"/>
                  </a:lnTo>
                  <a:lnTo>
                    <a:pt x="168971" y="57298"/>
                  </a:lnTo>
                  <a:lnTo>
                    <a:pt x="177085" y="51124"/>
                  </a:lnTo>
                  <a:lnTo>
                    <a:pt x="178349" y="51545"/>
                  </a:lnTo>
                  <a:lnTo>
                    <a:pt x="184523" y="56255"/>
                  </a:lnTo>
                  <a:lnTo>
                    <a:pt x="185143" y="58869"/>
                  </a:lnTo>
                  <a:lnTo>
                    <a:pt x="185541" y="67015"/>
                  </a:lnTo>
                  <a:lnTo>
                    <a:pt x="187713" y="71588"/>
                  </a:lnTo>
                  <a:lnTo>
                    <a:pt x="189403" y="73920"/>
                  </a:lnTo>
                  <a:lnTo>
                    <a:pt x="191782" y="84785"/>
                  </a:lnTo>
                  <a:lnTo>
                    <a:pt x="194861" y="114798"/>
                  </a:lnTo>
                  <a:lnTo>
                    <a:pt x="198426" y="128735"/>
                  </a:lnTo>
                  <a:lnTo>
                    <a:pt x="199927" y="15716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5" name="SMARTInkShape-1695"/>
            <p:cNvSpPr/>
            <p:nvPr/>
          </p:nvSpPr>
          <p:spPr>
            <a:xfrm>
              <a:off x="3382022" y="4907755"/>
              <a:ext cx="104129" cy="71441"/>
            </a:xfrm>
            <a:custGeom>
              <a:avLst/>
              <a:gdLst/>
              <a:ahLst/>
              <a:cxnLst/>
              <a:rect l="0" t="0" r="0" b="0"/>
              <a:pathLst>
                <a:path w="104129" h="71441">
                  <a:moveTo>
                    <a:pt x="4116" y="0"/>
                  </a:moveTo>
                  <a:lnTo>
                    <a:pt x="0" y="0"/>
                  </a:lnTo>
                  <a:lnTo>
                    <a:pt x="1757" y="0"/>
                  </a:lnTo>
                  <a:lnTo>
                    <a:pt x="5184" y="2118"/>
                  </a:lnTo>
                  <a:lnTo>
                    <a:pt x="9353" y="6498"/>
                  </a:lnTo>
                  <a:lnTo>
                    <a:pt x="13851" y="13736"/>
                  </a:lnTo>
                  <a:lnTo>
                    <a:pt x="22730" y="20129"/>
                  </a:lnTo>
                  <a:lnTo>
                    <a:pt x="54691" y="38870"/>
                  </a:lnTo>
                  <a:lnTo>
                    <a:pt x="86123" y="58223"/>
                  </a:lnTo>
                  <a:lnTo>
                    <a:pt x="104128" y="7144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6" name="SMARTInkShape-1696"/>
            <p:cNvSpPr/>
            <p:nvPr/>
          </p:nvSpPr>
          <p:spPr>
            <a:xfrm>
              <a:off x="3178969" y="4750729"/>
              <a:ext cx="405934" cy="299574"/>
            </a:xfrm>
            <a:custGeom>
              <a:avLst/>
              <a:gdLst/>
              <a:ahLst/>
              <a:cxnLst/>
              <a:rect l="0" t="0" r="0" b="0"/>
              <a:pathLst>
                <a:path w="405934" h="299574">
                  <a:moveTo>
                    <a:pt x="0" y="149884"/>
                  </a:moveTo>
                  <a:lnTo>
                    <a:pt x="0" y="156034"/>
                  </a:lnTo>
                  <a:lnTo>
                    <a:pt x="3792" y="164318"/>
                  </a:lnTo>
                  <a:lnTo>
                    <a:pt x="9887" y="170323"/>
                  </a:lnTo>
                  <a:lnTo>
                    <a:pt x="40641" y="197868"/>
                  </a:lnTo>
                  <a:lnTo>
                    <a:pt x="74202" y="227022"/>
                  </a:lnTo>
                  <a:lnTo>
                    <a:pt x="106291" y="247230"/>
                  </a:lnTo>
                  <a:lnTo>
                    <a:pt x="141263" y="261599"/>
                  </a:lnTo>
                  <a:lnTo>
                    <a:pt x="169297" y="273560"/>
                  </a:lnTo>
                  <a:lnTo>
                    <a:pt x="198505" y="283278"/>
                  </a:lnTo>
                  <a:lnTo>
                    <a:pt x="230354" y="294271"/>
                  </a:lnTo>
                  <a:lnTo>
                    <a:pt x="265371" y="298790"/>
                  </a:lnTo>
                  <a:lnTo>
                    <a:pt x="293205" y="299573"/>
                  </a:lnTo>
                  <a:lnTo>
                    <a:pt x="327263" y="296045"/>
                  </a:lnTo>
                  <a:lnTo>
                    <a:pt x="361037" y="277092"/>
                  </a:lnTo>
                  <a:lnTo>
                    <a:pt x="384641" y="255120"/>
                  </a:lnTo>
                  <a:lnTo>
                    <a:pt x="393201" y="241900"/>
                  </a:lnTo>
                  <a:lnTo>
                    <a:pt x="402940" y="206921"/>
                  </a:lnTo>
                  <a:lnTo>
                    <a:pt x="405933" y="185569"/>
                  </a:lnTo>
                  <a:lnTo>
                    <a:pt x="401242" y="157814"/>
                  </a:lnTo>
                  <a:lnTo>
                    <a:pt x="390368" y="127458"/>
                  </a:lnTo>
                  <a:lnTo>
                    <a:pt x="370827" y="92603"/>
                  </a:lnTo>
                  <a:lnTo>
                    <a:pt x="352297" y="67925"/>
                  </a:lnTo>
                  <a:lnTo>
                    <a:pt x="317688" y="38086"/>
                  </a:lnTo>
                  <a:lnTo>
                    <a:pt x="291353" y="19733"/>
                  </a:lnTo>
                  <a:lnTo>
                    <a:pt x="256400" y="7641"/>
                  </a:lnTo>
                  <a:lnTo>
                    <a:pt x="228370" y="2169"/>
                  </a:lnTo>
                  <a:lnTo>
                    <a:pt x="194247" y="320"/>
                  </a:lnTo>
                  <a:lnTo>
                    <a:pt x="164270" y="0"/>
                  </a:lnTo>
                  <a:lnTo>
                    <a:pt x="129991" y="5595"/>
                  </a:lnTo>
                  <a:lnTo>
                    <a:pt x="100290" y="16460"/>
                  </a:lnTo>
                  <a:lnTo>
                    <a:pt x="65124" y="38269"/>
                  </a:lnTo>
                  <a:lnTo>
                    <a:pt x="49370" y="53136"/>
                  </a:lnTo>
                  <a:lnTo>
                    <a:pt x="33881" y="86020"/>
                  </a:lnTo>
                  <a:lnTo>
                    <a:pt x="33050" y="100068"/>
                  </a:lnTo>
                  <a:lnTo>
                    <a:pt x="35191" y="132281"/>
                  </a:lnTo>
                  <a:lnTo>
                    <a:pt x="40524" y="162723"/>
                  </a:lnTo>
                  <a:lnTo>
                    <a:pt x="42862" y="18560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65" name="SMARTInkShape-Group215"/>
          <p:cNvGrpSpPr/>
          <p:nvPr/>
        </p:nvGrpSpPr>
        <p:grpSpPr>
          <a:xfrm>
            <a:off x="4393700" y="4686356"/>
            <a:ext cx="935539" cy="528583"/>
            <a:chOff x="4393700" y="4686356"/>
            <a:chExt cx="935539" cy="528583"/>
          </a:xfrm>
        </p:grpSpPr>
        <p:sp>
          <p:nvSpPr>
            <p:cNvPr id="548" name="SMARTInkShape-1697"/>
            <p:cNvSpPr/>
            <p:nvPr/>
          </p:nvSpPr>
          <p:spPr>
            <a:xfrm>
              <a:off x="4393700" y="4686356"/>
              <a:ext cx="497813" cy="291816"/>
            </a:xfrm>
            <a:custGeom>
              <a:avLst/>
              <a:gdLst/>
              <a:ahLst/>
              <a:cxnLst/>
              <a:rect l="0" t="0" r="0" b="0"/>
              <a:pathLst>
                <a:path w="497813" h="291816">
                  <a:moveTo>
                    <a:pt x="6850" y="85669"/>
                  </a:moveTo>
                  <a:lnTo>
                    <a:pt x="3058" y="89461"/>
                  </a:lnTo>
                  <a:lnTo>
                    <a:pt x="1196" y="93440"/>
                  </a:lnTo>
                  <a:lnTo>
                    <a:pt x="0" y="106254"/>
                  </a:lnTo>
                  <a:lnTo>
                    <a:pt x="3586" y="119461"/>
                  </a:lnTo>
                  <a:lnTo>
                    <a:pt x="12702" y="138146"/>
                  </a:lnTo>
                  <a:lnTo>
                    <a:pt x="38111" y="171549"/>
                  </a:lnTo>
                  <a:lnTo>
                    <a:pt x="65451" y="197296"/>
                  </a:lnTo>
                  <a:lnTo>
                    <a:pt x="99910" y="221361"/>
                  </a:lnTo>
                  <a:lnTo>
                    <a:pt x="135463" y="245207"/>
                  </a:lnTo>
                  <a:lnTo>
                    <a:pt x="171160" y="269024"/>
                  </a:lnTo>
                  <a:lnTo>
                    <a:pt x="205435" y="282372"/>
                  </a:lnTo>
                  <a:lnTo>
                    <a:pt x="233347" y="289384"/>
                  </a:lnTo>
                  <a:lnTo>
                    <a:pt x="260933" y="291815"/>
                  </a:lnTo>
                  <a:lnTo>
                    <a:pt x="294106" y="290519"/>
                  </a:lnTo>
                  <a:lnTo>
                    <a:pt x="321621" y="287123"/>
                  </a:lnTo>
                  <a:lnTo>
                    <a:pt x="340423" y="284742"/>
                  </a:lnTo>
                  <a:lnTo>
                    <a:pt x="368065" y="275270"/>
                  </a:lnTo>
                  <a:lnTo>
                    <a:pt x="399141" y="262439"/>
                  </a:lnTo>
                  <a:lnTo>
                    <a:pt x="434600" y="241004"/>
                  </a:lnTo>
                  <a:lnTo>
                    <a:pt x="451179" y="230207"/>
                  </a:lnTo>
                  <a:lnTo>
                    <a:pt x="475724" y="198047"/>
                  </a:lnTo>
                  <a:lnTo>
                    <a:pt x="487706" y="181055"/>
                  </a:lnTo>
                  <a:lnTo>
                    <a:pt x="497151" y="147314"/>
                  </a:lnTo>
                  <a:lnTo>
                    <a:pt x="497812" y="134498"/>
                  </a:lnTo>
                  <a:lnTo>
                    <a:pt x="491768" y="108984"/>
                  </a:lnTo>
                  <a:lnTo>
                    <a:pt x="475697" y="78626"/>
                  </a:lnTo>
                  <a:lnTo>
                    <a:pt x="465472" y="62592"/>
                  </a:lnTo>
                  <a:lnTo>
                    <a:pt x="433532" y="38256"/>
                  </a:lnTo>
                  <a:lnTo>
                    <a:pt x="412014" y="23064"/>
                  </a:lnTo>
                  <a:lnTo>
                    <a:pt x="378058" y="9691"/>
                  </a:lnTo>
                  <a:lnTo>
                    <a:pt x="349697" y="2105"/>
                  </a:lnTo>
                  <a:lnTo>
                    <a:pt x="314024" y="228"/>
                  </a:lnTo>
                  <a:lnTo>
                    <a:pt x="283338" y="0"/>
                  </a:lnTo>
                  <a:lnTo>
                    <a:pt x="250730" y="3747"/>
                  </a:lnTo>
                  <a:lnTo>
                    <a:pt x="221359" y="8015"/>
                  </a:lnTo>
                  <a:lnTo>
                    <a:pt x="192626" y="20383"/>
                  </a:lnTo>
                  <a:lnTo>
                    <a:pt x="164020" y="30704"/>
                  </a:lnTo>
                  <a:lnTo>
                    <a:pt x="136233" y="46090"/>
                  </a:lnTo>
                  <a:lnTo>
                    <a:pt x="104760" y="73842"/>
                  </a:lnTo>
                  <a:lnTo>
                    <a:pt x="84498" y="97586"/>
                  </a:lnTo>
                  <a:lnTo>
                    <a:pt x="68890" y="132302"/>
                  </a:lnTo>
                  <a:lnTo>
                    <a:pt x="64644" y="162630"/>
                  </a:lnTo>
                  <a:lnTo>
                    <a:pt x="64878" y="192759"/>
                  </a:lnTo>
                  <a:lnTo>
                    <a:pt x="70522" y="209563"/>
                  </a:lnTo>
                  <a:lnTo>
                    <a:pt x="89616" y="243693"/>
                  </a:lnTo>
                  <a:lnTo>
                    <a:pt x="99719" y="25711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49" name="SMARTInkShape-1698"/>
            <p:cNvSpPr/>
            <p:nvPr/>
          </p:nvSpPr>
          <p:spPr>
            <a:xfrm>
              <a:off x="4672013" y="4979212"/>
              <a:ext cx="107157" cy="150002"/>
            </a:xfrm>
            <a:custGeom>
              <a:avLst/>
              <a:gdLst/>
              <a:ahLst/>
              <a:cxnLst/>
              <a:rect l="0" t="0" r="0" b="0"/>
              <a:pathLst>
                <a:path w="107157" h="150002">
                  <a:moveTo>
                    <a:pt x="0" y="150001"/>
                  </a:moveTo>
                  <a:lnTo>
                    <a:pt x="6150" y="150001"/>
                  </a:lnTo>
                  <a:lnTo>
                    <a:pt x="6481" y="149207"/>
                  </a:lnTo>
                  <a:lnTo>
                    <a:pt x="6849" y="146208"/>
                  </a:lnTo>
                  <a:lnTo>
                    <a:pt x="9129" y="142230"/>
                  </a:lnTo>
                  <a:lnTo>
                    <a:pt x="17060" y="129416"/>
                  </a:lnTo>
                  <a:lnTo>
                    <a:pt x="26084" y="97523"/>
                  </a:lnTo>
                  <a:lnTo>
                    <a:pt x="28631" y="84093"/>
                  </a:lnTo>
                  <a:lnTo>
                    <a:pt x="33265" y="73939"/>
                  </a:lnTo>
                  <a:lnTo>
                    <a:pt x="41229" y="42713"/>
                  </a:lnTo>
                  <a:lnTo>
                    <a:pt x="43441" y="24717"/>
                  </a:lnTo>
                  <a:lnTo>
                    <a:pt x="47707" y="16130"/>
                  </a:lnTo>
                  <a:lnTo>
                    <a:pt x="50119" y="5472"/>
                  </a:lnTo>
                  <a:lnTo>
                    <a:pt x="51668" y="3642"/>
                  </a:lnTo>
                  <a:lnTo>
                    <a:pt x="56067" y="705"/>
                  </a:lnTo>
                  <a:lnTo>
                    <a:pt x="80065" y="0"/>
                  </a:lnTo>
                  <a:lnTo>
                    <a:pt x="107156" y="712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0" name="SMARTInkShape-1699"/>
            <p:cNvSpPr/>
            <p:nvPr/>
          </p:nvSpPr>
          <p:spPr>
            <a:xfrm>
              <a:off x="4636294" y="5007770"/>
              <a:ext cx="7145" cy="1"/>
            </a:xfrm>
            <a:custGeom>
              <a:avLst/>
              <a:gdLst/>
              <a:ahLst/>
              <a:cxnLst/>
              <a:rect l="0" t="0" r="0" b="0"/>
              <a:pathLst>
                <a:path w="7145" h="1">
                  <a:moveTo>
                    <a:pt x="7144" y="0"/>
                  </a:move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1" name="SMARTInkShape-1700"/>
            <p:cNvSpPr/>
            <p:nvPr/>
          </p:nvSpPr>
          <p:spPr>
            <a:xfrm>
              <a:off x="4936330" y="4929188"/>
              <a:ext cx="124597" cy="213953"/>
            </a:xfrm>
            <a:custGeom>
              <a:avLst/>
              <a:gdLst/>
              <a:ahLst/>
              <a:cxnLst/>
              <a:rect l="0" t="0" r="0" b="0"/>
              <a:pathLst>
                <a:path w="124597" h="213953">
                  <a:moveTo>
                    <a:pt x="28575" y="0"/>
                  </a:moveTo>
                  <a:lnTo>
                    <a:pt x="28575" y="34328"/>
                  </a:lnTo>
                  <a:lnTo>
                    <a:pt x="27783" y="66239"/>
                  </a:lnTo>
                  <a:lnTo>
                    <a:pt x="22094" y="100121"/>
                  </a:lnTo>
                  <a:lnTo>
                    <a:pt x="16581" y="135678"/>
                  </a:lnTo>
                  <a:lnTo>
                    <a:pt x="8769" y="171307"/>
                  </a:lnTo>
                  <a:lnTo>
                    <a:pt x="7073" y="180118"/>
                  </a:lnTo>
                  <a:lnTo>
                    <a:pt x="2449" y="190334"/>
                  </a:lnTo>
                  <a:lnTo>
                    <a:pt x="10" y="213952"/>
                  </a:lnTo>
                  <a:lnTo>
                    <a:pt x="0" y="203661"/>
                  </a:lnTo>
                  <a:lnTo>
                    <a:pt x="2118" y="199524"/>
                  </a:lnTo>
                  <a:lnTo>
                    <a:pt x="29096" y="171025"/>
                  </a:lnTo>
                  <a:lnTo>
                    <a:pt x="62982" y="147688"/>
                  </a:lnTo>
                  <a:lnTo>
                    <a:pt x="76518" y="144301"/>
                  </a:lnTo>
                  <a:lnTo>
                    <a:pt x="103854" y="142164"/>
                  </a:lnTo>
                  <a:lnTo>
                    <a:pt x="114119" y="137237"/>
                  </a:lnTo>
                  <a:lnTo>
                    <a:pt x="124596" y="135929"/>
                  </a:lnTo>
                  <a:lnTo>
                    <a:pt x="123374" y="135819"/>
                  </a:lnTo>
                  <a:lnTo>
                    <a:pt x="118223" y="135757"/>
                  </a:lnTo>
                  <a:lnTo>
                    <a:pt x="113928" y="133625"/>
                  </a:lnTo>
                  <a:lnTo>
                    <a:pt x="109373" y="130826"/>
                  </a:lnTo>
                  <a:lnTo>
                    <a:pt x="99980" y="129030"/>
                  </a:lnTo>
                  <a:lnTo>
                    <a:pt x="73400" y="128613"/>
                  </a:lnTo>
                  <a:lnTo>
                    <a:pt x="66225" y="130716"/>
                  </a:lnTo>
                  <a:lnTo>
                    <a:pt x="44523" y="140945"/>
                  </a:lnTo>
                  <a:lnTo>
                    <a:pt x="41588" y="141588"/>
                  </a:lnTo>
                  <a:lnTo>
                    <a:pt x="39632" y="142811"/>
                  </a:lnTo>
                  <a:lnTo>
                    <a:pt x="38328" y="144419"/>
                  </a:lnTo>
                  <a:lnTo>
                    <a:pt x="30296" y="162952"/>
                  </a:lnTo>
                  <a:lnTo>
                    <a:pt x="29722" y="165786"/>
                  </a:lnTo>
                  <a:lnTo>
                    <a:pt x="30134" y="168467"/>
                  </a:lnTo>
                  <a:lnTo>
                    <a:pt x="37440" y="185701"/>
                  </a:lnTo>
                  <a:lnTo>
                    <a:pt x="39248" y="188095"/>
                  </a:lnTo>
                  <a:lnTo>
                    <a:pt x="43374" y="190754"/>
                  </a:lnTo>
                  <a:lnTo>
                    <a:pt x="47853" y="192729"/>
                  </a:lnTo>
                  <a:lnTo>
                    <a:pt x="57150" y="20002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2" name="SMARTInkShape-1701"/>
            <p:cNvSpPr/>
            <p:nvPr/>
          </p:nvSpPr>
          <p:spPr>
            <a:xfrm>
              <a:off x="4407694" y="4929188"/>
              <a:ext cx="192853" cy="178593"/>
            </a:xfrm>
            <a:custGeom>
              <a:avLst/>
              <a:gdLst/>
              <a:ahLst/>
              <a:cxnLst/>
              <a:rect l="0" t="0" r="0" b="0"/>
              <a:pathLst>
                <a:path w="192853" h="178593">
                  <a:moveTo>
                    <a:pt x="42862" y="0"/>
                  </a:moveTo>
                  <a:lnTo>
                    <a:pt x="39070" y="0"/>
                  </a:lnTo>
                  <a:lnTo>
                    <a:pt x="37953" y="793"/>
                  </a:lnTo>
                  <a:lnTo>
                    <a:pt x="37208" y="2116"/>
                  </a:lnTo>
                  <a:lnTo>
                    <a:pt x="29295" y="26408"/>
                  </a:lnTo>
                  <a:lnTo>
                    <a:pt x="27995" y="38868"/>
                  </a:lnTo>
                  <a:lnTo>
                    <a:pt x="19768" y="69366"/>
                  </a:lnTo>
                  <a:lnTo>
                    <a:pt x="16723" y="76073"/>
                  </a:lnTo>
                  <a:lnTo>
                    <a:pt x="8798" y="102591"/>
                  </a:lnTo>
                  <a:lnTo>
                    <a:pt x="1315" y="122439"/>
                  </a:lnTo>
                  <a:lnTo>
                    <a:pt x="0" y="149981"/>
                  </a:lnTo>
                  <a:lnTo>
                    <a:pt x="30708" y="121427"/>
                  </a:lnTo>
                  <a:lnTo>
                    <a:pt x="62037" y="104773"/>
                  </a:lnTo>
                  <a:lnTo>
                    <a:pt x="83624" y="98522"/>
                  </a:lnTo>
                  <a:lnTo>
                    <a:pt x="90347" y="95381"/>
                  </a:lnTo>
                  <a:lnTo>
                    <a:pt x="102264" y="92819"/>
                  </a:lnTo>
                  <a:lnTo>
                    <a:pt x="112558" y="86816"/>
                  </a:lnTo>
                  <a:lnTo>
                    <a:pt x="113526" y="84093"/>
                  </a:lnTo>
                  <a:lnTo>
                    <a:pt x="114254" y="78903"/>
                  </a:lnTo>
                  <a:lnTo>
                    <a:pt x="104353" y="78609"/>
                  </a:lnTo>
                  <a:lnTo>
                    <a:pt x="99825" y="80710"/>
                  </a:lnTo>
                  <a:lnTo>
                    <a:pt x="97506" y="82382"/>
                  </a:lnTo>
                  <a:lnTo>
                    <a:pt x="65555" y="95581"/>
                  </a:lnTo>
                  <a:lnTo>
                    <a:pt x="58769" y="102276"/>
                  </a:lnTo>
                  <a:lnTo>
                    <a:pt x="53900" y="109749"/>
                  </a:lnTo>
                  <a:lnTo>
                    <a:pt x="44007" y="137034"/>
                  </a:lnTo>
                  <a:lnTo>
                    <a:pt x="44419" y="139775"/>
                  </a:lnTo>
                  <a:lnTo>
                    <a:pt x="51726" y="157120"/>
                  </a:lnTo>
                  <a:lnTo>
                    <a:pt x="59871" y="166679"/>
                  </a:lnTo>
                  <a:lnTo>
                    <a:pt x="66561" y="169329"/>
                  </a:lnTo>
                  <a:lnTo>
                    <a:pt x="98958" y="171413"/>
                  </a:lnTo>
                  <a:lnTo>
                    <a:pt x="105629" y="169316"/>
                  </a:lnTo>
                  <a:lnTo>
                    <a:pt x="140608" y="145231"/>
                  </a:lnTo>
                  <a:lnTo>
                    <a:pt x="166112" y="131760"/>
                  </a:lnTo>
                  <a:lnTo>
                    <a:pt x="182303" y="128072"/>
                  </a:lnTo>
                  <a:lnTo>
                    <a:pt x="183447" y="126656"/>
                  </a:lnTo>
                  <a:lnTo>
                    <a:pt x="184211" y="124919"/>
                  </a:lnTo>
                  <a:lnTo>
                    <a:pt x="185513" y="123760"/>
                  </a:lnTo>
                  <a:lnTo>
                    <a:pt x="189077" y="122473"/>
                  </a:lnTo>
                  <a:lnTo>
                    <a:pt x="190345" y="122923"/>
                  </a:lnTo>
                  <a:lnTo>
                    <a:pt x="191190" y="124018"/>
                  </a:lnTo>
                  <a:lnTo>
                    <a:pt x="192782" y="128320"/>
                  </a:lnTo>
                  <a:lnTo>
                    <a:pt x="192852" y="132300"/>
                  </a:lnTo>
                  <a:lnTo>
                    <a:pt x="190751" y="136323"/>
                  </a:lnTo>
                  <a:lnTo>
                    <a:pt x="187966" y="140756"/>
                  </a:lnTo>
                  <a:lnTo>
                    <a:pt x="186178" y="150070"/>
                  </a:lnTo>
                  <a:lnTo>
                    <a:pt x="185737" y="17859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3" name="SMARTInkShape-1702"/>
            <p:cNvSpPr/>
            <p:nvPr/>
          </p:nvSpPr>
          <p:spPr>
            <a:xfrm>
              <a:off x="4636294" y="5064920"/>
              <a:ext cx="7145" cy="50006"/>
            </a:xfrm>
            <a:custGeom>
              <a:avLst/>
              <a:gdLst/>
              <a:ahLst/>
              <a:cxnLst/>
              <a:rect l="0" t="0" r="0" b="0"/>
              <a:pathLst>
                <a:path w="7145" h="50006">
                  <a:moveTo>
                    <a:pt x="7144" y="0"/>
                  </a:moveTo>
                  <a:lnTo>
                    <a:pt x="3351" y="0"/>
                  </a:lnTo>
                  <a:lnTo>
                    <a:pt x="2234" y="2380"/>
                  </a:lnTo>
                  <a:lnTo>
                    <a:pt x="26" y="37961"/>
                  </a:lnTo>
                  <a:lnTo>
                    <a:pt x="0" y="5000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4" name="SMARTInkShape-1703"/>
            <p:cNvSpPr/>
            <p:nvPr/>
          </p:nvSpPr>
          <p:spPr>
            <a:xfrm>
              <a:off x="4471988" y="4714875"/>
              <a:ext cx="214313" cy="153778"/>
            </a:xfrm>
            <a:custGeom>
              <a:avLst/>
              <a:gdLst/>
              <a:ahLst/>
              <a:cxnLst/>
              <a:rect l="0" t="0" r="0" b="0"/>
              <a:pathLst>
                <a:path w="214313" h="153778">
                  <a:moveTo>
                    <a:pt x="35718" y="14288"/>
                  </a:moveTo>
                  <a:lnTo>
                    <a:pt x="35718" y="27288"/>
                  </a:lnTo>
                  <a:lnTo>
                    <a:pt x="30809" y="34024"/>
                  </a:lnTo>
                  <a:lnTo>
                    <a:pt x="29236" y="40685"/>
                  </a:lnTo>
                  <a:lnTo>
                    <a:pt x="27977" y="48479"/>
                  </a:lnTo>
                  <a:lnTo>
                    <a:pt x="22450" y="65690"/>
                  </a:lnTo>
                  <a:lnTo>
                    <a:pt x="20838" y="76005"/>
                  </a:lnTo>
                  <a:lnTo>
                    <a:pt x="9086" y="92858"/>
                  </a:lnTo>
                  <a:lnTo>
                    <a:pt x="7213" y="97626"/>
                  </a:lnTo>
                  <a:lnTo>
                    <a:pt x="1106" y="105744"/>
                  </a:lnTo>
                  <a:lnTo>
                    <a:pt x="8" y="114202"/>
                  </a:lnTo>
                  <a:lnTo>
                    <a:pt x="0" y="93507"/>
                  </a:lnTo>
                  <a:lnTo>
                    <a:pt x="2116" y="87067"/>
                  </a:lnTo>
                  <a:lnTo>
                    <a:pt x="4909" y="80765"/>
                  </a:lnTo>
                  <a:lnTo>
                    <a:pt x="7275" y="69086"/>
                  </a:lnTo>
                  <a:lnTo>
                    <a:pt x="27232" y="36722"/>
                  </a:lnTo>
                  <a:lnTo>
                    <a:pt x="40628" y="15003"/>
                  </a:lnTo>
                  <a:lnTo>
                    <a:pt x="41373" y="12383"/>
                  </a:lnTo>
                  <a:lnTo>
                    <a:pt x="42663" y="10637"/>
                  </a:lnTo>
                  <a:lnTo>
                    <a:pt x="44317" y="9472"/>
                  </a:lnTo>
                  <a:lnTo>
                    <a:pt x="48271" y="8179"/>
                  </a:lnTo>
                  <a:lnTo>
                    <a:pt x="70322" y="7147"/>
                  </a:lnTo>
                  <a:lnTo>
                    <a:pt x="74899" y="10937"/>
                  </a:lnTo>
                  <a:lnTo>
                    <a:pt x="76944" y="14915"/>
                  </a:lnTo>
                  <a:lnTo>
                    <a:pt x="80554" y="34284"/>
                  </a:lnTo>
                  <a:lnTo>
                    <a:pt x="82277" y="37143"/>
                  </a:lnTo>
                  <a:lnTo>
                    <a:pt x="84703" y="48753"/>
                  </a:lnTo>
                  <a:lnTo>
                    <a:pt x="87707" y="71586"/>
                  </a:lnTo>
                  <a:lnTo>
                    <a:pt x="90574" y="81822"/>
                  </a:lnTo>
                  <a:lnTo>
                    <a:pt x="92734" y="115352"/>
                  </a:lnTo>
                  <a:lnTo>
                    <a:pt x="93602" y="124292"/>
                  </a:lnTo>
                  <a:lnTo>
                    <a:pt x="98554" y="137458"/>
                  </a:lnTo>
                  <a:lnTo>
                    <a:pt x="110566" y="153275"/>
                  </a:lnTo>
                  <a:lnTo>
                    <a:pt x="112604" y="153777"/>
                  </a:lnTo>
                  <a:lnTo>
                    <a:pt x="114757" y="153318"/>
                  </a:lnTo>
                  <a:lnTo>
                    <a:pt x="119265" y="151485"/>
                  </a:lnTo>
                  <a:lnTo>
                    <a:pt x="123915" y="150671"/>
                  </a:lnTo>
                  <a:lnTo>
                    <a:pt x="125472" y="149659"/>
                  </a:lnTo>
                  <a:lnTo>
                    <a:pt x="126510" y="148192"/>
                  </a:lnTo>
                  <a:lnTo>
                    <a:pt x="128458" y="144444"/>
                  </a:lnTo>
                  <a:lnTo>
                    <a:pt x="131969" y="140133"/>
                  </a:lnTo>
                  <a:lnTo>
                    <a:pt x="148661" y="126423"/>
                  </a:lnTo>
                  <a:lnTo>
                    <a:pt x="171414" y="92371"/>
                  </a:lnTo>
                  <a:lnTo>
                    <a:pt x="183617" y="66367"/>
                  </a:lnTo>
                  <a:lnTo>
                    <a:pt x="189110" y="51386"/>
                  </a:lnTo>
                  <a:lnTo>
                    <a:pt x="205090" y="23068"/>
                  </a:lnTo>
                  <a:lnTo>
                    <a:pt x="207688" y="9740"/>
                  </a:lnTo>
                  <a:lnTo>
                    <a:pt x="214312"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5" name="SMARTInkShape-1704"/>
            <p:cNvSpPr/>
            <p:nvPr/>
          </p:nvSpPr>
          <p:spPr>
            <a:xfrm>
              <a:off x="4686300" y="4807744"/>
              <a:ext cx="85726" cy="21432"/>
            </a:xfrm>
            <a:custGeom>
              <a:avLst/>
              <a:gdLst/>
              <a:ahLst/>
              <a:cxnLst/>
              <a:rect l="0" t="0" r="0" b="0"/>
              <a:pathLst>
                <a:path w="85726" h="21432">
                  <a:moveTo>
                    <a:pt x="0" y="0"/>
                  </a:moveTo>
                  <a:lnTo>
                    <a:pt x="3792" y="0"/>
                  </a:lnTo>
                  <a:lnTo>
                    <a:pt x="7771" y="2116"/>
                  </a:lnTo>
                  <a:lnTo>
                    <a:pt x="20585" y="9943"/>
                  </a:lnTo>
                  <a:lnTo>
                    <a:pt x="52477" y="18942"/>
                  </a:lnTo>
                  <a:lnTo>
                    <a:pt x="85725" y="2143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6" name="SMARTInkShape-1705"/>
            <p:cNvSpPr/>
            <p:nvPr/>
          </p:nvSpPr>
          <p:spPr>
            <a:xfrm>
              <a:off x="4850606" y="5157788"/>
              <a:ext cx="14289" cy="57151"/>
            </a:xfrm>
            <a:custGeom>
              <a:avLst/>
              <a:gdLst/>
              <a:ahLst/>
              <a:cxnLst/>
              <a:rect l="0" t="0" r="0" b="0"/>
              <a:pathLst>
                <a:path w="14289" h="57151">
                  <a:moveTo>
                    <a:pt x="14288" y="0"/>
                  </a:moveTo>
                  <a:lnTo>
                    <a:pt x="12171" y="14120"/>
                  </a:lnTo>
                  <a:lnTo>
                    <a:pt x="7012" y="42693"/>
                  </a:lnTo>
                  <a:lnTo>
                    <a:pt x="5469" y="45130"/>
                  </a:lnTo>
                  <a:lnTo>
                    <a:pt x="3646" y="46756"/>
                  </a:lnTo>
                  <a:lnTo>
                    <a:pt x="1620" y="50679"/>
                  </a:lnTo>
                  <a:lnTo>
                    <a:pt x="0" y="5715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7" name="SMARTInkShape-1706"/>
            <p:cNvSpPr/>
            <p:nvPr/>
          </p:nvSpPr>
          <p:spPr>
            <a:xfrm>
              <a:off x="4673005" y="5050630"/>
              <a:ext cx="163177" cy="114301"/>
            </a:xfrm>
            <a:custGeom>
              <a:avLst/>
              <a:gdLst/>
              <a:ahLst/>
              <a:cxnLst/>
              <a:rect l="0" t="0" r="0" b="0"/>
              <a:pathLst>
                <a:path w="163177" h="114301">
                  <a:moveTo>
                    <a:pt x="6151" y="0"/>
                  </a:moveTo>
                  <a:lnTo>
                    <a:pt x="2359" y="0"/>
                  </a:lnTo>
                  <a:lnTo>
                    <a:pt x="1242" y="795"/>
                  </a:lnTo>
                  <a:lnTo>
                    <a:pt x="497" y="2118"/>
                  </a:lnTo>
                  <a:lnTo>
                    <a:pt x="0" y="3793"/>
                  </a:lnTo>
                  <a:lnTo>
                    <a:pt x="463" y="5704"/>
                  </a:lnTo>
                  <a:lnTo>
                    <a:pt x="4792" y="14474"/>
                  </a:lnTo>
                  <a:lnTo>
                    <a:pt x="5245" y="16794"/>
                  </a:lnTo>
                  <a:lnTo>
                    <a:pt x="9982" y="21488"/>
                  </a:lnTo>
                  <a:lnTo>
                    <a:pt x="25958" y="30968"/>
                  </a:lnTo>
                  <a:lnTo>
                    <a:pt x="57635" y="39095"/>
                  </a:lnTo>
                  <a:lnTo>
                    <a:pt x="92071" y="48022"/>
                  </a:lnTo>
                  <a:lnTo>
                    <a:pt x="126827" y="49746"/>
                  </a:lnTo>
                  <a:lnTo>
                    <a:pt x="142537" y="49136"/>
                  </a:lnTo>
                  <a:lnTo>
                    <a:pt x="158010" y="43847"/>
                  </a:lnTo>
                  <a:lnTo>
                    <a:pt x="159778" y="42725"/>
                  </a:lnTo>
                  <a:lnTo>
                    <a:pt x="160957" y="41184"/>
                  </a:lnTo>
                  <a:lnTo>
                    <a:pt x="162266" y="37356"/>
                  </a:lnTo>
                  <a:lnTo>
                    <a:pt x="163176" y="22305"/>
                  </a:lnTo>
                  <a:lnTo>
                    <a:pt x="161634" y="19633"/>
                  </a:lnTo>
                  <a:lnTo>
                    <a:pt x="159019" y="17851"/>
                  </a:lnTo>
                  <a:lnTo>
                    <a:pt x="152674" y="15078"/>
                  </a:lnTo>
                  <a:lnTo>
                    <a:pt x="143845" y="9848"/>
                  </a:lnTo>
                  <a:lnTo>
                    <a:pt x="112228" y="7250"/>
                  </a:lnTo>
                  <a:lnTo>
                    <a:pt x="106742" y="9308"/>
                  </a:lnTo>
                  <a:lnTo>
                    <a:pt x="96753" y="17097"/>
                  </a:lnTo>
                  <a:lnTo>
                    <a:pt x="89529" y="27733"/>
                  </a:lnTo>
                  <a:lnTo>
                    <a:pt x="86154" y="37145"/>
                  </a:lnTo>
                  <a:lnTo>
                    <a:pt x="88946" y="52547"/>
                  </a:lnTo>
                  <a:lnTo>
                    <a:pt x="94800" y="68399"/>
                  </a:lnTo>
                  <a:lnTo>
                    <a:pt x="114377" y="101478"/>
                  </a:lnTo>
                  <a:lnTo>
                    <a:pt x="120451" y="1143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8" name="SMARTInkShape-1707"/>
            <p:cNvSpPr/>
            <p:nvPr/>
          </p:nvSpPr>
          <p:spPr>
            <a:xfrm>
              <a:off x="5322095" y="5172075"/>
              <a:ext cx="7144" cy="42864"/>
            </a:xfrm>
            <a:custGeom>
              <a:avLst/>
              <a:gdLst/>
              <a:ahLst/>
              <a:cxnLst/>
              <a:rect l="0" t="0" r="0" b="0"/>
              <a:pathLst>
                <a:path w="7144" h="42864">
                  <a:moveTo>
                    <a:pt x="7143" y="0"/>
                  </a:moveTo>
                  <a:lnTo>
                    <a:pt x="6349" y="30058"/>
                  </a:lnTo>
                  <a:lnTo>
                    <a:pt x="0" y="4286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59" name="SMARTInkShape-1708"/>
            <p:cNvSpPr/>
            <p:nvPr/>
          </p:nvSpPr>
          <p:spPr>
            <a:xfrm>
              <a:off x="5129310" y="5057775"/>
              <a:ext cx="42766" cy="100014"/>
            </a:xfrm>
            <a:custGeom>
              <a:avLst/>
              <a:gdLst/>
              <a:ahLst/>
              <a:cxnLst/>
              <a:rect l="0" t="0" r="0" b="0"/>
              <a:pathLst>
                <a:path w="42766" h="100014">
                  <a:moveTo>
                    <a:pt x="42765" y="0"/>
                  </a:moveTo>
                  <a:lnTo>
                    <a:pt x="42765" y="3792"/>
                  </a:lnTo>
                  <a:lnTo>
                    <a:pt x="41971" y="4910"/>
                  </a:lnTo>
                  <a:lnTo>
                    <a:pt x="40648" y="5654"/>
                  </a:lnTo>
                  <a:lnTo>
                    <a:pt x="38973" y="6152"/>
                  </a:lnTo>
                  <a:lnTo>
                    <a:pt x="28292" y="14784"/>
                  </a:lnTo>
                  <a:lnTo>
                    <a:pt x="11798" y="30985"/>
                  </a:lnTo>
                  <a:lnTo>
                    <a:pt x="9159" y="37848"/>
                  </a:lnTo>
                  <a:lnTo>
                    <a:pt x="7191" y="45396"/>
                  </a:lnTo>
                  <a:lnTo>
                    <a:pt x="1578" y="56710"/>
                  </a:lnTo>
                  <a:lnTo>
                    <a:pt x="0" y="79944"/>
                  </a:lnTo>
                  <a:lnTo>
                    <a:pt x="2063" y="85272"/>
                  </a:lnTo>
                  <a:lnTo>
                    <a:pt x="9854" y="95160"/>
                  </a:lnTo>
                  <a:lnTo>
                    <a:pt x="14380" y="97856"/>
                  </a:lnTo>
                  <a:lnTo>
                    <a:pt x="21335" y="10001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0" name="SMARTInkShape-1709"/>
            <p:cNvSpPr/>
            <p:nvPr/>
          </p:nvSpPr>
          <p:spPr>
            <a:xfrm>
              <a:off x="5214938" y="4957763"/>
              <a:ext cx="100001" cy="178593"/>
            </a:xfrm>
            <a:custGeom>
              <a:avLst/>
              <a:gdLst/>
              <a:ahLst/>
              <a:cxnLst/>
              <a:rect l="0" t="0" r="0" b="0"/>
              <a:pathLst>
                <a:path w="100001" h="178593">
                  <a:moveTo>
                    <a:pt x="50007" y="0"/>
                  </a:moveTo>
                  <a:lnTo>
                    <a:pt x="50007" y="9942"/>
                  </a:lnTo>
                  <a:lnTo>
                    <a:pt x="37005" y="43967"/>
                  </a:lnTo>
                  <a:lnTo>
                    <a:pt x="23609" y="73229"/>
                  </a:lnTo>
                  <a:lnTo>
                    <a:pt x="2113" y="106664"/>
                  </a:lnTo>
                  <a:lnTo>
                    <a:pt x="278" y="118997"/>
                  </a:lnTo>
                  <a:lnTo>
                    <a:pt x="1" y="141757"/>
                  </a:lnTo>
                  <a:lnTo>
                    <a:pt x="0" y="136625"/>
                  </a:lnTo>
                  <a:lnTo>
                    <a:pt x="2116" y="136128"/>
                  </a:lnTo>
                  <a:lnTo>
                    <a:pt x="3792" y="135996"/>
                  </a:lnTo>
                  <a:lnTo>
                    <a:pt x="7770" y="133732"/>
                  </a:lnTo>
                  <a:lnTo>
                    <a:pt x="9942" y="132017"/>
                  </a:lnTo>
                  <a:lnTo>
                    <a:pt x="16590" y="130111"/>
                  </a:lnTo>
                  <a:lnTo>
                    <a:pt x="24041" y="128472"/>
                  </a:lnTo>
                  <a:lnTo>
                    <a:pt x="58960" y="110266"/>
                  </a:lnTo>
                  <a:lnTo>
                    <a:pt x="89748" y="99962"/>
                  </a:lnTo>
                  <a:lnTo>
                    <a:pt x="100000" y="92877"/>
                  </a:lnTo>
                  <a:lnTo>
                    <a:pt x="96216" y="92871"/>
                  </a:lnTo>
                  <a:lnTo>
                    <a:pt x="92240" y="94986"/>
                  </a:lnTo>
                  <a:lnTo>
                    <a:pt x="76162" y="109661"/>
                  </a:lnTo>
                  <a:lnTo>
                    <a:pt x="73538" y="114355"/>
                  </a:lnTo>
                  <a:lnTo>
                    <a:pt x="71577" y="119086"/>
                  </a:lnTo>
                  <a:lnTo>
                    <a:pt x="68059" y="123835"/>
                  </a:lnTo>
                  <a:lnTo>
                    <a:pt x="65967" y="130709"/>
                  </a:lnTo>
                  <a:lnTo>
                    <a:pt x="64391" y="155898"/>
                  </a:lnTo>
                  <a:lnTo>
                    <a:pt x="71437" y="17859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1" name="SMARTInkShape-1710"/>
            <p:cNvSpPr/>
            <p:nvPr/>
          </p:nvSpPr>
          <p:spPr>
            <a:xfrm>
              <a:off x="5107780" y="4957763"/>
              <a:ext cx="1" cy="7143"/>
            </a:xfrm>
            <a:custGeom>
              <a:avLst/>
              <a:gdLst/>
              <a:ahLst/>
              <a:cxnLst/>
              <a:rect l="0" t="0" r="0" b="0"/>
              <a:pathLst>
                <a:path w="1" h="7143">
                  <a:moveTo>
                    <a:pt x="0" y="7142"/>
                  </a:move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2" name="SMARTInkShape-1711"/>
            <p:cNvSpPr/>
            <p:nvPr/>
          </p:nvSpPr>
          <p:spPr>
            <a:xfrm>
              <a:off x="5064920" y="5110810"/>
              <a:ext cx="7144" cy="18404"/>
            </a:xfrm>
            <a:custGeom>
              <a:avLst/>
              <a:gdLst/>
              <a:ahLst/>
              <a:cxnLst/>
              <a:rect l="0" t="0" r="0" b="0"/>
              <a:pathLst>
                <a:path w="7144" h="18404">
                  <a:moveTo>
                    <a:pt x="7143" y="4115"/>
                  </a:moveTo>
                  <a:lnTo>
                    <a:pt x="7143" y="323"/>
                  </a:lnTo>
                  <a:lnTo>
                    <a:pt x="6349" y="0"/>
                  </a:lnTo>
                  <a:lnTo>
                    <a:pt x="293" y="3908"/>
                  </a:lnTo>
                  <a:lnTo>
                    <a:pt x="0" y="1840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3" name="SMARTInkShape-1712"/>
            <p:cNvSpPr/>
            <p:nvPr/>
          </p:nvSpPr>
          <p:spPr>
            <a:xfrm>
              <a:off x="4772025" y="4743450"/>
              <a:ext cx="50007" cy="135731"/>
            </a:xfrm>
            <a:custGeom>
              <a:avLst/>
              <a:gdLst/>
              <a:ahLst/>
              <a:cxnLst/>
              <a:rect l="0" t="0" r="0" b="0"/>
              <a:pathLst>
                <a:path w="50007" h="135731">
                  <a:moveTo>
                    <a:pt x="50006" y="0"/>
                  </a:moveTo>
                  <a:lnTo>
                    <a:pt x="37355" y="13445"/>
                  </a:lnTo>
                  <a:lnTo>
                    <a:pt x="19021" y="47778"/>
                  </a:lnTo>
                  <a:lnTo>
                    <a:pt x="9655" y="80971"/>
                  </a:lnTo>
                  <a:lnTo>
                    <a:pt x="1637" y="114300"/>
                  </a:lnTo>
                  <a:lnTo>
                    <a:pt x="0" y="13573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4" name="SMARTInkShape-1713"/>
            <p:cNvSpPr/>
            <p:nvPr/>
          </p:nvSpPr>
          <p:spPr>
            <a:xfrm>
              <a:off x="4672013" y="4714875"/>
              <a:ext cx="21432" cy="142876"/>
            </a:xfrm>
            <a:custGeom>
              <a:avLst/>
              <a:gdLst/>
              <a:ahLst/>
              <a:cxnLst/>
              <a:rect l="0" t="0" r="0" b="0"/>
              <a:pathLst>
                <a:path w="21432" h="142876">
                  <a:moveTo>
                    <a:pt x="21431" y="0"/>
                  </a:moveTo>
                  <a:lnTo>
                    <a:pt x="20637" y="7291"/>
                  </a:lnTo>
                  <a:lnTo>
                    <a:pt x="15280" y="36679"/>
                  </a:lnTo>
                  <a:lnTo>
                    <a:pt x="8763" y="69447"/>
                  </a:lnTo>
                  <a:lnTo>
                    <a:pt x="6563" y="90079"/>
                  </a:lnTo>
                  <a:lnTo>
                    <a:pt x="680" y="111151"/>
                  </a:lnTo>
                  <a:lnTo>
                    <a:pt x="0" y="142518"/>
                  </a:lnTo>
                  <a:lnTo>
                    <a:pt x="7143" y="1428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86" name="SMARTInkShape-Group216"/>
          <p:cNvGrpSpPr/>
          <p:nvPr/>
        </p:nvGrpSpPr>
        <p:grpSpPr>
          <a:xfrm>
            <a:off x="2964659" y="4379119"/>
            <a:ext cx="2300287" cy="396717"/>
            <a:chOff x="2964659" y="4379119"/>
            <a:chExt cx="2300287" cy="396717"/>
          </a:xfrm>
        </p:grpSpPr>
        <p:sp>
          <p:nvSpPr>
            <p:cNvPr id="566" name="SMARTInkShape-1714"/>
            <p:cNvSpPr/>
            <p:nvPr/>
          </p:nvSpPr>
          <p:spPr>
            <a:xfrm>
              <a:off x="4550656" y="4564869"/>
              <a:ext cx="85639" cy="57138"/>
            </a:xfrm>
            <a:custGeom>
              <a:avLst/>
              <a:gdLst/>
              <a:ahLst/>
              <a:cxnLst/>
              <a:rect l="0" t="0" r="0" b="0"/>
              <a:pathLst>
                <a:path w="85639" h="57138">
                  <a:moveTo>
                    <a:pt x="7057" y="49994"/>
                  </a:moveTo>
                  <a:lnTo>
                    <a:pt x="0" y="49994"/>
                  </a:lnTo>
                  <a:lnTo>
                    <a:pt x="6071" y="49994"/>
                  </a:lnTo>
                  <a:lnTo>
                    <a:pt x="6400" y="49200"/>
                  </a:lnTo>
                  <a:lnTo>
                    <a:pt x="6765" y="46201"/>
                  </a:lnTo>
                  <a:lnTo>
                    <a:pt x="9044" y="42223"/>
                  </a:lnTo>
                  <a:lnTo>
                    <a:pt x="18431" y="30861"/>
                  </a:lnTo>
                  <a:lnTo>
                    <a:pt x="22068" y="22982"/>
                  </a:lnTo>
                  <a:lnTo>
                    <a:pt x="37324" y="5740"/>
                  </a:lnTo>
                  <a:lnTo>
                    <a:pt x="42469" y="2544"/>
                  </a:lnTo>
                  <a:lnTo>
                    <a:pt x="49828" y="745"/>
                  </a:lnTo>
                  <a:lnTo>
                    <a:pt x="63088" y="0"/>
                  </a:lnTo>
                  <a:lnTo>
                    <a:pt x="63461" y="790"/>
                  </a:lnTo>
                  <a:lnTo>
                    <a:pt x="66176" y="9877"/>
                  </a:lnTo>
                  <a:lnTo>
                    <a:pt x="69817" y="20115"/>
                  </a:lnTo>
                  <a:lnTo>
                    <a:pt x="71942" y="38062"/>
                  </a:lnTo>
                  <a:lnTo>
                    <a:pt x="78608" y="53751"/>
                  </a:lnTo>
                  <a:lnTo>
                    <a:pt x="80157" y="54880"/>
                  </a:lnTo>
                  <a:lnTo>
                    <a:pt x="85638" y="5713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7" name="SMARTInkShape-1715"/>
            <p:cNvSpPr/>
            <p:nvPr/>
          </p:nvSpPr>
          <p:spPr>
            <a:xfrm>
              <a:off x="3579151" y="4487355"/>
              <a:ext cx="92738" cy="91790"/>
            </a:xfrm>
            <a:custGeom>
              <a:avLst/>
              <a:gdLst/>
              <a:ahLst/>
              <a:cxnLst/>
              <a:rect l="0" t="0" r="0" b="0"/>
              <a:pathLst>
                <a:path w="92738" h="91790">
                  <a:moveTo>
                    <a:pt x="78449" y="13208"/>
                  </a:moveTo>
                  <a:lnTo>
                    <a:pt x="65242" y="0"/>
                  </a:lnTo>
                  <a:lnTo>
                    <a:pt x="44370" y="5165"/>
                  </a:lnTo>
                  <a:lnTo>
                    <a:pt x="40649" y="7052"/>
                  </a:lnTo>
                  <a:lnTo>
                    <a:pt x="4955" y="36963"/>
                  </a:lnTo>
                  <a:lnTo>
                    <a:pt x="2129" y="41757"/>
                  </a:lnTo>
                  <a:lnTo>
                    <a:pt x="0" y="54657"/>
                  </a:lnTo>
                  <a:lnTo>
                    <a:pt x="3699" y="59443"/>
                  </a:lnTo>
                  <a:lnTo>
                    <a:pt x="5597" y="59907"/>
                  </a:lnTo>
                  <a:lnTo>
                    <a:pt x="7656" y="59421"/>
                  </a:lnTo>
                  <a:lnTo>
                    <a:pt x="9822" y="58304"/>
                  </a:lnTo>
                  <a:lnTo>
                    <a:pt x="27010" y="54248"/>
                  </a:lnTo>
                  <a:lnTo>
                    <a:pt x="56539" y="27889"/>
                  </a:lnTo>
                  <a:lnTo>
                    <a:pt x="71268" y="13245"/>
                  </a:lnTo>
                  <a:lnTo>
                    <a:pt x="71294" y="17011"/>
                  </a:lnTo>
                  <a:lnTo>
                    <a:pt x="73417" y="20983"/>
                  </a:lnTo>
                  <a:lnTo>
                    <a:pt x="75095" y="23154"/>
                  </a:lnTo>
                  <a:lnTo>
                    <a:pt x="76958" y="29799"/>
                  </a:lnTo>
                  <a:lnTo>
                    <a:pt x="80435" y="65464"/>
                  </a:lnTo>
                  <a:lnTo>
                    <a:pt x="84065" y="76051"/>
                  </a:lnTo>
                  <a:lnTo>
                    <a:pt x="85707" y="81619"/>
                  </a:lnTo>
                  <a:lnTo>
                    <a:pt x="92737" y="9178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8" name="SMARTInkShape-1716"/>
            <p:cNvSpPr/>
            <p:nvPr/>
          </p:nvSpPr>
          <p:spPr>
            <a:xfrm>
              <a:off x="4693470" y="4572000"/>
              <a:ext cx="34579" cy="64189"/>
            </a:xfrm>
            <a:custGeom>
              <a:avLst/>
              <a:gdLst/>
              <a:ahLst/>
              <a:cxnLst/>
              <a:rect l="0" t="0" r="0" b="0"/>
              <a:pathLst>
                <a:path w="34579" h="64189">
                  <a:moveTo>
                    <a:pt x="7118" y="21431"/>
                  </a:moveTo>
                  <a:lnTo>
                    <a:pt x="967" y="27582"/>
                  </a:lnTo>
                  <a:lnTo>
                    <a:pt x="268" y="32073"/>
                  </a:lnTo>
                  <a:lnTo>
                    <a:pt x="0" y="49134"/>
                  </a:lnTo>
                  <a:lnTo>
                    <a:pt x="785" y="51806"/>
                  </a:lnTo>
                  <a:lnTo>
                    <a:pt x="2102" y="53587"/>
                  </a:lnTo>
                  <a:lnTo>
                    <a:pt x="3774" y="54775"/>
                  </a:lnTo>
                  <a:lnTo>
                    <a:pt x="4888" y="56361"/>
                  </a:lnTo>
                  <a:lnTo>
                    <a:pt x="6127" y="60239"/>
                  </a:lnTo>
                  <a:lnTo>
                    <a:pt x="7251" y="61590"/>
                  </a:lnTo>
                  <a:lnTo>
                    <a:pt x="10616" y="63092"/>
                  </a:lnTo>
                  <a:lnTo>
                    <a:pt x="23885" y="64188"/>
                  </a:lnTo>
                  <a:lnTo>
                    <a:pt x="25439" y="63430"/>
                  </a:lnTo>
                  <a:lnTo>
                    <a:pt x="26476" y="62130"/>
                  </a:lnTo>
                  <a:lnTo>
                    <a:pt x="28421" y="58570"/>
                  </a:lnTo>
                  <a:lnTo>
                    <a:pt x="31931" y="54342"/>
                  </a:lnTo>
                  <a:lnTo>
                    <a:pt x="34021" y="47700"/>
                  </a:lnTo>
                  <a:lnTo>
                    <a:pt x="34578" y="43706"/>
                  </a:lnTo>
                  <a:lnTo>
                    <a:pt x="28947" y="9201"/>
                  </a:lnTo>
                  <a:lnTo>
                    <a:pt x="28549"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69" name="SMARTInkShape-1717"/>
            <p:cNvSpPr/>
            <p:nvPr/>
          </p:nvSpPr>
          <p:spPr>
            <a:xfrm>
              <a:off x="4700588" y="4543464"/>
              <a:ext cx="228601" cy="64256"/>
            </a:xfrm>
            <a:custGeom>
              <a:avLst/>
              <a:gdLst/>
              <a:ahLst/>
              <a:cxnLst/>
              <a:rect l="0" t="0" r="0" b="0"/>
              <a:pathLst>
                <a:path w="228601" h="64256">
                  <a:moveTo>
                    <a:pt x="0" y="7105"/>
                  </a:moveTo>
                  <a:lnTo>
                    <a:pt x="3792" y="7105"/>
                  </a:lnTo>
                  <a:lnTo>
                    <a:pt x="4909" y="6311"/>
                  </a:lnTo>
                  <a:lnTo>
                    <a:pt x="5654" y="4988"/>
                  </a:lnTo>
                  <a:lnTo>
                    <a:pt x="6150" y="3313"/>
                  </a:lnTo>
                  <a:lnTo>
                    <a:pt x="8069" y="2195"/>
                  </a:lnTo>
                  <a:lnTo>
                    <a:pt x="26942" y="255"/>
                  </a:lnTo>
                  <a:lnTo>
                    <a:pt x="59992" y="0"/>
                  </a:lnTo>
                  <a:lnTo>
                    <a:pt x="86567" y="2089"/>
                  </a:lnTo>
                  <a:lnTo>
                    <a:pt x="120198" y="6114"/>
                  </a:lnTo>
                  <a:lnTo>
                    <a:pt x="153888" y="11818"/>
                  </a:lnTo>
                  <a:lnTo>
                    <a:pt x="186828" y="14035"/>
                  </a:lnTo>
                  <a:lnTo>
                    <a:pt x="199463" y="14240"/>
                  </a:lnTo>
                  <a:lnTo>
                    <a:pt x="196066" y="14246"/>
                  </a:lnTo>
                  <a:lnTo>
                    <a:pt x="192180" y="16364"/>
                  </a:lnTo>
                  <a:lnTo>
                    <a:pt x="187807" y="19158"/>
                  </a:lnTo>
                  <a:lnTo>
                    <a:pt x="168894" y="26899"/>
                  </a:lnTo>
                  <a:lnTo>
                    <a:pt x="147684" y="39714"/>
                  </a:lnTo>
                  <a:lnTo>
                    <a:pt x="141572" y="41441"/>
                  </a:lnTo>
                  <a:lnTo>
                    <a:pt x="139625" y="42696"/>
                  </a:lnTo>
                  <a:lnTo>
                    <a:pt x="138327" y="44326"/>
                  </a:lnTo>
                  <a:lnTo>
                    <a:pt x="136885" y="48254"/>
                  </a:lnTo>
                  <a:lnTo>
                    <a:pt x="135883" y="55788"/>
                  </a:lnTo>
                  <a:lnTo>
                    <a:pt x="136626" y="56229"/>
                  </a:lnTo>
                  <a:lnTo>
                    <a:pt x="139569" y="56719"/>
                  </a:lnTo>
                  <a:lnTo>
                    <a:pt x="143522" y="54820"/>
                  </a:lnTo>
                  <a:lnTo>
                    <a:pt x="152527" y="47134"/>
                  </a:lnTo>
                  <a:lnTo>
                    <a:pt x="166439" y="29966"/>
                  </a:lnTo>
                  <a:lnTo>
                    <a:pt x="174779" y="22822"/>
                  </a:lnTo>
                  <a:lnTo>
                    <a:pt x="190182" y="3441"/>
                  </a:lnTo>
                  <a:lnTo>
                    <a:pt x="193799" y="1508"/>
                  </a:lnTo>
                  <a:lnTo>
                    <a:pt x="195874" y="992"/>
                  </a:lnTo>
                  <a:lnTo>
                    <a:pt x="197256" y="1442"/>
                  </a:lnTo>
                  <a:lnTo>
                    <a:pt x="198180" y="2536"/>
                  </a:lnTo>
                  <a:lnTo>
                    <a:pt x="199205" y="5868"/>
                  </a:lnTo>
                  <a:lnTo>
                    <a:pt x="203786" y="33761"/>
                  </a:lnTo>
                  <a:lnTo>
                    <a:pt x="212203" y="46736"/>
                  </a:lnTo>
                  <a:lnTo>
                    <a:pt x="228600" y="6425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0" name="SMARTInkShape-1718"/>
            <p:cNvSpPr/>
            <p:nvPr/>
          </p:nvSpPr>
          <p:spPr>
            <a:xfrm>
              <a:off x="4782197" y="4429125"/>
              <a:ext cx="25548" cy="171451"/>
            </a:xfrm>
            <a:custGeom>
              <a:avLst/>
              <a:gdLst/>
              <a:ahLst/>
              <a:cxnLst/>
              <a:rect l="0" t="0" r="0" b="0"/>
              <a:pathLst>
                <a:path w="25548" h="171451">
                  <a:moveTo>
                    <a:pt x="4116" y="0"/>
                  </a:moveTo>
                  <a:lnTo>
                    <a:pt x="323" y="0"/>
                  </a:lnTo>
                  <a:lnTo>
                    <a:pt x="0" y="794"/>
                  </a:lnTo>
                  <a:lnTo>
                    <a:pt x="3068" y="7771"/>
                  </a:lnTo>
                  <a:lnTo>
                    <a:pt x="4098" y="40910"/>
                  </a:lnTo>
                  <a:lnTo>
                    <a:pt x="4113" y="72121"/>
                  </a:lnTo>
                  <a:lnTo>
                    <a:pt x="4908" y="85235"/>
                  </a:lnTo>
                  <a:lnTo>
                    <a:pt x="14058" y="115333"/>
                  </a:lnTo>
                  <a:lnTo>
                    <a:pt x="23485" y="148038"/>
                  </a:lnTo>
                  <a:lnTo>
                    <a:pt x="25547" y="17145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1" name="SMARTInkShape-1719"/>
            <p:cNvSpPr/>
            <p:nvPr/>
          </p:nvSpPr>
          <p:spPr>
            <a:xfrm>
              <a:off x="5118658" y="4521994"/>
              <a:ext cx="46273" cy="91422"/>
            </a:xfrm>
            <a:custGeom>
              <a:avLst/>
              <a:gdLst/>
              <a:ahLst/>
              <a:cxnLst/>
              <a:rect l="0" t="0" r="0" b="0"/>
              <a:pathLst>
                <a:path w="46273" h="91422">
                  <a:moveTo>
                    <a:pt x="17697" y="0"/>
                  </a:moveTo>
                  <a:lnTo>
                    <a:pt x="17697" y="6151"/>
                  </a:lnTo>
                  <a:lnTo>
                    <a:pt x="7755" y="20792"/>
                  </a:lnTo>
                  <a:lnTo>
                    <a:pt x="0" y="47777"/>
                  </a:lnTo>
                  <a:lnTo>
                    <a:pt x="43" y="57218"/>
                  </a:lnTo>
                  <a:lnTo>
                    <a:pt x="3761" y="75268"/>
                  </a:lnTo>
                  <a:lnTo>
                    <a:pt x="7006" y="80548"/>
                  </a:lnTo>
                  <a:lnTo>
                    <a:pt x="22544" y="91421"/>
                  </a:lnTo>
                  <a:lnTo>
                    <a:pt x="24104" y="91110"/>
                  </a:lnTo>
                  <a:lnTo>
                    <a:pt x="32311" y="87024"/>
                  </a:lnTo>
                  <a:lnTo>
                    <a:pt x="34582" y="86591"/>
                  </a:lnTo>
                  <a:lnTo>
                    <a:pt x="39226" y="81876"/>
                  </a:lnTo>
                  <a:lnTo>
                    <a:pt x="43141" y="75283"/>
                  </a:lnTo>
                  <a:lnTo>
                    <a:pt x="45345" y="66315"/>
                  </a:lnTo>
                  <a:lnTo>
                    <a:pt x="46249" y="31825"/>
                  </a:lnTo>
                  <a:lnTo>
                    <a:pt x="46272" y="2143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2" name="SMARTInkShape-1720"/>
            <p:cNvSpPr/>
            <p:nvPr/>
          </p:nvSpPr>
          <p:spPr>
            <a:xfrm>
              <a:off x="3786188" y="4379119"/>
              <a:ext cx="7144" cy="221457"/>
            </a:xfrm>
            <a:custGeom>
              <a:avLst/>
              <a:gdLst/>
              <a:ahLst/>
              <a:cxnLst/>
              <a:rect l="0" t="0" r="0" b="0"/>
              <a:pathLst>
                <a:path w="7144" h="221457">
                  <a:moveTo>
                    <a:pt x="0" y="0"/>
                  </a:moveTo>
                  <a:lnTo>
                    <a:pt x="0" y="30528"/>
                  </a:lnTo>
                  <a:lnTo>
                    <a:pt x="0" y="64551"/>
                  </a:lnTo>
                  <a:lnTo>
                    <a:pt x="0" y="96712"/>
                  </a:lnTo>
                  <a:lnTo>
                    <a:pt x="793" y="128729"/>
                  </a:lnTo>
                  <a:lnTo>
                    <a:pt x="5654" y="162688"/>
                  </a:lnTo>
                  <a:lnTo>
                    <a:pt x="6947" y="194902"/>
                  </a:lnTo>
                  <a:lnTo>
                    <a:pt x="7143" y="2214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3" name="SMARTInkShape-1721"/>
            <p:cNvSpPr/>
            <p:nvPr/>
          </p:nvSpPr>
          <p:spPr>
            <a:xfrm>
              <a:off x="5079205" y="4436269"/>
              <a:ext cx="7146" cy="21432"/>
            </a:xfrm>
            <a:custGeom>
              <a:avLst/>
              <a:gdLst/>
              <a:ahLst/>
              <a:cxnLst/>
              <a:rect l="0" t="0" r="0" b="0"/>
              <a:pathLst>
                <a:path w="7146" h="21432">
                  <a:moveTo>
                    <a:pt x="7145" y="21431"/>
                  </a:moveTo>
                  <a:lnTo>
                    <a:pt x="7145" y="15280"/>
                  </a:lnTo>
                  <a:lnTo>
                    <a:pt x="2235" y="8780"/>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4" name="SMARTInkShape-1722"/>
            <p:cNvSpPr/>
            <p:nvPr/>
          </p:nvSpPr>
          <p:spPr>
            <a:xfrm>
              <a:off x="4994471" y="4414838"/>
              <a:ext cx="13300" cy="185738"/>
            </a:xfrm>
            <a:custGeom>
              <a:avLst/>
              <a:gdLst/>
              <a:ahLst/>
              <a:cxnLst/>
              <a:rect l="0" t="0" r="0" b="0"/>
              <a:pathLst>
                <a:path w="13300" h="185738">
                  <a:moveTo>
                    <a:pt x="6154" y="0"/>
                  </a:moveTo>
                  <a:lnTo>
                    <a:pt x="6154" y="31434"/>
                  </a:lnTo>
                  <a:lnTo>
                    <a:pt x="2" y="61745"/>
                  </a:lnTo>
                  <a:lnTo>
                    <a:pt x="0" y="86632"/>
                  </a:lnTo>
                  <a:lnTo>
                    <a:pt x="5187" y="117770"/>
                  </a:lnTo>
                  <a:lnTo>
                    <a:pt x="8143" y="148359"/>
                  </a:lnTo>
                  <a:lnTo>
                    <a:pt x="12280" y="168740"/>
                  </a:lnTo>
                  <a:lnTo>
                    <a:pt x="13299" y="18573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5" name="SMARTInkShape-1723"/>
            <p:cNvSpPr/>
            <p:nvPr/>
          </p:nvSpPr>
          <p:spPr>
            <a:xfrm>
              <a:off x="4900613" y="4521994"/>
              <a:ext cx="178554" cy="100013"/>
            </a:xfrm>
            <a:custGeom>
              <a:avLst/>
              <a:gdLst/>
              <a:ahLst/>
              <a:cxnLst/>
              <a:rect l="0" t="0" r="0" b="0"/>
              <a:pathLst>
                <a:path w="178554" h="100013">
                  <a:moveTo>
                    <a:pt x="0" y="0"/>
                  </a:moveTo>
                  <a:lnTo>
                    <a:pt x="30528" y="0"/>
                  </a:lnTo>
                  <a:lnTo>
                    <a:pt x="64551" y="2116"/>
                  </a:lnTo>
                  <a:lnTo>
                    <a:pt x="92919" y="9943"/>
                  </a:lnTo>
                  <a:lnTo>
                    <a:pt x="125569" y="14223"/>
                  </a:lnTo>
                  <a:lnTo>
                    <a:pt x="158275" y="21488"/>
                  </a:lnTo>
                  <a:lnTo>
                    <a:pt x="175098" y="28642"/>
                  </a:lnTo>
                  <a:lnTo>
                    <a:pt x="176263" y="30207"/>
                  </a:lnTo>
                  <a:lnTo>
                    <a:pt x="177558" y="34062"/>
                  </a:lnTo>
                  <a:lnTo>
                    <a:pt x="178553" y="52416"/>
                  </a:lnTo>
                  <a:lnTo>
                    <a:pt x="171645" y="88058"/>
                  </a:lnTo>
                  <a:lnTo>
                    <a:pt x="171450" y="10001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6" name="SMARTInkShape-1724"/>
            <p:cNvSpPr/>
            <p:nvPr/>
          </p:nvSpPr>
          <p:spPr>
            <a:xfrm>
              <a:off x="4443413" y="4564983"/>
              <a:ext cx="71438" cy="78456"/>
            </a:xfrm>
            <a:custGeom>
              <a:avLst/>
              <a:gdLst/>
              <a:ahLst/>
              <a:cxnLst/>
              <a:rect l="0" t="0" r="0" b="0"/>
              <a:pathLst>
                <a:path w="71438" h="78456">
                  <a:moveTo>
                    <a:pt x="0" y="78455"/>
                  </a:moveTo>
                  <a:lnTo>
                    <a:pt x="793" y="47327"/>
                  </a:lnTo>
                  <a:lnTo>
                    <a:pt x="14473" y="22923"/>
                  </a:lnTo>
                  <a:lnTo>
                    <a:pt x="18338" y="17261"/>
                  </a:lnTo>
                  <a:lnTo>
                    <a:pt x="22936" y="7159"/>
                  </a:lnTo>
                  <a:lnTo>
                    <a:pt x="24816" y="4730"/>
                  </a:lnTo>
                  <a:lnTo>
                    <a:pt x="29021" y="2032"/>
                  </a:lnTo>
                  <a:lnTo>
                    <a:pt x="35630" y="158"/>
                  </a:lnTo>
                  <a:lnTo>
                    <a:pt x="39119" y="0"/>
                  </a:lnTo>
                  <a:lnTo>
                    <a:pt x="43315" y="2046"/>
                  </a:lnTo>
                  <a:lnTo>
                    <a:pt x="48684" y="6035"/>
                  </a:lnTo>
                  <a:lnTo>
                    <a:pt x="50538" y="17436"/>
                  </a:lnTo>
                  <a:lnTo>
                    <a:pt x="55609" y="28154"/>
                  </a:lnTo>
                  <a:lnTo>
                    <a:pt x="57741" y="40316"/>
                  </a:lnTo>
                  <a:lnTo>
                    <a:pt x="62763" y="49872"/>
                  </a:lnTo>
                  <a:lnTo>
                    <a:pt x="63274" y="52255"/>
                  </a:lnTo>
                  <a:lnTo>
                    <a:pt x="71437" y="6416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7" name="SMARTInkShape-1725"/>
            <p:cNvSpPr/>
            <p:nvPr/>
          </p:nvSpPr>
          <p:spPr>
            <a:xfrm>
              <a:off x="5150964" y="4536327"/>
              <a:ext cx="113982" cy="107112"/>
            </a:xfrm>
            <a:custGeom>
              <a:avLst/>
              <a:gdLst/>
              <a:ahLst/>
              <a:cxnLst/>
              <a:rect l="0" t="0" r="0" b="0"/>
              <a:pathLst>
                <a:path w="113982" h="107112">
                  <a:moveTo>
                    <a:pt x="13966" y="57104"/>
                  </a:moveTo>
                  <a:lnTo>
                    <a:pt x="13966" y="60896"/>
                  </a:lnTo>
                  <a:lnTo>
                    <a:pt x="13174" y="62014"/>
                  </a:lnTo>
                  <a:lnTo>
                    <a:pt x="11850" y="62759"/>
                  </a:lnTo>
                  <a:lnTo>
                    <a:pt x="10175" y="63255"/>
                  </a:lnTo>
                  <a:lnTo>
                    <a:pt x="9057" y="64380"/>
                  </a:lnTo>
                  <a:lnTo>
                    <a:pt x="7816" y="67746"/>
                  </a:lnTo>
                  <a:lnTo>
                    <a:pt x="6692" y="68961"/>
                  </a:lnTo>
                  <a:lnTo>
                    <a:pt x="0" y="71297"/>
                  </a:lnTo>
                  <a:lnTo>
                    <a:pt x="3567" y="67571"/>
                  </a:lnTo>
                  <a:lnTo>
                    <a:pt x="7492" y="65725"/>
                  </a:lnTo>
                  <a:lnTo>
                    <a:pt x="9650" y="65233"/>
                  </a:lnTo>
                  <a:lnTo>
                    <a:pt x="14166" y="60452"/>
                  </a:lnTo>
                  <a:lnTo>
                    <a:pt x="37783" y="27199"/>
                  </a:lnTo>
                  <a:lnTo>
                    <a:pt x="57457" y="8726"/>
                  </a:lnTo>
                  <a:lnTo>
                    <a:pt x="69186" y="2553"/>
                  </a:lnTo>
                  <a:lnTo>
                    <a:pt x="82769" y="296"/>
                  </a:lnTo>
                  <a:lnTo>
                    <a:pt x="94896" y="0"/>
                  </a:lnTo>
                  <a:lnTo>
                    <a:pt x="96496" y="778"/>
                  </a:lnTo>
                  <a:lnTo>
                    <a:pt x="97561" y="2091"/>
                  </a:lnTo>
                  <a:lnTo>
                    <a:pt x="98271" y="3760"/>
                  </a:lnTo>
                  <a:lnTo>
                    <a:pt x="105291" y="38031"/>
                  </a:lnTo>
                  <a:lnTo>
                    <a:pt x="108495" y="55686"/>
                  </a:lnTo>
                  <a:lnTo>
                    <a:pt x="112355" y="73088"/>
                  </a:lnTo>
                  <a:lnTo>
                    <a:pt x="113981" y="10711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8" name="SMARTInkShape-1726"/>
            <p:cNvSpPr/>
            <p:nvPr/>
          </p:nvSpPr>
          <p:spPr>
            <a:xfrm>
              <a:off x="4351660" y="4565849"/>
              <a:ext cx="61967" cy="67134"/>
            </a:xfrm>
            <a:custGeom>
              <a:avLst/>
              <a:gdLst/>
              <a:ahLst/>
              <a:cxnLst/>
              <a:rect l="0" t="0" r="0" b="0"/>
              <a:pathLst>
                <a:path w="61967" h="67134">
                  <a:moveTo>
                    <a:pt x="41746" y="6151"/>
                  </a:moveTo>
                  <a:lnTo>
                    <a:pt x="35595" y="6151"/>
                  </a:lnTo>
                  <a:lnTo>
                    <a:pt x="29095" y="1242"/>
                  </a:lnTo>
                  <a:lnTo>
                    <a:pt x="24747" y="0"/>
                  </a:lnTo>
                  <a:lnTo>
                    <a:pt x="22476" y="463"/>
                  </a:lnTo>
                  <a:lnTo>
                    <a:pt x="15487" y="4907"/>
                  </a:lnTo>
                  <a:lnTo>
                    <a:pt x="10761" y="9038"/>
                  </a:lnTo>
                  <a:lnTo>
                    <a:pt x="8131" y="13520"/>
                  </a:lnTo>
                  <a:lnTo>
                    <a:pt x="6169" y="18157"/>
                  </a:lnTo>
                  <a:lnTo>
                    <a:pt x="2651" y="22864"/>
                  </a:lnTo>
                  <a:lnTo>
                    <a:pt x="558" y="29719"/>
                  </a:lnTo>
                  <a:lnTo>
                    <a:pt x="0" y="33769"/>
                  </a:lnTo>
                  <a:lnTo>
                    <a:pt x="1496" y="40386"/>
                  </a:lnTo>
                  <a:lnTo>
                    <a:pt x="8925" y="51102"/>
                  </a:lnTo>
                  <a:lnTo>
                    <a:pt x="15705" y="58452"/>
                  </a:lnTo>
                  <a:lnTo>
                    <a:pt x="22500" y="61146"/>
                  </a:lnTo>
                  <a:lnTo>
                    <a:pt x="30018" y="63137"/>
                  </a:lnTo>
                  <a:lnTo>
                    <a:pt x="36004" y="66667"/>
                  </a:lnTo>
                  <a:lnTo>
                    <a:pt x="39506" y="67133"/>
                  </a:lnTo>
                  <a:lnTo>
                    <a:pt x="53544" y="63963"/>
                  </a:lnTo>
                  <a:lnTo>
                    <a:pt x="59088" y="59705"/>
                  </a:lnTo>
                  <a:lnTo>
                    <a:pt x="61360" y="55617"/>
                  </a:lnTo>
                  <a:lnTo>
                    <a:pt x="61966" y="53416"/>
                  </a:lnTo>
                  <a:lnTo>
                    <a:pt x="60522" y="46737"/>
                  </a:lnTo>
                  <a:lnTo>
                    <a:pt x="56921" y="33306"/>
                  </a:lnTo>
                  <a:lnTo>
                    <a:pt x="56034" y="2043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79" name="SMARTInkShape-1727"/>
            <p:cNvSpPr/>
            <p:nvPr/>
          </p:nvSpPr>
          <p:spPr>
            <a:xfrm>
              <a:off x="4236664" y="4400550"/>
              <a:ext cx="85306" cy="264320"/>
            </a:xfrm>
            <a:custGeom>
              <a:avLst/>
              <a:gdLst/>
              <a:ahLst/>
              <a:cxnLst/>
              <a:rect l="0" t="0" r="0" b="0"/>
              <a:pathLst>
                <a:path w="85306" h="264320">
                  <a:moveTo>
                    <a:pt x="85305" y="0"/>
                  </a:moveTo>
                  <a:lnTo>
                    <a:pt x="85305" y="3792"/>
                  </a:lnTo>
                  <a:lnTo>
                    <a:pt x="84511" y="4909"/>
                  </a:lnTo>
                  <a:lnTo>
                    <a:pt x="83188" y="5654"/>
                  </a:lnTo>
                  <a:lnTo>
                    <a:pt x="81513" y="6151"/>
                  </a:lnTo>
                  <a:lnTo>
                    <a:pt x="77534" y="10936"/>
                  </a:lnTo>
                  <a:lnTo>
                    <a:pt x="54177" y="45392"/>
                  </a:lnTo>
                  <a:lnTo>
                    <a:pt x="29774" y="80707"/>
                  </a:lnTo>
                  <a:lnTo>
                    <a:pt x="14009" y="115976"/>
                  </a:lnTo>
                  <a:lnTo>
                    <a:pt x="1709" y="149539"/>
                  </a:lnTo>
                  <a:lnTo>
                    <a:pt x="0" y="172766"/>
                  </a:lnTo>
                  <a:lnTo>
                    <a:pt x="3497" y="189479"/>
                  </a:lnTo>
                  <a:lnTo>
                    <a:pt x="18720" y="223778"/>
                  </a:lnTo>
                  <a:lnTo>
                    <a:pt x="26594" y="237313"/>
                  </a:lnTo>
                  <a:lnTo>
                    <a:pt x="56730" y="26431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0" name="SMARTInkShape-1728"/>
            <p:cNvSpPr/>
            <p:nvPr/>
          </p:nvSpPr>
          <p:spPr>
            <a:xfrm>
              <a:off x="3907631" y="4507706"/>
              <a:ext cx="164308" cy="157164"/>
            </a:xfrm>
            <a:custGeom>
              <a:avLst/>
              <a:gdLst/>
              <a:ahLst/>
              <a:cxnLst/>
              <a:rect l="0" t="0" r="0" b="0"/>
              <a:pathLst>
                <a:path w="164308" h="157164">
                  <a:moveTo>
                    <a:pt x="0" y="0"/>
                  </a:moveTo>
                  <a:lnTo>
                    <a:pt x="794" y="31922"/>
                  </a:lnTo>
                  <a:lnTo>
                    <a:pt x="6151" y="51104"/>
                  </a:lnTo>
                  <a:lnTo>
                    <a:pt x="10936" y="56580"/>
                  </a:lnTo>
                  <a:lnTo>
                    <a:pt x="16767" y="61659"/>
                  </a:lnTo>
                  <a:lnTo>
                    <a:pt x="20843" y="68188"/>
                  </a:lnTo>
                  <a:lnTo>
                    <a:pt x="24610" y="69993"/>
                  </a:lnTo>
                  <a:lnTo>
                    <a:pt x="31193" y="71009"/>
                  </a:lnTo>
                  <a:lnTo>
                    <a:pt x="35824" y="69131"/>
                  </a:lnTo>
                  <a:lnTo>
                    <a:pt x="45265" y="61457"/>
                  </a:lnTo>
                  <a:lnTo>
                    <a:pt x="66411" y="29793"/>
                  </a:lnTo>
                  <a:lnTo>
                    <a:pt x="73966" y="17210"/>
                  </a:lnTo>
                  <a:lnTo>
                    <a:pt x="81888" y="9333"/>
                  </a:lnTo>
                  <a:lnTo>
                    <a:pt x="85575" y="411"/>
                  </a:lnTo>
                  <a:lnTo>
                    <a:pt x="85724" y="10852"/>
                  </a:lnTo>
                  <a:lnTo>
                    <a:pt x="87841" y="14878"/>
                  </a:lnTo>
                  <a:lnTo>
                    <a:pt x="90635" y="19312"/>
                  </a:lnTo>
                  <a:lnTo>
                    <a:pt x="93001" y="26272"/>
                  </a:lnTo>
                  <a:lnTo>
                    <a:pt x="96367" y="30991"/>
                  </a:lnTo>
                  <a:lnTo>
                    <a:pt x="102626" y="33618"/>
                  </a:lnTo>
                  <a:lnTo>
                    <a:pt x="109906" y="35579"/>
                  </a:lnTo>
                  <a:lnTo>
                    <a:pt x="119260" y="40352"/>
                  </a:lnTo>
                  <a:lnTo>
                    <a:pt x="127352" y="41747"/>
                  </a:lnTo>
                  <a:lnTo>
                    <a:pt x="134124" y="40250"/>
                  </a:lnTo>
                  <a:lnTo>
                    <a:pt x="139780" y="37733"/>
                  </a:lnTo>
                  <a:lnTo>
                    <a:pt x="147426" y="35522"/>
                  </a:lnTo>
                  <a:lnTo>
                    <a:pt x="160529" y="25100"/>
                  </a:lnTo>
                  <a:lnTo>
                    <a:pt x="162628" y="20945"/>
                  </a:lnTo>
                  <a:lnTo>
                    <a:pt x="163187" y="18726"/>
                  </a:lnTo>
                  <a:lnTo>
                    <a:pt x="162766" y="17247"/>
                  </a:lnTo>
                  <a:lnTo>
                    <a:pt x="161692" y="16260"/>
                  </a:lnTo>
                  <a:lnTo>
                    <a:pt x="158382" y="14371"/>
                  </a:lnTo>
                  <a:lnTo>
                    <a:pt x="154265" y="10885"/>
                  </a:lnTo>
                  <a:lnTo>
                    <a:pt x="152850" y="10432"/>
                  </a:lnTo>
                  <a:lnTo>
                    <a:pt x="151906" y="10923"/>
                  </a:lnTo>
                  <a:lnTo>
                    <a:pt x="151277" y="12045"/>
                  </a:lnTo>
                  <a:lnTo>
                    <a:pt x="146345" y="13291"/>
                  </a:lnTo>
                  <a:lnTo>
                    <a:pt x="139655" y="14639"/>
                  </a:lnTo>
                  <a:lnTo>
                    <a:pt x="134035" y="17883"/>
                  </a:lnTo>
                  <a:lnTo>
                    <a:pt x="132219" y="20653"/>
                  </a:lnTo>
                  <a:lnTo>
                    <a:pt x="118786" y="54924"/>
                  </a:lnTo>
                  <a:lnTo>
                    <a:pt x="115629" y="69102"/>
                  </a:lnTo>
                  <a:lnTo>
                    <a:pt x="118486" y="87150"/>
                  </a:lnTo>
                  <a:lnTo>
                    <a:pt x="130942" y="115977"/>
                  </a:lnTo>
                  <a:lnTo>
                    <a:pt x="164307" y="15716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1" name="SMARTInkShape-1729"/>
            <p:cNvSpPr/>
            <p:nvPr/>
          </p:nvSpPr>
          <p:spPr>
            <a:xfrm>
              <a:off x="3857625" y="4386263"/>
              <a:ext cx="7145" cy="14288"/>
            </a:xfrm>
            <a:custGeom>
              <a:avLst/>
              <a:gdLst/>
              <a:ahLst/>
              <a:cxnLst/>
              <a:rect l="0" t="0" r="0" b="0"/>
              <a:pathLst>
                <a:path w="7145" h="14288">
                  <a:moveTo>
                    <a:pt x="7144" y="14287"/>
                  </a:moveTo>
                  <a:lnTo>
                    <a:pt x="3352" y="14287"/>
                  </a:lnTo>
                  <a:lnTo>
                    <a:pt x="2234" y="13493"/>
                  </a:lnTo>
                  <a:lnTo>
                    <a:pt x="1489" y="12170"/>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2" name="SMARTInkShape-1730"/>
            <p:cNvSpPr/>
            <p:nvPr/>
          </p:nvSpPr>
          <p:spPr>
            <a:xfrm>
              <a:off x="3643313" y="4472708"/>
              <a:ext cx="223525" cy="106437"/>
            </a:xfrm>
            <a:custGeom>
              <a:avLst/>
              <a:gdLst/>
              <a:ahLst/>
              <a:cxnLst/>
              <a:rect l="0" t="0" r="0" b="0"/>
              <a:pathLst>
                <a:path w="223525" h="106437">
                  <a:moveTo>
                    <a:pt x="0" y="13567"/>
                  </a:moveTo>
                  <a:lnTo>
                    <a:pt x="3792" y="9775"/>
                  </a:lnTo>
                  <a:lnTo>
                    <a:pt x="36678" y="2925"/>
                  </a:lnTo>
                  <a:lnTo>
                    <a:pt x="66071" y="0"/>
                  </a:lnTo>
                  <a:lnTo>
                    <a:pt x="96393" y="287"/>
                  </a:lnTo>
                  <a:lnTo>
                    <a:pt x="125839" y="4252"/>
                  </a:lnTo>
                  <a:lnTo>
                    <a:pt x="154672" y="6574"/>
                  </a:lnTo>
                  <a:lnTo>
                    <a:pt x="188626" y="11950"/>
                  </a:lnTo>
                  <a:lnTo>
                    <a:pt x="205907" y="15204"/>
                  </a:lnTo>
                  <a:lnTo>
                    <a:pt x="218966" y="21196"/>
                  </a:lnTo>
                  <a:lnTo>
                    <a:pt x="222177" y="23416"/>
                  </a:lnTo>
                  <a:lnTo>
                    <a:pt x="223524" y="28070"/>
                  </a:lnTo>
                  <a:lnTo>
                    <a:pt x="221885" y="59653"/>
                  </a:lnTo>
                  <a:lnTo>
                    <a:pt x="219530" y="67916"/>
                  </a:lnTo>
                  <a:lnTo>
                    <a:pt x="216631" y="75028"/>
                  </a:lnTo>
                  <a:lnTo>
                    <a:pt x="213722" y="96139"/>
                  </a:lnTo>
                  <a:lnTo>
                    <a:pt x="207168" y="10643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3" name="SMARTInkShape-1731"/>
            <p:cNvSpPr/>
            <p:nvPr/>
          </p:nvSpPr>
          <p:spPr>
            <a:xfrm>
              <a:off x="3423294" y="4494625"/>
              <a:ext cx="127054" cy="281211"/>
            </a:xfrm>
            <a:custGeom>
              <a:avLst/>
              <a:gdLst/>
              <a:ahLst/>
              <a:cxnLst/>
              <a:rect l="0" t="0" r="0" b="0"/>
              <a:pathLst>
                <a:path w="127054" h="281211">
                  <a:moveTo>
                    <a:pt x="62856" y="20225"/>
                  </a:moveTo>
                  <a:lnTo>
                    <a:pt x="55271" y="20225"/>
                  </a:lnTo>
                  <a:lnTo>
                    <a:pt x="49431" y="18108"/>
                  </a:lnTo>
                  <a:lnTo>
                    <a:pt x="44189" y="15316"/>
                  </a:lnTo>
                  <a:lnTo>
                    <a:pt x="39214" y="14074"/>
                  </a:lnTo>
                  <a:lnTo>
                    <a:pt x="28158" y="17168"/>
                  </a:lnTo>
                  <a:lnTo>
                    <a:pt x="15903" y="25324"/>
                  </a:lnTo>
                  <a:lnTo>
                    <a:pt x="3414" y="36938"/>
                  </a:lnTo>
                  <a:lnTo>
                    <a:pt x="718" y="41676"/>
                  </a:lnTo>
                  <a:lnTo>
                    <a:pt x="0" y="44051"/>
                  </a:lnTo>
                  <a:lnTo>
                    <a:pt x="314" y="46427"/>
                  </a:lnTo>
                  <a:lnTo>
                    <a:pt x="2781" y="51185"/>
                  </a:lnTo>
                  <a:lnTo>
                    <a:pt x="4549" y="52771"/>
                  </a:lnTo>
                  <a:lnTo>
                    <a:pt x="8632" y="54534"/>
                  </a:lnTo>
                  <a:lnTo>
                    <a:pt x="39476" y="55907"/>
                  </a:lnTo>
                  <a:lnTo>
                    <a:pt x="53459" y="52140"/>
                  </a:lnTo>
                  <a:lnTo>
                    <a:pt x="78125" y="32999"/>
                  </a:lnTo>
                  <a:lnTo>
                    <a:pt x="88773" y="21984"/>
                  </a:lnTo>
                  <a:lnTo>
                    <a:pt x="97127" y="8364"/>
                  </a:lnTo>
                  <a:lnTo>
                    <a:pt x="98448" y="0"/>
                  </a:lnTo>
                  <a:lnTo>
                    <a:pt x="99368" y="31515"/>
                  </a:lnTo>
                  <a:lnTo>
                    <a:pt x="104725" y="63633"/>
                  </a:lnTo>
                  <a:lnTo>
                    <a:pt x="105522" y="97473"/>
                  </a:lnTo>
                  <a:lnTo>
                    <a:pt x="106454" y="125311"/>
                  </a:lnTo>
                  <a:lnTo>
                    <a:pt x="111405" y="153667"/>
                  </a:lnTo>
                  <a:lnTo>
                    <a:pt x="117105" y="181384"/>
                  </a:lnTo>
                  <a:lnTo>
                    <a:pt x="121550" y="212485"/>
                  </a:lnTo>
                  <a:lnTo>
                    <a:pt x="126658" y="248143"/>
                  </a:lnTo>
                  <a:lnTo>
                    <a:pt x="127053" y="263948"/>
                  </a:lnTo>
                  <a:lnTo>
                    <a:pt x="124990" y="269569"/>
                  </a:lnTo>
                  <a:lnTo>
                    <a:pt x="123328" y="272179"/>
                  </a:lnTo>
                  <a:lnTo>
                    <a:pt x="121427" y="273920"/>
                  </a:lnTo>
                  <a:lnTo>
                    <a:pt x="110355" y="280734"/>
                  </a:lnTo>
                  <a:lnTo>
                    <a:pt x="108015" y="281210"/>
                  </a:lnTo>
                  <a:lnTo>
                    <a:pt x="105662" y="280734"/>
                  </a:lnTo>
                  <a:lnTo>
                    <a:pt x="100931" y="278882"/>
                  </a:lnTo>
                  <a:lnTo>
                    <a:pt x="85254" y="273803"/>
                  </a:lnTo>
                  <a:lnTo>
                    <a:pt x="82551" y="271827"/>
                  </a:lnTo>
                  <a:lnTo>
                    <a:pt x="70000" y="25596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4" name="SMARTInkShape-1732"/>
            <p:cNvSpPr/>
            <p:nvPr/>
          </p:nvSpPr>
          <p:spPr>
            <a:xfrm>
              <a:off x="3264694" y="4486495"/>
              <a:ext cx="99886" cy="185519"/>
            </a:xfrm>
            <a:custGeom>
              <a:avLst/>
              <a:gdLst/>
              <a:ahLst/>
              <a:cxnLst/>
              <a:rect l="0" t="0" r="0" b="0"/>
              <a:pathLst>
                <a:path w="99886" h="185519">
                  <a:moveTo>
                    <a:pt x="0" y="121224"/>
                  </a:moveTo>
                  <a:lnTo>
                    <a:pt x="9943" y="121224"/>
                  </a:lnTo>
                  <a:lnTo>
                    <a:pt x="14473" y="119107"/>
                  </a:lnTo>
                  <a:lnTo>
                    <a:pt x="16793" y="117432"/>
                  </a:lnTo>
                  <a:lnTo>
                    <a:pt x="31921" y="113154"/>
                  </a:lnTo>
                  <a:lnTo>
                    <a:pt x="64350" y="92943"/>
                  </a:lnTo>
                  <a:lnTo>
                    <a:pt x="73050" y="87223"/>
                  </a:lnTo>
                  <a:lnTo>
                    <a:pt x="85103" y="70616"/>
                  </a:lnTo>
                  <a:lnTo>
                    <a:pt x="97841" y="44706"/>
                  </a:lnTo>
                  <a:lnTo>
                    <a:pt x="99885" y="19944"/>
                  </a:lnTo>
                  <a:lnTo>
                    <a:pt x="96182" y="8224"/>
                  </a:lnTo>
                  <a:lnTo>
                    <a:pt x="94284" y="5409"/>
                  </a:lnTo>
                  <a:lnTo>
                    <a:pt x="90058" y="2282"/>
                  </a:lnTo>
                  <a:lnTo>
                    <a:pt x="83216" y="521"/>
                  </a:lnTo>
                  <a:lnTo>
                    <a:pt x="72370" y="0"/>
                  </a:lnTo>
                  <a:lnTo>
                    <a:pt x="65766" y="1994"/>
                  </a:lnTo>
                  <a:lnTo>
                    <a:pt x="55060" y="9743"/>
                  </a:lnTo>
                  <a:lnTo>
                    <a:pt x="40507" y="33574"/>
                  </a:lnTo>
                  <a:lnTo>
                    <a:pt x="31755" y="57167"/>
                  </a:lnTo>
                  <a:lnTo>
                    <a:pt x="28994" y="86634"/>
                  </a:lnTo>
                  <a:lnTo>
                    <a:pt x="30747" y="121373"/>
                  </a:lnTo>
                  <a:lnTo>
                    <a:pt x="35890" y="136371"/>
                  </a:lnTo>
                  <a:lnTo>
                    <a:pt x="56478" y="167637"/>
                  </a:lnTo>
                  <a:lnTo>
                    <a:pt x="65583" y="177571"/>
                  </a:lnTo>
                  <a:lnTo>
                    <a:pt x="78581" y="18551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5" name="SMARTInkShape-1733"/>
            <p:cNvSpPr/>
            <p:nvPr/>
          </p:nvSpPr>
          <p:spPr>
            <a:xfrm>
              <a:off x="2964659" y="4457700"/>
              <a:ext cx="264317" cy="269822"/>
            </a:xfrm>
            <a:custGeom>
              <a:avLst/>
              <a:gdLst/>
              <a:ahLst/>
              <a:cxnLst/>
              <a:rect l="0" t="0" r="0" b="0"/>
              <a:pathLst>
                <a:path w="264317" h="269822">
                  <a:moveTo>
                    <a:pt x="35716" y="50006"/>
                  </a:moveTo>
                  <a:lnTo>
                    <a:pt x="35716" y="53798"/>
                  </a:lnTo>
                  <a:lnTo>
                    <a:pt x="21243" y="88083"/>
                  </a:lnTo>
                  <a:lnTo>
                    <a:pt x="9498" y="120960"/>
                  </a:lnTo>
                  <a:lnTo>
                    <a:pt x="2109" y="142309"/>
                  </a:lnTo>
                  <a:lnTo>
                    <a:pt x="8" y="170992"/>
                  </a:lnTo>
                  <a:lnTo>
                    <a:pt x="0" y="167522"/>
                  </a:lnTo>
                  <a:lnTo>
                    <a:pt x="2115" y="163619"/>
                  </a:lnTo>
                  <a:lnTo>
                    <a:pt x="4907" y="159238"/>
                  </a:lnTo>
                  <a:lnTo>
                    <a:pt x="13442" y="134617"/>
                  </a:lnTo>
                  <a:lnTo>
                    <a:pt x="32738" y="99183"/>
                  </a:lnTo>
                  <a:lnTo>
                    <a:pt x="45163" y="67977"/>
                  </a:lnTo>
                  <a:lnTo>
                    <a:pt x="67593" y="33413"/>
                  </a:lnTo>
                  <a:lnTo>
                    <a:pt x="72792" y="16419"/>
                  </a:lnTo>
                  <a:lnTo>
                    <a:pt x="77436" y="8976"/>
                  </a:lnTo>
                  <a:lnTo>
                    <a:pt x="78610" y="8365"/>
                  </a:lnTo>
                  <a:lnTo>
                    <a:pt x="84629" y="7305"/>
                  </a:lnTo>
                  <a:lnTo>
                    <a:pt x="84993" y="8045"/>
                  </a:lnTo>
                  <a:lnTo>
                    <a:pt x="85714" y="40937"/>
                  </a:lnTo>
                  <a:lnTo>
                    <a:pt x="85721" y="72125"/>
                  </a:lnTo>
                  <a:lnTo>
                    <a:pt x="85722" y="103941"/>
                  </a:lnTo>
                  <a:lnTo>
                    <a:pt x="86516" y="135890"/>
                  </a:lnTo>
                  <a:lnTo>
                    <a:pt x="93493" y="169835"/>
                  </a:lnTo>
                  <a:lnTo>
                    <a:pt x="102515" y="203498"/>
                  </a:lnTo>
                  <a:lnTo>
                    <a:pt x="116430" y="236750"/>
                  </a:lnTo>
                  <a:lnTo>
                    <a:pt x="129976" y="256933"/>
                  </a:lnTo>
                  <a:lnTo>
                    <a:pt x="145401" y="265923"/>
                  </a:lnTo>
                  <a:lnTo>
                    <a:pt x="157468" y="269821"/>
                  </a:lnTo>
                  <a:lnTo>
                    <a:pt x="165499" y="268616"/>
                  </a:lnTo>
                  <a:lnTo>
                    <a:pt x="169863" y="267184"/>
                  </a:lnTo>
                  <a:lnTo>
                    <a:pt x="176829" y="261359"/>
                  </a:lnTo>
                  <a:lnTo>
                    <a:pt x="198949" y="227016"/>
                  </a:lnTo>
                  <a:lnTo>
                    <a:pt x="216156" y="198918"/>
                  </a:lnTo>
                  <a:lnTo>
                    <a:pt x="230138" y="165734"/>
                  </a:lnTo>
                  <a:lnTo>
                    <a:pt x="244159" y="132221"/>
                  </a:lnTo>
                  <a:lnTo>
                    <a:pt x="249663" y="100730"/>
                  </a:lnTo>
                  <a:lnTo>
                    <a:pt x="255454" y="71579"/>
                  </a:lnTo>
                  <a:lnTo>
                    <a:pt x="260625" y="42890"/>
                  </a:lnTo>
                  <a:lnTo>
                    <a:pt x="263992" y="7587"/>
                  </a:lnTo>
                  <a:lnTo>
                    <a:pt x="264316"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587" name="SMARTInkShape-1734"/>
          <p:cNvSpPr/>
          <p:nvPr/>
        </p:nvSpPr>
        <p:spPr>
          <a:xfrm>
            <a:off x="4716311" y="3486150"/>
            <a:ext cx="69670" cy="57151"/>
          </a:xfrm>
          <a:custGeom>
            <a:avLst/>
            <a:gdLst/>
            <a:ahLst/>
            <a:cxnLst/>
            <a:rect l="0" t="0" r="0" b="0"/>
            <a:pathLst>
              <a:path w="69670" h="57151">
                <a:moveTo>
                  <a:pt x="19995" y="57150"/>
                </a:moveTo>
                <a:lnTo>
                  <a:pt x="19995" y="46301"/>
                </a:lnTo>
                <a:lnTo>
                  <a:pt x="20789" y="45155"/>
                </a:lnTo>
                <a:lnTo>
                  <a:pt x="22112" y="44391"/>
                </a:lnTo>
                <a:lnTo>
                  <a:pt x="27766" y="43315"/>
                </a:lnTo>
                <a:lnTo>
                  <a:pt x="29938" y="43164"/>
                </a:lnTo>
                <a:lnTo>
                  <a:pt x="34468" y="40880"/>
                </a:lnTo>
                <a:lnTo>
                  <a:pt x="48473" y="28670"/>
                </a:lnTo>
                <a:lnTo>
                  <a:pt x="48541" y="32395"/>
                </a:lnTo>
                <a:lnTo>
                  <a:pt x="47757" y="33503"/>
                </a:lnTo>
                <a:lnTo>
                  <a:pt x="46441" y="34242"/>
                </a:lnTo>
                <a:lnTo>
                  <a:pt x="42417" y="35427"/>
                </a:lnTo>
                <a:lnTo>
                  <a:pt x="37927" y="39425"/>
                </a:lnTo>
                <a:lnTo>
                  <a:pt x="35903" y="43451"/>
                </a:lnTo>
                <a:lnTo>
                  <a:pt x="34311" y="56742"/>
                </a:lnTo>
                <a:lnTo>
                  <a:pt x="61396" y="57147"/>
                </a:lnTo>
                <a:lnTo>
                  <a:pt x="69669" y="50300"/>
                </a:lnTo>
                <a:lnTo>
                  <a:pt x="66111" y="50093"/>
                </a:lnTo>
                <a:lnTo>
                  <a:pt x="39300" y="56858"/>
                </a:lnTo>
                <a:lnTo>
                  <a:pt x="20415" y="57148"/>
                </a:lnTo>
                <a:lnTo>
                  <a:pt x="23912" y="57149"/>
                </a:lnTo>
                <a:lnTo>
                  <a:pt x="24988" y="56356"/>
                </a:lnTo>
                <a:lnTo>
                  <a:pt x="26183" y="53358"/>
                </a:lnTo>
                <a:lnTo>
                  <a:pt x="27296" y="52240"/>
                </a:lnTo>
                <a:lnTo>
                  <a:pt x="30648" y="50999"/>
                </a:lnTo>
                <a:lnTo>
                  <a:pt x="39268" y="49409"/>
                </a:lnTo>
                <a:lnTo>
                  <a:pt x="48449" y="42952"/>
                </a:lnTo>
                <a:lnTo>
                  <a:pt x="21395" y="42863"/>
                </a:lnTo>
                <a:lnTo>
                  <a:pt x="13967" y="49013"/>
                </a:lnTo>
                <a:lnTo>
                  <a:pt x="14389" y="49344"/>
                </a:lnTo>
                <a:lnTo>
                  <a:pt x="29673" y="49980"/>
                </a:lnTo>
                <a:lnTo>
                  <a:pt x="34351" y="47878"/>
                </a:lnTo>
                <a:lnTo>
                  <a:pt x="39075" y="45092"/>
                </a:lnTo>
                <a:lnTo>
                  <a:pt x="48576" y="43303"/>
                </a:lnTo>
                <a:lnTo>
                  <a:pt x="50955" y="43156"/>
                </a:lnTo>
                <a:lnTo>
                  <a:pt x="52541" y="42264"/>
                </a:lnTo>
                <a:lnTo>
                  <a:pt x="53599" y="40876"/>
                </a:lnTo>
                <a:lnTo>
                  <a:pt x="54304" y="39157"/>
                </a:lnTo>
                <a:lnTo>
                  <a:pt x="53980" y="38011"/>
                </a:lnTo>
                <a:lnTo>
                  <a:pt x="52971" y="37247"/>
                </a:lnTo>
                <a:lnTo>
                  <a:pt x="47758" y="36171"/>
                </a:lnTo>
                <a:lnTo>
                  <a:pt x="18593" y="35727"/>
                </a:lnTo>
                <a:lnTo>
                  <a:pt x="13287" y="37839"/>
                </a:lnTo>
                <a:lnTo>
                  <a:pt x="8282" y="40630"/>
                </a:lnTo>
                <a:lnTo>
                  <a:pt x="0" y="42568"/>
                </a:lnTo>
                <a:lnTo>
                  <a:pt x="315" y="42666"/>
                </a:lnTo>
                <a:lnTo>
                  <a:pt x="22424" y="42860"/>
                </a:lnTo>
                <a:lnTo>
                  <a:pt x="27160" y="40745"/>
                </a:lnTo>
                <a:lnTo>
                  <a:pt x="31911" y="37953"/>
                </a:lnTo>
                <a:lnTo>
                  <a:pt x="39048" y="35587"/>
                </a:lnTo>
                <a:lnTo>
                  <a:pt x="55296" y="21820"/>
                </a:lnTo>
                <a:lnTo>
                  <a:pt x="30897" y="21432"/>
                </a:lnTo>
                <a:lnTo>
                  <a:pt x="29644" y="22226"/>
                </a:lnTo>
                <a:lnTo>
                  <a:pt x="28809" y="23549"/>
                </a:lnTo>
                <a:lnTo>
                  <a:pt x="27469" y="27582"/>
                </a:lnTo>
                <a:lnTo>
                  <a:pt x="28153" y="27913"/>
                </a:lnTo>
                <a:lnTo>
                  <a:pt x="33319" y="28488"/>
                </a:lnTo>
                <a:lnTo>
                  <a:pt x="39796" y="23648"/>
                </a:lnTo>
                <a:lnTo>
                  <a:pt x="46411" y="22088"/>
                </a:lnTo>
                <a:lnTo>
                  <a:pt x="51050" y="21723"/>
                </a:lnTo>
                <a:lnTo>
                  <a:pt x="52605" y="20832"/>
                </a:lnTo>
                <a:lnTo>
                  <a:pt x="53641" y="19444"/>
                </a:lnTo>
                <a:lnTo>
                  <a:pt x="54332" y="17725"/>
                </a:lnTo>
                <a:lnTo>
                  <a:pt x="55586" y="16579"/>
                </a:lnTo>
                <a:lnTo>
                  <a:pt x="59097" y="15306"/>
                </a:lnTo>
                <a:lnTo>
                  <a:pt x="59557" y="14173"/>
                </a:lnTo>
                <a:lnTo>
                  <a:pt x="59070" y="12624"/>
                </a:lnTo>
                <a:lnTo>
                  <a:pt x="52585" y="4434"/>
                </a:lnTo>
                <a:lnTo>
                  <a:pt x="48238" y="1970"/>
                </a:lnTo>
                <a:lnTo>
                  <a:pt x="38979" y="389"/>
                </a:lnTo>
                <a:lnTo>
                  <a:pt x="12852"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594" name="SMARTInkShape-Group218"/>
          <p:cNvGrpSpPr/>
          <p:nvPr/>
        </p:nvGrpSpPr>
        <p:grpSpPr>
          <a:xfrm>
            <a:off x="4286250" y="3930093"/>
            <a:ext cx="978696" cy="363302"/>
            <a:chOff x="4286250" y="3930093"/>
            <a:chExt cx="978696" cy="363302"/>
          </a:xfrm>
        </p:grpSpPr>
        <p:sp>
          <p:nvSpPr>
            <p:cNvPr id="588" name="SMARTInkShape-1735"/>
            <p:cNvSpPr/>
            <p:nvPr/>
          </p:nvSpPr>
          <p:spPr>
            <a:xfrm>
              <a:off x="5093495" y="4158655"/>
              <a:ext cx="171451" cy="91877"/>
            </a:xfrm>
            <a:custGeom>
              <a:avLst/>
              <a:gdLst/>
              <a:ahLst/>
              <a:cxnLst/>
              <a:rect l="0" t="0" r="0" b="0"/>
              <a:pathLst>
                <a:path w="171451" h="91877">
                  <a:moveTo>
                    <a:pt x="0" y="6151"/>
                  </a:moveTo>
                  <a:lnTo>
                    <a:pt x="0" y="2359"/>
                  </a:lnTo>
                  <a:lnTo>
                    <a:pt x="793" y="1242"/>
                  </a:lnTo>
                  <a:lnTo>
                    <a:pt x="2116" y="497"/>
                  </a:lnTo>
                  <a:lnTo>
                    <a:pt x="3791" y="0"/>
                  </a:lnTo>
                  <a:lnTo>
                    <a:pt x="5702" y="463"/>
                  </a:lnTo>
                  <a:lnTo>
                    <a:pt x="9942" y="3094"/>
                  </a:lnTo>
                  <a:lnTo>
                    <a:pt x="43734" y="13468"/>
                  </a:lnTo>
                  <a:lnTo>
                    <a:pt x="72135" y="29751"/>
                  </a:lnTo>
                  <a:lnTo>
                    <a:pt x="105686" y="49656"/>
                  </a:lnTo>
                  <a:lnTo>
                    <a:pt x="136971" y="66843"/>
                  </a:lnTo>
                  <a:lnTo>
                    <a:pt x="171450" y="9187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89" name="SMARTInkShape-1736"/>
            <p:cNvSpPr/>
            <p:nvPr/>
          </p:nvSpPr>
          <p:spPr>
            <a:xfrm>
              <a:off x="5175584" y="4029369"/>
              <a:ext cx="89362" cy="264026"/>
            </a:xfrm>
            <a:custGeom>
              <a:avLst/>
              <a:gdLst/>
              <a:ahLst/>
              <a:cxnLst/>
              <a:rect l="0" t="0" r="0" b="0"/>
              <a:pathLst>
                <a:path w="89362" h="264026">
                  <a:moveTo>
                    <a:pt x="89361" y="6850"/>
                  </a:moveTo>
                  <a:lnTo>
                    <a:pt x="89361" y="3058"/>
                  </a:lnTo>
                  <a:lnTo>
                    <a:pt x="88566" y="1940"/>
                  </a:lnTo>
                  <a:lnTo>
                    <a:pt x="87243" y="1195"/>
                  </a:lnTo>
                  <a:lnTo>
                    <a:pt x="83209" y="0"/>
                  </a:lnTo>
                  <a:lnTo>
                    <a:pt x="70089" y="11908"/>
                  </a:lnTo>
                  <a:lnTo>
                    <a:pt x="54582" y="31142"/>
                  </a:lnTo>
                  <a:lnTo>
                    <a:pt x="37675" y="64376"/>
                  </a:lnTo>
                  <a:lnTo>
                    <a:pt x="16114" y="99768"/>
                  </a:lnTo>
                  <a:lnTo>
                    <a:pt x="7685" y="121958"/>
                  </a:lnTo>
                  <a:lnTo>
                    <a:pt x="4435" y="155382"/>
                  </a:lnTo>
                  <a:lnTo>
                    <a:pt x="0" y="188942"/>
                  </a:lnTo>
                  <a:lnTo>
                    <a:pt x="2094" y="220442"/>
                  </a:lnTo>
                  <a:lnTo>
                    <a:pt x="3636" y="26402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0" name="SMARTInkShape-1737"/>
            <p:cNvSpPr/>
            <p:nvPr/>
          </p:nvSpPr>
          <p:spPr>
            <a:xfrm>
              <a:off x="4959231" y="4173117"/>
              <a:ext cx="112833" cy="105990"/>
            </a:xfrm>
            <a:custGeom>
              <a:avLst/>
              <a:gdLst/>
              <a:ahLst/>
              <a:cxnLst/>
              <a:rect l="0" t="0" r="0" b="0"/>
              <a:pathLst>
                <a:path w="112833" h="105990">
                  <a:moveTo>
                    <a:pt x="112832" y="20264"/>
                  </a:moveTo>
                  <a:lnTo>
                    <a:pt x="93752" y="8956"/>
                  </a:lnTo>
                  <a:lnTo>
                    <a:pt x="61133" y="0"/>
                  </a:lnTo>
                  <a:lnTo>
                    <a:pt x="52020" y="1468"/>
                  </a:lnTo>
                  <a:lnTo>
                    <a:pt x="19771" y="15656"/>
                  </a:lnTo>
                  <a:lnTo>
                    <a:pt x="11087" y="22691"/>
                  </a:lnTo>
                  <a:lnTo>
                    <a:pt x="3486" y="33595"/>
                  </a:lnTo>
                  <a:lnTo>
                    <a:pt x="0" y="46880"/>
                  </a:lnTo>
                  <a:lnTo>
                    <a:pt x="1300" y="54054"/>
                  </a:lnTo>
                  <a:lnTo>
                    <a:pt x="5318" y="60682"/>
                  </a:lnTo>
                  <a:lnTo>
                    <a:pt x="22950" y="77872"/>
                  </a:lnTo>
                  <a:lnTo>
                    <a:pt x="51165" y="95584"/>
                  </a:lnTo>
                  <a:lnTo>
                    <a:pt x="77114" y="10598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1" name="SMARTInkShape-1738"/>
            <p:cNvSpPr/>
            <p:nvPr/>
          </p:nvSpPr>
          <p:spPr>
            <a:xfrm>
              <a:off x="4650581" y="4093369"/>
              <a:ext cx="312767" cy="142876"/>
            </a:xfrm>
            <a:custGeom>
              <a:avLst/>
              <a:gdLst/>
              <a:ahLst/>
              <a:cxnLst/>
              <a:rect l="0" t="0" r="0" b="0"/>
              <a:pathLst>
                <a:path w="312767" h="142876">
                  <a:moveTo>
                    <a:pt x="0" y="0"/>
                  </a:moveTo>
                  <a:lnTo>
                    <a:pt x="3792" y="0"/>
                  </a:lnTo>
                  <a:lnTo>
                    <a:pt x="4910" y="794"/>
                  </a:lnTo>
                  <a:lnTo>
                    <a:pt x="5655" y="2116"/>
                  </a:lnTo>
                  <a:lnTo>
                    <a:pt x="6151" y="3792"/>
                  </a:lnTo>
                  <a:lnTo>
                    <a:pt x="10642" y="9943"/>
                  </a:lnTo>
                  <a:lnTo>
                    <a:pt x="39237" y="29257"/>
                  </a:lnTo>
                  <a:lnTo>
                    <a:pt x="67453" y="43064"/>
                  </a:lnTo>
                  <a:lnTo>
                    <a:pt x="100949" y="57209"/>
                  </a:lnTo>
                  <a:lnTo>
                    <a:pt x="136009" y="71455"/>
                  </a:lnTo>
                  <a:lnTo>
                    <a:pt x="171532" y="83613"/>
                  </a:lnTo>
                  <a:lnTo>
                    <a:pt x="207193" y="90126"/>
                  </a:lnTo>
                  <a:lnTo>
                    <a:pt x="240778" y="92056"/>
                  </a:lnTo>
                  <a:lnTo>
                    <a:pt x="272987" y="92708"/>
                  </a:lnTo>
                  <a:lnTo>
                    <a:pt x="289553" y="89028"/>
                  </a:lnTo>
                  <a:lnTo>
                    <a:pt x="300725" y="82911"/>
                  </a:lnTo>
                  <a:lnTo>
                    <a:pt x="309060" y="76071"/>
                  </a:lnTo>
                  <a:lnTo>
                    <a:pt x="311985" y="71380"/>
                  </a:lnTo>
                  <a:lnTo>
                    <a:pt x="312766" y="69018"/>
                  </a:lnTo>
                  <a:lnTo>
                    <a:pt x="312492" y="66650"/>
                  </a:lnTo>
                  <a:lnTo>
                    <a:pt x="310071" y="61901"/>
                  </a:lnTo>
                  <a:lnTo>
                    <a:pt x="300453" y="50973"/>
                  </a:lnTo>
                  <a:lnTo>
                    <a:pt x="277278" y="38761"/>
                  </a:lnTo>
                  <a:lnTo>
                    <a:pt x="249770" y="30822"/>
                  </a:lnTo>
                  <a:lnTo>
                    <a:pt x="214278" y="29665"/>
                  </a:lnTo>
                  <a:lnTo>
                    <a:pt x="182382" y="38557"/>
                  </a:lnTo>
                  <a:lnTo>
                    <a:pt x="167105" y="45379"/>
                  </a:lnTo>
                  <a:lnTo>
                    <a:pt x="159465" y="56416"/>
                  </a:lnTo>
                  <a:lnTo>
                    <a:pt x="152818" y="76247"/>
                  </a:lnTo>
                  <a:lnTo>
                    <a:pt x="151885" y="81787"/>
                  </a:lnTo>
                  <a:lnTo>
                    <a:pt x="155081" y="94294"/>
                  </a:lnTo>
                  <a:lnTo>
                    <a:pt x="162588" y="106996"/>
                  </a:lnTo>
                  <a:lnTo>
                    <a:pt x="184693" y="125968"/>
                  </a:lnTo>
                  <a:lnTo>
                    <a:pt x="214313" y="1428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2" name="SMARTInkShape-1739"/>
            <p:cNvSpPr/>
            <p:nvPr/>
          </p:nvSpPr>
          <p:spPr>
            <a:xfrm>
              <a:off x="4486275" y="3980938"/>
              <a:ext cx="500064" cy="283755"/>
            </a:xfrm>
            <a:custGeom>
              <a:avLst/>
              <a:gdLst/>
              <a:ahLst/>
              <a:cxnLst/>
              <a:rect l="0" t="0" r="0" b="0"/>
              <a:pathLst>
                <a:path w="500064" h="283755">
                  <a:moveTo>
                    <a:pt x="0" y="91000"/>
                  </a:moveTo>
                  <a:lnTo>
                    <a:pt x="6497" y="96703"/>
                  </a:lnTo>
                  <a:lnTo>
                    <a:pt x="34320" y="111585"/>
                  </a:lnTo>
                  <a:lnTo>
                    <a:pt x="60528" y="124792"/>
                  </a:lnTo>
                  <a:lnTo>
                    <a:pt x="92194" y="138759"/>
                  </a:lnTo>
                  <a:lnTo>
                    <a:pt x="126712" y="156744"/>
                  </a:lnTo>
                  <a:lnTo>
                    <a:pt x="162075" y="169570"/>
                  </a:lnTo>
                  <a:lnTo>
                    <a:pt x="197688" y="182189"/>
                  </a:lnTo>
                  <a:lnTo>
                    <a:pt x="225791" y="192190"/>
                  </a:lnTo>
                  <a:lnTo>
                    <a:pt x="259716" y="199487"/>
                  </a:lnTo>
                  <a:lnTo>
                    <a:pt x="272935" y="207944"/>
                  </a:lnTo>
                  <a:lnTo>
                    <a:pt x="276085" y="214677"/>
                  </a:lnTo>
                  <a:lnTo>
                    <a:pt x="278459" y="239761"/>
                  </a:lnTo>
                  <a:lnTo>
                    <a:pt x="271656" y="274096"/>
                  </a:lnTo>
                  <a:lnTo>
                    <a:pt x="271465" y="283754"/>
                  </a:lnTo>
                  <a:lnTo>
                    <a:pt x="271463" y="276259"/>
                  </a:lnTo>
                  <a:lnTo>
                    <a:pt x="273579" y="270439"/>
                  </a:lnTo>
                  <a:lnTo>
                    <a:pt x="283647" y="246392"/>
                  </a:lnTo>
                  <a:lnTo>
                    <a:pt x="292949" y="217120"/>
                  </a:lnTo>
                  <a:lnTo>
                    <a:pt x="300054" y="190281"/>
                  </a:lnTo>
                  <a:lnTo>
                    <a:pt x="307186" y="162220"/>
                  </a:lnTo>
                  <a:lnTo>
                    <a:pt x="314327" y="133798"/>
                  </a:lnTo>
                  <a:lnTo>
                    <a:pt x="323586" y="105268"/>
                  </a:lnTo>
                  <a:lnTo>
                    <a:pt x="337145" y="70976"/>
                  </a:lnTo>
                  <a:lnTo>
                    <a:pt x="348260" y="42065"/>
                  </a:lnTo>
                  <a:lnTo>
                    <a:pt x="369208" y="11134"/>
                  </a:lnTo>
                  <a:lnTo>
                    <a:pt x="377347" y="4439"/>
                  </a:lnTo>
                  <a:lnTo>
                    <a:pt x="386255" y="934"/>
                  </a:lnTo>
                  <a:lnTo>
                    <a:pt x="390854" y="0"/>
                  </a:lnTo>
                  <a:lnTo>
                    <a:pt x="400196" y="1078"/>
                  </a:lnTo>
                  <a:lnTo>
                    <a:pt x="429585" y="11219"/>
                  </a:lnTo>
                  <a:lnTo>
                    <a:pt x="464470" y="31937"/>
                  </a:lnTo>
                  <a:lnTo>
                    <a:pt x="500063" y="6242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3" name="SMARTInkShape-1740"/>
            <p:cNvSpPr/>
            <p:nvPr/>
          </p:nvSpPr>
          <p:spPr>
            <a:xfrm>
              <a:off x="4286250" y="3930093"/>
              <a:ext cx="478632" cy="327003"/>
            </a:xfrm>
            <a:custGeom>
              <a:avLst/>
              <a:gdLst/>
              <a:ahLst/>
              <a:cxnLst/>
              <a:rect l="0" t="0" r="0" b="0"/>
              <a:pathLst>
                <a:path w="478632" h="327003">
                  <a:moveTo>
                    <a:pt x="0" y="127557"/>
                  </a:moveTo>
                  <a:lnTo>
                    <a:pt x="34778" y="127557"/>
                  </a:lnTo>
                  <a:lnTo>
                    <a:pt x="57581" y="128351"/>
                  </a:lnTo>
                  <a:lnTo>
                    <a:pt x="86880" y="133708"/>
                  </a:lnTo>
                  <a:lnTo>
                    <a:pt x="118644" y="128801"/>
                  </a:lnTo>
                  <a:lnTo>
                    <a:pt x="151151" y="115551"/>
                  </a:lnTo>
                  <a:lnTo>
                    <a:pt x="157931" y="110844"/>
                  </a:lnTo>
                  <a:lnTo>
                    <a:pt x="166210" y="99939"/>
                  </a:lnTo>
                  <a:lnTo>
                    <a:pt x="169897" y="90446"/>
                  </a:lnTo>
                  <a:lnTo>
                    <a:pt x="171314" y="69106"/>
                  </a:lnTo>
                  <a:lnTo>
                    <a:pt x="169772" y="66364"/>
                  </a:lnTo>
                  <a:lnTo>
                    <a:pt x="155344" y="53833"/>
                  </a:lnTo>
                  <a:lnTo>
                    <a:pt x="146036" y="51135"/>
                  </a:lnTo>
                  <a:lnTo>
                    <a:pt x="124449" y="49402"/>
                  </a:lnTo>
                  <a:lnTo>
                    <a:pt x="99989" y="54763"/>
                  </a:lnTo>
                  <a:lnTo>
                    <a:pt x="84042" y="61979"/>
                  </a:lnTo>
                  <a:lnTo>
                    <a:pt x="59623" y="82771"/>
                  </a:lnTo>
                  <a:lnTo>
                    <a:pt x="49063" y="96736"/>
                  </a:lnTo>
                  <a:lnTo>
                    <a:pt x="40908" y="118513"/>
                  </a:lnTo>
                  <a:lnTo>
                    <a:pt x="40141" y="133856"/>
                  </a:lnTo>
                  <a:lnTo>
                    <a:pt x="46117" y="166901"/>
                  </a:lnTo>
                  <a:lnTo>
                    <a:pt x="56439" y="194601"/>
                  </a:lnTo>
                  <a:lnTo>
                    <a:pt x="73343" y="222916"/>
                  </a:lnTo>
                  <a:lnTo>
                    <a:pt x="96273" y="255225"/>
                  </a:lnTo>
                  <a:lnTo>
                    <a:pt x="127614" y="284538"/>
                  </a:lnTo>
                  <a:lnTo>
                    <a:pt x="156970" y="309466"/>
                  </a:lnTo>
                  <a:lnTo>
                    <a:pt x="184906" y="323180"/>
                  </a:lnTo>
                  <a:lnTo>
                    <a:pt x="211508" y="327002"/>
                  </a:lnTo>
                  <a:lnTo>
                    <a:pt x="226094" y="323618"/>
                  </a:lnTo>
                  <a:lnTo>
                    <a:pt x="233571" y="317618"/>
                  </a:lnTo>
                  <a:lnTo>
                    <a:pt x="244840" y="300831"/>
                  </a:lnTo>
                  <a:lnTo>
                    <a:pt x="257118" y="269732"/>
                  </a:lnTo>
                  <a:lnTo>
                    <a:pt x="262185" y="246676"/>
                  </a:lnTo>
                  <a:lnTo>
                    <a:pt x="263687" y="219737"/>
                  </a:lnTo>
                  <a:lnTo>
                    <a:pt x="264194" y="185982"/>
                  </a:lnTo>
                  <a:lnTo>
                    <a:pt x="264294" y="150680"/>
                  </a:lnTo>
                  <a:lnTo>
                    <a:pt x="264311" y="122591"/>
                  </a:lnTo>
                  <a:lnTo>
                    <a:pt x="264317" y="94953"/>
                  </a:lnTo>
                  <a:lnTo>
                    <a:pt x="266435" y="63878"/>
                  </a:lnTo>
                  <a:lnTo>
                    <a:pt x="278792" y="28226"/>
                  </a:lnTo>
                  <a:lnTo>
                    <a:pt x="281112" y="23236"/>
                  </a:lnTo>
                  <a:lnTo>
                    <a:pt x="290038" y="15575"/>
                  </a:lnTo>
                  <a:lnTo>
                    <a:pt x="311380" y="4190"/>
                  </a:lnTo>
                  <a:lnTo>
                    <a:pt x="341495" y="0"/>
                  </a:lnTo>
                  <a:lnTo>
                    <a:pt x="371197" y="1290"/>
                  </a:lnTo>
                  <a:lnTo>
                    <a:pt x="403788" y="8953"/>
                  </a:lnTo>
                  <a:lnTo>
                    <a:pt x="435096" y="18110"/>
                  </a:lnTo>
                  <a:lnTo>
                    <a:pt x="459978" y="27562"/>
                  </a:lnTo>
                  <a:lnTo>
                    <a:pt x="478631" y="4183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97" name="SMARTInkShape-Group219"/>
          <p:cNvGrpSpPr/>
          <p:nvPr/>
        </p:nvGrpSpPr>
        <p:grpSpPr>
          <a:xfrm>
            <a:off x="4036219" y="3950494"/>
            <a:ext cx="214313" cy="107157"/>
            <a:chOff x="4036219" y="3950494"/>
            <a:chExt cx="214313" cy="107157"/>
          </a:xfrm>
        </p:grpSpPr>
        <p:sp>
          <p:nvSpPr>
            <p:cNvPr id="595" name="SMARTInkShape-1741"/>
            <p:cNvSpPr/>
            <p:nvPr/>
          </p:nvSpPr>
          <p:spPr>
            <a:xfrm>
              <a:off x="4107656" y="4057650"/>
              <a:ext cx="114301" cy="1"/>
            </a:xfrm>
            <a:custGeom>
              <a:avLst/>
              <a:gdLst/>
              <a:ahLst/>
              <a:cxnLst/>
              <a:rect l="0" t="0" r="0" b="0"/>
              <a:pathLst>
                <a:path w="114301" h="1">
                  <a:moveTo>
                    <a:pt x="0" y="0"/>
                  </a:moveTo>
                  <a:lnTo>
                    <a:pt x="34001" y="0"/>
                  </a:lnTo>
                  <a:lnTo>
                    <a:pt x="69175" y="0"/>
                  </a:lnTo>
                  <a:lnTo>
                    <a:pt x="101607" y="0"/>
                  </a:lnTo>
                  <a:lnTo>
                    <a:pt x="11430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6" name="SMARTInkShape-1742"/>
            <p:cNvSpPr/>
            <p:nvPr/>
          </p:nvSpPr>
          <p:spPr>
            <a:xfrm>
              <a:off x="4036219" y="3950494"/>
              <a:ext cx="214313" cy="14288"/>
            </a:xfrm>
            <a:custGeom>
              <a:avLst/>
              <a:gdLst/>
              <a:ahLst/>
              <a:cxnLst/>
              <a:rect l="0" t="0" r="0" b="0"/>
              <a:pathLst>
                <a:path w="214313" h="14288">
                  <a:moveTo>
                    <a:pt x="0" y="14287"/>
                  </a:moveTo>
                  <a:lnTo>
                    <a:pt x="10642" y="14287"/>
                  </a:lnTo>
                  <a:lnTo>
                    <a:pt x="14784" y="12171"/>
                  </a:lnTo>
                  <a:lnTo>
                    <a:pt x="16999" y="10495"/>
                  </a:lnTo>
                  <a:lnTo>
                    <a:pt x="23695" y="8633"/>
                  </a:lnTo>
                  <a:lnTo>
                    <a:pt x="58826" y="7202"/>
                  </a:lnTo>
                  <a:lnTo>
                    <a:pt x="93942" y="7147"/>
                  </a:lnTo>
                  <a:lnTo>
                    <a:pt x="106839" y="7939"/>
                  </a:lnTo>
                  <a:lnTo>
                    <a:pt x="136787" y="13295"/>
                  </a:lnTo>
                  <a:lnTo>
                    <a:pt x="158811" y="13297"/>
                  </a:lnTo>
                  <a:lnTo>
                    <a:pt x="193822" y="7430"/>
                  </a:lnTo>
                  <a:lnTo>
                    <a:pt x="199385" y="5154"/>
                  </a:lnTo>
                  <a:lnTo>
                    <a:pt x="204503" y="2291"/>
                  </a:lnTo>
                  <a:lnTo>
                    <a:pt x="214312"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13" name="SMARTInkShape-Group220"/>
          <p:cNvGrpSpPr/>
          <p:nvPr/>
        </p:nvGrpSpPr>
        <p:grpSpPr>
          <a:xfrm>
            <a:off x="2816174" y="3714750"/>
            <a:ext cx="1262908" cy="528398"/>
            <a:chOff x="2816174" y="3714750"/>
            <a:chExt cx="1262908" cy="528398"/>
          </a:xfrm>
        </p:grpSpPr>
        <p:sp>
          <p:nvSpPr>
            <p:cNvPr id="598" name="SMARTInkShape-1743"/>
            <p:cNvSpPr/>
            <p:nvPr/>
          </p:nvSpPr>
          <p:spPr>
            <a:xfrm>
              <a:off x="3410021" y="3714750"/>
              <a:ext cx="276049" cy="213887"/>
            </a:xfrm>
            <a:custGeom>
              <a:avLst/>
              <a:gdLst/>
              <a:ahLst/>
              <a:cxnLst/>
              <a:rect l="0" t="0" r="0" b="0"/>
              <a:pathLst>
                <a:path w="276049" h="213887">
                  <a:moveTo>
                    <a:pt x="47554" y="100013"/>
                  </a:moveTo>
                  <a:lnTo>
                    <a:pt x="47554" y="103805"/>
                  </a:lnTo>
                  <a:lnTo>
                    <a:pt x="45437" y="107783"/>
                  </a:lnTo>
                  <a:lnTo>
                    <a:pt x="23512" y="133521"/>
                  </a:lnTo>
                  <a:lnTo>
                    <a:pt x="10143" y="165751"/>
                  </a:lnTo>
                  <a:lnTo>
                    <a:pt x="36" y="191315"/>
                  </a:lnTo>
                  <a:lnTo>
                    <a:pt x="0" y="195012"/>
                  </a:lnTo>
                  <a:lnTo>
                    <a:pt x="3917" y="205411"/>
                  </a:lnTo>
                  <a:lnTo>
                    <a:pt x="4969" y="205203"/>
                  </a:lnTo>
                  <a:lnTo>
                    <a:pt x="21464" y="190331"/>
                  </a:lnTo>
                  <a:lnTo>
                    <a:pt x="24052" y="185662"/>
                  </a:lnTo>
                  <a:lnTo>
                    <a:pt x="38425" y="151948"/>
                  </a:lnTo>
                  <a:lnTo>
                    <a:pt x="40943" y="138367"/>
                  </a:lnTo>
                  <a:lnTo>
                    <a:pt x="47464" y="128714"/>
                  </a:lnTo>
                  <a:lnTo>
                    <a:pt x="47527" y="132417"/>
                  </a:lnTo>
                  <a:lnTo>
                    <a:pt x="49659" y="136375"/>
                  </a:lnTo>
                  <a:lnTo>
                    <a:pt x="81800" y="169966"/>
                  </a:lnTo>
                  <a:lnTo>
                    <a:pt x="87381" y="174759"/>
                  </a:lnTo>
                  <a:lnTo>
                    <a:pt x="92507" y="176890"/>
                  </a:lnTo>
                  <a:lnTo>
                    <a:pt x="99855" y="178089"/>
                  </a:lnTo>
                  <a:lnTo>
                    <a:pt x="101471" y="179051"/>
                  </a:lnTo>
                  <a:lnTo>
                    <a:pt x="102549" y="180486"/>
                  </a:lnTo>
                  <a:lnTo>
                    <a:pt x="103268" y="182237"/>
                  </a:lnTo>
                  <a:lnTo>
                    <a:pt x="104540" y="183404"/>
                  </a:lnTo>
                  <a:lnTo>
                    <a:pt x="108070" y="184700"/>
                  </a:lnTo>
                  <a:lnTo>
                    <a:pt x="109330" y="184252"/>
                  </a:lnTo>
                  <a:lnTo>
                    <a:pt x="110169" y="183160"/>
                  </a:lnTo>
                  <a:lnTo>
                    <a:pt x="111516" y="179496"/>
                  </a:lnTo>
                  <a:lnTo>
                    <a:pt x="112636" y="152202"/>
                  </a:lnTo>
                  <a:lnTo>
                    <a:pt x="124499" y="116761"/>
                  </a:lnTo>
                  <a:lnTo>
                    <a:pt x="131118" y="105680"/>
                  </a:lnTo>
                  <a:lnTo>
                    <a:pt x="135759" y="102532"/>
                  </a:lnTo>
                  <a:lnTo>
                    <a:pt x="162258" y="94083"/>
                  </a:lnTo>
                  <a:lnTo>
                    <a:pt x="183982" y="93902"/>
                  </a:lnTo>
                  <a:lnTo>
                    <a:pt x="218906" y="101702"/>
                  </a:lnTo>
                  <a:lnTo>
                    <a:pt x="231146" y="107657"/>
                  </a:lnTo>
                  <a:lnTo>
                    <a:pt x="238600" y="112988"/>
                  </a:lnTo>
                  <a:lnTo>
                    <a:pt x="239620" y="115833"/>
                  </a:lnTo>
                  <a:lnTo>
                    <a:pt x="239892" y="117703"/>
                  </a:lnTo>
                  <a:lnTo>
                    <a:pt x="238077" y="121898"/>
                  </a:lnTo>
                  <a:lnTo>
                    <a:pt x="235419" y="126408"/>
                  </a:lnTo>
                  <a:lnTo>
                    <a:pt x="234237" y="131058"/>
                  </a:lnTo>
                  <a:lnTo>
                    <a:pt x="207228" y="166640"/>
                  </a:lnTo>
                  <a:lnTo>
                    <a:pt x="195209" y="184448"/>
                  </a:lnTo>
                  <a:lnTo>
                    <a:pt x="191845" y="194175"/>
                  </a:lnTo>
                  <a:lnTo>
                    <a:pt x="192167" y="196919"/>
                  </a:lnTo>
                  <a:lnTo>
                    <a:pt x="194641" y="202084"/>
                  </a:lnTo>
                  <a:lnTo>
                    <a:pt x="200497" y="209455"/>
                  </a:lnTo>
                  <a:lnTo>
                    <a:pt x="204958" y="212153"/>
                  </a:lnTo>
                  <a:lnTo>
                    <a:pt x="214048" y="213673"/>
                  </a:lnTo>
                  <a:lnTo>
                    <a:pt x="218082" y="213886"/>
                  </a:lnTo>
                  <a:lnTo>
                    <a:pt x="224680" y="212006"/>
                  </a:lnTo>
                  <a:lnTo>
                    <a:pt x="242770" y="201309"/>
                  </a:lnTo>
                  <a:lnTo>
                    <a:pt x="263388" y="175907"/>
                  </a:lnTo>
                  <a:lnTo>
                    <a:pt x="273426" y="141907"/>
                  </a:lnTo>
                  <a:lnTo>
                    <a:pt x="275615" y="111992"/>
                  </a:lnTo>
                  <a:lnTo>
                    <a:pt x="276048" y="79536"/>
                  </a:lnTo>
                  <a:lnTo>
                    <a:pt x="274024" y="48642"/>
                  </a:lnTo>
                  <a:lnTo>
                    <a:pt x="269141" y="14624"/>
                  </a:lnTo>
                  <a:lnTo>
                    <a:pt x="26901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99" name="SMARTInkShape-1744"/>
            <p:cNvSpPr/>
            <p:nvPr/>
          </p:nvSpPr>
          <p:spPr>
            <a:xfrm>
              <a:off x="3286421" y="3743325"/>
              <a:ext cx="92112" cy="221119"/>
            </a:xfrm>
            <a:custGeom>
              <a:avLst/>
              <a:gdLst/>
              <a:ahLst/>
              <a:cxnLst/>
              <a:rect l="0" t="0" r="0" b="0"/>
              <a:pathLst>
                <a:path w="92112" h="221119">
                  <a:moveTo>
                    <a:pt x="13992" y="164306"/>
                  </a:moveTo>
                  <a:lnTo>
                    <a:pt x="7142" y="164306"/>
                  </a:lnTo>
                  <a:lnTo>
                    <a:pt x="6112" y="174919"/>
                  </a:lnTo>
                  <a:lnTo>
                    <a:pt x="1205" y="185482"/>
                  </a:lnTo>
                  <a:lnTo>
                    <a:pt x="0" y="199005"/>
                  </a:lnTo>
                  <a:lnTo>
                    <a:pt x="1952" y="205657"/>
                  </a:lnTo>
                  <a:lnTo>
                    <a:pt x="8534" y="215669"/>
                  </a:lnTo>
                  <a:lnTo>
                    <a:pt x="10353" y="217598"/>
                  </a:lnTo>
                  <a:lnTo>
                    <a:pt x="16608" y="219742"/>
                  </a:lnTo>
                  <a:lnTo>
                    <a:pt x="33559" y="221118"/>
                  </a:lnTo>
                  <a:lnTo>
                    <a:pt x="67813" y="205333"/>
                  </a:lnTo>
                  <a:lnTo>
                    <a:pt x="75747" y="196034"/>
                  </a:lnTo>
                  <a:lnTo>
                    <a:pt x="89064" y="169484"/>
                  </a:lnTo>
                  <a:lnTo>
                    <a:pt x="92111" y="141518"/>
                  </a:lnTo>
                  <a:lnTo>
                    <a:pt x="84741" y="106978"/>
                  </a:lnTo>
                  <a:lnTo>
                    <a:pt x="71081" y="72049"/>
                  </a:lnTo>
                  <a:lnTo>
                    <a:pt x="54469" y="38136"/>
                  </a:lnTo>
                  <a:lnTo>
                    <a:pt x="47592" y="30708"/>
                  </a:lnTo>
                  <a:lnTo>
                    <a:pt x="34034" y="19472"/>
                  </a:lnTo>
                  <a:lnTo>
                    <a:pt x="30837" y="14475"/>
                  </a:lnTo>
                  <a:lnTo>
                    <a:pt x="28622" y="9608"/>
                  </a:lnTo>
                  <a:lnTo>
                    <a:pt x="21135"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0" name="SMARTInkShape-1745"/>
            <p:cNvSpPr/>
            <p:nvPr/>
          </p:nvSpPr>
          <p:spPr>
            <a:xfrm>
              <a:off x="2871788" y="3836195"/>
              <a:ext cx="400051" cy="121407"/>
            </a:xfrm>
            <a:custGeom>
              <a:avLst/>
              <a:gdLst/>
              <a:ahLst/>
              <a:cxnLst/>
              <a:rect l="0" t="0" r="0" b="0"/>
              <a:pathLst>
                <a:path w="400051" h="121407">
                  <a:moveTo>
                    <a:pt x="0" y="50005"/>
                  </a:moveTo>
                  <a:lnTo>
                    <a:pt x="0" y="46213"/>
                  </a:lnTo>
                  <a:lnTo>
                    <a:pt x="2116" y="42234"/>
                  </a:lnTo>
                  <a:lnTo>
                    <a:pt x="6496" y="37820"/>
                  </a:lnTo>
                  <a:lnTo>
                    <a:pt x="24360" y="28519"/>
                  </a:lnTo>
                  <a:lnTo>
                    <a:pt x="58329" y="16660"/>
                  </a:lnTo>
                  <a:lnTo>
                    <a:pt x="85192" y="10316"/>
                  </a:lnTo>
                  <a:lnTo>
                    <a:pt x="117140" y="7289"/>
                  </a:lnTo>
                  <a:lnTo>
                    <a:pt x="147861" y="2512"/>
                  </a:lnTo>
                  <a:lnTo>
                    <a:pt x="180953" y="743"/>
                  </a:lnTo>
                  <a:lnTo>
                    <a:pt x="210425" y="219"/>
                  </a:lnTo>
                  <a:lnTo>
                    <a:pt x="245726" y="28"/>
                  </a:lnTo>
                  <a:lnTo>
                    <a:pt x="276726" y="0"/>
                  </a:lnTo>
                  <a:lnTo>
                    <a:pt x="277353" y="793"/>
                  </a:lnTo>
                  <a:lnTo>
                    <a:pt x="278049" y="3791"/>
                  </a:lnTo>
                  <a:lnTo>
                    <a:pt x="276242" y="7770"/>
                  </a:lnTo>
                  <a:lnTo>
                    <a:pt x="265594" y="24041"/>
                  </a:lnTo>
                  <a:lnTo>
                    <a:pt x="237656" y="50506"/>
                  </a:lnTo>
                  <a:lnTo>
                    <a:pt x="231037" y="58959"/>
                  </a:lnTo>
                  <a:lnTo>
                    <a:pt x="209243" y="77221"/>
                  </a:lnTo>
                  <a:lnTo>
                    <a:pt x="204122" y="86178"/>
                  </a:lnTo>
                  <a:lnTo>
                    <a:pt x="201052" y="94657"/>
                  </a:lnTo>
                  <a:lnTo>
                    <a:pt x="194730" y="106568"/>
                  </a:lnTo>
                  <a:lnTo>
                    <a:pt x="192989" y="119997"/>
                  </a:lnTo>
                  <a:lnTo>
                    <a:pt x="193747" y="120479"/>
                  </a:lnTo>
                  <a:lnTo>
                    <a:pt x="196705" y="121014"/>
                  </a:lnTo>
                  <a:lnTo>
                    <a:pt x="200666" y="119136"/>
                  </a:lnTo>
                  <a:lnTo>
                    <a:pt x="232707" y="94428"/>
                  </a:lnTo>
                  <a:lnTo>
                    <a:pt x="239518" y="83187"/>
                  </a:lnTo>
                  <a:lnTo>
                    <a:pt x="244338" y="71876"/>
                  </a:lnTo>
                  <a:lnTo>
                    <a:pt x="254191" y="59588"/>
                  </a:lnTo>
                  <a:lnTo>
                    <a:pt x="256782" y="51424"/>
                  </a:lnTo>
                  <a:lnTo>
                    <a:pt x="257706" y="50951"/>
                  </a:lnTo>
                  <a:lnTo>
                    <a:pt x="264014" y="50042"/>
                  </a:lnTo>
                  <a:lnTo>
                    <a:pt x="268020" y="53808"/>
                  </a:lnTo>
                  <a:lnTo>
                    <a:pt x="269932" y="59897"/>
                  </a:lnTo>
                  <a:lnTo>
                    <a:pt x="273444" y="80311"/>
                  </a:lnTo>
                  <a:lnTo>
                    <a:pt x="280269" y="99536"/>
                  </a:lnTo>
                  <a:lnTo>
                    <a:pt x="283314" y="104563"/>
                  </a:lnTo>
                  <a:lnTo>
                    <a:pt x="285822" y="111855"/>
                  </a:lnTo>
                  <a:lnTo>
                    <a:pt x="292571" y="121022"/>
                  </a:lnTo>
                  <a:lnTo>
                    <a:pt x="299016" y="121406"/>
                  </a:lnTo>
                  <a:lnTo>
                    <a:pt x="299356" y="120624"/>
                  </a:lnTo>
                  <a:lnTo>
                    <a:pt x="300813" y="97400"/>
                  </a:lnTo>
                  <a:lnTo>
                    <a:pt x="316829" y="66340"/>
                  </a:lnTo>
                  <a:lnTo>
                    <a:pt x="323640" y="59117"/>
                  </a:lnTo>
                  <a:lnTo>
                    <a:pt x="337155" y="48013"/>
                  </a:lnTo>
                  <a:lnTo>
                    <a:pt x="346696" y="45151"/>
                  </a:lnTo>
                  <a:lnTo>
                    <a:pt x="373242" y="42995"/>
                  </a:lnTo>
                  <a:lnTo>
                    <a:pt x="378345" y="45037"/>
                  </a:lnTo>
                  <a:lnTo>
                    <a:pt x="388089" y="52816"/>
                  </a:lnTo>
                  <a:lnTo>
                    <a:pt x="390765" y="57340"/>
                  </a:lnTo>
                  <a:lnTo>
                    <a:pt x="400050" y="8572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1" name="SMARTInkShape-1746"/>
            <p:cNvSpPr/>
            <p:nvPr/>
          </p:nvSpPr>
          <p:spPr>
            <a:xfrm>
              <a:off x="2964656" y="3771900"/>
              <a:ext cx="35720" cy="214314"/>
            </a:xfrm>
            <a:custGeom>
              <a:avLst/>
              <a:gdLst/>
              <a:ahLst/>
              <a:cxnLst/>
              <a:rect l="0" t="0" r="0" b="0"/>
              <a:pathLst>
                <a:path w="35720" h="214314">
                  <a:moveTo>
                    <a:pt x="0" y="0"/>
                  </a:moveTo>
                  <a:lnTo>
                    <a:pt x="0" y="31921"/>
                  </a:lnTo>
                  <a:lnTo>
                    <a:pt x="0" y="66467"/>
                  </a:lnTo>
                  <a:lnTo>
                    <a:pt x="0" y="100299"/>
                  </a:lnTo>
                  <a:lnTo>
                    <a:pt x="2117" y="128644"/>
                  </a:lnTo>
                  <a:lnTo>
                    <a:pt x="7276" y="163520"/>
                  </a:lnTo>
                  <a:lnTo>
                    <a:pt x="17000" y="190083"/>
                  </a:lnTo>
                  <a:lnTo>
                    <a:pt x="35719" y="21431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2" name="SMARTInkShape-1747"/>
            <p:cNvSpPr/>
            <p:nvPr/>
          </p:nvSpPr>
          <p:spPr>
            <a:xfrm>
              <a:off x="2816174" y="3793331"/>
              <a:ext cx="133645" cy="205962"/>
            </a:xfrm>
            <a:custGeom>
              <a:avLst/>
              <a:gdLst/>
              <a:ahLst/>
              <a:cxnLst/>
              <a:rect l="0" t="0" r="0" b="0"/>
              <a:pathLst>
                <a:path w="133645" h="205962">
                  <a:moveTo>
                    <a:pt x="98476" y="0"/>
                  </a:moveTo>
                  <a:lnTo>
                    <a:pt x="67249" y="0"/>
                  </a:lnTo>
                  <a:lnTo>
                    <a:pt x="46505" y="794"/>
                  </a:lnTo>
                  <a:lnTo>
                    <a:pt x="22331" y="9943"/>
                  </a:lnTo>
                  <a:lnTo>
                    <a:pt x="6242" y="21487"/>
                  </a:lnTo>
                  <a:lnTo>
                    <a:pt x="3649" y="23849"/>
                  </a:lnTo>
                  <a:lnTo>
                    <a:pt x="768" y="30708"/>
                  </a:lnTo>
                  <a:lnTo>
                    <a:pt x="0" y="34760"/>
                  </a:lnTo>
                  <a:lnTo>
                    <a:pt x="282" y="38255"/>
                  </a:lnTo>
                  <a:lnTo>
                    <a:pt x="8542" y="55887"/>
                  </a:lnTo>
                  <a:lnTo>
                    <a:pt x="32268" y="83442"/>
                  </a:lnTo>
                  <a:lnTo>
                    <a:pt x="66568" y="115720"/>
                  </a:lnTo>
                  <a:lnTo>
                    <a:pt x="102162" y="147344"/>
                  </a:lnTo>
                  <a:lnTo>
                    <a:pt x="130016" y="175255"/>
                  </a:lnTo>
                  <a:lnTo>
                    <a:pt x="132337" y="180549"/>
                  </a:lnTo>
                  <a:lnTo>
                    <a:pt x="133644" y="191785"/>
                  </a:lnTo>
                  <a:lnTo>
                    <a:pt x="133034" y="194532"/>
                  </a:lnTo>
                  <a:lnTo>
                    <a:pt x="131834" y="196363"/>
                  </a:lnTo>
                  <a:lnTo>
                    <a:pt x="120411" y="203094"/>
                  </a:lnTo>
                  <a:lnTo>
                    <a:pt x="107445" y="205961"/>
                  </a:lnTo>
                  <a:lnTo>
                    <a:pt x="98229" y="204516"/>
                  </a:lnTo>
                  <a:lnTo>
                    <a:pt x="65124" y="196496"/>
                  </a:lnTo>
                  <a:lnTo>
                    <a:pt x="48470" y="18573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3" name="SMARTInkShape-1748"/>
            <p:cNvSpPr/>
            <p:nvPr/>
          </p:nvSpPr>
          <p:spPr>
            <a:xfrm>
              <a:off x="3907631" y="4093501"/>
              <a:ext cx="171451" cy="135600"/>
            </a:xfrm>
            <a:custGeom>
              <a:avLst/>
              <a:gdLst/>
              <a:ahLst/>
              <a:cxnLst/>
              <a:rect l="0" t="0" r="0" b="0"/>
              <a:pathLst>
                <a:path w="171451" h="135600">
                  <a:moveTo>
                    <a:pt x="0" y="35587"/>
                  </a:moveTo>
                  <a:lnTo>
                    <a:pt x="0" y="39379"/>
                  </a:lnTo>
                  <a:lnTo>
                    <a:pt x="2117" y="43357"/>
                  </a:lnTo>
                  <a:lnTo>
                    <a:pt x="18339" y="61805"/>
                  </a:lnTo>
                  <a:lnTo>
                    <a:pt x="20515" y="68931"/>
                  </a:lnTo>
                  <a:lnTo>
                    <a:pt x="21024" y="73690"/>
                  </a:lnTo>
                  <a:lnTo>
                    <a:pt x="23367" y="78451"/>
                  </a:lnTo>
                  <a:lnTo>
                    <a:pt x="28485" y="85469"/>
                  </a:lnTo>
                  <a:lnTo>
                    <a:pt x="29367" y="65665"/>
                  </a:lnTo>
                  <a:lnTo>
                    <a:pt x="34229" y="49230"/>
                  </a:lnTo>
                  <a:lnTo>
                    <a:pt x="35851" y="40857"/>
                  </a:lnTo>
                  <a:lnTo>
                    <a:pt x="50154" y="15814"/>
                  </a:lnTo>
                  <a:lnTo>
                    <a:pt x="55628" y="10130"/>
                  </a:lnTo>
                  <a:lnTo>
                    <a:pt x="66842" y="3261"/>
                  </a:lnTo>
                  <a:lnTo>
                    <a:pt x="76338" y="873"/>
                  </a:lnTo>
                  <a:lnTo>
                    <a:pt x="94170" y="0"/>
                  </a:lnTo>
                  <a:lnTo>
                    <a:pt x="105867" y="3699"/>
                  </a:lnTo>
                  <a:lnTo>
                    <a:pt x="112669" y="9773"/>
                  </a:lnTo>
                  <a:lnTo>
                    <a:pt x="138196" y="43647"/>
                  </a:lnTo>
                  <a:lnTo>
                    <a:pt x="154580" y="79261"/>
                  </a:lnTo>
                  <a:lnTo>
                    <a:pt x="164267" y="109301"/>
                  </a:lnTo>
                  <a:lnTo>
                    <a:pt x="171450" y="13559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4" name="SMARTInkShape-1749"/>
            <p:cNvSpPr/>
            <p:nvPr/>
          </p:nvSpPr>
          <p:spPr>
            <a:xfrm>
              <a:off x="3837579" y="4036219"/>
              <a:ext cx="54649" cy="142741"/>
            </a:xfrm>
            <a:custGeom>
              <a:avLst/>
              <a:gdLst/>
              <a:ahLst/>
              <a:cxnLst/>
              <a:rect l="0" t="0" r="0" b="0"/>
              <a:pathLst>
                <a:path w="54649" h="142741">
                  <a:moveTo>
                    <a:pt x="41477" y="0"/>
                  </a:moveTo>
                  <a:lnTo>
                    <a:pt x="41477" y="9943"/>
                  </a:lnTo>
                  <a:lnTo>
                    <a:pt x="27004" y="43064"/>
                  </a:lnTo>
                  <a:lnTo>
                    <a:pt x="23138" y="52477"/>
                  </a:lnTo>
                  <a:lnTo>
                    <a:pt x="12456" y="85730"/>
                  </a:lnTo>
                  <a:lnTo>
                    <a:pt x="692" y="114300"/>
                  </a:lnTo>
                  <a:lnTo>
                    <a:pt x="0" y="119063"/>
                  </a:lnTo>
                  <a:lnTo>
                    <a:pt x="1347" y="126471"/>
                  </a:lnTo>
                  <a:lnTo>
                    <a:pt x="6568" y="135104"/>
                  </a:lnTo>
                  <a:lnTo>
                    <a:pt x="10881" y="139421"/>
                  </a:lnTo>
                  <a:lnTo>
                    <a:pt x="15443" y="141340"/>
                  </a:lnTo>
                  <a:lnTo>
                    <a:pt x="29585" y="142740"/>
                  </a:lnTo>
                  <a:lnTo>
                    <a:pt x="34340" y="140698"/>
                  </a:lnTo>
                  <a:lnTo>
                    <a:pt x="43860" y="132920"/>
                  </a:lnTo>
                  <a:lnTo>
                    <a:pt x="46505" y="126280"/>
                  </a:lnTo>
                  <a:lnTo>
                    <a:pt x="54648" y="95114"/>
                  </a:lnTo>
                  <a:lnTo>
                    <a:pt x="51641" y="80922"/>
                  </a:lnTo>
                  <a:lnTo>
                    <a:pt x="43364" y="62799"/>
                  </a:lnTo>
                  <a:lnTo>
                    <a:pt x="41522" y="54898"/>
                  </a:lnTo>
                  <a:lnTo>
                    <a:pt x="34334" y="4286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5" name="SMARTInkShape-1750"/>
            <p:cNvSpPr/>
            <p:nvPr/>
          </p:nvSpPr>
          <p:spPr>
            <a:xfrm>
              <a:off x="3736181" y="3971925"/>
              <a:ext cx="14289" cy="21432"/>
            </a:xfrm>
            <a:custGeom>
              <a:avLst/>
              <a:gdLst/>
              <a:ahLst/>
              <a:cxnLst/>
              <a:rect l="0" t="0" r="0" b="0"/>
              <a:pathLst>
                <a:path w="14289" h="21432">
                  <a:moveTo>
                    <a:pt x="14288" y="21431"/>
                  </a:moveTo>
                  <a:lnTo>
                    <a:pt x="14288" y="17639"/>
                  </a:lnTo>
                  <a:lnTo>
                    <a:pt x="13494" y="16522"/>
                  </a:lnTo>
                  <a:lnTo>
                    <a:pt x="12171" y="15777"/>
                  </a:lnTo>
                  <a:lnTo>
                    <a:pt x="10496" y="15280"/>
                  </a:lnTo>
                  <a:lnTo>
                    <a:pt x="9378" y="14156"/>
                  </a:lnTo>
                  <a:lnTo>
                    <a:pt x="5469" y="6647"/>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6" name="SMARTInkShape-1751"/>
            <p:cNvSpPr/>
            <p:nvPr/>
          </p:nvSpPr>
          <p:spPr>
            <a:xfrm>
              <a:off x="3571875" y="4079082"/>
              <a:ext cx="192882" cy="121444"/>
            </a:xfrm>
            <a:custGeom>
              <a:avLst/>
              <a:gdLst/>
              <a:ahLst/>
              <a:cxnLst/>
              <a:rect l="0" t="0" r="0" b="0"/>
              <a:pathLst>
                <a:path w="192882" h="121444">
                  <a:moveTo>
                    <a:pt x="0" y="28574"/>
                  </a:moveTo>
                  <a:lnTo>
                    <a:pt x="0" y="22423"/>
                  </a:lnTo>
                  <a:lnTo>
                    <a:pt x="33585" y="4663"/>
                  </a:lnTo>
                  <a:lnTo>
                    <a:pt x="58139" y="921"/>
                  </a:lnTo>
                  <a:lnTo>
                    <a:pt x="92999" y="121"/>
                  </a:lnTo>
                  <a:lnTo>
                    <a:pt x="128605" y="15"/>
                  </a:lnTo>
                  <a:lnTo>
                    <a:pt x="161564" y="1"/>
                  </a:lnTo>
                  <a:lnTo>
                    <a:pt x="164859" y="0"/>
                  </a:lnTo>
                  <a:lnTo>
                    <a:pt x="170637" y="2117"/>
                  </a:lnTo>
                  <a:lnTo>
                    <a:pt x="180815" y="9942"/>
                  </a:lnTo>
                  <a:lnTo>
                    <a:pt x="183550" y="14473"/>
                  </a:lnTo>
                  <a:lnTo>
                    <a:pt x="185559" y="19132"/>
                  </a:lnTo>
                  <a:lnTo>
                    <a:pt x="189098" y="23848"/>
                  </a:lnTo>
                  <a:lnTo>
                    <a:pt x="191760" y="42344"/>
                  </a:lnTo>
                  <a:lnTo>
                    <a:pt x="187079" y="76396"/>
                  </a:lnTo>
                  <a:lnTo>
                    <a:pt x="186003" y="93406"/>
                  </a:lnTo>
                  <a:lnTo>
                    <a:pt x="187972" y="99193"/>
                  </a:lnTo>
                  <a:lnTo>
                    <a:pt x="190699" y="104410"/>
                  </a:lnTo>
                  <a:lnTo>
                    <a:pt x="192881" y="12144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7" name="SMARTInkShape-1752"/>
            <p:cNvSpPr/>
            <p:nvPr/>
          </p:nvSpPr>
          <p:spPr>
            <a:xfrm>
              <a:off x="3665737" y="3936206"/>
              <a:ext cx="13295" cy="278608"/>
            </a:xfrm>
            <a:custGeom>
              <a:avLst/>
              <a:gdLst/>
              <a:ahLst/>
              <a:cxnLst/>
              <a:rect l="0" t="0" r="0" b="0"/>
              <a:pathLst>
                <a:path w="13295" h="278608">
                  <a:moveTo>
                    <a:pt x="6151" y="0"/>
                  </a:moveTo>
                  <a:lnTo>
                    <a:pt x="6151" y="3792"/>
                  </a:lnTo>
                  <a:lnTo>
                    <a:pt x="5357" y="4910"/>
                  </a:lnTo>
                  <a:lnTo>
                    <a:pt x="4034" y="5655"/>
                  </a:lnTo>
                  <a:lnTo>
                    <a:pt x="2358" y="6151"/>
                  </a:lnTo>
                  <a:lnTo>
                    <a:pt x="1241" y="8070"/>
                  </a:lnTo>
                  <a:lnTo>
                    <a:pt x="0" y="14435"/>
                  </a:lnTo>
                  <a:lnTo>
                    <a:pt x="5245" y="44496"/>
                  </a:lnTo>
                  <a:lnTo>
                    <a:pt x="6031" y="78797"/>
                  </a:lnTo>
                  <a:lnTo>
                    <a:pt x="6127" y="107199"/>
                  </a:lnTo>
                  <a:lnTo>
                    <a:pt x="6146" y="140649"/>
                  </a:lnTo>
                  <a:lnTo>
                    <a:pt x="6150" y="173127"/>
                  </a:lnTo>
                  <a:lnTo>
                    <a:pt x="6150" y="206089"/>
                  </a:lnTo>
                  <a:lnTo>
                    <a:pt x="8267" y="237091"/>
                  </a:lnTo>
                  <a:lnTo>
                    <a:pt x="13098" y="272692"/>
                  </a:lnTo>
                  <a:lnTo>
                    <a:pt x="13294" y="27860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8" name="SMARTInkShape-1753"/>
            <p:cNvSpPr/>
            <p:nvPr/>
          </p:nvSpPr>
          <p:spPr>
            <a:xfrm>
              <a:off x="3501946" y="4021931"/>
              <a:ext cx="105649" cy="185739"/>
            </a:xfrm>
            <a:custGeom>
              <a:avLst/>
              <a:gdLst/>
              <a:ahLst/>
              <a:cxnLst/>
              <a:rect l="0" t="0" r="0" b="0"/>
              <a:pathLst>
                <a:path w="105649" h="185739">
                  <a:moveTo>
                    <a:pt x="77073" y="0"/>
                  </a:moveTo>
                  <a:lnTo>
                    <a:pt x="77073" y="3792"/>
                  </a:lnTo>
                  <a:lnTo>
                    <a:pt x="79189" y="7771"/>
                  </a:lnTo>
                  <a:lnTo>
                    <a:pt x="81982" y="12185"/>
                  </a:lnTo>
                  <a:lnTo>
                    <a:pt x="83775" y="21487"/>
                  </a:lnTo>
                  <a:lnTo>
                    <a:pt x="83922" y="23849"/>
                  </a:lnTo>
                  <a:lnTo>
                    <a:pt x="82433" y="26218"/>
                  </a:lnTo>
                  <a:lnTo>
                    <a:pt x="70753" y="37841"/>
                  </a:lnTo>
                  <a:lnTo>
                    <a:pt x="64739" y="45393"/>
                  </a:lnTo>
                  <a:lnTo>
                    <a:pt x="39520" y="67420"/>
                  </a:lnTo>
                  <a:lnTo>
                    <a:pt x="11505" y="101012"/>
                  </a:lnTo>
                  <a:lnTo>
                    <a:pt x="3582" y="112920"/>
                  </a:lnTo>
                  <a:lnTo>
                    <a:pt x="0" y="126503"/>
                  </a:lnTo>
                  <a:lnTo>
                    <a:pt x="1279" y="135863"/>
                  </a:lnTo>
                  <a:lnTo>
                    <a:pt x="6461" y="147941"/>
                  </a:lnTo>
                  <a:lnTo>
                    <a:pt x="11559" y="153858"/>
                  </a:lnTo>
                  <a:lnTo>
                    <a:pt x="46255" y="173795"/>
                  </a:lnTo>
                  <a:lnTo>
                    <a:pt x="70897" y="182556"/>
                  </a:lnTo>
                  <a:lnTo>
                    <a:pt x="105648" y="18573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09" name="SMARTInkShape-1754"/>
            <p:cNvSpPr/>
            <p:nvPr/>
          </p:nvSpPr>
          <p:spPr>
            <a:xfrm>
              <a:off x="3371850" y="3986213"/>
              <a:ext cx="42864" cy="50007"/>
            </a:xfrm>
            <a:custGeom>
              <a:avLst/>
              <a:gdLst/>
              <a:ahLst/>
              <a:cxnLst/>
              <a:rect l="0" t="0" r="0" b="0"/>
              <a:pathLst>
                <a:path w="42864" h="50007">
                  <a:moveTo>
                    <a:pt x="42863" y="50006"/>
                  </a:moveTo>
                  <a:lnTo>
                    <a:pt x="42863" y="46214"/>
                  </a:lnTo>
                  <a:lnTo>
                    <a:pt x="40746" y="42235"/>
                  </a:lnTo>
                  <a:lnTo>
                    <a:pt x="15722" y="9058"/>
                  </a:lnTo>
                  <a:lnTo>
                    <a:pt x="10163" y="4026"/>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0" name="SMARTInkShape-1755"/>
            <p:cNvSpPr/>
            <p:nvPr/>
          </p:nvSpPr>
          <p:spPr>
            <a:xfrm>
              <a:off x="3407569" y="4107656"/>
              <a:ext cx="28576" cy="92870"/>
            </a:xfrm>
            <a:custGeom>
              <a:avLst/>
              <a:gdLst/>
              <a:ahLst/>
              <a:cxnLst/>
              <a:rect l="0" t="0" r="0" b="0"/>
              <a:pathLst>
                <a:path w="28576" h="92870">
                  <a:moveTo>
                    <a:pt x="0" y="0"/>
                  </a:moveTo>
                  <a:lnTo>
                    <a:pt x="6151" y="0"/>
                  </a:lnTo>
                  <a:lnTo>
                    <a:pt x="6482" y="794"/>
                  </a:lnTo>
                  <a:lnTo>
                    <a:pt x="6849" y="3792"/>
                  </a:lnTo>
                  <a:lnTo>
                    <a:pt x="9129" y="7771"/>
                  </a:lnTo>
                  <a:lnTo>
                    <a:pt x="17061" y="16793"/>
                  </a:lnTo>
                  <a:lnTo>
                    <a:pt x="19488" y="23603"/>
                  </a:lnTo>
                  <a:lnTo>
                    <a:pt x="22972" y="36362"/>
                  </a:lnTo>
                  <a:lnTo>
                    <a:pt x="27468" y="51104"/>
                  </a:lnTo>
                  <a:lnTo>
                    <a:pt x="28562" y="85580"/>
                  </a:lnTo>
                  <a:lnTo>
                    <a:pt x="28575" y="9286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1" name="SMARTInkShape-1756"/>
            <p:cNvSpPr/>
            <p:nvPr/>
          </p:nvSpPr>
          <p:spPr>
            <a:xfrm>
              <a:off x="3107531" y="3864982"/>
              <a:ext cx="277596" cy="378166"/>
            </a:xfrm>
            <a:custGeom>
              <a:avLst/>
              <a:gdLst/>
              <a:ahLst/>
              <a:cxnLst/>
              <a:rect l="0" t="0" r="0" b="0"/>
              <a:pathLst>
                <a:path w="277596" h="378166">
                  <a:moveTo>
                    <a:pt x="0" y="14074"/>
                  </a:moveTo>
                  <a:lnTo>
                    <a:pt x="0" y="7923"/>
                  </a:lnTo>
                  <a:lnTo>
                    <a:pt x="3793" y="3432"/>
                  </a:lnTo>
                  <a:lnTo>
                    <a:pt x="7771" y="1407"/>
                  </a:lnTo>
                  <a:lnTo>
                    <a:pt x="24836" y="0"/>
                  </a:lnTo>
                  <a:lnTo>
                    <a:pt x="38403" y="644"/>
                  </a:lnTo>
                  <a:lnTo>
                    <a:pt x="73572" y="14264"/>
                  </a:lnTo>
                  <a:lnTo>
                    <a:pt x="108834" y="30495"/>
                  </a:lnTo>
                  <a:lnTo>
                    <a:pt x="143096" y="52455"/>
                  </a:lnTo>
                  <a:lnTo>
                    <a:pt x="174831" y="76024"/>
                  </a:lnTo>
                  <a:lnTo>
                    <a:pt x="205497" y="107575"/>
                  </a:lnTo>
                  <a:lnTo>
                    <a:pt x="229681" y="135643"/>
                  </a:lnTo>
                  <a:lnTo>
                    <a:pt x="246776" y="169027"/>
                  </a:lnTo>
                  <a:lnTo>
                    <a:pt x="262500" y="199375"/>
                  </a:lnTo>
                  <a:lnTo>
                    <a:pt x="273485" y="228300"/>
                  </a:lnTo>
                  <a:lnTo>
                    <a:pt x="277595" y="256945"/>
                  </a:lnTo>
                  <a:lnTo>
                    <a:pt x="277513" y="277594"/>
                  </a:lnTo>
                  <a:lnTo>
                    <a:pt x="268624" y="307960"/>
                  </a:lnTo>
                  <a:lnTo>
                    <a:pt x="248603" y="339975"/>
                  </a:lnTo>
                  <a:lnTo>
                    <a:pt x="236996" y="350703"/>
                  </a:lnTo>
                  <a:lnTo>
                    <a:pt x="213943" y="365554"/>
                  </a:lnTo>
                  <a:lnTo>
                    <a:pt x="182739" y="375670"/>
                  </a:lnTo>
                  <a:lnTo>
                    <a:pt x="148315" y="378165"/>
                  </a:lnTo>
                  <a:lnTo>
                    <a:pt x="134345" y="377541"/>
                  </a:lnTo>
                  <a:lnTo>
                    <a:pt x="119994" y="372737"/>
                  </a:lnTo>
                  <a:lnTo>
                    <a:pt x="112068" y="371124"/>
                  </a:lnTo>
                  <a:lnTo>
                    <a:pt x="100013" y="36411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2" name="SMARTInkShape-1757"/>
            <p:cNvSpPr/>
            <p:nvPr/>
          </p:nvSpPr>
          <p:spPr>
            <a:xfrm>
              <a:off x="3150420" y="3929063"/>
              <a:ext cx="42837" cy="278607"/>
            </a:xfrm>
            <a:custGeom>
              <a:avLst/>
              <a:gdLst/>
              <a:ahLst/>
              <a:cxnLst/>
              <a:rect l="0" t="0" r="0" b="0"/>
              <a:pathLst>
                <a:path w="42837" h="278607">
                  <a:moveTo>
                    <a:pt x="7118" y="0"/>
                  </a:moveTo>
                  <a:lnTo>
                    <a:pt x="967" y="0"/>
                  </a:lnTo>
                  <a:lnTo>
                    <a:pt x="636" y="793"/>
                  </a:lnTo>
                  <a:lnTo>
                    <a:pt x="0" y="13000"/>
                  </a:lnTo>
                  <a:lnTo>
                    <a:pt x="6824" y="34103"/>
                  </a:lnTo>
                  <a:lnTo>
                    <a:pt x="7031" y="39032"/>
                  </a:lnTo>
                  <a:lnTo>
                    <a:pt x="9196" y="43276"/>
                  </a:lnTo>
                  <a:lnTo>
                    <a:pt x="12010" y="47809"/>
                  </a:lnTo>
                  <a:lnTo>
                    <a:pt x="13817" y="57186"/>
                  </a:lnTo>
                  <a:lnTo>
                    <a:pt x="13965" y="59555"/>
                  </a:lnTo>
                  <a:lnTo>
                    <a:pt x="16246" y="64304"/>
                  </a:lnTo>
                  <a:lnTo>
                    <a:pt x="21103" y="71020"/>
                  </a:lnTo>
                  <a:lnTo>
                    <a:pt x="21405" y="85716"/>
                  </a:lnTo>
                  <a:lnTo>
                    <a:pt x="21405" y="78581"/>
                  </a:lnTo>
                  <a:lnTo>
                    <a:pt x="21405" y="113632"/>
                  </a:lnTo>
                  <a:lnTo>
                    <a:pt x="21405" y="147716"/>
                  </a:lnTo>
                  <a:lnTo>
                    <a:pt x="21405" y="178737"/>
                  </a:lnTo>
                  <a:lnTo>
                    <a:pt x="22199" y="188182"/>
                  </a:lnTo>
                  <a:lnTo>
                    <a:pt x="27887" y="216699"/>
                  </a:lnTo>
                  <a:lnTo>
                    <a:pt x="29284" y="240359"/>
                  </a:lnTo>
                  <a:lnTo>
                    <a:pt x="37364" y="263822"/>
                  </a:lnTo>
                  <a:lnTo>
                    <a:pt x="41756" y="269953"/>
                  </a:lnTo>
                  <a:lnTo>
                    <a:pt x="42836" y="27860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27" name="SMARTInkShape-Group221"/>
          <p:cNvGrpSpPr/>
          <p:nvPr/>
        </p:nvGrpSpPr>
        <p:grpSpPr>
          <a:xfrm>
            <a:off x="3029943" y="3257663"/>
            <a:ext cx="1649214" cy="464232"/>
            <a:chOff x="3029943" y="3257663"/>
            <a:chExt cx="1649214" cy="464232"/>
          </a:xfrm>
        </p:grpSpPr>
        <p:sp>
          <p:nvSpPr>
            <p:cNvPr id="614" name="SMARTInkShape-1758"/>
            <p:cNvSpPr/>
            <p:nvPr/>
          </p:nvSpPr>
          <p:spPr>
            <a:xfrm>
              <a:off x="3686262" y="3321844"/>
              <a:ext cx="49920" cy="335757"/>
            </a:xfrm>
            <a:custGeom>
              <a:avLst/>
              <a:gdLst/>
              <a:ahLst/>
              <a:cxnLst/>
              <a:rect l="0" t="0" r="0" b="0"/>
              <a:pathLst>
                <a:path w="49920" h="335757">
                  <a:moveTo>
                    <a:pt x="7057" y="0"/>
                  </a:moveTo>
                  <a:lnTo>
                    <a:pt x="6263" y="13772"/>
                  </a:lnTo>
                  <a:lnTo>
                    <a:pt x="575" y="45678"/>
                  </a:lnTo>
                  <a:lnTo>
                    <a:pt x="0" y="75160"/>
                  </a:lnTo>
                  <a:lnTo>
                    <a:pt x="10535" y="87379"/>
                  </a:lnTo>
                  <a:lnTo>
                    <a:pt x="24478" y="100747"/>
                  </a:lnTo>
                  <a:lnTo>
                    <a:pt x="30675" y="114626"/>
                  </a:lnTo>
                  <a:lnTo>
                    <a:pt x="31312" y="128733"/>
                  </a:lnTo>
                  <a:lnTo>
                    <a:pt x="28860" y="164325"/>
                  </a:lnTo>
                  <a:lnTo>
                    <a:pt x="28562" y="195001"/>
                  </a:lnTo>
                  <a:lnTo>
                    <a:pt x="28503" y="227608"/>
                  </a:lnTo>
                  <a:lnTo>
                    <a:pt x="28490" y="262071"/>
                  </a:lnTo>
                  <a:lnTo>
                    <a:pt x="30605" y="280057"/>
                  </a:lnTo>
                  <a:lnTo>
                    <a:pt x="41488" y="314962"/>
                  </a:lnTo>
                  <a:lnTo>
                    <a:pt x="49919" y="3357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5" name="SMARTInkShape-1759"/>
            <p:cNvSpPr/>
            <p:nvPr/>
          </p:nvSpPr>
          <p:spPr>
            <a:xfrm>
              <a:off x="3529013" y="3407569"/>
              <a:ext cx="50007" cy="21432"/>
            </a:xfrm>
            <a:custGeom>
              <a:avLst/>
              <a:gdLst/>
              <a:ahLst/>
              <a:cxnLst/>
              <a:rect l="0" t="0" r="0" b="0"/>
              <a:pathLst>
                <a:path w="50007" h="21432">
                  <a:moveTo>
                    <a:pt x="50006" y="21431"/>
                  </a:moveTo>
                  <a:lnTo>
                    <a:pt x="15639" y="14934"/>
                  </a:lnTo>
                  <a:lnTo>
                    <a:pt x="10426" y="11544"/>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6" name="SMARTInkShape-1760"/>
            <p:cNvSpPr/>
            <p:nvPr/>
          </p:nvSpPr>
          <p:spPr>
            <a:xfrm>
              <a:off x="3586163" y="3543300"/>
              <a:ext cx="14288" cy="107157"/>
            </a:xfrm>
            <a:custGeom>
              <a:avLst/>
              <a:gdLst/>
              <a:ahLst/>
              <a:cxnLst/>
              <a:rect l="0" t="0" r="0" b="0"/>
              <a:pathLst>
                <a:path w="14288" h="107157">
                  <a:moveTo>
                    <a:pt x="0" y="0"/>
                  </a:moveTo>
                  <a:lnTo>
                    <a:pt x="0" y="31374"/>
                  </a:lnTo>
                  <a:lnTo>
                    <a:pt x="0" y="62651"/>
                  </a:lnTo>
                  <a:lnTo>
                    <a:pt x="7275" y="89590"/>
                  </a:lnTo>
                  <a:lnTo>
                    <a:pt x="12667" y="99835"/>
                  </a:lnTo>
                  <a:lnTo>
                    <a:pt x="14287" y="1071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7" name="SMARTInkShape-1761"/>
            <p:cNvSpPr/>
            <p:nvPr/>
          </p:nvSpPr>
          <p:spPr>
            <a:xfrm>
              <a:off x="3414713" y="3286125"/>
              <a:ext cx="114301" cy="435770"/>
            </a:xfrm>
            <a:custGeom>
              <a:avLst/>
              <a:gdLst/>
              <a:ahLst/>
              <a:cxnLst/>
              <a:rect l="0" t="0" r="0" b="0"/>
              <a:pathLst>
                <a:path w="114301" h="435770">
                  <a:moveTo>
                    <a:pt x="0" y="0"/>
                  </a:moveTo>
                  <a:lnTo>
                    <a:pt x="0" y="9943"/>
                  </a:lnTo>
                  <a:lnTo>
                    <a:pt x="6481" y="44107"/>
                  </a:lnTo>
                  <a:lnTo>
                    <a:pt x="7056" y="78745"/>
                  </a:lnTo>
                  <a:lnTo>
                    <a:pt x="7117" y="100061"/>
                  </a:lnTo>
                  <a:lnTo>
                    <a:pt x="19832" y="116438"/>
                  </a:lnTo>
                  <a:lnTo>
                    <a:pt x="36595" y="134300"/>
                  </a:lnTo>
                  <a:lnTo>
                    <a:pt x="44045" y="152822"/>
                  </a:lnTo>
                  <a:lnTo>
                    <a:pt x="48240" y="181100"/>
                  </a:lnTo>
                  <a:lnTo>
                    <a:pt x="49483" y="209587"/>
                  </a:lnTo>
                  <a:lnTo>
                    <a:pt x="49851" y="238136"/>
                  </a:lnTo>
                  <a:lnTo>
                    <a:pt x="53752" y="266703"/>
                  </a:lnTo>
                  <a:lnTo>
                    <a:pt x="56143" y="295276"/>
                  </a:lnTo>
                  <a:lnTo>
                    <a:pt x="62654" y="328466"/>
                  </a:lnTo>
                  <a:lnTo>
                    <a:pt x="73700" y="362656"/>
                  </a:lnTo>
                  <a:lnTo>
                    <a:pt x="82162" y="383149"/>
                  </a:lnTo>
                  <a:lnTo>
                    <a:pt x="85728" y="394126"/>
                  </a:lnTo>
                  <a:lnTo>
                    <a:pt x="109305" y="429550"/>
                  </a:lnTo>
                  <a:lnTo>
                    <a:pt x="114300" y="43576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8" name="SMARTInkShape-1762"/>
            <p:cNvSpPr/>
            <p:nvPr/>
          </p:nvSpPr>
          <p:spPr>
            <a:xfrm>
              <a:off x="3315695" y="3307556"/>
              <a:ext cx="84731" cy="371476"/>
            </a:xfrm>
            <a:custGeom>
              <a:avLst/>
              <a:gdLst/>
              <a:ahLst/>
              <a:cxnLst/>
              <a:rect l="0" t="0" r="0" b="0"/>
              <a:pathLst>
                <a:path w="84731" h="371476">
                  <a:moveTo>
                    <a:pt x="13293" y="0"/>
                  </a:moveTo>
                  <a:lnTo>
                    <a:pt x="9500" y="0"/>
                  </a:lnTo>
                  <a:lnTo>
                    <a:pt x="8383" y="1588"/>
                  </a:lnTo>
                  <a:lnTo>
                    <a:pt x="6443" y="16094"/>
                  </a:lnTo>
                  <a:lnTo>
                    <a:pt x="5372" y="51192"/>
                  </a:lnTo>
                  <a:lnTo>
                    <a:pt x="0" y="85881"/>
                  </a:lnTo>
                  <a:lnTo>
                    <a:pt x="5225" y="93767"/>
                  </a:lnTo>
                  <a:lnTo>
                    <a:pt x="33568" y="120034"/>
                  </a:lnTo>
                  <a:lnTo>
                    <a:pt x="42148" y="138545"/>
                  </a:lnTo>
                  <a:lnTo>
                    <a:pt x="46978" y="166816"/>
                  </a:lnTo>
                  <a:lnTo>
                    <a:pt x="48409" y="195301"/>
                  </a:lnTo>
                  <a:lnTo>
                    <a:pt x="48833" y="223849"/>
                  </a:lnTo>
                  <a:lnTo>
                    <a:pt x="52751" y="252416"/>
                  </a:lnTo>
                  <a:lnTo>
                    <a:pt x="55147" y="280989"/>
                  </a:lnTo>
                  <a:lnTo>
                    <a:pt x="61659" y="313385"/>
                  </a:lnTo>
                  <a:lnTo>
                    <a:pt x="72921" y="346128"/>
                  </a:lnTo>
                  <a:lnTo>
                    <a:pt x="79088" y="363502"/>
                  </a:lnTo>
                  <a:lnTo>
                    <a:pt x="84730" y="3714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19" name="SMARTInkShape-1763"/>
            <p:cNvSpPr/>
            <p:nvPr/>
          </p:nvSpPr>
          <p:spPr>
            <a:xfrm>
              <a:off x="3029943" y="3500438"/>
              <a:ext cx="206177" cy="35719"/>
            </a:xfrm>
            <a:custGeom>
              <a:avLst/>
              <a:gdLst/>
              <a:ahLst/>
              <a:cxnLst/>
              <a:rect l="0" t="0" r="0" b="0"/>
              <a:pathLst>
                <a:path w="206177" h="35719">
                  <a:moveTo>
                    <a:pt x="6151" y="35718"/>
                  </a:moveTo>
                  <a:lnTo>
                    <a:pt x="2358" y="35718"/>
                  </a:lnTo>
                  <a:lnTo>
                    <a:pt x="1241" y="34925"/>
                  </a:lnTo>
                  <a:lnTo>
                    <a:pt x="496" y="33602"/>
                  </a:lnTo>
                  <a:lnTo>
                    <a:pt x="0" y="31926"/>
                  </a:lnTo>
                  <a:lnTo>
                    <a:pt x="463" y="30809"/>
                  </a:lnTo>
                  <a:lnTo>
                    <a:pt x="1565" y="30064"/>
                  </a:lnTo>
                  <a:lnTo>
                    <a:pt x="3094" y="29567"/>
                  </a:lnTo>
                  <a:lnTo>
                    <a:pt x="4113" y="28443"/>
                  </a:lnTo>
                  <a:lnTo>
                    <a:pt x="5245" y="25076"/>
                  </a:lnTo>
                  <a:lnTo>
                    <a:pt x="7134" y="23861"/>
                  </a:lnTo>
                  <a:lnTo>
                    <a:pt x="18172" y="22151"/>
                  </a:lnTo>
                  <a:lnTo>
                    <a:pt x="49656" y="17733"/>
                  </a:lnTo>
                  <a:lnTo>
                    <a:pt x="84212" y="14968"/>
                  </a:lnTo>
                  <a:lnTo>
                    <a:pt x="116946" y="13695"/>
                  </a:lnTo>
                  <a:lnTo>
                    <a:pt x="150192" y="9437"/>
                  </a:lnTo>
                  <a:lnTo>
                    <a:pt x="183564" y="5480"/>
                  </a:lnTo>
                  <a:lnTo>
                    <a:pt x="206176"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0" name="SMARTInkShape-1764"/>
            <p:cNvSpPr/>
            <p:nvPr/>
          </p:nvSpPr>
          <p:spPr>
            <a:xfrm>
              <a:off x="3036094" y="3322008"/>
              <a:ext cx="192882" cy="335593"/>
            </a:xfrm>
            <a:custGeom>
              <a:avLst/>
              <a:gdLst/>
              <a:ahLst/>
              <a:cxnLst/>
              <a:rect l="0" t="0" r="0" b="0"/>
              <a:pathLst>
                <a:path w="192882" h="335593">
                  <a:moveTo>
                    <a:pt x="0" y="99848"/>
                  </a:moveTo>
                  <a:lnTo>
                    <a:pt x="34366" y="105551"/>
                  </a:lnTo>
                  <a:lnTo>
                    <a:pt x="43055" y="109791"/>
                  </a:lnTo>
                  <a:lnTo>
                    <a:pt x="44578" y="112827"/>
                  </a:lnTo>
                  <a:lnTo>
                    <a:pt x="42324" y="143955"/>
                  </a:lnTo>
                  <a:lnTo>
                    <a:pt x="36745" y="178593"/>
                  </a:lnTo>
                  <a:lnTo>
                    <a:pt x="31012" y="211946"/>
                  </a:lnTo>
                  <a:lnTo>
                    <a:pt x="26939" y="242288"/>
                  </a:lnTo>
                  <a:lnTo>
                    <a:pt x="22519" y="271213"/>
                  </a:lnTo>
                  <a:lnTo>
                    <a:pt x="15920" y="304889"/>
                  </a:lnTo>
                  <a:lnTo>
                    <a:pt x="14316" y="334020"/>
                  </a:lnTo>
                  <a:lnTo>
                    <a:pt x="15081" y="310729"/>
                  </a:lnTo>
                  <a:lnTo>
                    <a:pt x="24230" y="280244"/>
                  </a:lnTo>
                  <a:lnTo>
                    <a:pt x="28510" y="249429"/>
                  </a:lnTo>
                  <a:lnTo>
                    <a:pt x="33230" y="222838"/>
                  </a:lnTo>
                  <a:lnTo>
                    <a:pt x="35775" y="194851"/>
                  </a:lnTo>
                  <a:lnTo>
                    <a:pt x="40409" y="166450"/>
                  </a:lnTo>
                  <a:lnTo>
                    <a:pt x="41772" y="147441"/>
                  </a:lnTo>
                  <a:lnTo>
                    <a:pt x="36579" y="137927"/>
                  </a:lnTo>
                  <a:lnTo>
                    <a:pt x="9074" y="110161"/>
                  </a:lnTo>
                  <a:lnTo>
                    <a:pt x="3504" y="94113"/>
                  </a:lnTo>
                  <a:lnTo>
                    <a:pt x="1486" y="64408"/>
                  </a:lnTo>
                  <a:lnTo>
                    <a:pt x="10034" y="32240"/>
                  </a:lnTo>
                  <a:lnTo>
                    <a:pt x="21498" y="9287"/>
                  </a:lnTo>
                  <a:lnTo>
                    <a:pt x="26223" y="4036"/>
                  </a:lnTo>
                  <a:lnTo>
                    <a:pt x="35302" y="0"/>
                  </a:lnTo>
                  <a:lnTo>
                    <a:pt x="40546" y="10481"/>
                  </a:lnTo>
                  <a:lnTo>
                    <a:pt x="48923" y="44478"/>
                  </a:lnTo>
                  <a:lnTo>
                    <a:pt x="55518" y="78651"/>
                  </a:lnTo>
                  <a:lnTo>
                    <a:pt x="56061" y="85717"/>
                  </a:lnTo>
                  <a:lnTo>
                    <a:pt x="62774" y="92809"/>
                  </a:lnTo>
                  <a:lnTo>
                    <a:pt x="96211" y="114961"/>
                  </a:lnTo>
                  <a:lnTo>
                    <a:pt x="106260" y="132229"/>
                  </a:lnTo>
                  <a:lnTo>
                    <a:pt x="115710" y="159802"/>
                  </a:lnTo>
                  <a:lnTo>
                    <a:pt x="123537" y="188079"/>
                  </a:lnTo>
                  <a:lnTo>
                    <a:pt x="138202" y="221170"/>
                  </a:lnTo>
                  <a:lnTo>
                    <a:pt x="149566" y="255340"/>
                  </a:lnTo>
                  <a:lnTo>
                    <a:pt x="163246" y="285256"/>
                  </a:lnTo>
                  <a:lnTo>
                    <a:pt x="180396" y="314504"/>
                  </a:lnTo>
                  <a:lnTo>
                    <a:pt x="192881" y="33559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1" name="SMARTInkShape-1765"/>
            <p:cNvSpPr/>
            <p:nvPr/>
          </p:nvSpPr>
          <p:spPr>
            <a:xfrm>
              <a:off x="3600450" y="3443412"/>
              <a:ext cx="578645" cy="156610"/>
            </a:xfrm>
            <a:custGeom>
              <a:avLst/>
              <a:gdLst/>
              <a:ahLst/>
              <a:cxnLst/>
              <a:rect l="0" t="0" r="0" b="0"/>
              <a:pathLst>
                <a:path w="578645" h="156610">
                  <a:moveTo>
                    <a:pt x="0" y="64169"/>
                  </a:moveTo>
                  <a:lnTo>
                    <a:pt x="31317" y="64169"/>
                  </a:lnTo>
                  <a:lnTo>
                    <a:pt x="66060" y="64169"/>
                  </a:lnTo>
                  <a:lnTo>
                    <a:pt x="98715" y="64169"/>
                  </a:lnTo>
                  <a:lnTo>
                    <a:pt x="132123" y="64169"/>
                  </a:lnTo>
                  <a:lnTo>
                    <a:pt x="163594" y="64169"/>
                  </a:lnTo>
                  <a:lnTo>
                    <a:pt x="194857" y="64169"/>
                  </a:lnTo>
                  <a:lnTo>
                    <a:pt x="227579" y="64169"/>
                  </a:lnTo>
                  <a:lnTo>
                    <a:pt x="245937" y="60377"/>
                  </a:lnTo>
                  <a:lnTo>
                    <a:pt x="280093" y="45037"/>
                  </a:lnTo>
                  <a:lnTo>
                    <a:pt x="294844" y="33202"/>
                  </a:lnTo>
                  <a:lnTo>
                    <a:pt x="297729" y="28446"/>
                  </a:lnTo>
                  <a:lnTo>
                    <a:pt x="299581" y="18924"/>
                  </a:lnTo>
                  <a:lnTo>
                    <a:pt x="297718" y="14163"/>
                  </a:lnTo>
                  <a:lnTo>
                    <a:pt x="295038" y="9400"/>
                  </a:lnTo>
                  <a:lnTo>
                    <a:pt x="293846" y="4638"/>
                  </a:lnTo>
                  <a:lnTo>
                    <a:pt x="291941" y="3051"/>
                  </a:lnTo>
                  <a:lnTo>
                    <a:pt x="282469" y="816"/>
                  </a:lnTo>
                  <a:lnTo>
                    <a:pt x="265484" y="0"/>
                  </a:lnTo>
                  <a:lnTo>
                    <a:pt x="258751" y="2047"/>
                  </a:lnTo>
                  <a:lnTo>
                    <a:pt x="234448" y="16671"/>
                  </a:lnTo>
                  <a:lnTo>
                    <a:pt x="226540" y="27518"/>
                  </a:lnTo>
                  <a:lnTo>
                    <a:pt x="222962" y="40786"/>
                  </a:lnTo>
                  <a:lnTo>
                    <a:pt x="221902" y="54771"/>
                  </a:lnTo>
                  <a:lnTo>
                    <a:pt x="225381" y="68970"/>
                  </a:lnTo>
                  <a:lnTo>
                    <a:pt x="241390" y="102272"/>
                  </a:lnTo>
                  <a:lnTo>
                    <a:pt x="259937" y="121320"/>
                  </a:lnTo>
                  <a:lnTo>
                    <a:pt x="288348" y="139429"/>
                  </a:lnTo>
                  <a:lnTo>
                    <a:pt x="323137" y="153780"/>
                  </a:lnTo>
                  <a:lnTo>
                    <a:pt x="347569" y="156609"/>
                  </a:lnTo>
                  <a:lnTo>
                    <a:pt x="355029" y="154731"/>
                  </a:lnTo>
                  <a:lnTo>
                    <a:pt x="366286" y="147057"/>
                  </a:lnTo>
                  <a:lnTo>
                    <a:pt x="373730" y="140234"/>
                  </a:lnTo>
                  <a:lnTo>
                    <a:pt x="376446" y="133430"/>
                  </a:lnTo>
                  <a:lnTo>
                    <a:pt x="378492" y="102142"/>
                  </a:lnTo>
                  <a:lnTo>
                    <a:pt x="378602" y="69248"/>
                  </a:lnTo>
                  <a:lnTo>
                    <a:pt x="378618" y="41647"/>
                  </a:lnTo>
                  <a:lnTo>
                    <a:pt x="380735" y="36167"/>
                  </a:lnTo>
                  <a:lnTo>
                    <a:pt x="388562" y="22390"/>
                  </a:lnTo>
                  <a:lnTo>
                    <a:pt x="391597" y="19648"/>
                  </a:lnTo>
                  <a:lnTo>
                    <a:pt x="417022" y="9735"/>
                  </a:lnTo>
                  <a:lnTo>
                    <a:pt x="452191" y="7178"/>
                  </a:lnTo>
                  <a:lnTo>
                    <a:pt x="464499" y="7884"/>
                  </a:lnTo>
                  <a:lnTo>
                    <a:pt x="497815" y="15842"/>
                  </a:lnTo>
                  <a:lnTo>
                    <a:pt x="504620" y="18878"/>
                  </a:lnTo>
                  <a:lnTo>
                    <a:pt x="516582" y="21381"/>
                  </a:lnTo>
                  <a:lnTo>
                    <a:pt x="526893" y="27363"/>
                  </a:lnTo>
                  <a:lnTo>
                    <a:pt x="527862" y="30084"/>
                  </a:lnTo>
                  <a:lnTo>
                    <a:pt x="528120" y="31921"/>
                  </a:lnTo>
                  <a:lnTo>
                    <a:pt x="526291" y="36078"/>
                  </a:lnTo>
                  <a:lnTo>
                    <a:pt x="524692" y="38298"/>
                  </a:lnTo>
                  <a:lnTo>
                    <a:pt x="518682" y="40765"/>
                  </a:lnTo>
                  <a:lnTo>
                    <a:pt x="511513" y="42655"/>
                  </a:lnTo>
                  <a:lnTo>
                    <a:pt x="490560" y="55640"/>
                  </a:lnTo>
                  <a:lnTo>
                    <a:pt x="476989" y="69863"/>
                  </a:lnTo>
                  <a:lnTo>
                    <a:pt x="469170" y="76225"/>
                  </a:lnTo>
                  <a:lnTo>
                    <a:pt x="461099" y="87938"/>
                  </a:lnTo>
                  <a:lnTo>
                    <a:pt x="455854" y="99409"/>
                  </a:lnTo>
                  <a:lnTo>
                    <a:pt x="452633" y="104438"/>
                  </a:lnTo>
                  <a:lnTo>
                    <a:pt x="451202" y="109318"/>
                  </a:lnTo>
                  <a:lnTo>
                    <a:pt x="451614" y="111731"/>
                  </a:lnTo>
                  <a:lnTo>
                    <a:pt x="456308" y="119900"/>
                  </a:lnTo>
                  <a:lnTo>
                    <a:pt x="473216" y="121195"/>
                  </a:lnTo>
                  <a:lnTo>
                    <a:pt x="478341" y="119147"/>
                  </a:lnTo>
                  <a:lnTo>
                    <a:pt x="501434" y="98373"/>
                  </a:lnTo>
                  <a:lnTo>
                    <a:pt x="521454" y="64017"/>
                  </a:lnTo>
                  <a:lnTo>
                    <a:pt x="533661" y="41235"/>
                  </a:lnTo>
                  <a:lnTo>
                    <a:pt x="535778" y="21352"/>
                  </a:lnTo>
                  <a:lnTo>
                    <a:pt x="536575" y="47716"/>
                  </a:lnTo>
                  <a:lnTo>
                    <a:pt x="548432" y="81567"/>
                  </a:lnTo>
                  <a:lnTo>
                    <a:pt x="559476" y="100032"/>
                  </a:lnTo>
                  <a:lnTo>
                    <a:pt x="566950" y="110271"/>
                  </a:lnTo>
                  <a:lnTo>
                    <a:pt x="578644" y="13560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2" name="SMARTInkShape-1766"/>
            <p:cNvSpPr/>
            <p:nvPr/>
          </p:nvSpPr>
          <p:spPr>
            <a:xfrm>
              <a:off x="4200978" y="3257663"/>
              <a:ext cx="106704" cy="428513"/>
            </a:xfrm>
            <a:custGeom>
              <a:avLst/>
              <a:gdLst/>
              <a:ahLst/>
              <a:cxnLst/>
              <a:rect l="0" t="0" r="0" b="0"/>
              <a:pathLst>
                <a:path w="106704" h="428513">
                  <a:moveTo>
                    <a:pt x="20978" y="14175"/>
                  </a:moveTo>
                  <a:lnTo>
                    <a:pt x="17186" y="14175"/>
                  </a:lnTo>
                  <a:lnTo>
                    <a:pt x="16069" y="13381"/>
                  </a:lnTo>
                  <a:lnTo>
                    <a:pt x="15324" y="12058"/>
                  </a:lnTo>
                  <a:lnTo>
                    <a:pt x="13842" y="0"/>
                  </a:lnTo>
                  <a:lnTo>
                    <a:pt x="13835" y="13632"/>
                  </a:lnTo>
                  <a:lnTo>
                    <a:pt x="11718" y="20019"/>
                  </a:lnTo>
                  <a:lnTo>
                    <a:pt x="10042" y="22833"/>
                  </a:lnTo>
                  <a:lnTo>
                    <a:pt x="7684" y="34379"/>
                  </a:lnTo>
                  <a:lnTo>
                    <a:pt x="4705" y="64960"/>
                  </a:lnTo>
                  <a:lnTo>
                    <a:pt x="566" y="92910"/>
                  </a:lnTo>
                  <a:lnTo>
                    <a:pt x="0" y="115578"/>
                  </a:lnTo>
                  <a:lnTo>
                    <a:pt x="2129" y="140999"/>
                  </a:lnTo>
                  <a:lnTo>
                    <a:pt x="15129" y="169492"/>
                  </a:lnTo>
                  <a:lnTo>
                    <a:pt x="24713" y="197690"/>
                  </a:lnTo>
                  <a:lnTo>
                    <a:pt x="32580" y="226153"/>
                  </a:lnTo>
                  <a:lnTo>
                    <a:pt x="39938" y="254695"/>
                  </a:lnTo>
                  <a:lnTo>
                    <a:pt x="47939" y="282466"/>
                  </a:lnTo>
                  <a:lnTo>
                    <a:pt x="62346" y="315702"/>
                  </a:lnTo>
                  <a:lnTo>
                    <a:pt x="73070" y="348814"/>
                  </a:lnTo>
                  <a:lnTo>
                    <a:pt x="85233" y="379848"/>
                  </a:lnTo>
                  <a:lnTo>
                    <a:pt x="95788" y="414855"/>
                  </a:lnTo>
                  <a:lnTo>
                    <a:pt x="106703" y="42851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3" name="SMARTInkShape-1767"/>
            <p:cNvSpPr/>
            <p:nvPr/>
          </p:nvSpPr>
          <p:spPr>
            <a:xfrm>
              <a:off x="4073115" y="3414716"/>
              <a:ext cx="305880" cy="221454"/>
            </a:xfrm>
            <a:custGeom>
              <a:avLst/>
              <a:gdLst/>
              <a:ahLst/>
              <a:cxnLst/>
              <a:rect l="0" t="0" r="0" b="0"/>
              <a:pathLst>
                <a:path w="305880" h="221454">
                  <a:moveTo>
                    <a:pt x="27398" y="14284"/>
                  </a:moveTo>
                  <a:lnTo>
                    <a:pt x="2795" y="8133"/>
                  </a:lnTo>
                  <a:lnTo>
                    <a:pt x="1470" y="7008"/>
                  </a:lnTo>
                  <a:lnTo>
                    <a:pt x="0" y="3642"/>
                  </a:lnTo>
                  <a:lnTo>
                    <a:pt x="401" y="2427"/>
                  </a:lnTo>
                  <a:lnTo>
                    <a:pt x="1462" y="1617"/>
                  </a:lnTo>
                  <a:lnTo>
                    <a:pt x="5552" y="717"/>
                  </a:lnTo>
                  <a:lnTo>
                    <a:pt x="39474" y="25"/>
                  </a:lnTo>
                  <a:lnTo>
                    <a:pt x="73026" y="0"/>
                  </a:lnTo>
                  <a:lnTo>
                    <a:pt x="99655" y="2114"/>
                  </a:lnTo>
                  <a:lnTo>
                    <a:pt x="127653" y="5651"/>
                  </a:lnTo>
                  <a:lnTo>
                    <a:pt x="160290" y="8816"/>
                  </a:lnTo>
                  <a:lnTo>
                    <a:pt x="193773" y="12664"/>
                  </a:lnTo>
                  <a:lnTo>
                    <a:pt x="226420" y="17757"/>
                  </a:lnTo>
                  <a:lnTo>
                    <a:pt x="260893" y="23061"/>
                  </a:lnTo>
                  <a:lnTo>
                    <a:pt x="274646" y="29056"/>
                  </a:lnTo>
                  <a:lnTo>
                    <a:pt x="301193" y="52393"/>
                  </a:lnTo>
                  <a:lnTo>
                    <a:pt x="303866" y="59267"/>
                  </a:lnTo>
                  <a:lnTo>
                    <a:pt x="305879" y="94401"/>
                  </a:lnTo>
                  <a:lnTo>
                    <a:pt x="299842" y="129712"/>
                  </a:lnTo>
                  <a:lnTo>
                    <a:pt x="292796" y="165395"/>
                  </a:lnTo>
                  <a:lnTo>
                    <a:pt x="291811" y="197318"/>
                  </a:lnTo>
                  <a:lnTo>
                    <a:pt x="291716" y="22145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4" name="SMARTInkShape-1768"/>
            <p:cNvSpPr/>
            <p:nvPr/>
          </p:nvSpPr>
          <p:spPr>
            <a:xfrm>
              <a:off x="4350544" y="3371850"/>
              <a:ext cx="21432" cy="57151"/>
            </a:xfrm>
            <a:custGeom>
              <a:avLst/>
              <a:gdLst/>
              <a:ahLst/>
              <a:cxnLst/>
              <a:rect l="0" t="0" r="0" b="0"/>
              <a:pathLst>
                <a:path w="21432" h="57151">
                  <a:moveTo>
                    <a:pt x="21431" y="57150"/>
                  </a:moveTo>
                  <a:lnTo>
                    <a:pt x="13846" y="49565"/>
                  </a:lnTo>
                  <a:lnTo>
                    <a:pt x="10122" y="41608"/>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5" name="SMARTInkShape-1769"/>
            <p:cNvSpPr/>
            <p:nvPr/>
          </p:nvSpPr>
          <p:spPr>
            <a:xfrm>
              <a:off x="4443822" y="3436144"/>
              <a:ext cx="85164" cy="171298"/>
            </a:xfrm>
            <a:custGeom>
              <a:avLst/>
              <a:gdLst/>
              <a:ahLst/>
              <a:cxnLst/>
              <a:rect l="0" t="0" r="0" b="0"/>
              <a:pathLst>
                <a:path w="85164" h="171298">
                  <a:moveTo>
                    <a:pt x="35309" y="42862"/>
                  </a:moveTo>
                  <a:lnTo>
                    <a:pt x="31517" y="46654"/>
                  </a:lnTo>
                  <a:lnTo>
                    <a:pt x="29655" y="50633"/>
                  </a:lnTo>
                  <a:lnTo>
                    <a:pt x="19385" y="85927"/>
                  </a:lnTo>
                  <a:lnTo>
                    <a:pt x="4257" y="121433"/>
                  </a:lnTo>
                  <a:lnTo>
                    <a:pt x="973" y="134052"/>
                  </a:lnTo>
                  <a:lnTo>
                    <a:pt x="0" y="144053"/>
                  </a:lnTo>
                  <a:lnTo>
                    <a:pt x="5777" y="165588"/>
                  </a:lnTo>
                  <a:lnTo>
                    <a:pt x="7684" y="167542"/>
                  </a:lnTo>
                  <a:lnTo>
                    <a:pt x="14035" y="169713"/>
                  </a:lnTo>
                  <a:lnTo>
                    <a:pt x="34144" y="171297"/>
                  </a:lnTo>
                  <a:lnTo>
                    <a:pt x="47576" y="167612"/>
                  </a:lnTo>
                  <a:lnTo>
                    <a:pt x="54784" y="161542"/>
                  </a:lnTo>
                  <a:lnTo>
                    <a:pt x="79445" y="130807"/>
                  </a:lnTo>
                  <a:lnTo>
                    <a:pt x="83576" y="112841"/>
                  </a:lnTo>
                  <a:lnTo>
                    <a:pt x="85163" y="77460"/>
                  </a:lnTo>
                  <a:lnTo>
                    <a:pt x="81478" y="60610"/>
                  </a:lnTo>
                  <a:lnTo>
                    <a:pt x="67418" y="35785"/>
                  </a:lnTo>
                  <a:lnTo>
                    <a:pt x="35309"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6" name="SMARTInkShape-1770"/>
            <p:cNvSpPr/>
            <p:nvPr/>
          </p:nvSpPr>
          <p:spPr>
            <a:xfrm>
              <a:off x="4500563" y="3514877"/>
              <a:ext cx="178594" cy="178443"/>
            </a:xfrm>
            <a:custGeom>
              <a:avLst/>
              <a:gdLst/>
              <a:ahLst/>
              <a:cxnLst/>
              <a:rect l="0" t="0" r="0" b="0"/>
              <a:pathLst>
                <a:path w="178594" h="178443">
                  <a:moveTo>
                    <a:pt x="0" y="42711"/>
                  </a:moveTo>
                  <a:lnTo>
                    <a:pt x="0" y="59503"/>
                  </a:lnTo>
                  <a:lnTo>
                    <a:pt x="7584" y="70352"/>
                  </a:lnTo>
                  <a:lnTo>
                    <a:pt x="13425" y="74839"/>
                  </a:lnTo>
                  <a:lnTo>
                    <a:pt x="16093" y="76036"/>
                  </a:lnTo>
                  <a:lnTo>
                    <a:pt x="17872" y="76040"/>
                  </a:lnTo>
                  <a:lnTo>
                    <a:pt x="19058" y="75249"/>
                  </a:lnTo>
                  <a:lnTo>
                    <a:pt x="19849" y="73928"/>
                  </a:lnTo>
                  <a:lnTo>
                    <a:pt x="27041" y="54345"/>
                  </a:lnTo>
                  <a:lnTo>
                    <a:pt x="52137" y="19641"/>
                  </a:lnTo>
                  <a:lnTo>
                    <a:pt x="65685" y="5698"/>
                  </a:lnTo>
                  <a:lnTo>
                    <a:pt x="73114" y="2448"/>
                  </a:lnTo>
                  <a:lnTo>
                    <a:pt x="104873" y="0"/>
                  </a:lnTo>
                  <a:lnTo>
                    <a:pt x="119091" y="3686"/>
                  </a:lnTo>
                  <a:lnTo>
                    <a:pt x="126483" y="9756"/>
                  </a:lnTo>
                  <a:lnTo>
                    <a:pt x="137697" y="26587"/>
                  </a:lnTo>
                  <a:lnTo>
                    <a:pt x="149964" y="57697"/>
                  </a:lnTo>
                  <a:lnTo>
                    <a:pt x="159532" y="89504"/>
                  </a:lnTo>
                  <a:lnTo>
                    <a:pt x="166684" y="116989"/>
                  </a:lnTo>
                  <a:lnTo>
                    <a:pt x="171302" y="149017"/>
                  </a:lnTo>
                  <a:lnTo>
                    <a:pt x="178593" y="17844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32" name="SMARTInkShape-Group222"/>
          <p:cNvGrpSpPr/>
          <p:nvPr/>
        </p:nvGrpSpPr>
        <p:grpSpPr>
          <a:xfrm>
            <a:off x="4486275" y="2886075"/>
            <a:ext cx="548924" cy="342901"/>
            <a:chOff x="4486275" y="2886075"/>
            <a:chExt cx="548924" cy="342901"/>
          </a:xfrm>
        </p:grpSpPr>
        <p:sp>
          <p:nvSpPr>
            <p:cNvPr id="628" name="SMARTInkShape-1771"/>
            <p:cNvSpPr/>
            <p:nvPr/>
          </p:nvSpPr>
          <p:spPr>
            <a:xfrm>
              <a:off x="4486275" y="2914650"/>
              <a:ext cx="7145" cy="221457"/>
            </a:xfrm>
            <a:custGeom>
              <a:avLst/>
              <a:gdLst/>
              <a:ahLst/>
              <a:cxnLst/>
              <a:rect l="0" t="0" r="0" b="0"/>
              <a:pathLst>
                <a:path w="7145" h="221457">
                  <a:moveTo>
                    <a:pt x="7144" y="0"/>
                  </a:moveTo>
                  <a:lnTo>
                    <a:pt x="7144" y="10642"/>
                  </a:lnTo>
                  <a:lnTo>
                    <a:pt x="662" y="38444"/>
                  </a:lnTo>
                  <a:lnTo>
                    <a:pt x="58" y="71615"/>
                  </a:lnTo>
                  <a:lnTo>
                    <a:pt x="8" y="101133"/>
                  </a:lnTo>
                  <a:lnTo>
                    <a:pt x="1" y="135879"/>
                  </a:lnTo>
                  <a:lnTo>
                    <a:pt x="0" y="170676"/>
                  </a:lnTo>
                  <a:lnTo>
                    <a:pt x="0" y="204867"/>
                  </a:lnTo>
                  <a:lnTo>
                    <a:pt x="0" y="2214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29" name="SMARTInkShape-1772"/>
            <p:cNvSpPr/>
            <p:nvPr/>
          </p:nvSpPr>
          <p:spPr>
            <a:xfrm>
              <a:off x="4551319" y="3014743"/>
              <a:ext cx="149270" cy="121364"/>
            </a:xfrm>
            <a:custGeom>
              <a:avLst/>
              <a:gdLst/>
              <a:ahLst/>
              <a:cxnLst/>
              <a:rect l="0" t="0" r="0" b="0"/>
              <a:pathLst>
                <a:path w="149270" h="121364">
                  <a:moveTo>
                    <a:pt x="142125" y="21351"/>
                  </a:moveTo>
                  <a:lnTo>
                    <a:pt x="142125" y="17559"/>
                  </a:lnTo>
                  <a:lnTo>
                    <a:pt x="140008" y="13580"/>
                  </a:lnTo>
                  <a:lnTo>
                    <a:pt x="132182" y="4558"/>
                  </a:lnTo>
                  <a:lnTo>
                    <a:pt x="127652" y="1981"/>
                  </a:lnTo>
                  <a:lnTo>
                    <a:pt x="121405" y="836"/>
                  </a:lnTo>
                  <a:lnTo>
                    <a:pt x="89319" y="0"/>
                  </a:lnTo>
                  <a:lnTo>
                    <a:pt x="70652" y="737"/>
                  </a:lnTo>
                  <a:lnTo>
                    <a:pt x="59824" y="3722"/>
                  </a:lnTo>
                  <a:lnTo>
                    <a:pt x="30297" y="22864"/>
                  </a:lnTo>
                  <a:lnTo>
                    <a:pt x="22838" y="32342"/>
                  </a:lnTo>
                  <a:lnTo>
                    <a:pt x="16084" y="42904"/>
                  </a:lnTo>
                  <a:lnTo>
                    <a:pt x="4943" y="54107"/>
                  </a:lnTo>
                  <a:lnTo>
                    <a:pt x="936" y="66334"/>
                  </a:lnTo>
                  <a:lnTo>
                    <a:pt x="0" y="72564"/>
                  </a:lnTo>
                  <a:lnTo>
                    <a:pt x="1700" y="77979"/>
                  </a:lnTo>
                  <a:lnTo>
                    <a:pt x="3264" y="80534"/>
                  </a:lnTo>
                  <a:lnTo>
                    <a:pt x="5895" y="82238"/>
                  </a:lnTo>
                  <a:lnTo>
                    <a:pt x="19407" y="84972"/>
                  </a:lnTo>
                  <a:lnTo>
                    <a:pt x="43032" y="84762"/>
                  </a:lnTo>
                  <a:lnTo>
                    <a:pt x="77745" y="71166"/>
                  </a:lnTo>
                  <a:lnTo>
                    <a:pt x="93072" y="61794"/>
                  </a:lnTo>
                  <a:lnTo>
                    <a:pt x="112102" y="44192"/>
                  </a:lnTo>
                  <a:lnTo>
                    <a:pt x="115023" y="43409"/>
                  </a:lnTo>
                  <a:lnTo>
                    <a:pt x="120664" y="42785"/>
                  </a:lnTo>
                  <a:lnTo>
                    <a:pt x="121486" y="60670"/>
                  </a:lnTo>
                  <a:lnTo>
                    <a:pt x="127175" y="87339"/>
                  </a:lnTo>
                  <a:lnTo>
                    <a:pt x="128435" y="97436"/>
                  </a:lnTo>
                  <a:lnTo>
                    <a:pt x="133482" y="109335"/>
                  </a:lnTo>
                  <a:lnTo>
                    <a:pt x="137754" y="115488"/>
                  </a:lnTo>
                  <a:lnTo>
                    <a:pt x="142299" y="118752"/>
                  </a:lnTo>
                  <a:lnTo>
                    <a:pt x="149269" y="12136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0" name="SMARTInkShape-1773"/>
            <p:cNvSpPr/>
            <p:nvPr/>
          </p:nvSpPr>
          <p:spPr>
            <a:xfrm>
              <a:off x="4754569" y="2886075"/>
              <a:ext cx="120561" cy="220252"/>
            </a:xfrm>
            <a:custGeom>
              <a:avLst/>
              <a:gdLst/>
              <a:ahLst/>
              <a:cxnLst/>
              <a:rect l="0" t="0" r="0" b="0"/>
              <a:pathLst>
                <a:path w="120561" h="220252">
                  <a:moveTo>
                    <a:pt x="88894" y="185738"/>
                  </a:moveTo>
                  <a:lnTo>
                    <a:pt x="88894" y="168738"/>
                  </a:lnTo>
                  <a:lnTo>
                    <a:pt x="86777" y="164159"/>
                  </a:lnTo>
                  <a:lnTo>
                    <a:pt x="78951" y="154752"/>
                  </a:lnTo>
                  <a:lnTo>
                    <a:pt x="72303" y="152122"/>
                  </a:lnTo>
                  <a:lnTo>
                    <a:pt x="41134" y="150142"/>
                  </a:lnTo>
                  <a:lnTo>
                    <a:pt x="33800" y="152190"/>
                  </a:lnTo>
                  <a:lnTo>
                    <a:pt x="22625" y="159973"/>
                  </a:lnTo>
                  <a:lnTo>
                    <a:pt x="798" y="187836"/>
                  </a:lnTo>
                  <a:lnTo>
                    <a:pt x="0" y="190311"/>
                  </a:lnTo>
                  <a:lnTo>
                    <a:pt x="263" y="192756"/>
                  </a:lnTo>
                  <a:lnTo>
                    <a:pt x="1877" y="198382"/>
                  </a:lnTo>
                  <a:lnTo>
                    <a:pt x="2595" y="206174"/>
                  </a:lnTo>
                  <a:lnTo>
                    <a:pt x="4373" y="208887"/>
                  </a:lnTo>
                  <a:lnTo>
                    <a:pt x="7147" y="210695"/>
                  </a:lnTo>
                  <a:lnTo>
                    <a:pt x="13668" y="213499"/>
                  </a:lnTo>
                  <a:lnTo>
                    <a:pt x="22596" y="218746"/>
                  </a:lnTo>
                  <a:lnTo>
                    <a:pt x="30588" y="220251"/>
                  </a:lnTo>
                  <a:lnTo>
                    <a:pt x="47805" y="217307"/>
                  </a:lnTo>
                  <a:lnTo>
                    <a:pt x="64196" y="207615"/>
                  </a:lnTo>
                  <a:lnTo>
                    <a:pt x="97573" y="176099"/>
                  </a:lnTo>
                  <a:lnTo>
                    <a:pt x="109687" y="155023"/>
                  </a:lnTo>
                  <a:lnTo>
                    <a:pt x="117280" y="128747"/>
                  </a:lnTo>
                  <a:lnTo>
                    <a:pt x="120560" y="106434"/>
                  </a:lnTo>
                  <a:lnTo>
                    <a:pt x="117944" y="78896"/>
                  </a:lnTo>
                  <a:lnTo>
                    <a:pt x="112141" y="48689"/>
                  </a:lnTo>
                  <a:lnTo>
                    <a:pt x="103069" y="25169"/>
                  </a:lnTo>
                  <a:lnTo>
                    <a:pt x="86506" y="4981"/>
                  </a:lnTo>
                  <a:lnTo>
                    <a:pt x="81747" y="2214"/>
                  </a:lnTo>
                  <a:lnTo>
                    <a:pt x="74606"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1" name="SMARTInkShape-1774"/>
            <p:cNvSpPr/>
            <p:nvPr/>
          </p:nvSpPr>
          <p:spPr>
            <a:xfrm>
              <a:off x="4872038" y="2993231"/>
              <a:ext cx="163161" cy="235745"/>
            </a:xfrm>
            <a:custGeom>
              <a:avLst/>
              <a:gdLst/>
              <a:ahLst/>
              <a:cxnLst/>
              <a:rect l="0" t="0" r="0" b="0"/>
              <a:pathLst>
                <a:path w="163161" h="235745">
                  <a:moveTo>
                    <a:pt x="0" y="0"/>
                  </a:moveTo>
                  <a:lnTo>
                    <a:pt x="2116" y="31063"/>
                  </a:lnTo>
                  <a:lnTo>
                    <a:pt x="8819" y="66002"/>
                  </a:lnTo>
                  <a:lnTo>
                    <a:pt x="20118" y="100665"/>
                  </a:lnTo>
                  <a:lnTo>
                    <a:pt x="28626" y="112818"/>
                  </a:lnTo>
                  <a:lnTo>
                    <a:pt x="36800" y="117610"/>
                  </a:lnTo>
                  <a:lnTo>
                    <a:pt x="54982" y="120687"/>
                  </a:lnTo>
                  <a:lnTo>
                    <a:pt x="78770" y="120501"/>
                  </a:lnTo>
                  <a:lnTo>
                    <a:pt x="104486" y="111481"/>
                  </a:lnTo>
                  <a:lnTo>
                    <a:pt x="137209" y="84033"/>
                  </a:lnTo>
                  <a:lnTo>
                    <a:pt x="153241" y="67393"/>
                  </a:lnTo>
                  <a:lnTo>
                    <a:pt x="163160" y="51446"/>
                  </a:lnTo>
                  <a:lnTo>
                    <a:pt x="153634" y="60686"/>
                  </a:lnTo>
                  <a:lnTo>
                    <a:pt x="151625" y="66924"/>
                  </a:lnTo>
                  <a:lnTo>
                    <a:pt x="151090" y="70809"/>
                  </a:lnTo>
                  <a:lnTo>
                    <a:pt x="134018" y="103936"/>
                  </a:lnTo>
                  <a:lnTo>
                    <a:pt x="127186" y="136248"/>
                  </a:lnTo>
                  <a:lnTo>
                    <a:pt x="118784" y="164408"/>
                  </a:lnTo>
                  <a:lnTo>
                    <a:pt x="110276" y="197017"/>
                  </a:lnTo>
                  <a:lnTo>
                    <a:pt x="107157" y="23574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38" name="SMARTInkShape-Group223"/>
          <p:cNvGrpSpPr/>
          <p:nvPr/>
        </p:nvGrpSpPr>
        <p:grpSpPr>
          <a:xfrm>
            <a:off x="4107656" y="2543175"/>
            <a:ext cx="914400" cy="471489"/>
            <a:chOff x="4107656" y="2543175"/>
            <a:chExt cx="914400" cy="471489"/>
          </a:xfrm>
        </p:grpSpPr>
        <p:sp>
          <p:nvSpPr>
            <p:cNvPr id="633" name="SMARTInkShape-1775"/>
            <p:cNvSpPr/>
            <p:nvPr/>
          </p:nvSpPr>
          <p:spPr>
            <a:xfrm>
              <a:off x="4171950" y="2778919"/>
              <a:ext cx="207170" cy="35720"/>
            </a:xfrm>
            <a:custGeom>
              <a:avLst/>
              <a:gdLst/>
              <a:ahLst/>
              <a:cxnLst/>
              <a:rect l="0" t="0" r="0" b="0"/>
              <a:pathLst>
                <a:path w="207170" h="35720">
                  <a:moveTo>
                    <a:pt x="0" y="35719"/>
                  </a:moveTo>
                  <a:lnTo>
                    <a:pt x="33792" y="35719"/>
                  </a:lnTo>
                  <a:lnTo>
                    <a:pt x="65745" y="29568"/>
                  </a:lnTo>
                  <a:lnTo>
                    <a:pt x="101133" y="22511"/>
                  </a:lnTo>
                  <a:lnTo>
                    <a:pt x="136823" y="17734"/>
                  </a:lnTo>
                  <a:lnTo>
                    <a:pt x="168747" y="10797"/>
                  </a:lnTo>
                  <a:lnTo>
                    <a:pt x="207169"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4" name="SMARTInkShape-1776"/>
            <p:cNvSpPr/>
            <p:nvPr/>
          </p:nvSpPr>
          <p:spPr>
            <a:xfrm>
              <a:off x="4536281" y="2600325"/>
              <a:ext cx="7145" cy="235745"/>
            </a:xfrm>
            <a:custGeom>
              <a:avLst/>
              <a:gdLst/>
              <a:ahLst/>
              <a:cxnLst/>
              <a:rect l="0" t="0" r="0" b="0"/>
              <a:pathLst>
                <a:path w="7145" h="235745">
                  <a:moveTo>
                    <a:pt x="0" y="0"/>
                  </a:moveTo>
                  <a:lnTo>
                    <a:pt x="0" y="9943"/>
                  </a:lnTo>
                  <a:lnTo>
                    <a:pt x="2117" y="14473"/>
                  </a:lnTo>
                  <a:lnTo>
                    <a:pt x="3792" y="16793"/>
                  </a:lnTo>
                  <a:lnTo>
                    <a:pt x="6151" y="27642"/>
                  </a:lnTo>
                  <a:lnTo>
                    <a:pt x="7057" y="58688"/>
                  </a:lnTo>
                  <a:lnTo>
                    <a:pt x="7136" y="93997"/>
                  </a:lnTo>
                  <a:lnTo>
                    <a:pt x="7143" y="126619"/>
                  </a:lnTo>
                  <a:lnTo>
                    <a:pt x="7144" y="157844"/>
                  </a:lnTo>
                  <a:lnTo>
                    <a:pt x="7144" y="189179"/>
                  </a:lnTo>
                  <a:lnTo>
                    <a:pt x="7144" y="222966"/>
                  </a:lnTo>
                  <a:lnTo>
                    <a:pt x="7144" y="23574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5" name="SMARTInkShape-1777"/>
            <p:cNvSpPr/>
            <p:nvPr/>
          </p:nvSpPr>
          <p:spPr>
            <a:xfrm>
              <a:off x="4436269" y="2657475"/>
              <a:ext cx="256056" cy="128159"/>
            </a:xfrm>
            <a:custGeom>
              <a:avLst/>
              <a:gdLst/>
              <a:ahLst/>
              <a:cxnLst/>
              <a:rect l="0" t="0" r="0" b="0"/>
              <a:pathLst>
                <a:path w="256056" h="128159">
                  <a:moveTo>
                    <a:pt x="0" y="57150"/>
                  </a:moveTo>
                  <a:lnTo>
                    <a:pt x="0" y="53358"/>
                  </a:lnTo>
                  <a:lnTo>
                    <a:pt x="794" y="52240"/>
                  </a:lnTo>
                  <a:lnTo>
                    <a:pt x="2116" y="51496"/>
                  </a:lnTo>
                  <a:lnTo>
                    <a:pt x="9943" y="50300"/>
                  </a:lnTo>
                  <a:lnTo>
                    <a:pt x="43313" y="49230"/>
                  </a:lnTo>
                  <a:lnTo>
                    <a:pt x="76387" y="43858"/>
                  </a:lnTo>
                  <a:lnTo>
                    <a:pt x="99362" y="43157"/>
                  </a:lnTo>
                  <a:lnTo>
                    <a:pt x="133368" y="28192"/>
                  </a:lnTo>
                  <a:lnTo>
                    <a:pt x="163839" y="22767"/>
                  </a:lnTo>
                  <a:lnTo>
                    <a:pt x="183482" y="19710"/>
                  </a:lnTo>
                  <a:lnTo>
                    <a:pt x="204342" y="15359"/>
                  </a:lnTo>
                  <a:lnTo>
                    <a:pt x="227053" y="14315"/>
                  </a:lnTo>
                  <a:lnTo>
                    <a:pt x="227569" y="15100"/>
                  </a:lnTo>
                  <a:lnTo>
                    <a:pt x="228142" y="18088"/>
                  </a:lnTo>
                  <a:lnTo>
                    <a:pt x="227501" y="19203"/>
                  </a:lnTo>
                  <a:lnTo>
                    <a:pt x="226279" y="19946"/>
                  </a:lnTo>
                  <a:lnTo>
                    <a:pt x="224671" y="20441"/>
                  </a:lnTo>
                  <a:lnTo>
                    <a:pt x="211795" y="31287"/>
                  </a:lnTo>
                  <a:lnTo>
                    <a:pt x="192876" y="64492"/>
                  </a:lnTo>
                  <a:lnTo>
                    <a:pt x="188910" y="73907"/>
                  </a:lnTo>
                  <a:lnTo>
                    <a:pt x="185861" y="108130"/>
                  </a:lnTo>
                  <a:lnTo>
                    <a:pt x="187909" y="113674"/>
                  </a:lnTo>
                  <a:lnTo>
                    <a:pt x="195691" y="123701"/>
                  </a:lnTo>
                  <a:lnTo>
                    <a:pt x="200215" y="126416"/>
                  </a:lnTo>
                  <a:lnTo>
                    <a:pt x="209588" y="128158"/>
                  </a:lnTo>
                  <a:lnTo>
                    <a:pt x="229992" y="122399"/>
                  </a:lnTo>
                  <a:lnTo>
                    <a:pt x="235304" y="117635"/>
                  </a:lnTo>
                  <a:lnTo>
                    <a:pt x="246798" y="102039"/>
                  </a:lnTo>
                  <a:lnTo>
                    <a:pt x="256055" y="66568"/>
                  </a:lnTo>
                  <a:lnTo>
                    <a:pt x="254561" y="59219"/>
                  </a:lnTo>
                  <a:lnTo>
                    <a:pt x="238023" y="26789"/>
                  </a:lnTo>
                  <a:lnTo>
                    <a:pt x="231745" y="17551"/>
                  </a:lnTo>
                  <a:lnTo>
                    <a:pt x="227104" y="7318"/>
                  </a:lnTo>
                  <a:lnTo>
                    <a:pt x="221456"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6" name="SMARTInkShape-1778"/>
            <p:cNvSpPr/>
            <p:nvPr/>
          </p:nvSpPr>
          <p:spPr>
            <a:xfrm>
              <a:off x="4672013" y="2543175"/>
              <a:ext cx="350043" cy="300039"/>
            </a:xfrm>
            <a:custGeom>
              <a:avLst/>
              <a:gdLst/>
              <a:ahLst/>
              <a:cxnLst/>
              <a:rect l="0" t="0" r="0" b="0"/>
              <a:pathLst>
                <a:path w="350043" h="300039">
                  <a:moveTo>
                    <a:pt x="7143" y="0"/>
                  </a:moveTo>
                  <a:lnTo>
                    <a:pt x="7143" y="9943"/>
                  </a:lnTo>
                  <a:lnTo>
                    <a:pt x="9260" y="14473"/>
                  </a:lnTo>
                  <a:lnTo>
                    <a:pt x="10935" y="16793"/>
                  </a:lnTo>
                  <a:lnTo>
                    <a:pt x="13294" y="27642"/>
                  </a:lnTo>
                  <a:lnTo>
                    <a:pt x="14200" y="61047"/>
                  </a:lnTo>
                  <a:lnTo>
                    <a:pt x="14275" y="93382"/>
                  </a:lnTo>
                  <a:lnTo>
                    <a:pt x="14285" y="123746"/>
                  </a:lnTo>
                  <a:lnTo>
                    <a:pt x="13493" y="142763"/>
                  </a:lnTo>
                  <a:lnTo>
                    <a:pt x="7585" y="178448"/>
                  </a:lnTo>
                  <a:lnTo>
                    <a:pt x="6546" y="188054"/>
                  </a:lnTo>
                  <a:lnTo>
                    <a:pt x="452" y="213682"/>
                  </a:lnTo>
                  <a:lnTo>
                    <a:pt x="8" y="227472"/>
                  </a:lnTo>
                  <a:lnTo>
                    <a:pt x="0" y="222350"/>
                  </a:lnTo>
                  <a:lnTo>
                    <a:pt x="12978" y="204414"/>
                  </a:lnTo>
                  <a:lnTo>
                    <a:pt x="48361" y="173752"/>
                  </a:lnTo>
                  <a:lnTo>
                    <a:pt x="79765" y="148386"/>
                  </a:lnTo>
                  <a:lnTo>
                    <a:pt x="97864" y="134438"/>
                  </a:lnTo>
                  <a:lnTo>
                    <a:pt x="110230" y="128949"/>
                  </a:lnTo>
                  <a:lnTo>
                    <a:pt x="111586" y="127241"/>
                  </a:lnTo>
                  <a:lnTo>
                    <a:pt x="113888" y="123227"/>
                  </a:lnTo>
                  <a:lnTo>
                    <a:pt x="120291" y="115632"/>
                  </a:lnTo>
                  <a:lnTo>
                    <a:pt x="87828" y="127335"/>
                  </a:lnTo>
                  <a:lnTo>
                    <a:pt x="73736" y="132009"/>
                  </a:lnTo>
                  <a:lnTo>
                    <a:pt x="49028" y="151498"/>
                  </a:lnTo>
                  <a:lnTo>
                    <a:pt x="40897" y="163069"/>
                  </a:lnTo>
                  <a:lnTo>
                    <a:pt x="37252" y="172759"/>
                  </a:lnTo>
                  <a:lnTo>
                    <a:pt x="35853" y="194175"/>
                  </a:lnTo>
                  <a:lnTo>
                    <a:pt x="37895" y="199542"/>
                  </a:lnTo>
                  <a:lnTo>
                    <a:pt x="39551" y="202084"/>
                  </a:lnTo>
                  <a:lnTo>
                    <a:pt x="53614" y="211868"/>
                  </a:lnTo>
                  <a:lnTo>
                    <a:pt x="67038" y="218262"/>
                  </a:lnTo>
                  <a:lnTo>
                    <a:pt x="94327" y="221036"/>
                  </a:lnTo>
                  <a:lnTo>
                    <a:pt x="126109" y="221331"/>
                  </a:lnTo>
                  <a:lnTo>
                    <a:pt x="157496" y="215728"/>
                  </a:lnTo>
                  <a:lnTo>
                    <a:pt x="181569" y="206978"/>
                  </a:lnTo>
                  <a:lnTo>
                    <a:pt x="198231" y="193814"/>
                  </a:lnTo>
                  <a:lnTo>
                    <a:pt x="208312" y="180546"/>
                  </a:lnTo>
                  <a:lnTo>
                    <a:pt x="219732" y="157332"/>
                  </a:lnTo>
                  <a:lnTo>
                    <a:pt x="220307" y="154894"/>
                  </a:lnTo>
                  <a:lnTo>
                    <a:pt x="219896" y="153269"/>
                  </a:lnTo>
                  <a:lnTo>
                    <a:pt x="218829" y="152185"/>
                  </a:lnTo>
                  <a:lnTo>
                    <a:pt x="215525" y="150188"/>
                  </a:lnTo>
                  <a:lnTo>
                    <a:pt x="209204" y="145395"/>
                  </a:lnTo>
                  <a:lnTo>
                    <a:pt x="204633" y="143995"/>
                  </a:lnTo>
                  <a:lnTo>
                    <a:pt x="202303" y="144415"/>
                  </a:lnTo>
                  <a:lnTo>
                    <a:pt x="195232" y="148799"/>
                  </a:lnTo>
                  <a:lnTo>
                    <a:pt x="169714" y="174008"/>
                  </a:lnTo>
                  <a:lnTo>
                    <a:pt x="161226" y="191621"/>
                  </a:lnTo>
                  <a:lnTo>
                    <a:pt x="157965" y="209771"/>
                  </a:lnTo>
                  <a:lnTo>
                    <a:pt x="157519" y="219173"/>
                  </a:lnTo>
                  <a:lnTo>
                    <a:pt x="159437" y="226527"/>
                  </a:lnTo>
                  <a:lnTo>
                    <a:pt x="167137" y="237716"/>
                  </a:lnTo>
                  <a:lnTo>
                    <a:pt x="190957" y="252376"/>
                  </a:lnTo>
                  <a:lnTo>
                    <a:pt x="204923" y="255753"/>
                  </a:lnTo>
                  <a:lnTo>
                    <a:pt x="214372" y="254427"/>
                  </a:lnTo>
                  <a:lnTo>
                    <a:pt x="246430" y="242646"/>
                  </a:lnTo>
                  <a:lnTo>
                    <a:pt x="280330" y="217346"/>
                  </a:lnTo>
                  <a:lnTo>
                    <a:pt x="297389" y="203257"/>
                  </a:lnTo>
                  <a:lnTo>
                    <a:pt x="304720" y="200983"/>
                  </a:lnTo>
                  <a:lnTo>
                    <a:pt x="317696" y="200062"/>
                  </a:lnTo>
                  <a:lnTo>
                    <a:pt x="318953" y="200844"/>
                  </a:lnTo>
                  <a:lnTo>
                    <a:pt x="319792" y="202158"/>
                  </a:lnTo>
                  <a:lnTo>
                    <a:pt x="333588" y="237046"/>
                  </a:lnTo>
                  <a:lnTo>
                    <a:pt x="342942" y="268810"/>
                  </a:lnTo>
                  <a:lnTo>
                    <a:pt x="350042" y="30003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37" name="SMARTInkShape-1779"/>
            <p:cNvSpPr/>
            <p:nvPr/>
          </p:nvSpPr>
          <p:spPr>
            <a:xfrm>
              <a:off x="4107656" y="2843213"/>
              <a:ext cx="257176" cy="171451"/>
            </a:xfrm>
            <a:custGeom>
              <a:avLst/>
              <a:gdLst/>
              <a:ahLst/>
              <a:cxnLst/>
              <a:rect l="0" t="0" r="0" b="0"/>
              <a:pathLst>
                <a:path w="257176" h="171451">
                  <a:moveTo>
                    <a:pt x="0" y="0"/>
                  </a:moveTo>
                  <a:lnTo>
                    <a:pt x="0" y="3792"/>
                  </a:lnTo>
                  <a:lnTo>
                    <a:pt x="2117" y="7770"/>
                  </a:lnTo>
                  <a:lnTo>
                    <a:pt x="6497" y="12184"/>
                  </a:lnTo>
                  <a:lnTo>
                    <a:pt x="26736" y="27641"/>
                  </a:lnTo>
                  <a:lnTo>
                    <a:pt x="41235" y="44736"/>
                  </a:lnTo>
                  <a:lnTo>
                    <a:pt x="72164" y="62943"/>
                  </a:lnTo>
                  <a:lnTo>
                    <a:pt x="107252" y="89398"/>
                  </a:lnTo>
                  <a:lnTo>
                    <a:pt x="135750" y="105500"/>
                  </a:lnTo>
                  <a:lnTo>
                    <a:pt x="169220" y="123968"/>
                  </a:lnTo>
                  <a:lnTo>
                    <a:pt x="201701" y="142903"/>
                  </a:lnTo>
                  <a:lnTo>
                    <a:pt x="236464" y="160988"/>
                  </a:lnTo>
                  <a:lnTo>
                    <a:pt x="257175" y="17145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644" name="SMARTInkShape-Group224"/>
          <p:cNvGrpSpPr/>
          <p:nvPr/>
        </p:nvGrpSpPr>
        <p:grpSpPr>
          <a:xfrm>
            <a:off x="2857500" y="2671763"/>
            <a:ext cx="1264445" cy="420704"/>
            <a:chOff x="2857500" y="2671763"/>
            <a:chExt cx="1264445" cy="420704"/>
          </a:xfrm>
        </p:grpSpPr>
        <p:sp>
          <p:nvSpPr>
            <p:cNvPr id="639" name="SMARTInkShape-1780"/>
            <p:cNvSpPr/>
            <p:nvPr/>
          </p:nvSpPr>
          <p:spPr>
            <a:xfrm>
              <a:off x="2857500" y="2676636"/>
              <a:ext cx="621507" cy="259320"/>
            </a:xfrm>
            <a:custGeom>
              <a:avLst/>
              <a:gdLst/>
              <a:ahLst/>
              <a:cxnLst/>
              <a:rect l="0" t="0" r="0" b="0"/>
              <a:pathLst>
                <a:path w="621507" h="259320">
                  <a:moveTo>
                    <a:pt x="64294" y="87995"/>
                  </a:moveTo>
                  <a:lnTo>
                    <a:pt x="57237" y="87995"/>
                  </a:lnTo>
                  <a:lnTo>
                    <a:pt x="64294" y="87995"/>
                  </a:lnTo>
                  <a:lnTo>
                    <a:pt x="57444" y="87995"/>
                  </a:lnTo>
                  <a:lnTo>
                    <a:pt x="64294" y="87995"/>
                  </a:lnTo>
                  <a:lnTo>
                    <a:pt x="60178" y="87995"/>
                  </a:lnTo>
                  <a:lnTo>
                    <a:pt x="64294" y="87995"/>
                  </a:lnTo>
                  <a:lnTo>
                    <a:pt x="58143" y="87995"/>
                  </a:lnTo>
                  <a:lnTo>
                    <a:pt x="57812" y="88789"/>
                  </a:lnTo>
                  <a:lnTo>
                    <a:pt x="57158" y="101203"/>
                  </a:lnTo>
                  <a:lnTo>
                    <a:pt x="52242" y="107773"/>
                  </a:lnTo>
                  <a:lnTo>
                    <a:pt x="49875" y="114404"/>
                  </a:lnTo>
                  <a:lnTo>
                    <a:pt x="45293" y="122190"/>
                  </a:lnTo>
                  <a:lnTo>
                    <a:pt x="35234" y="152479"/>
                  </a:lnTo>
                  <a:lnTo>
                    <a:pt x="31535" y="161898"/>
                  </a:lnTo>
                  <a:lnTo>
                    <a:pt x="23094" y="197273"/>
                  </a:lnTo>
                  <a:lnTo>
                    <a:pt x="21377" y="208794"/>
                  </a:lnTo>
                  <a:lnTo>
                    <a:pt x="8021" y="241974"/>
                  </a:lnTo>
                  <a:lnTo>
                    <a:pt x="7259" y="254577"/>
                  </a:lnTo>
                  <a:lnTo>
                    <a:pt x="6427" y="256200"/>
                  </a:lnTo>
                  <a:lnTo>
                    <a:pt x="5078" y="257282"/>
                  </a:lnTo>
                  <a:lnTo>
                    <a:pt x="297" y="259319"/>
                  </a:lnTo>
                  <a:lnTo>
                    <a:pt x="2" y="225652"/>
                  </a:lnTo>
                  <a:lnTo>
                    <a:pt x="0" y="191950"/>
                  </a:lnTo>
                  <a:lnTo>
                    <a:pt x="2117" y="165944"/>
                  </a:lnTo>
                  <a:lnTo>
                    <a:pt x="12185" y="135684"/>
                  </a:lnTo>
                  <a:lnTo>
                    <a:pt x="23849" y="101978"/>
                  </a:lnTo>
                  <a:lnTo>
                    <a:pt x="34139" y="79351"/>
                  </a:lnTo>
                  <a:lnTo>
                    <a:pt x="62363" y="45184"/>
                  </a:lnTo>
                  <a:lnTo>
                    <a:pt x="68992" y="36424"/>
                  </a:lnTo>
                  <a:lnTo>
                    <a:pt x="77230" y="29885"/>
                  </a:lnTo>
                  <a:lnTo>
                    <a:pt x="86183" y="26450"/>
                  </a:lnTo>
                  <a:lnTo>
                    <a:pt x="118623" y="24063"/>
                  </a:lnTo>
                  <a:lnTo>
                    <a:pt x="127598" y="23862"/>
                  </a:lnTo>
                  <a:lnTo>
                    <a:pt x="134233" y="25890"/>
                  </a:lnTo>
                  <a:lnTo>
                    <a:pt x="152350" y="36690"/>
                  </a:lnTo>
                  <a:lnTo>
                    <a:pt x="166367" y="57495"/>
                  </a:lnTo>
                  <a:lnTo>
                    <a:pt x="175356" y="76973"/>
                  </a:lnTo>
                  <a:lnTo>
                    <a:pt x="178309" y="111154"/>
                  </a:lnTo>
                  <a:lnTo>
                    <a:pt x="178577" y="145107"/>
                  </a:lnTo>
                  <a:lnTo>
                    <a:pt x="178594" y="180435"/>
                  </a:lnTo>
                  <a:lnTo>
                    <a:pt x="178594" y="157710"/>
                  </a:lnTo>
                  <a:lnTo>
                    <a:pt x="190950" y="123554"/>
                  </a:lnTo>
                  <a:lnTo>
                    <a:pt x="194426" y="109379"/>
                  </a:lnTo>
                  <a:lnTo>
                    <a:pt x="199124" y="99880"/>
                  </a:lnTo>
                  <a:lnTo>
                    <a:pt x="230902" y="64306"/>
                  </a:lnTo>
                  <a:lnTo>
                    <a:pt x="240491" y="55476"/>
                  </a:lnTo>
                  <a:lnTo>
                    <a:pt x="247645" y="53225"/>
                  </a:lnTo>
                  <a:lnTo>
                    <a:pt x="252411" y="52698"/>
                  </a:lnTo>
                  <a:lnTo>
                    <a:pt x="253999" y="53351"/>
                  </a:lnTo>
                  <a:lnTo>
                    <a:pt x="255057" y="54580"/>
                  </a:lnTo>
                  <a:lnTo>
                    <a:pt x="257028" y="58063"/>
                  </a:lnTo>
                  <a:lnTo>
                    <a:pt x="261806" y="64486"/>
                  </a:lnTo>
                  <a:lnTo>
                    <a:pt x="263202" y="69080"/>
                  </a:lnTo>
                  <a:lnTo>
                    <a:pt x="264275" y="102474"/>
                  </a:lnTo>
                  <a:lnTo>
                    <a:pt x="264316" y="135631"/>
                  </a:lnTo>
                  <a:lnTo>
                    <a:pt x="264318" y="170347"/>
                  </a:lnTo>
                  <a:lnTo>
                    <a:pt x="270022" y="190193"/>
                  </a:lnTo>
                  <a:lnTo>
                    <a:pt x="278792" y="207284"/>
                  </a:lnTo>
                  <a:lnTo>
                    <a:pt x="295286" y="232132"/>
                  </a:lnTo>
                  <a:lnTo>
                    <a:pt x="302159" y="235400"/>
                  </a:lnTo>
                  <a:lnTo>
                    <a:pt x="329707" y="237861"/>
                  </a:lnTo>
                  <a:lnTo>
                    <a:pt x="350501" y="230223"/>
                  </a:lnTo>
                  <a:lnTo>
                    <a:pt x="378659" y="214409"/>
                  </a:lnTo>
                  <a:lnTo>
                    <a:pt x="388162" y="204504"/>
                  </a:lnTo>
                  <a:lnTo>
                    <a:pt x="408167" y="170817"/>
                  </a:lnTo>
                  <a:lnTo>
                    <a:pt x="413118" y="155978"/>
                  </a:lnTo>
                  <a:lnTo>
                    <a:pt x="414177" y="139144"/>
                  </a:lnTo>
                  <a:lnTo>
                    <a:pt x="412150" y="132424"/>
                  </a:lnTo>
                  <a:lnTo>
                    <a:pt x="408173" y="125434"/>
                  </a:lnTo>
                  <a:lnTo>
                    <a:pt x="407053" y="124861"/>
                  </a:lnTo>
                  <a:lnTo>
                    <a:pt x="397337" y="123865"/>
                  </a:lnTo>
                  <a:lnTo>
                    <a:pt x="386634" y="123759"/>
                  </a:lnTo>
                  <a:lnTo>
                    <a:pt x="380064" y="125850"/>
                  </a:lnTo>
                  <a:lnTo>
                    <a:pt x="377201" y="127520"/>
                  </a:lnTo>
                  <a:lnTo>
                    <a:pt x="348680" y="158205"/>
                  </a:lnTo>
                  <a:lnTo>
                    <a:pt x="345469" y="167090"/>
                  </a:lnTo>
                  <a:lnTo>
                    <a:pt x="343050" y="196152"/>
                  </a:lnTo>
                  <a:lnTo>
                    <a:pt x="347200" y="203798"/>
                  </a:lnTo>
                  <a:lnTo>
                    <a:pt x="362369" y="220602"/>
                  </a:lnTo>
                  <a:lnTo>
                    <a:pt x="381289" y="230723"/>
                  </a:lnTo>
                  <a:lnTo>
                    <a:pt x="400841" y="235854"/>
                  </a:lnTo>
                  <a:lnTo>
                    <a:pt x="428782" y="237587"/>
                  </a:lnTo>
                  <a:lnTo>
                    <a:pt x="462140" y="232227"/>
                  </a:lnTo>
                  <a:lnTo>
                    <a:pt x="492484" y="223524"/>
                  </a:lnTo>
                  <a:lnTo>
                    <a:pt x="499773" y="221210"/>
                  </a:lnTo>
                  <a:lnTo>
                    <a:pt x="512104" y="212289"/>
                  </a:lnTo>
                  <a:lnTo>
                    <a:pt x="542777" y="186002"/>
                  </a:lnTo>
                  <a:lnTo>
                    <a:pt x="558050" y="170656"/>
                  </a:lnTo>
                  <a:lnTo>
                    <a:pt x="573364" y="137598"/>
                  </a:lnTo>
                  <a:lnTo>
                    <a:pt x="585719" y="102230"/>
                  </a:lnTo>
                  <a:lnTo>
                    <a:pt x="592775" y="71466"/>
                  </a:lnTo>
                  <a:lnTo>
                    <a:pt x="599330" y="36352"/>
                  </a:lnTo>
                  <a:lnTo>
                    <a:pt x="599060" y="21541"/>
                  </a:lnTo>
                  <a:lnTo>
                    <a:pt x="593574" y="55"/>
                  </a:lnTo>
                  <a:lnTo>
                    <a:pt x="593360" y="0"/>
                  </a:lnTo>
                  <a:lnTo>
                    <a:pt x="587288" y="31158"/>
                  </a:lnTo>
                  <a:lnTo>
                    <a:pt x="584116" y="45225"/>
                  </a:lnTo>
                  <a:lnTo>
                    <a:pt x="581075" y="55493"/>
                  </a:lnTo>
                  <a:lnTo>
                    <a:pt x="578964" y="88419"/>
                  </a:lnTo>
                  <a:lnTo>
                    <a:pt x="578686" y="123770"/>
                  </a:lnTo>
                  <a:lnTo>
                    <a:pt x="580773" y="145162"/>
                  </a:lnTo>
                  <a:lnTo>
                    <a:pt x="590831" y="180866"/>
                  </a:lnTo>
                  <a:lnTo>
                    <a:pt x="602493" y="212791"/>
                  </a:lnTo>
                  <a:lnTo>
                    <a:pt x="621506" y="24515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0" name="SMARTInkShape-1781"/>
            <p:cNvSpPr/>
            <p:nvPr/>
          </p:nvSpPr>
          <p:spPr>
            <a:xfrm>
              <a:off x="3286419" y="2779919"/>
              <a:ext cx="449308" cy="312548"/>
            </a:xfrm>
            <a:custGeom>
              <a:avLst/>
              <a:gdLst/>
              <a:ahLst/>
              <a:cxnLst/>
              <a:rect l="0" t="0" r="0" b="0"/>
              <a:pathLst>
                <a:path w="449308" h="312548">
                  <a:moveTo>
                    <a:pt x="6850" y="56150"/>
                  </a:moveTo>
                  <a:lnTo>
                    <a:pt x="6850" y="52357"/>
                  </a:lnTo>
                  <a:lnTo>
                    <a:pt x="6056" y="51240"/>
                  </a:lnTo>
                  <a:lnTo>
                    <a:pt x="4733" y="50495"/>
                  </a:lnTo>
                  <a:lnTo>
                    <a:pt x="3058" y="49999"/>
                  </a:lnTo>
                  <a:lnTo>
                    <a:pt x="1940" y="48874"/>
                  </a:lnTo>
                  <a:lnTo>
                    <a:pt x="699" y="45508"/>
                  </a:lnTo>
                  <a:lnTo>
                    <a:pt x="0" y="39150"/>
                  </a:lnTo>
                  <a:lnTo>
                    <a:pt x="1490" y="36879"/>
                  </a:lnTo>
                  <a:lnTo>
                    <a:pt x="7378" y="32239"/>
                  </a:lnTo>
                  <a:lnTo>
                    <a:pt x="15286" y="29648"/>
                  </a:lnTo>
                  <a:lnTo>
                    <a:pt x="44473" y="22938"/>
                  </a:lnTo>
                  <a:lnTo>
                    <a:pt x="79134" y="18810"/>
                  </a:lnTo>
                  <a:lnTo>
                    <a:pt x="107113" y="14924"/>
                  </a:lnTo>
                  <a:lnTo>
                    <a:pt x="135512" y="13772"/>
                  </a:lnTo>
                  <a:lnTo>
                    <a:pt x="164034" y="11315"/>
                  </a:lnTo>
                  <a:lnTo>
                    <a:pt x="198324" y="7165"/>
                  </a:lnTo>
                  <a:lnTo>
                    <a:pt x="233148" y="6278"/>
                  </a:lnTo>
                  <a:lnTo>
                    <a:pt x="242364" y="5409"/>
                  </a:lnTo>
                  <a:lnTo>
                    <a:pt x="244822" y="4066"/>
                  </a:lnTo>
                  <a:lnTo>
                    <a:pt x="248766" y="0"/>
                  </a:lnTo>
                  <a:lnTo>
                    <a:pt x="249884" y="461"/>
                  </a:lnTo>
                  <a:lnTo>
                    <a:pt x="253242" y="3089"/>
                  </a:lnTo>
                  <a:lnTo>
                    <a:pt x="253661" y="4107"/>
                  </a:lnTo>
                  <a:lnTo>
                    <a:pt x="253147" y="4786"/>
                  </a:lnTo>
                  <a:lnTo>
                    <a:pt x="252010" y="5238"/>
                  </a:lnTo>
                  <a:lnTo>
                    <a:pt x="251253" y="6334"/>
                  </a:lnTo>
                  <a:lnTo>
                    <a:pt x="249392" y="11668"/>
                  </a:lnTo>
                  <a:lnTo>
                    <a:pt x="219743" y="47052"/>
                  </a:lnTo>
                  <a:lnTo>
                    <a:pt x="197375" y="82649"/>
                  </a:lnTo>
                  <a:lnTo>
                    <a:pt x="194006" y="96721"/>
                  </a:lnTo>
                  <a:lnTo>
                    <a:pt x="192712" y="121422"/>
                  </a:lnTo>
                  <a:lnTo>
                    <a:pt x="194759" y="126964"/>
                  </a:lnTo>
                  <a:lnTo>
                    <a:pt x="196416" y="129553"/>
                  </a:lnTo>
                  <a:lnTo>
                    <a:pt x="199109" y="131279"/>
                  </a:lnTo>
                  <a:lnTo>
                    <a:pt x="212720" y="134049"/>
                  </a:lnTo>
                  <a:lnTo>
                    <a:pt x="215534" y="134276"/>
                  </a:lnTo>
                  <a:lnTo>
                    <a:pt x="220777" y="132412"/>
                  </a:lnTo>
                  <a:lnTo>
                    <a:pt x="237927" y="121726"/>
                  </a:lnTo>
                  <a:lnTo>
                    <a:pt x="251818" y="100935"/>
                  </a:lnTo>
                  <a:lnTo>
                    <a:pt x="260790" y="77343"/>
                  </a:lnTo>
                  <a:lnTo>
                    <a:pt x="263835" y="41987"/>
                  </a:lnTo>
                  <a:lnTo>
                    <a:pt x="263147" y="32393"/>
                  </a:lnTo>
                  <a:lnTo>
                    <a:pt x="257863" y="12325"/>
                  </a:lnTo>
                  <a:lnTo>
                    <a:pt x="256742" y="10264"/>
                  </a:lnTo>
                  <a:lnTo>
                    <a:pt x="255201" y="8891"/>
                  </a:lnTo>
                  <a:lnTo>
                    <a:pt x="250057" y="6304"/>
                  </a:lnTo>
                  <a:lnTo>
                    <a:pt x="249766" y="19893"/>
                  </a:lnTo>
                  <a:lnTo>
                    <a:pt x="257014" y="51495"/>
                  </a:lnTo>
                  <a:lnTo>
                    <a:pt x="266638" y="72575"/>
                  </a:lnTo>
                  <a:lnTo>
                    <a:pt x="283272" y="106438"/>
                  </a:lnTo>
                  <a:lnTo>
                    <a:pt x="300253" y="136903"/>
                  </a:lnTo>
                  <a:lnTo>
                    <a:pt x="315102" y="169468"/>
                  </a:lnTo>
                  <a:lnTo>
                    <a:pt x="331382" y="203740"/>
                  </a:lnTo>
                  <a:lnTo>
                    <a:pt x="347768" y="234264"/>
                  </a:lnTo>
                  <a:lnTo>
                    <a:pt x="358423" y="253916"/>
                  </a:lnTo>
                  <a:lnTo>
                    <a:pt x="369518" y="271910"/>
                  </a:lnTo>
                  <a:lnTo>
                    <a:pt x="382890" y="307415"/>
                  </a:lnTo>
                  <a:lnTo>
                    <a:pt x="385129" y="312547"/>
                  </a:lnTo>
                  <a:lnTo>
                    <a:pt x="385460" y="292720"/>
                  </a:lnTo>
                  <a:lnTo>
                    <a:pt x="377696" y="262486"/>
                  </a:lnTo>
                  <a:lnTo>
                    <a:pt x="366336" y="227490"/>
                  </a:lnTo>
                  <a:lnTo>
                    <a:pt x="354761" y="196887"/>
                  </a:lnTo>
                  <a:lnTo>
                    <a:pt x="344091" y="169816"/>
                  </a:lnTo>
                  <a:lnTo>
                    <a:pt x="335902" y="141687"/>
                  </a:lnTo>
                  <a:lnTo>
                    <a:pt x="326024" y="107530"/>
                  </a:lnTo>
                  <a:lnTo>
                    <a:pt x="322132" y="77852"/>
                  </a:lnTo>
                  <a:lnTo>
                    <a:pt x="322252" y="57024"/>
                  </a:lnTo>
                  <a:lnTo>
                    <a:pt x="325094" y="45690"/>
                  </a:lnTo>
                  <a:lnTo>
                    <a:pt x="334948" y="30385"/>
                  </a:lnTo>
                  <a:lnTo>
                    <a:pt x="347921" y="15796"/>
                  </a:lnTo>
                  <a:lnTo>
                    <a:pt x="357139" y="10433"/>
                  </a:lnTo>
                  <a:lnTo>
                    <a:pt x="373370" y="7415"/>
                  </a:lnTo>
                  <a:lnTo>
                    <a:pt x="385648" y="7502"/>
                  </a:lnTo>
                  <a:lnTo>
                    <a:pt x="411372" y="16161"/>
                  </a:lnTo>
                  <a:lnTo>
                    <a:pt x="436420" y="36150"/>
                  </a:lnTo>
                  <a:lnTo>
                    <a:pt x="444574" y="47754"/>
                  </a:lnTo>
                  <a:lnTo>
                    <a:pt x="448225" y="61247"/>
                  </a:lnTo>
                  <a:lnTo>
                    <a:pt x="449307" y="71507"/>
                  </a:lnTo>
                  <a:lnTo>
                    <a:pt x="443571" y="93142"/>
                  </a:lnTo>
                  <a:lnTo>
                    <a:pt x="432194" y="108466"/>
                  </a:lnTo>
                  <a:lnTo>
                    <a:pt x="426609" y="114591"/>
                  </a:lnTo>
                  <a:lnTo>
                    <a:pt x="395626" y="129873"/>
                  </a:lnTo>
                  <a:lnTo>
                    <a:pt x="373381" y="136208"/>
                  </a:lnTo>
                  <a:lnTo>
                    <a:pt x="367396" y="139356"/>
                  </a:lnTo>
                  <a:lnTo>
                    <a:pt x="356894" y="1418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1" name="SMARTInkShape-1782"/>
            <p:cNvSpPr/>
            <p:nvPr/>
          </p:nvSpPr>
          <p:spPr>
            <a:xfrm>
              <a:off x="3693319" y="2671763"/>
              <a:ext cx="192882" cy="242888"/>
            </a:xfrm>
            <a:custGeom>
              <a:avLst/>
              <a:gdLst/>
              <a:ahLst/>
              <a:cxnLst/>
              <a:rect l="0" t="0" r="0" b="0"/>
              <a:pathLst>
                <a:path w="192882" h="242888">
                  <a:moveTo>
                    <a:pt x="0" y="0"/>
                  </a:moveTo>
                  <a:lnTo>
                    <a:pt x="0" y="6150"/>
                  </a:lnTo>
                  <a:lnTo>
                    <a:pt x="3792" y="10641"/>
                  </a:lnTo>
                  <a:lnTo>
                    <a:pt x="5654" y="16900"/>
                  </a:lnTo>
                  <a:lnTo>
                    <a:pt x="8819" y="29348"/>
                  </a:lnTo>
                  <a:lnTo>
                    <a:pt x="23911" y="61957"/>
                  </a:lnTo>
                  <a:lnTo>
                    <a:pt x="30077" y="93501"/>
                  </a:lnTo>
                  <a:lnTo>
                    <a:pt x="35769" y="123761"/>
                  </a:lnTo>
                  <a:lnTo>
                    <a:pt x="47045" y="158806"/>
                  </a:lnTo>
                  <a:lnTo>
                    <a:pt x="50540" y="192169"/>
                  </a:lnTo>
                  <a:lnTo>
                    <a:pt x="54045" y="203165"/>
                  </a:lnTo>
                  <a:lnTo>
                    <a:pt x="52349" y="211450"/>
                  </a:lnTo>
                  <a:lnTo>
                    <a:pt x="57081" y="228176"/>
                  </a:lnTo>
                  <a:lnTo>
                    <a:pt x="67790" y="194305"/>
                  </a:lnTo>
                  <a:lnTo>
                    <a:pt x="78728" y="179094"/>
                  </a:lnTo>
                  <a:lnTo>
                    <a:pt x="97637" y="153875"/>
                  </a:lnTo>
                  <a:lnTo>
                    <a:pt x="102396" y="151732"/>
                  </a:lnTo>
                  <a:lnTo>
                    <a:pt x="122832" y="150169"/>
                  </a:lnTo>
                  <a:lnTo>
                    <a:pt x="128146" y="152202"/>
                  </a:lnTo>
                  <a:lnTo>
                    <a:pt x="149022" y="170607"/>
                  </a:lnTo>
                  <a:lnTo>
                    <a:pt x="153545" y="177160"/>
                  </a:lnTo>
                  <a:lnTo>
                    <a:pt x="164616" y="198409"/>
                  </a:lnTo>
                  <a:lnTo>
                    <a:pt x="185745" y="233771"/>
                  </a:lnTo>
                  <a:lnTo>
                    <a:pt x="192881" y="24288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2" name="SMARTInkShape-1783"/>
            <p:cNvSpPr/>
            <p:nvPr/>
          </p:nvSpPr>
          <p:spPr>
            <a:xfrm>
              <a:off x="3880476" y="2793206"/>
              <a:ext cx="91450" cy="99675"/>
            </a:xfrm>
            <a:custGeom>
              <a:avLst/>
              <a:gdLst/>
              <a:ahLst/>
              <a:cxnLst/>
              <a:rect l="0" t="0" r="0" b="0"/>
              <a:pathLst>
                <a:path w="91450" h="99675">
                  <a:moveTo>
                    <a:pt x="91449" y="57150"/>
                  </a:moveTo>
                  <a:lnTo>
                    <a:pt x="91449" y="53358"/>
                  </a:lnTo>
                  <a:lnTo>
                    <a:pt x="90655" y="52241"/>
                  </a:lnTo>
                  <a:lnTo>
                    <a:pt x="89332" y="51496"/>
                  </a:lnTo>
                  <a:lnTo>
                    <a:pt x="87657" y="50999"/>
                  </a:lnTo>
                  <a:lnTo>
                    <a:pt x="86540" y="49875"/>
                  </a:lnTo>
                  <a:lnTo>
                    <a:pt x="85298" y="46508"/>
                  </a:lnTo>
                  <a:lnTo>
                    <a:pt x="84599" y="40151"/>
                  </a:lnTo>
                  <a:lnTo>
                    <a:pt x="83708" y="38673"/>
                  </a:lnTo>
                  <a:lnTo>
                    <a:pt x="82319" y="37689"/>
                  </a:lnTo>
                  <a:lnTo>
                    <a:pt x="78660" y="36595"/>
                  </a:lnTo>
                  <a:lnTo>
                    <a:pt x="47188" y="35729"/>
                  </a:lnTo>
                  <a:lnTo>
                    <a:pt x="25853" y="41871"/>
                  </a:lnTo>
                  <a:lnTo>
                    <a:pt x="20491" y="46655"/>
                  </a:lnTo>
                  <a:lnTo>
                    <a:pt x="1774" y="69720"/>
                  </a:lnTo>
                  <a:lnTo>
                    <a:pt x="0" y="77553"/>
                  </a:lnTo>
                  <a:lnTo>
                    <a:pt x="1328" y="84210"/>
                  </a:lnTo>
                  <a:lnTo>
                    <a:pt x="5939" y="92523"/>
                  </a:lnTo>
                  <a:lnTo>
                    <a:pt x="9259" y="96154"/>
                  </a:lnTo>
                  <a:lnTo>
                    <a:pt x="13381" y="98298"/>
                  </a:lnTo>
                  <a:lnTo>
                    <a:pt x="26286" y="99674"/>
                  </a:lnTo>
                  <a:lnTo>
                    <a:pt x="32855" y="97745"/>
                  </a:lnTo>
                  <a:lnTo>
                    <a:pt x="42805" y="91180"/>
                  </a:lnTo>
                  <a:lnTo>
                    <a:pt x="46811" y="86562"/>
                  </a:lnTo>
                  <a:lnTo>
                    <a:pt x="52735" y="75831"/>
                  </a:lnTo>
                  <a:lnTo>
                    <a:pt x="55138" y="64691"/>
                  </a:lnTo>
                  <a:lnTo>
                    <a:pt x="55613" y="51055"/>
                  </a:lnTo>
                  <a:lnTo>
                    <a:pt x="53562" y="44387"/>
                  </a:lnTo>
                  <a:lnTo>
                    <a:pt x="50798" y="38778"/>
                  </a:lnTo>
                  <a:lnTo>
                    <a:pt x="48448" y="31157"/>
                  </a:lnTo>
                  <a:lnTo>
                    <a:pt x="28537" y="8557"/>
                  </a:lnTo>
                  <a:lnTo>
                    <a:pt x="20012"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3" name="SMARTInkShape-1784"/>
            <p:cNvSpPr/>
            <p:nvPr/>
          </p:nvSpPr>
          <p:spPr>
            <a:xfrm>
              <a:off x="3957638" y="2736154"/>
              <a:ext cx="164307" cy="121347"/>
            </a:xfrm>
            <a:custGeom>
              <a:avLst/>
              <a:gdLst/>
              <a:ahLst/>
              <a:cxnLst/>
              <a:rect l="0" t="0" r="0" b="0"/>
              <a:pathLst>
                <a:path w="164307" h="121347">
                  <a:moveTo>
                    <a:pt x="0" y="121346"/>
                  </a:moveTo>
                  <a:lnTo>
                    <a:pt x="7117" y="121346"/>
                  </a:lnTo>
                  <a:lnTo>
                    <a:pt x="7143" y="89424"/>
                  </a:lnTo>
                  <a:lnTo>
                    <a:pt x="7937" y="54778"/>
                  </a:lnTo>
                  <a:lnTo>
                    <a:pt x="17785" y="29545"/>
                  </a:lnTo>
                  <a:lnTo>
                    <a:pt x="19794" y="26808"/>
                  </a:lnTo>
                  <a:lnTo>
                    <a:pt x="24143" y="23766"/>
                  </a:lnTo>
                  <a:lnTo>
                    <a:pt x="47776" y="10085"/>
                  </a:lnTo>
                  <a:lnTo>
                    <a:pt x="83442" y="1014"/>
                  </a:lnTo>
                  <a:lnTo>
                    <a:pt x="118078" y="0"/>
                  </a:lnTo>
                  <a:lnTo>
                    <a:pt x="153120" y="6390"/>
                  </a:lnTo>
                  <a:lnTo>
                    <a:pt x="164306" y="704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645" name="SMARTInkShape-1785"/>
          <p:cNvSpPr/>
          <p:nvPr/>
        </p:nvSpPr>
        <p:spPr>
          <a:xfrm>
            <a:off x="2921794" y="2643213"/>
            <a:ext cx="1893095" cy="57126"/>
          </a:xfrm>
          <a:custGeom>
            <a:avLst/>
            <a:gdLst/>
            <a:ahLst/>
            <a:cxnLst/>
            <a:rect l="0" t="0" r="0" b="0"/>
            <a:pathLst>
              <a:path w="1893095" h="57126">
                <a:moveTo>
                  <a:pt x="0" y="28550"/>
                </a:moveTo>
                <a:lnTo>
                  <a:pt x="30015" y="28550"/>
                </a:lnTo>
                <a:lnTo>
                  <a:pt x="57434" y="28550"/>
                </a:lnTo>
                <a:lnTo>
                  <a:pt x="86250" y="28550"/>
                </a:lnTo>
                <a:lnTo>
                  <a:pt x="116131" y="28550"/>
                </a:lnTo>
                <a:lnTo>
                  <a:pt x="145093" y="24757"/>
                </a:lnTo>
                <a:lnTo>
                  <a:pt x="177575" y="22399"/>
                </a:lnTo>
                <a:lnTo>
                  <a:pt x="208542" y="21700"/>
                </a:lnTo>
                <a:lnTo>
                  <a:pt x="241619" y="21493"/>
                </a:lnTo>
                <a:lnTo>
                  <a:pt x="266930" y="21445"/>
                </a:lnTo>
                <a:lnTo>
                  <a:pt x="294054" y="21423"/>
                </a:lnTo>
                <a:lnTo>
                  <a:pt x="321984" y="21413"/>
                </a:lnTo>
                <a:lnTo>
                  <a:pt x="350273" y="19293"/>
                </a:lnTo>
                <a:lnTo>
                  <a:pt x="379514" y="16498"/>
                </a:lnTo>
                <a:lnTo>
                  <a:pt x="411031" y="15256"/>
                </a:lnTo>
                <a:lnTo>
                  <a:pt x="443559" y="14703"/>
                </a:lnTo>
                <a:lnTo>
                  <a:pt x="476537" y="14458"/>
                </a:lnTo>
                <a:lnTo>
                  <a:pt x="509715" y="14349"/>
                </a:lnTo>
                <a:lnTo>
                  <a:pt x="545098" y="14301"/>
                </a:lnTo>
                <a:lnTo>
                  <a:pt x="563424" y="14288"/>
                </a:lnTo>
                <a:lnTo>
                  <a:pt x="581991" y="14279"/>
                </a:lnTo>
                <a:lnTo>
                  <a:pt x="600719" y="14273"/>
                </a:lnTo>
                <a:lnTo>
                  <a:pt x="619554" y="14270"/>
                </a:lnTo>
                <a:lnTo>
                  <a:pt x="638461" y="13473"/>
                </a:lnTo>
                <a:lnTo>
                  <a:pt x="657415" y="12149"/>
                </a:lnTo>
                <a:lnTo>
                  <a:pt x="676402" y="10472"/>
                </a:lnTo>
                <a:lnTo>
                  <a:pt x="695410" y="9354"/>
                </a:lnTo>
                <a:lnTo>
                  <a:pt x="714431" y="8609"/>
                </a:lnTo>
                <a:lnTo>
                  <a:pt x="733463" y="8112"/>
                </a:lnTo>
                <a:lnTo>
                  <a:pt x="752500" y="7781"/>
                </a:lnTo>
                <a:lnTo>
                  <a:pt x="771541" y="7560"/>
                </a:lnTo>
                <a:lnTo>
                  <a:pt x="790586" y="7413"/>
                </a:lnTo>
                <a:lnTo>
                  <a:pt x="810426" y="7314"/>
                </a:lnTo>
                <a:lnTo>
                  <a:pt x="830796" y="7249"/>
                </a:lnTo>
                <a:lnTo>
                  <a:pt x="851521" y="7205"/>
                </a:lnTo>
                <a:lnTo>
                  <a:pt x="871686" y="6383"/>
                </a:lnTo>
                <a:lnTo>
                  <a:pt x="891481" y="5040"/>
                </a:lnTo>
                <a:lnTo>
                  <a:pt x="911027" y="3352"/>
                </a:lnTo>
                <a:lnTo>
                  <a:pt x="931201" y="2226"/>
                </a:lnTo>
                <a:lnTo>
                  <a:pt x="951794" y="1475"/>
                </a:lnTo>
                <a:lnTo>
                  <a:pt x="972667" y="975"/>
                </a:lnTo>
                <a:lnTo>
                  <a:pt x="993726" y="642"/>
                </a:lnTo>
                <a:lnTo>
                  <a:pt x="1014909" y="419"/>
                </a:lnTo>
                <a:lnTo>
                  <a:pt x="1036174" y="271"/>
                </a:lnTo>
                <a:lnTo>
                  <a:pt x="1056702" y="172"/>
                </a:lnTo>
                <a:lnTo>
                  <a:pt x="1076736" y="106"/>
                </a:lnTo>
                <a:lnTo>
                  <a:pt x="1096443" y="62"/>
                </a:lnTo>
                <a:lnTo>
                  <a:pt x="1116724" y="33"/>
                </a:lnTo>
                <a:lnTo>
                  <a:pt x="1137389" y="13"/>
                </a:lnTo>
                <a:lnTo>
                  <a:pt x="1158309" y="0"/>
                </a:lnTo>
                <a:lnTo>
                  <a:pt x="1179400" y="785"/>
                </a:lnTo>
                <a:lnTo>
                  <a:pt x="1200604" y="2103"/>
                </a:lnTo>
                <a:lnTo>
                  <a:pt x="1221884" y="3775"/>
                </a:lnTo>
                <a:lnTo>
                  <a:pt x="1243214" y="4889"/>
                </a:lnTo>
                <a:lnTo>
                  <a:pt x="1264578" y="5632"/>
                </a:lnTo>
                <a:lnTo>
                  <a:pt x="1285964" y="6128"/>
                </a:lnTo>
                <a:lnTo>
                  <a:pt x="1307366" y="7251"/>
                </a:lnTo>
                <a:lnTo>
                  <a:pt x="1328777" y="8795"/>
                </a:lnTo>
                <a:lnTo>
                  <a:pt x="1350195" y="10617"/>
                </a:lnTo>
                <a:lnTo>
                  <a:pt x="1370824" y="12626"/>
                </a:lnTo>
                <a:lnTo>
                  <a:pt x="1390926" y="14759"/>
                </a:lnTo>
                <a:lnTo>
                  <a:pt x="1410678" y="16974"/>
                </a:lnTo>
                <a:lnTo>
                  <a:pt x="1430989" y="19245"/>
                </a:lnTo>
                <a:lnTo>
                  <a:pt x="1451674" y="21553"/>
                </a:lnTo>
                <a:lnTo>
                  <a:pt x="1472608" y="23885"/>
                </a:lnTo>
                <a:lnTo>
                  <a:pt x="1492913" y="25440"/>
                </a:lnTo>
                <a:lnTo>
                  <a:pt x="1512800" y="26476"/>
                </a:lnTo>
                <a:lnTo>
                  <a:pt x="1532409" y="27167"/>
                </a:lnTo>
                <a:lnTo>
                  <a:pt x="1551831" y="28422"/>
                </a:lnTo>
                <a:lnTo>
                  <a:pt x="1571129" y="30052"/>
                </a:lnTo>
                <a:lnTo>
                  <a:pt x="1590344" y="31932"/>
                </a:lnTo>
                <a:lnTo>
                  <a:pt x="1609504" y="32392"/>
                </a:lnTo>
                <a:lnTo>
                  <a:pt x="1628628" y="31905"/>
                </a:lnTo>
                <a:lnTo>
                  <a:pt x="1647727" y="30787"/>
                </a:lnTo>
                <a:lnTo>
                  <a:pt x="1666016" y="30835"/>
                </a:lnTo>
                <a:lnTo>
                  <a:pt x="1701153" y="33005"/>
                </a:lnTo>
                <a:lnTo>
                  <a:pt x="1733174" y="36615"/>
                </a:lnTo>
                <a:lnTo>
                  <a:pt x="1763281" y="40865"/>
                </a:lnTo>
                <a:lnTo>
                  <a:pt x="1792536" y="45400"/>
                </a:lnTo>
                <a:lnTo>
                  <a:pt x="1819297" y="47945"/>
                </a:lnTo>
                <a:lnTo>
                  <a:pt x="1852442" y="51494"/>
                </a:lnTo>
                <a:lnTo>
                  <a:pt x="1893094" y="5712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683" name="SMARTInkShape-Group226"/>
          <p:cNvGrpSpPr/>
          <p:nvPr/>
        </p:nvGrpSpPr>
        <p:grpSpPr>
          <a:xfrm>
            <a:off x="428625" y="4479131"/>
            <a:ext cx="1684886" cy="971550"/>
            <a:chOff x="428625" y="4479131"/>
            <a:chExt cx="1684886" cy="971550"/>
          </a:xfrm>
        </p:grpSpPr>
        <p:sp>
          <p:nvSpPr>
            <p:cNvPr id="646" name="SMARTInkShape-1786"/>
            <p:cNvSpPr/>
            <p:nvPr/>
          </p:nvSpPr>
          <p:spPr>
            <a:xfrm>
              <a:off x="428625" y="4586288"/>
              <a:ext cx="99887" cy="248390"/>
            </a:xfrm>
            <a:custGeom>
              <a:avLst/>
              <a:gdLst/>
              <a:ahLst/>
              <a:cxnLst/>
              <a:rect l="0" t="0" r="0" b="0"/>
              <a:pathLst>
                <a:path w="99887" h="248390">
                  <a:moveTo>
                    <a:pt x="0" y="0"/>
                  </a:moveTo>
                  <a:lnTo>
                    <a:pt x="0" y="31317"/>
                  </a:lnTo>
                  <a:lnTo>
                    <a:pt x="0" y="66059"/>
                  </a:lnTo>
                  <a:lnTo>
                    <a:pt x="0" y="98714"/>
                  </a:lnTo>
                  <a:lnTo>
                    <a:pt x="3792" y="132123"/>
                  </a:lnTo>
                  <a:lnTo>
                    <a:pt x="8069" y="164387"/>
                  </a:lnTo>
                  <a:lnTo>
                    <a:pt x="20438" y="196277"/>
                  </a:lnTo>
                  <a:lnTo>
                    <a:pt x="34000" y="227459"/>
                  </a:lnTo>
                  <a:lnTo>
                    <a:pt x="51377" y="244491"/>
                  </a:lnTo>
                  <a:lnTo>
                    <a:pt x="56701" y="247568"/>
                  </a:lnTo>
                  <a:lnTo>
                    <a:pt x="59232" y="248389"/>
                  </a:lnTo>
                  <a:lnTo>
                    <a:pt x="66277" y="247184"/>
                  </a:lnTo>
                  <a:lnTo>
                    <a:pt x="70379" y="245752"/>
                  </a:lnTo>
                  <a:lnTo>
                    <a:pt x="77052" y="239927"/>
                  </a:lnTo>
                  <a:lnTo>
                    <a:pt x="95161" y="209376"/>
                  </a:lnTo>
                  <a:lnTo>
                    <a:pt x="98575" y="195210"/>
                  </a:lnTo>
                  <a:lnTo>
                    <a:pt x="99886" y="160532"/>
                  </a:lnTo>
                  <a:lnTo>
                    <a:pt x="96183" y="145549"/>
                  </a:lnTo>
                  <a:lnTo>
                    <a:pt x="79880" y="123599"/>
                  </a:lnTo>
                  <a:lnTo>
                    <a:pt x="69313" y="112344"/>
                  </a:lnTo>
                  <a:lnTo>
                    <a:pt x="62291" y="109462"/>
                  </a:lnTo>
                  <a:lnTo>
                    <a:pt x="26577" y="107196"/>
                  </a:lnTo>
                  <a:lnTo>
                    <a:pt x="21431" y="10715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7" name="SMARTInkShape-1787"/>
            <p:cNvSpPr/>
            <p:nvPr/>
          </p:nvSpPr>
          <p:spPr>
            <a:xfrm>
              <a:off x="551062" y="4543883"/>
              <a:ext cx="149027" cy="256718"/>
            </a:xfrm>
            <a:custGeom>
              <a:avLst/>
              <a:gdLst/>
              <a:ahLst/>
              <a:cxnLst/>
              <a:rect l="0" t="0" r="0" b="0"/>
              <a:pathLst>
                <a:path w="149027" h="256718">
                  <a:moveTo>
                    <a:pt x="6151" y="156705"/>
                  </a:moveTo>
                  <a:lnTo>
                    <a:pt x="6151" y="173497"/>
                  </a:lnTo>
                  <a:lnTo>
                    <a:pt x="4034" y="178191"/>
                  </a:lnTo>
                  <a:lnTo>
                    <a:pt x="2358" y="180553"/>
                  </a:lnTo>
                  <a:lnTo>
                    <a:pt x="0" y="191464"/>
                  </a:lnTo>
                  <a:lnTo>
                    <a:pt x="1565" y="198082"/>
                  </a:lnTo>
                  <a:lnTo>
                    <a:pt x="11402" y="213724"/>
                  </a:lnTo>
                  <a:lnTo>
                    <a:pt x="13247" y="218559"/>
                  </a:lnTo>
                  <a:lnTo>
                    <a:pt x="16713" y="223354"/>
                  </a:lnTo>
                  <a:lnTo>
                    <a:pt x="20899" y="226014"/>
                  </a:lnTo>
                  <a:lnTo>
                    <a:pt x="23127" y="226723"/>
                  </a:lnTo>
                  <a:lnTo>
                    <a:pt x="29835" y="225395"/>
                  </a:lnTo>
                  <a:lnTo>
                    <a:pt x="40420" y="220184"/>
                  </a:lnTo>
                  <a:lnTo>
                    <a:pt x="59288" y="202488"/>
                  </a:lnTo>
                  <a:lnTo>
                    <a:pt x="75619" y="177302"/>
                  </a:lnTo>
                  <a:lnTo>
                    <a:pt x="88441" y="142307"/>
                  </a:lnTo>
                  <a:lnTo>
                    <a:pt x="91197" y="111704"/>
                  </a:lnTo>
                  <a:lnTo>
                    <a:pt x="95534" y="79112"/>
                  </a:lnTo>
                  <a:lnTo>
                    <a:pt x="92906" y="44651"/>
                  </a:lnTo>
                  <a:lnTo>
                    <a:pt x="91916" y="10096"/>
                  </a:lnTo>
                  <a:lnTo>
                    <a:pt x="91877" y="0"/>
                  </a:lnTo>
                  <a:lnTo>
                    <a:pt x="91876" y="30089"/>
                  </a:lnTo>
                  <a:lnTo>
                    <a:pt x="91876" y="64095"/>
                  </a:lnTo>
                  <a:lnTo>
                    <a:pt x="92669" y="97372"/>
                  </a:lnTo>
                  <a:lnTo>
                    <a:pt x="99646" y="129815"/>
                  </a:lnTo>
                  <a:lnTo>
                    <a:pt x="106349" y="157204"/>
                  </a:lnTo>
                  <a:lnTo>
                    <a:pt x="115725" y="191111"/>
                  </a:lnTo>
                  <a:lnTo>
                    <a:pt x="127599" y="225853"/>
                  </a:lnTo>
                  <a:lnTo>
                    <a:pt x="137120" y="242947"/>
                  </a:lnTo>
                  <a:lnTo>
                    <a:pt x="149026" y="25671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8" name="SMARTInkShape-1788"/>
            <p:cNvSpPr/>
            <p:nvPr/>
          </p:nvSpPr>
          <p:spPr>
            <a:xfrm>
              <a:off x="600369" y="4665163"/>
              <a:ext cx="128295" cy="28282"/>
            </a:xfrm>
            <a:custGeom>
              <a:avLst/>
              <a:gdLst/>
              <a:ahLst/>
              <a:cxnLst/>
              <a:rect l="0" t="0" r="0" b="0"/>
              <a:pathLst>
                <a:path w="128295" h="28282">
                  <a:moveTo>
                    <a:pt x="6850" y="6850"/>
                  </a:moveTo>
                  <a:lnTo>
                    <a:pt x="0" y="0"/>
                  </a:lnTo>
                  <a:lnTo>
                    <a:pt x="9675" y="9675"/>
                  </a:lnTo>
                  <a:lnTo>
                    <a:pt x="24091" y="16506"/>
                  </a:lnTo>
                  <a:lnTo>
                    <a:pt x="55999" y="21016"/>
                  </a:lnTo>
                  <a:lnTo>
                    <a:pt x="84295" y="25775"/>
                  </a:lnTo>
                  <a:lnTo>
                    <a:pt x="118427" y="27786"/>
                  </a:lnTo>
                  <a:lnTo>
                    <a:pt x="128294" y="2828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49" name="SMARTInkShape-1789"/>
            <p:cNvSpPr/>
            <p:nvPr/>
          </p:nvSpPr>
          <p:spPr>
            <a:xfrm>
              <a:off x="843094" y="4550569"/>
              <a:ext cx="99882" cy="270976"/>
            </a:xfrm>
            <a:custGeom>
              <a:avLst/>
              <a:gdLst/>
              <a:ahLst/>
              <a:cxnLst/>
              <a:rect l="0" t="0" r="0" b="0"/>
              <a:pathLst>
                <a:path w="99882" h="270976">
                  <a:moveTo>
                    <a:pt x="14156" y="0"/>
                  </a:moveTo>
                  <a:lnTo>
                    <a:pt x="8005" y="0"/>
                  </a:lnTo>
                  <a:lnTo>
                    <a:pt x="7674" y="794"/>
                  </a:lnTo>
                  <a:lnTo>
                    <a:pt x="4907" y="31374"/>
                  </a:lnTo>
                  <a:lnTo>
                    <a:pt x="532" y="65456"/>
                  </a:lnTo>
                  <a:lnTo>
                    <a:pt x="0" y="100712"/>
                  </a:lnTo>
                  <a:lnTo>
                    <a:pt x="2024" y="130911"/>
                  </a:lnTo>
                  <a:lnTo>
                    <a:pt x="5534" y="162878"/>
                  </a:lnTo>
                  <a:lnTo>
                    <a:pt x="8691" y="192458"/>
                  </a:lnTo>
                  <a:lnTo>
                    <a:pt x="13077" y="223313"/>
                  </a:lnTo>
                  <a:lnTo>
                    <a:pt x="20212" y="256897"/>
                  </a:lnTo>
                  <a:lnTo>
                    <a:pt x="21271" y="270975"/>
                  </a:lnTo>
                  <a:lnTo>
                    <a:pt x="22093" y="241709"/>
                  </a:lnTo>
                  <a:lnTo>
                    <a:pt x="34278" y="207127"/>
                  </a:lnTo>
                  <a:lnTo>
                    <a:pt x="46324" y="188316"/>
                  </a:lnTo>
                  <a:lnTo>
                    <a:pt x="47507" y="185075"/>
                  </a:lnTo>
                  <a:lnTo>
                    <a:pt x="53056" y="179358"/>
                  </a:lnTo>
                  <a:lnTo>
                    <a:pt x="59226" y="174171"/>
                  </a:lnTo>
                  <a:lnTo>
                    <a:pt x="63493" y="167582"/>
                  </a:lnTo>
                  <a:lnTo>
                    <a:pt x="67305" y="165762"/>
                  </a:lnTo>
                  <a:lnTo>
                    <a:pt x="73913" y="164737"/>
                  </a:lnTo>
                  <a:lnTo>
                    <a:pt x="75425" y="165387"/>
                  </a:lnTo>
                  <a:lnTo>
                    <a:pt x="76433" y="166614"/>
                  </a:lnTo>
                  <a:lnTo>
                    <a:pt x="78051" y="170495"/>
                  </a:lnTo>
                  <a:lnTo>
                    <a:pt x="83281" y="176964"/>
                  </a:lnTo>
                  <a:lnTo>
                    <a:pt x="84565" y="181309"/>
                  </a:lnTo>
                  <a:lnTo>
                    <a:pt x="86327" y="204145"/>
                  </a:lnTo>
                  <a:lnTo>
                    <a:pt x="91236" y="214186"/>
                  </a:lnTo>
                  <a:lnTo>
                    <a:pt x="91736" y="216609"/>
                  </a:lnTo>
                  <a:lnTo>
                    <a:pt x="92864" y="218225"/>
                  </a:lnTo>
                  <a:lnTo>
                    <a:pt x="94409" y="219302"/>
                  </a:lnTo>
                  <a:lnTo>
                    <a:pt x="99881" y="22145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0" name="SMARTInkShape-1790"/>
            <p:cNvSpPr/>
            <p:nvPr/>
          </p:nvSpPr>
          <p:spPr>
            <a:xfrm>
              <a:off x="971665" y="4665189"/>
              <a:ext cx="242774" cy="99566"/>
            </a:xfrm>
            <a:custGeom>
              <a:avLst/>
              <a:gdLst/>
              <a:ahLst/>
              <a:cxnLst/>
              <a:rect l="0" t="0" r="0" b="0"/>
              <a:pathLst>
                <a:path w="242774" h="99566">
                  <a:moveTo>
                    <a:pt x="28460" y="13967"/>
                  </a:moveTo>
                  <a:lnTo>
                    <a:pt x="28460" y="10175"/>
                  </a:lnTo>
                  <a:lnTo>
                    <a:pt x="27666" y="9058"/>
                  </a:lnTo>
                  <a:lnTo>
                    <a:pt x="26343" y="8313"/>
                  </a:lnTo>
                  <a:lnTo>
                    <a:pt x="24668" y="7816"/>
                  </a:lnTo>
                  <a:lnTo>
                    <a:pt x="23551" y="6692"/>
                  </a:lnTo>
                  <a:lnTo>
                    <a:pt x="22309" y="3325"/>
                  </a:lnTo>
                  <a:lnTo>
                    <a:pt x="21184" y="2110"/>
                  </a:lnTo>
                  <a:lnTo>
                    <a:pt x="15253" y="0"/>
                  </a:lnTo>
                  <a:lnTo>
                    <a:pt x="10700" y="3567"/>
                  </a:lnTo>
                  <a:lnTo>
                    <a:pt x="4324" y="13443"/>
                  </a:lnTo>
                  <a:lnTo>
                    <a:pt x="1200" y="26424"/>
                  </a:lnTo>
                  <a:lnTo>
                    <a:pt x="0" y="54497"/>
                  </a:lnTo>
                  <a:lnTo>
                    <a:pt x="3712" y="68750"/>
                  </a:lnTo>
                  <a:lnTo>
                    <a:pt x="9838" y="79235"/>
                  </a:lnTo>
                  <a:lnTo>
                    <a:pt x="29886" y="94806"/>
                  </a:lnTo>
                  <a:lnTo>
                    <a:pt x="37296" y="97521"/>
                  </a:lnTo>
                  <a:lnTo>
                    <a:pt x="59097" y="99565"/>
                  </a:lnTo>
                  <a:lnTo>
                    <a:pt x="64037" y="97519"/>
                  </a:lnTo>
                  <a:lnTo>
                    <a:pt x="66465" y="95862"/>
                  </a:lnTo>
                  <a:lnTo>
                    <a:pt x="69164" y="91905"/>
                  </a:lnTo>
                  <a:lnTo>
                    <a:pt x="70683" y="85214"/>
                  </a:lnTo>
                  <a:lnTo>
                    <a:pt x="71196" y="72050"/>
                  </a:lnTo>
                  <a:lnTo>
                    <a:pt x="69150" y="65446"/>
                  </a:lnTo>
                  <a:lnTo>
                    <a:pt x="66388" y="59866"/>
                  </a:lnTo>
                  <a:lnTo>
                    <a:pt x="64040" y="52261"/>
                  </a:lnTo>
                  <a:lnTo>
                    <a:pt x="59463" y="44981"/>
                  </a:lnTo>
                  <a:lnTo>
                    <a:pt x="56961" y="37797"/>
                  </a:lnTo>
                  <a:lnTo>
                    <a:pt x="53562" y="33025"/>
                  </a:lnTo>
                  <a:lnTo>
                    <a:pt x="49406" y="30375"/>
                  </a:lnTo>
                  <a:lnTo>
                    <a:pt x="47187" y="29668"/>
                  </a:lnTo>
                  <a:lnTo>
                    <a:pt x="45707" y="28403"/>
                  </a:lnTo>
                  <a:lnTo>
                    <a:pt x="42863" y="21442"/>
                  </a:lnTo>
                  <a:lnTo>
                    <a:pt x="53383" y="16267"/>
                  </a:lnTo>
                  <a:lnTo>
                    <a:pt x="58851" y="14989"/>
                  </a:lnTo>
                  <a:lnTo>
                    <a:pt x="83327" y="21302"/>
                  </a:lnTo>
                  <a:lnTo>
                    <a:pt x="91475" y="24636"/>
                  </a:lnTo>
                  <a:lnTo>
                    <a:pt x="94282" y="26635"/>
                  </a:lnTo>
                  <a:lnTo>
                    <a:pt x="104314" y="40228"/>
                  </a:lnTo>
                  <a:lnTo>
                    <a:pt x="106233" y="47325"/>
                  </a:lnTo>
                  <a:lnTo>
                    <a:pt x="107039" y="81341"/>
                  </a:lnTo>
                  <a:lnTo>
                    <a:pt x="107833" y="82696"/>
                  </a:lnTo>
                  <a:lnTo>
                    <a:pt x="109157" y="83599"/>
                  </a:lnTo>
                  <a:lnTo>
                    <a:pt x="114812" y="84870"/>
                  </a:lnTo>
                  <a:lnTo>
                    <a:pt x="127626" y="85299"/>
                  </a:lnTo>
                  <a:lnTo>
                    <a:pt x="158725" y="78123"/>
                  </a:lnTo>
                  <a:lnTo>
                    <a:pt x="170796" y="71437"/>
                  </a:lnTo>
                  <a:lnTo>
                    <a:pt x="174968" y="71212"/>
                  </a:lnTo>
                  <a:lnTo>
                    <a:pt x="175344" y="71974"/>
                  </a:lnTo>
                  <a:lnTo>
                    <a:pt x="173646" y="74938"/>
                  </a:lnTo>
                  <a:lnTo>
                    <a:pt x="173669" y="76839"/>
                  </a:lnTo>
                  <a:lnTo>
                    <a:pt x="177689" y="87912"/>
                  </a:lnTo>
                  <a:lnTo>
                    <a:pt x="178746" y="89458"/>
                  </a:lnTo>
                  <a:lnTo>
                    <a:pt x="180244" y="90488"/>
                  </a:lnTo>
                  <a:lnTo>
                    <a:pt x="182037" y="91175"/>
                  </a:lnTo>
                  <a:lnTo>
                    <a:pt x="207552" y="92428"/>
                  </a:lnTo>
                  <a:lnTo>
                    <a:pt x="219813" y="88720"/>
                  </a:lnTo>
                  <a:lnTo>
                    <a:pt x="235114" y="80187"/>
                  </a:lnTo>
                  <a:lnTo>
                    <a:pt x="242773" y="7826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1" name="SMARTInkShape-1791"/>
            <p:cNvSpPr/>
            <p:nvPr/>
          </p:nvSpPr>
          <p:spPr>
            <a:xfrm>
              <a:off x="1300163" y="4557713"/>
              <a:ext cx="50007" cy="167334"/>
            </a:xfrm>
            <a:custGeom>
              <a:avLst/>
              <a:gdLst/>
              <a:ahLst/>
              <a:cxnLst/>
              <a:rect l="0" t="0" r="0" b="0"/>
              <a:pathLst>
                <a:path w="50007" h="167334">
                  <a:moveTo>
                    <a:pt x="0" y="0"/>
                  </a:moveTo>
                  <a:lnTo>
                    <a:pt x="0" y="3792"/>
                  </a:lnTo>
                  <a:lnTo>
                    <a:pt x="793" y="4909"/>
                  </a:lnTo>
                  <a:lnTo>
                    <a:pt x="2116" y="5654"/>
                  </a:lnTo>
                  <a:lnTo>
                    <a:pt x="3792" y="6150"/>
                  </a:lnTo>
                  <a:lnTo>
                    <a:pt x="4909" y="7275"/>
                  </a:lnTo>
                  <a:lnTo>
                    <a:pt x="8819" y="14783"/>
                  </a:lnTo>
                  <a:lnTo>
                    <a:pt x="10641" y="16999"/>
                  </a:lnTo>
                  <a:lnTo>
                    <a:pt x="12667" y="23695"/>
                  </a:lnTo>
                  <a:lnTo>
                    <a:pt x="15924" y="36389"/>
                  </a:lnTo>
                  <a:lnTo>
                    <a:pt x="25615" y="65322"/>
                  </a:lnTo>
                  <a:lnTo>
                    <a:pt x="31977" y="100148"/>
                  </a:lnTo>
                  <a:lnTo>
                    <a:pt x="37342" y="130094"/>
                  </a:lnTo>
                  <a:lnTo>
                    <a:pt x="43440" y="161426"/>
                  </a:lnTo>
                  <a:lnTo>
                    <a:pt x="46559" y="166465"/>
                  </a:lnTo>
                  <a:lnTo>
                    <a:pt x="47708" y="167333"/>
                  </a:lnTo>
                  <a:lnTo>
                    <a:pt x="48474" y="167118"/>
                  </a:lnTo>
                  <a:lnTo>
                    <a:pt x="50006" y="16430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2" name="SMARTInkShape-1792"/>
            <p:cNvSpPr/>
            <p:nvPr/>
          </p:nvSpPr>
          <p:spPr>
            <a:xfrm>
              <a:off x="1435894" y="4514850"/>
              <a:ext cx="7145" cy="200026"/>
            </a:xfrm>
            <a:custGeom>
              <a:avLst/>
              <a:gdLst/>
              <a:ahLst/>
              <a:cxnLst/>
              <a:rect l="0" t="0" r="0" b="0"/>
              <a:pathLst>
                <a:path w="7145" h="200026">
                  <a:moveTo>
                    <a:pt x="7144" y="0"/>
                  </a:moveTo>
                  <a:lnTo>
                    <a:pt x="7144" y="34911"/>
                  </a:lnTo>
                  <a:lnTo>
                    <a:pt x="6350" y="65128"/>
                  </a:lnTo>
                  <a:lnTo>
                    <a:pt x="1489" y="95150"/>
                  </a:lnTo>
                  <a:lnTo>
                    <a:pt x="294" y="127627"/>
                  </a:lnTo>
                  <a:lnTo>
                    <a:pt x="39" y="162063"/>
                  </a:lnTo>
                  <a:lnTo>
                    <a:pt x="0" y="20002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3" name="SMARTInkShape-1793"/>
            <p:cNvSpPr/>
            <p:nvPr/>
          </p:nvSpPr>
          <p:spPr>
            <a:xfrm>
              <a:off x="1344105" y="4636294"/>
              <a:ext cx="70359" cy="7145"/>
            </a:xfrm>
            <a:custGeom>
              <a:avLst/>
              <a:gdLst/>
              <a:ahLst/>
              <a:cxnLst/>
              <a:rect l="0" t="0" r="0" b="0"/>
              <a:pathLst>
                <a:path w="70359" h="7145">
                  <a:moveTo>
                    <a:pt x="13208" y="0"/>
                  </a:moveTo>
                  <a:lnTo>
                    <a:pt x="0" y="0"/>
                  </a:lnTo>
                  <a:lnTo>
                    <a:pt x="8958" y="0"/>
                  </a:lnTo>
                  <a:lnTo>
                    <a:pt x="41444" y="6482"/>
                  </a:lnTo>
                  <a:lnTo>
                    <a:pt x="70358" y="714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4" name="SMARTInkShape-1794"/>
            <p:cNvSpPr/>
            <p:nvPr/>
          </p:nvSpPr>
          <p:spPr>
            <a:xfrm>
              <a:off x="1493072" y="4479131"/>
              <a:ext cx="14260" cy="64295"/>
            </a:xfrm>
            <a:custGeom>
              <a:avLst/>
              <a:gdLst/>
              <a:ahLst/>
              <a:cxnLst/>
              <a:rect l="0" t="0" r="0" b="0"/>
              <a:pathLst>
                <a:path w="14260" h="64295">
                  <a:moveTo>
                    <a:pt x="14259" y="0"/>
                  </a:moveTo>
                  <a:lnTo>
                    <a:pt x="1052" y="0"/>
                  </a:lnTo>
                  <a:lnTo>
                    <a:pt x="692" y="794"/>
                  </a:lnTo>
                  <a:lnTo>
                    <a:pt x="0" y="20585"/>
                  </a:lnTo>
                  <a:lnTo>
                    <a:pt x="5681" y="38403"/>
                  </a:lnTo>
                  <a:lnTo>
                    <a:pt x="14259" y="6429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5" name="SMARTInkShape-1795"/>
            <p:cNvSpPr/>
            <p:nvPr/>
          </p:nvSpPr>
          <p:spPr>
            <a:xfrm>
              <a:off x="1543050" y="4550569"/>
              <a:ext cx="35303" cy="100000"/>
            </a:xfrm>
            <a:custGeom>
              <a:avLst/>
              <a:gdLst/>
              <a:ahLst/>
              <a:cxnLst/>
              <a:rect l="0" t="0" r="0" b="0"/>
              <a:pathLst>
                <a:path w="35303" h="100000">
                  <a:moveTo>
                    <a:pt x="21431" y="0"/>
                  </a:moveTo>
                  <a:lnTo>
                    <a:pt x="8431" y="0"/>
                  </a:lnTo>
                  <a:lnTo>
                    <a:pt x="3733" y="3792"/>
                  </a:lnTo>
                  <a:lnTo>
                    <a:pt x="1659" y="9887"/>
                  </a:lnTo>
                  <a:lnTo>
                    <a:pt x="1106" y="13735"/>
                  </a:lnTo>
                  <a:lnTo>
                    <a:pt x="4120" y="26735"/>
                  </a:lnTo>
                  <a:lnTo>
                    <a:pt x="16821" y="58609"/>
                  </a:lnTo>
                  <a:lnTo>
                    <a:pt x="34312" y="94047"/>
                  </a:lnTo>
                  <a:lnTo>
                    <a:pt x="35302" y="98245"/>
                  </a:lnTo>
                  <a:lnTo>
                    <a:pt x="34647" y="98834"/>
                  </a:lnTo>
                  <a:lnTo>
                    <a:pt x="29531" y="99857"/>
                  </a:lnTo>
                  <a:lnTo>
                    <a:pt x="18716" y="99999"/>
                  </a:lnTo>
                  <a:lnTo>
                    <a:pt x="0" y="9286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6" name="SMARTInkShape-1796"/>
            <p:cNvSpPr/>
            <p:nvPr/>
          </p:nvSpPr>
          <p:spPr>
            <a:xfrm>
              <a:off x="1240706" y="4536408"/>
              <a:ext cx="282409" cy="278481"/>
            </a:xfrm>
            <a:custGeom>
              <a:avLst/>
              <a:gdLst/>
              <a:ahLst/>
              <a:cxnLst/>
              <a:rect l="0" t="0" r="0" b="0"/>
              <a:pathLst>
                <a:path w="282409" h="278481">
                  <a:moveTo>
                    <a:pt x="259482" y="42736"/>
                  </a:moveTo>
                  <a:lnTo>
                    <a:pt x="259482" y="36585"/>
                  </a:lnTo>
                  <a:lnTo>
                    <a:pt x="260275" y="36254"/>
                  </a:lnTo>
                  <a:lnTo>
                    <a:pt x="263274" y="35886"/>
                  </a:lnTo>
                  <a:lnTo>
                    <a:pt x="264391" y="34994"/>
                  </a:lnTo>
                  <a:lnTo>
                    <a:pt x="265632" y="31887"/>
                  </a:lnTo>
                  <a:lnTo>
                    <a:pt x="265170" y="29947"/>
                  </a:lnTo>
                  <a:lnTo>
                    <a:pt x="262539" y="25675"/>
                  </a:lnTo>
                  <a:lnTo>
                    <a:pt x="259932" y="24218"/>
                  </a:lnTo>
                  <a:lnTo>
                    <a:pt x="229587" y="16651"/>
                  </a:lnTo>
                  <a:lnTo>
                    <a:pt x="197838" y="12536"/>
                  </a:lnTo>
                  <a:lnTo>
                    <a:pt x="165281" y="10769"/>
                  </a:lnTo>
                  <a:lnTo>
                    <a:pt x="130499" y="13156"/>
                  </a:lnTo>
                  <a:lnTo>
                    <a:pt x="99292" y="15980"/>
                  </a:lnTo>
                  <a:lnTo>
                    <a:pt x="63621" y="24045"/>
                  </a:lnTo>
                  <a:lnTo>
                    <a:pt x="46844" y="30936"/>
                  </a:lnTo>
                  <a:lnTo>
                    <a:pt x="36846" y="38005"/>
                  </a:lnTo>
                  <a:lnTo>
                    <a:pt x="35651" y="40375"/>
                  </a:lnTo>
                  <a:lnTo>
                    <a:pt x="35649" y="42750"/>
                  </a:lnTo>
                  <a:lnTo>
                    <a:pt x="37763" y="47504"/>
                  </a:lnTo>
                  <a:lnTo>
                    <a:pt x="41348" y="52264"/>
                  </a:lnTo>
                  <a:lnTo>
                    <a:pt x="49821" y="54908"/>
                  </a:lnTo>
                  <a:lnTo>
                    <a:pt x="78455" y="60398"/>
                  </a:lnTo>
                  <a:lnTo>
                    <a:pt x="105391" y="63050"/>
                  </a:lnTo>
                  <a:lnTo>
                    <a:pt x="137272" y="63836"/>
                  </a:lnTo>
                  <a:lnTo>
                    <a:pt x="171854" y="64069"/>
                  </a:lnTo>
                  <a:lnTo>
                    <a:pt x="203443" y="64138"/>
                  </a:lnTo>
                  <a:lnTo>
                    <a:pt x="225327" y="60366"/>
                  </a:lnTo>
                  <a:lnTo>
                    <a:pt x="238073" y="54221"/>
                  </a:lnTo>
                  <a:lnTo>
                    <a:pt x="242029" y="49693"/>
                  </a:lnTo>
                  <a:lnTo>
                    <a:pt x="243084" y="47374"/>
                  </a:lnTo>
                  <a:lnTo>
                    <a:pt x="242200" y="45034"/>
                  </a:lnTo>
                  <a:lnTo>
                    <a:pt x="227258" y="33459"/>
                  </a:lnTo>
                  <a:lnTo>
                    <a:pt x="214204" y="25913"/>
                  </a:lnTo>
                  <a:lnTo>
                    <a:pt x="188210" y="17202"/>
                  </a:lnTo>
                  <a:lnTo>
                    <a:pt x="154932" y="9594"/>
                  </a:lnTo>
                  <a:lnTo>
                    <a:pt x="128878" y="4723"/>
                  </a:lnTo>
                  <a:lnTo>
                    <a:pt x="95019" y="1310"/>
                  </a:lnTo>
                  <a:lnTo>
                    <a:pt x="61086" y="299"/>
                  </a:lnTo>
                  <a:lnTo>
                    <a:pt x="29689" y="0"/>
                  </a:lnTo>
                  <a:lnTo>
                    <a:pt x="7745" y="692"/>
                  </a:lnTo>
                  <a:lnTo>
                    <a:pt x="1284" y="3677"/>
                  </a:lnTo>
                  <a:lnTo>
                    <a:pt x="37" y="4790"/>
                  </a:lnTo>
                  <a:lnTo>
                    <a:pt x="0" y="5532"/>
                  </a:lnTo>
                  <a:lnTo>
                    <a:pt x="25850" y="16873"/>
                  </a:lnTo>
                  <a:lnTo>
                    <a:pt x="53380" y="19992"/>
                  </a:lnTo>
                  <a:lnTo>
                    <a:pt x="77393" y="22838"/>
                  </a:lnTo>
                  <a:lnTo>
                    <a:pt x="103147" y="26748"/>
                  </a:lnTo>
                  <a:lnTo>
                    <a:pt x="127822" y="31133"/>
                  </a:lnTo>
                  <a:lnTo>
                    <a:pt x="154135" y="35726"/>
                  </a:lnTo>
                  <a:lnTo>
                    <a:pt x="181705" y="40414"/>
                  </a:lnTo>
                  <a:lnTo>
                    <a:pt x="209833" y="45144"/>
                  </a:lnTo>
                  <a:lnTo>
                    <a:pt x="241067" y="52269"/>
                  </a:lnTo>
                  <a:lnTo>
                    <a:pt x="276136" y="62051"/>
                  </a:lnTo>
                  <a:lnTo>
                    <a:pt x="281965" y="63227"/>
                  </a:lnTo>
                  <a:lnTo>
                    <a:pt x="282408" y="63540"/>
                  </a:lnTo>
                  <a:lnTo>
                    <a:pt x="281909" y="63749"/>
                  </a:lnTo>
                  <a:lnTo>
                    <a:pt x="251171" y="57980"/>
                  </a:lnTo>
                  <a:lnTo>
                    <a:pt x="222976" y="57307"/>
                  </a:lnTo>
                  <a:lnTo>
                    <a:pt x="189487" y="57107"/>
                  </a:lnTo>
                  <a:lnTo>
                    <a:pt x="154428" y="57048"/>
                  </a:lnTo>
                  <a:lnTo>
                    <a:pt x="118905" y="57031"/>
                  </a:lnTo>
                  <a:lnTo>
                    <a:pt x="90829" y="60818"/>
                  </a:lnTo>
                  <a:lnTo>
                    <a:pt x="56915" y="71497"/>
                  </a:lnTo>
                  <a:lnTo>
                    <a:pt x="50389" y="76156"/>
                  </a:lnTo>
                  <a:lnTo>
                    <a:pt x="47489" y="80872"/>
                  </a:lnTo>
                  <a:lnTo>
                    <a:pt x="48303" y="84035"/>
                  </a:lnTo>
                  <a:lnTo>
                    <a:pt x="53441" y="91783"/>
                  </a:lnTo>
                  <a:lnTo>
                    <a:pt x="69051" y="101277"/>
                  </a:lnTo>
                  <a:lnTo>
                    <a:pt x="102156" y="112390"/>
                  </a:lnTo>
                  <a:lnTo>
                    <a:pt x="134638" y="123787"/>
                  </a:lnTo>
                  <a:lnTo>
                    <a:pt x="170192" y="132544"/>
                  </a:lnTo>
                  <a:lnTo>
                    <a:pt x="196778" y="137684"/>
                  </a:lnTo>
                  <a:lnTo>
                    <a:pt x="230937" y="145040"/>
                  </a:lnTo>
                  <a:lnTo>
                    <a:pt x="263633" y="148934"/>
                  </a:lnTo>
                  <a:lnTo>
                    <a:pt x="272704" y="149466"/>
                  </a:lnTo>
                  <a:lnTo>
                    <a:pt x="274646" y="148814"/>
                  </a:lnTo>
                  <a:lnTo>
                    <a:pt x="275148" y="147586"/>
                  </a:lnTo>
                  <a:lnTo>
                    <a:pt x="274688" y="145973"/>
                  </a:lnTo>
                  <a:lnTo>
                    <a:pt x="269944" y="142065"/>
                  </a:lnTo>
                  <a:lnTo>
                    <a:pt x="250171" y="133088"/>
                  </a:lnTo>
                  <a:lnTo>
                    <a:pt x="222680" y="126039"/>
                  </a:lnTo>
                  <a:lnTo>
                    <a:pt x="189399" y="118924"/>
                  </a:lnTo>
                  <a:lnTo>
                    <a:pt x="164040" y="114168"/>
                  </a:lnTo>
                  <a:lnTo>
                    <a:pt x="138482" y="109408"/>
                  </a:lnTo>
                  <a:lnTo>
                    <a:pt x="106243" y="103060"/>
                  </a:lnTo>
                  <a:lnTo>
                    <a:pt x="71138" y="100513"/>
                  </a:lnTo>
                  <a:lnTo>
                    <a:pt x="59886" y="100958"/>
                  </a:lnTo>
                  <a:lnTo>
                    <a:pt x="52239" y="103802"/>
                  </a:lnTo>
                  <a:lnTo>
                    <a:pt x="50676" y="105672"/>
                  </a:lnTo>
                  <a:lnTo>
                    <a:pt x="50428" y="107712"/>
                  </a:lnTo>
                  <a:lnTo>
                    <a:pt x="51056" y="109865"/>
                  </a:lnTo>
                  <a:lnTo>
                    <a:pt x="55988" y="114375"/>
                  </a:lnTo>
                  <a:lnTo>
                    <a:pt x="91098" y="130595"/>
                  </a:lnTo>
                  <a:lnTo>
                    <a:pt x="126737" y="144140"/>
                  </a:lnTo>
                  <a:lnTo>
                    <a:pt x="154886" y="155772"/>
                  </a:lnTo>
                  <a:lnTo>
                    <a:pt x="175750" y="169273"/>
                  </a:lnTo>
                  <a:lnTo>
                    <a:pt x="188194" y="183328"/>
                  </a:lnTo>
                  <a:lnTo>
                    <a:pt x="192079" y="192798"/>
                  </a:lnTo>
                  <a:lnTo>
                    <a:pt x="194574" y="211813"/>
                  </a:lnTo>
                  <a:lnTo>
                    <a:pt x="187876" y="245936"/>
                  </a:lnTo>
                  <a:lnTo>
                    <a:pt x="180900" y="27848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7" name="SMARTInkShape-1797"/>
            <p:cNvSpPr/>
            <p:nvPr/>
          </p:nvSpPr>
          <p:spPr>
            <a:xfrm>
              <a:off x="1714500" y="4500563"/>
              <a:ext cx="7145" cy="221457"/>
            </a:xfrm>
            <a:custGeom>
              <a:avLst/>
              <a:gdLst/>
              <a:ahLst/>
              <a:cxnLst/>
              <a:rect l="0" t="0" r="0" b="0"/>
              <a:pathLst>
                <a:path w="7145" h="221457">
                  <a:moveTo>
                    <a:pt x="0" y="0"/>
                  </a:moveTo>
                  <a:lnTo>
                    <a:pt x="0" y="31374"/>
                  </a:lnTo>
                  <a:lnTo>
                    <a:pt x="0" y="65456"/>
                  </a:lnTo>
                  <a:lnTo>
                    <a:pt x="0" y="98595"/>
                  </a:lnTo>
                  <a:lnTo>
                    <a:pt x="0" y="132100"/>
                  </a:lnTo>
                  <a:lnTo>
                    <a:pt x="0" y="163588"/>
                  </a:lnTo>
                  <a:lnTo>
                    <a:pt x="2117" y="190622"/>
                  </a:lnTo>
                  <a:lnTo>
                    <a:pt x="6702" y="213486"/>
                  </a:lnTo>
                  <a:lnTo>
                    <a:pt x="7144" y="22145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8" name="SMARTInkShape-1798"/>
            <p:cNvSpPr/>
            <p:nvPr/>
          </p:nvSpPr>
          <p:spPr>
            <a:xfrm>
              <a:off x="1607344" y="4491116"/>
              <a:ext cx="271463" cy="209473"/>
            </a:xfrm>
            <a:custGeom>
              <a:avLst/>
              <a:gdLst/>
              <a:ahLst/>
              <a:cxnLst/>
              <a:rect l="0" t="0" r="0" b="0"/>
              <a:pathLst>
                <a:path w="271463" h="209473">
                  <a:moveTo>
                    <a:pt x="0" y="130890"/>
                  </a:moveTo>
                  <a:lnTo>
                    <a:pt x="30528" y="130890"/>
                  </a:lnTo>
                  <a:lnTo>
                    <a:pt x="63239" y="130890"/>
                  </a:lnTo>
                  <a:lnTo>
                    <a:pt x="91674" y="130097"/>
                  </a:lnTo>
                  <a:lnTo>
                    <a:pt x="124088" y="125981"/>
                  </a:lnTo>
                  <a:lnTo>
                    <a:pt x="154154" y="122821"/>
                  </a:lnTo>
                  <a:lnTo>
                    <a:pt x="182376" y="113330"/>
                  </a:lnTo>
                  <a:lnTo>
                    <a:pt x="213648" y="100493"/>
                  </a:lnTo>
                  <a:lnTo>
                    <a:pt x="238964" y="82906"/>
                  </a:lnTo>
                  <a:lnTo>
                    <a:pt x="259003" y="52300"/>
                  </a:lnTo>
                  <a:lnTo>
                    <a:pt x="261956" y="44103"/>
                  </a:lnTo>
                  <a:lnTo>
                    <a:pt x="264180" y="15558"/>
                  </a:lnTo>
                  <a:lnTo>
                    <a:pt x="262140" y="10046"/>
                  </a:lnTo>
                  <a:lnTo>
                    <a:pt x="254363" y="40"/>
                  </a:lnTo>
                  <a:lnTo>
                    <a:pt x="249744" y="0"/>
                  </a:lnTo>
                  <a:lnTo>
                    <a:pt x="236145" y="4190"/>
                  </a:lnTo>
                  <a:lnTo>
                    <a:pt x="225868" y="11344"/>
                  </a:lnTo>
                  <a:lnTo>
                    <a:pt x="209010" y="32664"/>
                  </a:lnTo>
                  <a:lnTo>
                    <a:pt x="193437" y="66832"/>
                  </a:lnTo>
                  <a:lnTo>
                    <a:pt x="183466" y="99010"/>
                  </a:lnTo>
                  <a:lnTo>
                    <a:pt x="174646" y="130238"/>
                  </a:lnTo>
                  <a:lnTo>
                    <a:pt x="169965" y="159336"/>
                  </a:lnTo>
                  <a:lnTo>
                    <a:pt x="164803" y="192429"/>
                  </a:lnTo>
                  <a:lnTo>
                    <a:pt x="164335" y="207899"/>
                  </a:lnTo>
                  <a:lnTo>
                    <a:pt x="164309" y="199390"/>
                  </a:lnTo>
                  <a:lnTo>
                    <a:pt x="166424" y="194937"/>
                  </a:lnTo>
                  <a:lnTo>
                    <a:pt x="184891" y="164766"/>
                  </a:lnTo>
                  <a:lnTo>
                    <a:pt x="216783" y="129474"/>
                  </a:lnTo>
                  <a:lnTo>
                    <a:pt x="244483" y="112928"/>
                  </a:lnTo>
                  <a:lnTo>
                    <a:pt x="251005" y="111001"/>
                  </a:lnTo>
                  <a:lnTo>
                    <a:pt x="253855" y="111281"/>
                  </a:lnTo>
                  <a:lnTo>
                    <a:pt x="259139" y="113708"/>
                  </a:lnTo>
                  <a:lnTo>
                    <a:pt x="266576" y="119537"/>
                  </a:lnTo>
                  <a:lnTo>
                    <a:pt x="269291" y="123993"/>
                  </a:lnTo>
                  <a:lnTo>
                    <a:pt x="270819" y="133080"/>
                  </a:lnTo>
                  <a:lnTo>
                    <a:pt x="271445" y="168155"/>
                  </a:lnTo>
                  <a:lnTo>
                    <a:pt x="271462" y="201741"/>
                  </a:lnTo>
                  <a:lnTo>
                    <a:pt x="271462" y="20947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59" name="SMARTInkShape-1799"/>
            <p:cNvSpPr/>
            <p:nvPr/>
          </p:nvSpPr>
          <p:spPr>
            <a:xfrm>
              <a:off x="1893094" y="4561021"/>
              <a:ext cx="85297" cy="96705"/>
            </a:xfrm>
            <a:custGeom>
              <a:avLst/>
              <a:gdLst/>
              <a:ahLst/>
              <a:cxnLst/>
              <a:rect l="0" t="0" r="0" b="0"/>
              <a:pathLst>
                <a:path w="85297" h="96705">
                  <a:moveTo>
                    <a:pt x="0" y="60985"/>
                  </a:moveTo>
                  <a:lnTo>
                    <a:pt x="0" y="64777"/>
                  </a:lnTo>
                  <a:lnTo>
                    <a:pt x="1587" y="65895"/>
                  </a:lnTo>
                  <a:lnTo>
                    <a:pt x="15542" y="67688"/>
                  </a:lnTo>
                  <a:lnTo>
                    <a:pt x="29793" y="68042"/>
                  </a:lnTo>
                  <a:lnTo>
                    <a:pt x="62317" y="59307"/>
                  </a:lnTo>
                  <a:lnTo>
                    <a:pt x="73428" y="51129"/>
                  </a:lnTo>
                  <a:lnTo>
                    <a:pt x="80847" y="40426"/>
                  </a:lnTo>
                  <a:lnTo>
                    <a:pt x="84279" y="30993"/>
                  </a:lnTo>
                  <a:lnTo>
                    <a:pt x="85296" y="23171"/>
                  </a:lnTo>
                  <a:lnTo>
                    <a:pt x="83418" y="18249"/>
                  </a:lnTo>
                  <a:lnTo>
                    <a:pt x="80731" y="13417"/>
                  </a:lnTo>
                  <a:lnTo>
                    <a:pt x="79536" y="8623"/>
                  </a:lnTo>
                  <a:lnTo>
                    <a:pt x="78424" y="7027"/>
                  </a:lnTo>
                  <a:lnTo>
                    <a:pt x="76889" y="5963"/>
                  </a:lnTo>
                  <a:lnTo>
                    <a:pt x="64929" y="463"/>
                  </a:lnTo>
                  <a:lnTo>
                    <a:pt x="61542" y="0"/>
                  </a:lnTo>
                  <a:lnTo>
                    <a:pt x="44097" y="3173"/>
                  </a:lnTo>
                  <a:lnTo>
                    <a:pt x="40511" y="4981"/>
                  </a:lnTo>
                  <a:lnTo>
                    <a:pt x="15352" y="31253"/>
                  </a:lnTo>
                  <a:lnTo>
                    <a:pt x="10792" y="40098"/>
                  </a:lnTo>
                  <a:lnTo>
                    <a:pt x="7624" y="63438"/>
                  </a:lnTo>
                  <a:lnTo>
                    <a:pt x="8080" y="76881"/>
                  </a:lnTo>
                  <a:lnTo>
                    <a:pt x="10999" y="83396"/>
                  </a:lnTo>
                  <a:lnTo>
                    <a:pt x="17105" y="91526"/>
                  </a:lnTo>
                  <a:lnTo>
                    <a:pt x="23742" y="94403"/>
                  </a:lnTo>
                  <a:lnTo>
                    <a:pt x="42862" y="9670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0" name="SMARTInkShape-1800"/>
            <p:cNvSpPr/>
            <p:nvPr/>
          </p:nvSpPr>
          <p:spPr>
            <a:xfrm>
              <a:off x="2014627" y="4550569"/>
              <a:ext cx="98884" cy="185738"/>
            </a:xfrm>
            <a:custGeom>
              <a:avLst/>
              <a:gdLst/>
              <a:ahLst/>
              <a:cxnLst/>
              <a:rect l="0" t="0" r="0" b="0"/>
              <a:pathLst>
                <a:path w="98884" h="185738">
                  <a:moveTo>
                    <a:pt x="14198" y="0"/>
                  </a:moveTo>
                  <a:lnTo>
                    <a:pt x="8047" y="0"/>
                  </a:lnTo>
                  <a:lnTo>
                    <a:pt x="7716" y="794"/>
                  </a:lnTo>
                  <a:lnTo>
                    <a:pt x="7348" y="3792"/>
                  </a:lnTo>
                  <a:lnTo>
                    <a:pt x="5068" y="7771"/>
                  </a:lnTo>
                  <a:lnTo>
                    <a:pt x="3349" y="9943"/>
                  </a:lnTo>
                  <a:lnTo>
                    <a:pt x="1439" y="16590"/>
                  </a:lnTo>
                  <a:lnTo>
                    <a:pt x="0" y="43967"/>
                  </a:lnTo>
                  <a:lnTo>
                    <a:pt x="2067" y="49439"/>
                  </a:lnTo>
                  <a:lnTo>
                    <a:pt x="4838" y="54516"/>
                  </a:lnTo>
                  <a:lnTo>
                    <a:pt x="6069" y="59419"/>
                  </a:lnTo>
                  <a:lnTo>
                    <a:pt x="7191" y="61044"/>
                  </a:lnTo>
                  <a:lnTo>
                    <a:pt x="8733" y="62127"/>
                  </a:lnTo>
                  <a:lnTo>
                    <a:pt x="10555" y="62849"/>
                  </a:lnTo>
                  <a:lnTo>
                    <a:pt x="12563" y="62537"/>
                  </a:lnTo>
                  <a:lnTo>
                    <a:pt x="19975" y="59099"/>
                  </a:lnTo>
                  <a:lnTo>
                    <a:pt x="27614" y="58016"/>
                  </a:lnTo>
                  <a:lnTo>
                    <a:pt x="36300" y="53302"/>
                  </a:lnTo>
                  <a:lnTo>
                    <a:pt x="71807" y="23006"/>
                  </a:lnTo>
                  <a:lnTo>
                    <a:pt x="92245" y="7589"/>
                  </a:lnTo>
                  <a:lnTo>
                    <a:pt x="96413" y="7275"/>
                  </a:lnTo>
                  <a:lnTo>
                    <a:pt x="97583" y="8025"/>
                  </a:lnTo>
                  <a:lnTo>
                    <a:pt x="98363" y="9319"/>
                  </a:lnTo>
                  <a:lnTo>
                    <a:pt x="98883" y="10975"/>
                  </a:lnTo>
                  <a:lnTo>
                    <a:pt x="98436" y="12873"/>
                  </a:lnTo>
                  <a:lnTo>
                    <a:pt x="94132" y="21622"/>
                  </a:lnTo>
                  <a:lnTo>
                    <a:pt x="89254" y="38578"/>
                  </a:lnTo>
                  <a:lnTo>
                    <a:pt x="69859" y="72681"/>
                  </a:lnTo>
                  <a:lnTo>
                    <a:pt x="59618" y="105167"/>
                  </a:lnTo>
                  <a:lnTo>
                    <a:pt x="49952" y="135338"/>
                  </a:lnTo>
                  <a:lnTo>
                    <a:pt x="37749" y="170788"/>
                  </a:lnTo>
                  <a:lnTo>
                    <a:pt x="35629" y="18573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1" name="SMARTInkShape-1801"/>
            <p:cNvSpPr/>
            <p:nvPr/>
          </p:nvSpPr>
          <p:spPr>
            <a:xfrm>
              <a:off x="507661" y="4943607"/>
              <a:ext cx="319772" cy="142280"/>
            </a:xfrm>
            <a:custGeom>
              <a:avLst/>
              <a:gdLst/>
              <a:ahLst/>
              <a:cxnLst/>
              <a:rect l="0" t="0" r="0" b="0"/>
              <a:pathLst>
                <a:path w="319772" h="142280">
                  <a:moveTo>
                    <a:pt x="113845" y="42731"/>
                  </a:moveTo>
                  <a:lnTo>
                    <a:pt x="110053" y="42731"/>
                  </a:lnTo>
                  <a:lnTo>
                    <a:pt x="106074" y="40614"/>
                  </a:lnTo>
                  <a:lnTo>
                    <a:pt x="103902" y="38938"/>
                  </a:lnTo>
                  <a:lnTo>
                    <a:pt x="97255" y="37076"/>
                  </a:lnTo>
                  <a:lnTo>
                    <a:pt x="80053" y="35881"/>
                  </a:lnTo>
                  <a:lnTo>
                    <a:pt x="66086" y="39466"/>
                  </a:lnTo>
                  <a:lnTo>
                    <a:pt x="32875" y="62000"/>
                  </a:lnTo>
                  <a:lnTo>
                    <a:pt x="19387" y="74457"/>
                  </a:lnTo>
                  <a:lnTo>
                    <a:pt x="2999" y="97419"/>
                  </a:lnTo>
                  <a:lnTo>
                    <a:pt x="0" y="111649"/>
                  </a:lnTo>
                  <a:lnTo>
                    <a:pt x="1864" y="115165"/>
                  </a:lnTo>
                  <a:lnTo>
                    <a:pt x="3472" y="117214"/>
                  </a:lnTo>
                  <a:lnTo>
                    <a:pt x="6132" y="117786"/>
                  </a:lnTo>
                  <a:lnTo>
                    <a:pt x="13321" y="116305"/>
                  </a:lnTo>
                  <a:lnTo>
                    <a:pt x="34040" y="104414"/>
                  </a:lnTo>
                  <a:lnTo>
                    <a:pt x="40805" y="97661"/>
                  </a:lnTo>
                  <a:lnTo>
                    <a:pt x="65133" y="66414"/>
                  </a:lnTo>
                  <a:lnTo>
                    <a:pt x="90680" y="37411"/>
                  </a:lnTo>
                  <a:lnTo>
                    <a:pt x="91644" y="34281"/>
                  </a:lnTo>
                  <a:lnTo>
                    <a:pt x="92072" y="31832"/>
                  </a:lnTo>
                  <a:lnTo>
                    <a:pt x="92369" y="34936"/>
                  </a:lnTo>
                  <a:lnTo>
                    <a:pt x="92413" y="69155"/>
                  </a:lnTo>
                  <a:lnTo>
                    <a:pt x="98565" y="101312"/>
                  </a:lnTo>
                  <a:lnTo>
                    <a:pt x="99471" y="129133"/>
                  </a:lnTo>
                  <a:lnTo>
                    <a:pt x="101087" y="132082"/>
                  </a:lnTo>
                  <a:lnTo>
                    <a:pt x="111852" y="141183"/>
                  </a:lnTo>
                  <a:lnTo>
                    <a:pt x="115076" y="142049"/>
                  </a:lnTo>
                  <a:lnTo>
                    <a:pt x="117047" y="142279"/>
                  </a:lnTo>
                  <a:lnTo>
                    <a:pt x="121354" y="140421"/>
                  </a:lnTo>
                  <a:lnTo>
                    <a:pt x="123613" y="138814"/>
                  </a:lnTo>
                  <a:lnTo>
                    <a:pt x="130586" y="128967"/>
                  </a:lnTo>
                  <a:lnTo>
                    <a:pt x="142449" y="98305"/>
                  </a:lnTo>
                  <a:lnTo>
                    <a:pt x="156398" y="63954"/>
                  </a:lnTo>
                  <a:lnTo>
                    <a:pt x="170968" y="29051"/>
                  </a:lnTo>
                  <a:lnTo>
                    <a:pt x="183870" y="8878"/>
                  </a:lnTo>
                  <a:lnTo>
                    <a:pt x="186772" y="7840"/>
                  </a:lnTo>
                  <a:lnTo>
                    <a:pt x="188657" y="7564"/>
                  </a:lnTo>
                  <a:lnTo>
                    <a:pt x="189913" y="8174"/>
                  </a:lnTo>
                  <a:lnTo>
                    <a:pt x="190751" y="9374"/>
                  </a:lnTo>
                  <a:lnTo>
                    <a:pt x="192476" y="12824"/>
                  </a:lnTo>
                  <a:lnTo>
                    <a:pt x="226668" y="48390"/>
                  </a:lnTo>
                  <a:lnTo>
                    <a:pt x="229542" y="51266"/>
                  </a:lnTo>
                  <a:lnTo>
                    <a:pt x="236968" y="54462"/>
                  </a:lnTo>
                  <a:lnTo>
                    <a:pt x="264232" y="60797"/>
                  </a:lnTo>
                  <a:lnTo>
                    <a:pt x="299465" y="55192"/>
                  </a:lnTo>
                  <a:lnTo>
                    <a:pt x="304267" y="53419"/>
                  </a:lnTo>
                  <a:lnTo>
                    <a:pt x="307468" y="50650"/>
                  </a:lnTo>
                  <a:lnTo>
                    <a:pt x="318218" y="30621"/>
                  </a:lnTo>
                  <a:lnTo>
                    <a:pt x="319771" y="22533"/>
                  </a:lnTo>
                  <a:lnTo>
                    <a:pt x="318345" y="15762"/>
                  </a:lnTo>
                  <a:lnTo>
                    <a:pt x="315859" y="10107"/>
                  </a:lnTo>
                  <a:lnTo>
                    <a:pt x="314754" y="4948"/>
                  </a:lnTo>
                  <a:lnTo>
                    <a:pt x="312872" y="3255"/>
                  </a:lnTo>
                  <a:lnTo>
                    <a:pt x="303432" y="871"/>
                  </a:lnTo>
                  <a:lnTo>
                    <a:pt x="286459" y="0"/>
                  </a:lnTo>
                  <a:lnTo>
                    <a:pt x="279727" y="2043"/>
                  </a:lnTo>
                  <a:lnTo>
                    <a:pt x="276821" y="3700"/>
                  </a:lnTo>
                  <a:lnTo>
                    <a:pt x="274883" y="6391"/>
                  </a:lnTo>
                  <a:lnTo>
                    <a:pt x="265580" y="41483"/>
                  </a:lnTo>
                  <a:lnTo>
                    <a:pt x="265421" y="52495"/>
                  </a:lnTo>
                  <a:lnTo>
                    <a:pt x="273908" y="82146"/>
                  </a:lnTo>
                  <a:lnTo>
                    <a:pt x="296570" y="115693"/>
                  </a:lnTo>
                  <a:lnTo>
                    <a:pt x="306727" y="12845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2" name="SMARTInkShape-1802"/>
            <p:cNvSpPr/>
            <p:nvPr/>
          </p:nvSpPr>
          <p:spPr>
            <a:xfrm>
              <a:off x="921846" y="4972050"/>
              <a:ext cx="71136" cy="100014"/>
            </a:xfrm>
            <a:custGeom>
              <a:avLst/>
              <a:gdLst/>
              <a:ahLst/>
              <a:cxnLst/>
              <a:rect l="0" t="0" r="0" b="0"/>
              <a:pathLst>
                <a:path w="71136" h="100014">
                  <a:moveTo>
                    <a:pt x="13985" y="0"/>
                  </a:moveTo>
                  <a:lnTo>
                    <a:pt x="8331" y="13426"/>
                  </a:lnTo>
                  <a:lnTo>
                    <a:pt x="1990" y="46282"/>
                  </a:lnTo>
                  <a:lnTo>
                    <a:pt x="0" y="71448"/>
                  </a:lnTo>
                  <a:lnTo>
                    <a:pt x="6757" y="99489"/>
                  </a:lnTo>
                  <a:lnTo>
                    <a:pt x="7630" y="82094"/>
                  </a:lnTo>
                  <a:lnTo>
                    <a:pt x="15660" y="49933"/>
                  </a:lnTo>
                  <a:lnTo>
                    <a:pt x="20286" y="40449"/>
                  </a:lnTo>
                  <a:lnTo>
                    <a:pt x="38789" y="12697"/>
                  </a:lnTo>
                  <a:lnTo>
                    <a:pt x="40884" y="6172"/>
                  </a:lnTo>
                  <a:lnTo>
                    <a:pt x="42236" y="4115"/>
                  </a:lnTo>
                  <a:lnTo>
                    <a:pt x="43932" y="2743"/>
                  </a:lnTo>
                  <a:lnTo>
                    <a:pt x="47932" y="1219"/>
                  </a:lnTo>
                  <a:lnTo>
                    <a:pt x="55517" y="160"/>
                  </a:lnTo>
                  <a:lnTo>
                    <a:pt x="55960" y="901"/>
                  </a:lnTo>
                  <a:lnTo>
                    <a:pt x="56832" y="23605"/>
                  </a:lnTo>
                  <a:lnTo>
                    <a:pt x="56847" y="54896"/>
                  </a:lnTo>
                  <a:lnTo>
                    <a:pt x="57641" y="73844"/>
                  </a:lnTo>
                  <a:lnTo>
                    <a:pt x="62998" y="90050"/>
                  </a:lnTo>
                  <a:lnTo>
                    <a:pt x="71135" y="10001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3" name="SMARTInkShape-1803"/>
            <p:cNvSpPr/>
            <p:nvPr/>
          </p:nvSpPr>
          <p:spPr>
            <a:xfrm>
              <a:off x="1021741" y="4943475"/>
              <a:ext cx="42679" cy="78448"/>
            </a:xfrm>
            <a:custGeom>
              <a:avLst/>
              <a:gdLst/>
              <a:ahLst/>
              <a:cxnLst/>
              <a:rect l="0" t="0" r="0" b="0"/>
              <a:pathLst>
                <a:path w="42679" h="78448">
                  <a:moveTo>
                    <a:pt x="28390" y="14288"/>
                  </a:moveTo>
                  <a:lnTo>
                    <a:pt x="11598" y="14288"/>
                  </a:lnTo>
                  <a:lnTo>
                    <a:pt x="6904" y="16404"/>
                  </a:lnTo>
                  <a:lnTo>
                    <a:pt x="1215" y="20438"/>
                  </a:lnTo>
                  <a:lnTo>
                    <a:pt x="0" y="36843"/>
                  </a:lnTo>
                  <a:lnTo>
                    <a:pt x="633" y="58886"/>
                  </a:lnTo>
                  <a:lnTo>
                    <a:pt x="5526" y="68159"/>
                  </a:lnTo>
                  <a:lnTo>
                    <a:pt x="9762" y="73420"/>
                  </a:lnTo>
                  <a:lnTo>
                    <a:pt x="14290" y="76287"/>
                  </a:lnTo>
                  <a:lnTo>
                    <a:pt x="19742" y="77562"/>
                  </a:lnTo>
                  <a:lnTo>
                    <a:pt x="36933" y="78447"/>
                  </a:lnTo>
                  <a:lnTo>
                    <a:pt x="38848" y="77698"/>
                  </a:lnTo>
                  <a:lnTo>
                    <a:pt x="40125" y="76405"/>
                  </a:lnTo>
                  <a:lnTo>
                    <a:pt x="41543" y="72851"/>
                  </a:lnTo>
                  <a:lnTo>
                    <a:pt x="42578" y="39015"/>
                  </a:lnTo>
                  <a:lnTo>
                    <a:pt x="42678"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4" name="SMARTInkShape-1804"/>
            <p:cNvSpPr/>
            <p:nvPr/>
          </p:nvSpPr>
          <p:spPr>
            <a:xfrm>
              <a:off x="1085850" y="4829175"/>
              <a:ext cx="42864" cy="214314"/>
            </a:xfrm>
            <a:custGeom>
              <a:avLst/>
              <a:gdLst/>
              <a:ahLst/>
              <a:cxnLst/>
              <a:rect l="0" t="0" r="0" b="0"/>
              <a:pathLst>
                <a:path w="42864" h="214314">
                  <a:moveTo>
                    <a:pt x="0" y="0"/>
                  </a:moveTo>
                  <a:lnTo>
                    <a:pt x="9943" y="32188"/>
                  </a:lnTo>
                  <a:lnTo>
                    <a:pt x="10240" y="44468"/>
                  </a:lnTo>
                  <a:lnTo>
                    <a:pt x="9314" y="57864"/>
                  </a:lnTo>
                  <a:lnTo>
                    <a:pt x="13476" y="92963"/>
                  </a:lnTo>
                  <a:lnTo>
                    <a:pt x="16297" y="128600"/>
                  </a:lnTo>
                  <a:lnTo>
                    <a:pt x="25665" y="159398"/>
                  </a:lnTo>
                  <a:lnTo>
                    <a:pt x="31984" y="189383"/>
                  </a:lnTo>
                  <a:lnTo>
                    <a:pt x="42863" y="21431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5" name="SMARTInkShape-1805"/>
            <p:cNvSpPr/>
            <p:nvPr/>
          </p:nvSpPr>
          <p:spPr>
            <a:xfrm>
              <a:off x="1036837" y="4936330"/>
              <a:ext cx="120452" cy="14291"/>
            </a:xfrm>
            <a:custGeom>
              <a:avLst/>
              <a:gdLst/>
              <a:ahLst/>
              <a:cxnLst/>
              <a:rect l="0" t="0" r="0" b="0"/>
              <a:pathLst>
                <a:path w="120452" h="14291">
                  <a:moveTo>
                    <a:pt x="6151" y="0"/>
                  </a:moveTo>
                  <a:lnTo>
                    <a:pt x="0" y="0"/>
                  </a:lnTo>
                  <a:lnTo>
                    <a:pt x="16953" y="795"/>
                  </a:lnTo>
                  <a:lnTo>
                    <a:pt x="39211" y="5656"/>
                  </a:lnTo>
                  <a:lnTo>
                    <a:pt x="69919" y="10643"/>
                  </a:lnTo>
                  <a:lnTo>
                    <a:pt x="99305" y="13209"/>
                  </a:lnTo>
                  <a:lnTo>
                    <a:pt x="120451" y="1429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6" name="SMARTInkShape-1806"/>
            <p:cNvSpPr/>
            <p:nvPr/>
          </p:nvSpPr>
          <p:spPr>
            <a:xfrm>
              <a:off x="1258041" y="4907792"/>
              <a:ext cx="149279" cy="112730"/>
            </a:xfrm>
            <a:custGeom>
              <a:avLst/>
              <a:gdLst/>
              <a:ahLst/>
              <a:cxnLst/>
              <a:rect l="0" t="0" r="0" b="0"/>
              <a:pathLst>
                <a:path w="149279" h="112730">
                  <a:moveTo>
                    <a:pt x="6403" y="35683"/>
                  </a:moveTo>
                  <a:lnTo>
                    <a:pt x="29346" y="35683"/>
                  </a:lnTo>
                  <a:lnTo>
                    <a:pt x="63134" y="24292"/>
                  </a:lnTo>
                  <a:lnTo>
                    <a:pt x="73924" y="21460"/>
                  </a:lnTo>
                  <a:lnTo>
                    <a:pt x="87163" y="11565"/>
                  </a:lnTo>
                  <a:lnTo>
                    <a:pt x="89921" y="6972"/>
                  </a:lnTo>
                  <a:lnTo>
                    <a:pt x="90657" y="4636"/>
                  </a:lnTo>
                  <a:lnTo>
                    <a:pt x="90353" y="3079"/>
                  </a:lnTo>
                  <a:lnTo>
                    <a:pt x="89357" y="2041"/>
                  </a:lnTo>
                  <a:lnTo>
                    <a:pt x="86134" y="887"/>
                  </a:lnTo>
                  <a:lnTo>
                    <a:pt x="64475" y="0"/>
                  </a:lnTo>
                  <a:lnTo>
                    <a:pt x="51214" y="3768"/>
                  </a:lnTo>
                  <a:lnTo>
                    <a:pt x="44046" y="9857"/>
                  </a:lnTo>
                  <a:lnTo>
                    <a:pt x="37421" y="17061"/>
                  </a:lnTo>
                  <a:lnTo>
                    <a:pt x="25559" y="26373"/>
                  </a:lnTo>
                  <a:lnTo>
                    <a:pt x="4887" y="52580"/>
                  </a:lnTo>
                  <a:lnTo>
                    <a:pt x="927" y="66707"/>
                  </a:lnTo>
                  <a:lnTo>
                    <a:pt x="0" y="76194"/>
                  </a:lnTo>
                  <a:lnTo>
                    <a:pt x="3271" y="90460"/>
                  </a:lnTo>
                  <a:lnTo>
                    <a:pt x="9267" y="100950"/>
                  </a:lnTo>
                  <a:lnTo>
                    <a:pt x="19863" y="109084"/>
                  </a:lnTo>
                  <a:lnTo>
                    <a:pt x="29265" y="112729"/>
                  </a:lnTo>
                  <a:lnTo>
                    <a:pt x="36672" y="111466"/>
                  </a:lnTo>
                  <a:lnTo>
                    <a:pt x="54362" y="104187"/>
                  </a:lnTo>
                  <a:lnTo>
                    <a:pt x="61585" y="97615"/>
                  </a:lnTo>
                  <a:lnTo>
                    <a:pt x="86257" y="62708"/>
                  </a:lnTo>
                  <a:lnTo>
                    <a:pt x="107706" y="31203"/>
                  </a:lnTo>
                  <a:lnTo>
                    <a:pt x="122988" y="6163"/>
                  </a:lnTo>
                  <a:lnTo>
                    <a:pt x="127804" y="2719"/>
                  </a:lnTo>
                  <a:lnTo>
                    <a:pt x="134570" y="125"/>
                  </a:lnTo>
                  <a:lnTo>
                    <a:pt x="134988" y="33459"/>
                  </a:lnTo>
                  <a:lnTo>
                    <a:pt x="135783" y="45166"/>
                  </a:lnTo>
                  <a:lnTo>
                    <a:pt x="143809" y="64116"/>
                  </a:lnTo>
                  <a:lnTo>
                    <a:pt x="149278" y="7140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7" name="SMARTInkShape-1807"/>
            <p:cNvSpPr/>
            <p:nvPr/>
          </p:nvSpPr>
          <p:spPr>
            <a:xfrm>
              <a:off x="1435999" y="4872144"/>
              <a:ext cx="263913" cy="226947"/>
            </a:xfrm>
            <a:custGeom>
              <a:avLst/>
              <a:gdLst/>
              <a:ahLst/>
              <a:cxnLst/>
              <a:rect l="0" t="0" r="0" b="0"/>
              <a:pathLst>
                <a:path w="263913" h="226947">
                  <a:moveTo>
                    <a:pt x="42757" y="14181"/>
                  </a:moveTo>
                  <a:lnTo>
                    <a:pt x="36606" y="8029"/>
                  </a:lnTo>
                  <a:lnTo>
                    <a:pt x="32115" y="7331"/>
                  </a:lnTo>
                  <a:lnTo>
                    <a:pt x="25758" y="7124"/>
                  </a:lnTo>
                  <a:lnTo>
                    <a:pt x="15054" y="14648"/>
                  </a:lnTo>
                  <a:lnTo>
                    <a:pt x="10601" y="20474"/>
                  </a:lnTo>
                  <a:lnTo>
                    <a:pt x="1697" y="43308"/>
                  </a:lnTo>
                  <a:lnTo>
                    <a:pt x="0" y="72332"/>
                  </a:lnTo>
                  <a:lnTo>
                    <a:pt x="3718" y="84240"/>
                  </a:lnTo>
                  <a:lnTo>
                    <a:pt x="9847" y="94030"/>
                  </a:lnTo>
                  <a:lnTo>
                    <a:pt x="14372" y="97294"/>
                  </a:lnTo>
                  <a:lnTo>
                    <a:pt x="19029" y="99539"/>
                  </a:lnTo>
                  <a:lnTo>
                    <a:pt x="23745" y="103183"/>
                  </a:lnTo>
                  <a:lnTo>
                    <a:pt x="26113" y="103678"/>
                  </a:lnTo>
                  <a:lnTo>
                    <a:pt x="28486" y="103214"/>
                  </a:lnTo>
                  <a:lnTo>
                    <a:pt x="34206" y="100559"/>
                  </a:lnTo>
                  <a:lnTo>
                    <a:pt x="38989" y="96307"/>
                  </a:lnTo>
                  <a:lnTo>
                    <a:pt x="41082" y="90105"/>
                  </a:lnTo>
                  <a:lnTo>
                    <a:pt x="44378" y="77687"/>
                  </a:lnTo>
                  <a:lnTo>
                    <a:pt x="48264" y="63954"/>
                  </a:lnTo>
                  <a:lnTo>
                    <a:pt x="49805" y="30837"/>
                  </a:lnTo>
                  <a:lnTo>
                    <a:pt x="49893" y="12217"/>
                  </a:lnTo>
                  <a:lnTo>
                    <a:pt x="50689" y="10491"/>
                  </a:lnTo>
                  <a:lnTo>
                    <a:pt x="52014" y="9339"/>
                  </a:lnTo>
                  <a:lnTo>
                    <a:pt x="56051" y="7492"/>
                  </a:lnTo>
                  <a:lnTo>
                    <a:pt x="55588" y="7340"/>
                  </a:lnTo>
                  <a:lnTo>
                    <a:pt x="52733" y="7127"/>
                  </a:lnTo>
                  <a:lnTo>
                    <a:pt x="54599" y="7078"/>
                  </a:lnTo>
                  <a:lnTo>
                    <a:pt x="55414" y="8651"/>
                  </a:lnTo>
                  <a:lnTo>
                    <a:pt x="63177" y="44094"/>
                  </a:lnTo>
                  <a:lnTo>
                    <a:pt x="67681" y="55765"/>
                  </a:lnTo>
                  <a:lnTo>
                    <a:pt x="87106" y="79541"/>
                  </a:lnTo>
                  <a:lnTo>
                    <a:pt x="112153" y="95028"/>
                  </a:lnTo>
                  <a:lnTo>
                    <a:pt x="122409" y="98461"/>
                  </a:lnTo>
                  <a:lnTo>
                    <a:pt x="130016" y="97147"/>
                  </a:lnTo>
                  <a:lnTo>
                    <a:pt x="138689" y="93123"/>
                  </a:lnTo>
                  <a:lnTo>
                    <a:pt x="171385" y="63930"/>
                  </a:lnTo>
                  <a:lnTo>
                    <a:pt x="200892" y="36985"/>
                  </a:lnTo>
                  <a:lnTo>
                    <a:pt x="213054" y="9539"/>
                  </a:lnTo>
                  <a:lnTo>
                    <a:pt x="214106" y="1106"/>
                  </a:lnTo>
                  <a:lnTo>
                    <a:pt x="213346" y="702"/>
                  </a:lnTo>
                  <a:lnTo>
                    <a:pt x="208048" y="0"/>
                  </a:lnTo>
                  <a:lnTo>
                    <a:pt x="200999" y="12204"/>
                  </a:lnTo>
                  <a:lnTo>
                    <a:pt x="200015" y="20158"/>
                  </a:lnTo>
                  <a:lnTo>
                    <a:pt x="206079" y="27372"/>
                  </a:lnTo>
                  <a:lnTo>
                    <a:pt x="207201" y="26945"/>
                  </a:lnTo>
                  <a:lnTo>
                    <a:pt x="212572" y="23342"/>
                  </a:lnTo>
                  <a:lnTo>
                    <a:pt x="219191" y="21129"/>
                  </a:lnTo>
                  <a:lnTo>
                    <a:pt x="226179" y="16592"/>
                  </a:lnTo>
                  <a:lnTo>
                    <a:pt x="234236" y="14498"/>
                  </a:lnTo>
                  <a:lnTo>
                    <a:pt x="241666" y="20360"/>
                  </a:lnTo>
                  <a:lnTo>
                    <a:pt x="248835" y="53427"/>
                  </a:lnTo>
                  <a:lnTo>
                    <a:pt x="251899" y="88201"/>
                  </a:lnTo>
                  <a:lnTo>
                    <a:pt x="256048" y="120436"/>
                  </a:lnTo>
                  <a:lnTo>
                    <a:pt x="257662" y="154644"/>
                  </a:lnTo>
                  <a:lnTo>
                    <a:pt x="263194" y="188665"/>
                  </a:lnTo>
                  <a:lnTo>
                    <a:pt x="263912" y="204169"/>
                  </a:lnTo>
                  <a:lnTo>
                    <a:pt x="261963" y="211861"/>
                  </a:lnTo>
                  <a:lnTo>
                    <a:pt x="254244" y="223267"/>
                  </a:lnTo>
                  <a:lnTo>
                    <a:pt x="249728" y="226171"/>
                  </a:lnTo>
                  <a:lnTo>
                    <a:pt x="247413" y="226946"/>
                  </a:lnTo>
                  <a:lnTo>
                    <a:pt x="245076" y="226667"/>
                  </a:lnTo>
                  <a:lnTo>
                    <a:pt x="240362" y="224243"/>
                  </a:lnTo>
                  <a:lnTo>
                    <a:pt x="222318" y="207868"/>
                  </a:lnTo>
                  <a:lnTo>
                    <a:pt x="210900" y="190876"/>
                  </a:lnTo>
                  <a:lnTo>
                    <a:pt x="207064" y="17848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8" name="SMARTInkShape-1808"/>
            <p:cNvSpPr/>
            <p:nvPr/>
          </p:nvSpPr>
          <p:spPr>
            <a:xfrm>
              <a:off x="1685925" y="4786313"/>
              <a:ext cx="107157" cy="242888"/>
            </a:xfrm>
            <a:custGeom>
              <a:avLst/>
              <a:gdLst/>
              <a:ahLst/>
              <a:cxnLst/>
              <a:rect l="0" t="0" r="0" b="0"/>
              <a:pathLst>
                <a:path w="107157" h="242888">
                  <a:moveTo>
                    <a:pt x="0" y="0"/>
                  </a:moveTo>
                  <a:lnTo>
                    <a:pt x="6151" y="0"/>
                  </a:lnTo>
                  <a:lnTo>
                    <a:pt x="10642" y="3792"/>
                  </a:lnTo>
                  <a:lnTo>
                    <a:pt x="12667" y="7770"/>
                  </a:lnTo>
                  <a:lnTo>
                    <a:pt x="14074" y="25629"/>
                  </a:lnTo>
                  <a:lnTo>
                    <a:pt x="14259" y="57702"/>
                  </a:lnTo>
                  <a:lnTo>
                    <a:pt x="12167" y="92941"/>
                  </a:lnTo>
                  <a:lnTo>
                    <a:pt x="7805" y="127803"/>
                  </a:lnTo>
                  <a:lnTo>
                    <a:pt x="7161" y="163135"/>
                  </a:lnTo>
                  <a:lnTo>
                    <a:pt x="7151" y="167225"/>
                  </a:lnTo>
                  <a:lnTo>
                    <a:pt x="7943" y="168633"/>
                  </a:lnTo>
                  <a:lnTo>
                    <a:pt x="9264" y="169572"/>
                  </a:lnTo>
                  <a:lnTo>
                    <a:pt x="10938" y="170198"/>
                  </a:lnTo>
                  <a:lnTo>
                    <a:pt x="12055" y="169821"/>
                  </a:lnTo>
                  <a:lnTo>
                    <a:pt x="12799" y="168776"/>
                  </a:lnTo>
                  <a:lnTo>
                    <a:pt x="13846" y="163514"/>
                  </a:lnTo>
                  <a:lnTo>
                    <a:pt x="13994" y="161397"/>
                  </a:lnTo>
                  <a:lnTo>
                    <a:pt x="16273" y="156927"/>
                  </a:lnTo>
                  <a:lnTo>
                    <a:pt x="24205" y="143798"/>
                  </a:lnTo>
                  <a:lnTo>
                    <a:pt x="30116" y="129023"/>
                  </a:lnTo>
                  <a:lnTo>
                    <a:pt x="31984" y="126496"/>
                  </a:lnTo>
                  <a:lnTo>
                    <a:pt x="36175" y="123689"/>
                  </a:lnTo>
                  <a:lnTo>
                    <a:pt x="41541" y="121887"/>
                  </a:lnTo>
                  <a:lnTo>
                    <a:pt x="41982" y="122533"/>
                  </a:lnTo>
                  <a:lnTo>
                    <a:pt x="42471" y="125367"/>
                  </a:lnTo>
                  <a:lnTo>
                    <a:pt x="61988" y="160642"/>
                  </a:lnTo>
                  <a:lnTo>
                    <a:pt x="73569" y="188541"/>
                  </a:lnTo>
                  <a:lnTo>
                    <a:pt x="94737" y="222325"/>
                  </a:lnTo>
                  <a:lnTo>
                    <a:pt x="107156" y="24288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69" name="SMARTInkShape-1809"/>
            <p:cNvSpPr/>
            <p:nvPr/>
          </p:nvSpPr>
          <p:spPr>
            <a:xfrm>
              <a:off x="579258" y="5243513"/>
              <a:ext cx="49393" cy="207168"/>
            </a:xfrm>
            <a:custGeom>
              <a:avLst/>
              <a:gdLst/>
              <a:ahLst/>
              <a:cxnLst/>
              <a:rect l="0" t="0" r="0" b="0"/>
              <a:pathLst>
                <a:path w="49393" h="207168">
                  <a:moveTo>
                    <a:pt x="35105" y="0"/>
                  </a:moveTo>
                  <a:lnTo>
                    <a:pt x="28255" y="0"/>
                  </a:lnTo>
                  <a:lnTo>
                    <a:pt x="28048" y="3792"/>
                  </a:lnTo>
                  <a:lnTo>
                    <a:pt x="25883" y="7770"/>
                  </a:lnTo>
                  <a:lnTo>
                    <a:pt x="24194" y="9942"/>
                  </a:lnTo>
                  <a:lnTo>
                    <a:pt x="22318" y="16590"/>
                  </a:lnTo>
                  <a:lnTo>
                    <a:pt x="15311" y="43312"/>
                  </a:lnTo>
                  <a:lnTo>
                    <a:pt x="4050" y="72594"/>
                  </a:lnTo>
                  <a:lnTo>
                    <a:pt x="0" y="107308"/>
                  </a:lnTo>
                  <a:lnTo>
                    <a:pt x="260" y="142101"/>
                  </a:lnTo>
                  <a:lnTo>
                    <a:pt x="11578" y="173554"/>
                  </a:lnTo>
                  <a:lnTo>
                    <a:pt x="19314" y="187243"/>
                  </a:lnTo>
                  <a:lnTo>
                    <a:pt x="39212" y="203707"/>
                  </a:lnTo>
                  <a:lnTo>
                    <a:pt x="49392" y="20716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0" name="SMARTInkShape-1810"/>
            <p:cNvSpPr/>
            <p:nvPr/>
          </p:nvSpPr>
          <p:spPr>
            <a:xfrm>
              <a:off x="707239" y="5257800"/>
              <a:ext cx="71431" cy="128589"/>
            </a:xfrm>
            <a:custGeom>
              <a:avLst/>
              <a:gdLst/>
              <a:ahLst/>
              <a:cxnLst/>
              <a:rect l="0" t="0" r="0" b="0"/>
              <a:pathLst>
                <a:path w="71431" h="128589">
                  <a:moveTo>
                    <a:pt x="14280" y="0"/>
                  </a:moveTo>
                  <a:lnTo>
                    <a:pt x="7430" y="0"/>
                  </a:lnTo>
                  <a:lnTo>
                    <a:pt x="7138" y="33792"/>
                  </a:lnTo>
                  <a:lnTo>
                    <a:pt x="7136" y="68103"/>
                  </a:lnTo>
                  <a:lnTo>
                    <a:pt x="6342" y="87918"/>
                  </a:lnTo>
                  <a:lnTo>
                    <a:pt x="0" y="114252"/>
                  </a:lnTo>
                  <a:lnTo>
                    <a:pt x="787" y="102884"/>
                  </a:lnTo>
                  <a:lnTo>
                    <a:pt x="8062" y="76034"/>
                  </a:lnTo>
                  <a:lnTo>
                    <a:pt x="28273" y="42852"/>
                  </a:lnTo>
                  <a:lnTo>
                    <a:pt x="40435" y="20637"/>
                  </a:lnTo>
                  <a:lnTo>
                    <a:pt x="55730" y="8384"/>
                  </a:lnTo>
                  <a:lnTo>
                    <a:pt x="56201" y="8765"/>
                  </a:lnTo>
                  <a:lnTo>
                    <a:pt x="57018" y="13403"/>
                  </a:lnTo>
                  <a:lnTo>
                    <a:pt x="57929" y="32124"/>
                  </a:lnTo>
                  <a:lnTo>
                    <a:pt x="63292" y="54921"/>
                  </a:lnTo>
                  <a:lnTo>
                    <a:pt x="64199" y="89508"/>
                  </a:lnTo>
                  <a:lnTo>
                    <a:pt x="70985" y="124316"/>
                  </a:lnTo>
                  <a:lnTo>
                    <a:pt x="71430" y="12858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1" name="SMARTInkShape-1811"/>
            <p:cNvSpPr/>
            <p:nvPr/>
          </p:nvSpPr>
          <p:spPr>
            <a:xfrm>
              <a:off x="829763" y="5250655"/>
              <a:ext cx="55704" cy="112855"/>
            </a:xfrm>
            <a:custGeom>
              <a:avLst/>
              <a:gdLst/>
              <a:ahLst/>
              <a:cxnLst/>
              <a:rect l="0" t="0" r="0" b="0"/>
              <a:pathLst>
                <a:path w="55704" h="112855">
                  <a:moveTo>
                    <a:pt x="20343" y="21433"/>
                  </a:moveTo>
                  <a:lnTo>
                    <a:pt x="16551" y="21433"/>
                  </a:lnTo>
                  <a:lnTo>
                    <a:pt x="15434" y="22226"/>
                  </a:lnTo>
                  <a:lnTo>
                    <a:pt x="14689" y="23549"/>
                  </a:lnTo>
                  <a:lnTo>
                    <a:pt x="2583" y="55923"/>
                  </a:lnTo>
                  <a:lnTo>
                    <a:pt x="0" y="69399"/>
                  </a:lnTo>
                  <a:lnTo>
                    <a:pt x="5158" y="93870"/>
                  </a:lnTo>
                  <a:lnTo>
                    <a:pt x="7774" y="99400"/>
                  </a:lnTo>
                  <a:lnTo>
                    <a:pt x="9582" y="101986"/>
                  </a:lnTo>
                  <a:lnTo>
                    <a:pt x="19712" y="109418"/>
                  </a:lnTo>
                  <a:lnTo>
                    <a:pt x="28976" y="112854"/>
                  </a:lnTo>
                  <a:lnTo>
                    <a:pt x="36351" y="111542"/>
                  </a:lnTo>
                  <a:lnTo>
                    <a:pt x="40540" y="110080"/>
                  </a:lnTo>
                  <a:lnTo>
                    <a:pt x="43333" y="108312"/>
                  </a:lnTo>
                  <a:lnTo>
                    <a:pt x="45195" y="106340"/>
                  </a:lnTo>
                  <a:lnTo>
                    <a:pt x="53337" y="93556"/>
                  </a:lnTo>
                  <a:lnTo>
                    <a:pt x="55703" y="67237"/>
                  </a:lnTo>
                  <a:lnTo>
                    <a:pt x="46087" y="34358"/>
                  </a:lnTo>
                  <a:lnTo>
                    <a:pt x="34572" y="9709"/>
                  </a:lnTo>
                  <a:lnTo>
                    <a:pt x="27487"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2" name="SMARTInkShape-1812"/>
            <p:cNvSpPr/>
            <p:nvPr/>
          </p:nvSpPr>
          <p:spPr>
            <a:xfrm>
              <a:off x="921544" y="5136355"/>
              <a:ext cx="50007" cy="250034"/>
            </a:xfrm>
            <a:custGeom>
              <a:avLst/>
              <a:gdLst/>
              <a:ahLst/>
              <a:cxnLst/>
              <a:rect l="0" t="0" r="0" b="0"/>
              <a:pathLst>
                <a:path w="50007" h="250034">
                  <a:moveTo>
                    <a:pt x="0" y="0"/>
                  </a:moveTo>
                  <a:lnTo>
                    <a:pt x="3792" y="3793"/>
                  </a:lnTo>
                  <a:lnTo>
                    <a:pt x="5654" y="9888"/>
                  </a:lnTo>
                  <a:lnTo>
                    <a:pt x="7275" y="17096"/>
                  </a:lnTo>
                  <a:lnTo>
                    <a:pt x="11857" y="27203"/>
                  </a:lnTo>
                  <a:lnTo>
                    <a:pt x="18983" y="59892"/>
                  </a:lnTo>
                  <a:lnTo>
                    <a:pt x="21109" y="93231"/>
                  </a:lnTo>
                  <a:lnTo>
                    <a:pt x="26277" y="122310"/>
                  </a:lnTo>
                  <a:lnTo>
                    <a:pt x="28121" y="155688"/>
                  </a:lnTo>
                  <a:lnTo>
                    <a:pt x="32277" y="185447"/>
                  </a:lnTo>
                  <a:lnTo>
                    <a:pt x="40920" y="219303"/>
                  </a:lnTo>
                  <a:lnTo>
                    <a:pt x="42793" y="229231"/>
                  </a:lnTo>
                  <a:lnTo>
                    <a:pt x="50006" y="25003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3" name="SMARTInkShape-1813"/>
            <p:cNvSpPr/>
            <p:nvPr/>
          </p:nvSpPr>
          <p:spPr>
            <a:xfrm>
              <a:off x="864688" y="5237362"/>
              <a:ext cx="135438" cy="49014"/>
            </a:xfrm>
            <a:custGeom>
              <a:avLst/>
              <a:gdLst/>
              <a:ahLst/>
              <a:cxnLst/>
              <a:rect l="0" t="0" r="0" b="0"/>
              <a:pathLst>
                <a:path w="135438" h="49014">
                  <a:moveTo>
                    <a:pt x="6850" y="6151"/>
                  </a:moveTo>
                  <a:lnTo>
                    <a:pt x="699" y="0"/>
                  </a:lnTo>
                  <a:lnTo>
                    <a:pt x="368" y="462"/>
                  </a:lnTo>
                  <a:lnTo>
                    <a:pt x="0" y="3093"/>
                  </a:lnTo>
                  <a:lnTo>
                    <a:pt x="696" y="4112"/>
                  </a:lnTo>
                  <a:lnTo>
                    <a:pt x="1953" y="4792"/>
                  </a:lnTo>
                  <a:lnTo>
                    <a:pt x="36732" y="18282"/>
                  </a:lnTo>
                  <a:lnTo>
                    <a:pt x="68491" y="27627"/>
                  </a:lnTo>
                  <a:lnTo>
                    <a:pt x="101049" y="36855"/>
                  </a:lnTo>
                  <a:lnTo>
                    <a:pt x="135437" y="4901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4" name="SMARTInkShape-1814"/>
            <p:cNvSpPr/>
            <p:nvPr/>
          </p:nvSpPr>
          <p:spPr>
            <a:xfrm>
              <a:off x="1150438" y="5172227"/>
              <a:ext cx="197264" cy="178282"/>
            </a:xfrm>
            <a:custGeom>
              <a:avLst/>
              <a:gdLst/>
              <a:ahLst/>
              <a:cxnLst/>
              <a:rect l="0" t="0" r="0" b="0"/>
              <a:pathLst>
                <a:path w="197264" h="178282">
                  <a:moveTo>
                    <a:pt x="6850" y="107003"/>
                  </a:moveTo>
                  <a:lnTo>
                    <a:pt x="6056" y="124892"/>
                  </a:lnTo>
                  <a:lnTo>
                    <a:pt x="699" y="147646"/>
                  </a:lnTo>
                  <a:lnTo>
                    <a:pt x="0" y="161821"/>
                  </a:lnTo>
                  <a:lnTo>
                    <a:pt x="1953" y="169202"/>
                  </a:lnTo>
                  <a:lnTo>
                    <a:pt x="6765" y="178281"/>
                  </a:lnTo>
                  <a:lnTo>
                    <a:pt x="11742" y="167004"/>
                  </a:lnTo>
                  <a:lnTo>
                    <a:pt x="19499" y="134471"/>
                  </a:lnTo>
                  <a:lnTo>
                    <a:pt x="26968" y="103508"/>
                  </a:lnTo>
                  <a:lnTo>
                    <a:pt x="32931" y="68713"/>
                  </a:lnTo>
                  <a:lnTo>
                    <a:pt x="34316" y="55325"/>
                  </a:lnTo>
                  <a:lnTo>
                    <a:pt x="36273" y="50327"/>
                  </a:lnTo>
                  <a:lnTo>
                    <a:pt x="46587" y="36601"/>
                  </a:lnTo>
                  <a:lnTo>
                    <a:pt x="49095" y="30038"/>
                  </a:lnTo>
                  <a:lnTo>
                    <a:pt x="50094" y="29500"/>
                  </a:lnTo>
                  <a:lnTo>
                    <a:pt x="53321" y="28901"/>
                  </a:lnTo>
                  <a:lnTo>
                    <a:pt x="54500" y="29536"/>
                  </a:lnTo>
                  <a:lnTo>
                    <a:pt x="55285" y="30752"/>
                  </a:lnTo>
                  <a:lnTo>
                    <a:pt x="55809" y="32357"/>
                  </a:lnTo>
                  <a:lnTo>
                    <a:pt x="60338" y="38408"/>
                  </a:lnTo>
                  <a:lnTo>
                    <a:pt x="91339" y="59391"/>
                  </a:lnTo>
                  <a:lnTo>
                    <a:pt x="125020" y="73668"/>
                  </a:lnTo>
                  <a:lnTo>
                    <a:pt x="145579" y="77489"/>
                  </a:lnTo>
                  <a:lnTo>
                    <a:pt x="163313" y="77356"/>
                  </a:lnTo>
                  <a:lnTo>
                    <a:pt x="171110" y="74512"/>
                  </a:lnTo>
                  <a:lnTo>
                    <a:pt x="177221" y="68486"/>
                  </a:lnTo>
                  <a:lnTo>
                    <a:pt x="183376" y="61310"/>
                  </a:lnTo>
                  <a:lnTo>
                    <a:pt x="194179" y="52808"/>
                  </a:lnTo>
                  <a:lnTo>
                    <a:pt x="197263" y="47727"/>
                  </a:lnTo>
                  <a:lnTo>
                    <a:pt x="196517" y="40707"/>
                  </a:lnTo>
                  <a:lnTo>
                    <a:pt x="191517" y="23543"/>
                  </a:lnTo>
                  <a:lnTo>
                    <a:pt x="176561" y="5693"/>
                  </a:lnTo>
                  <a:lnTo>
                    <a:pt x="169325" y="2446"/>
                  </a:lnTo>
                  <a:lnTo>
                    <a:pt x="141503" y="0"/>
                  </a:lnTo>
                  <a:lnTo>
                    <a:pt x="129650" y="3686"/>
                  </a:lnTo>
                  <a:lnTo>
                    <a:pt x="119876" y="9804"/>
                  </a:lnTo>
                  <a:lnTo>
                    <a:pt x="109462" y="24687"/>
                  </a:lnTo>
                  <a:lnTo>
                    <a:pt x="104578" y="33641"/>
                  </a:lnTo>
                  <a:lnTo>
                    <a:pt x="103995" y="45030"/>
                  </a:lnTo>
                  <a:lnTo>
                    <a:pt x="107278" y="77941"/>
                  </a:lnTo>
                  <a:lnTo>
                    <a:pt x="116755" y="104245"/>
                  </a:lnTo>
                  <a:lnTo>
                    <a:pt x="127432" y="118799"/>
                  </a:lnTo>
                  <a:lnTo>
                    <a:pt x="140650" y="129373"/>
                  </a:lnTo>
                  <a:lnTo>
                    <a:pt x="149925" y="132821"/>
                  </a:lnTo>
                  <a:lnTo>
                    <a:pt x="164012" y="13557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5" name="SMARTInkShape-1815"/>
            <p:cNvSpPr/>
            <p:nvPr/>
          </p:nvSpPr>
          <p:spPr>
            <a:xfrm>
              <a:off x="1351553" y="5143744"/>
              <a:ext cx="104324" cy="241199"/>
            </a:xfrm>
            <a:custGeom>
              <a:avLst/>
              <a:gdLst/>
              <a:ahLst/>
              <a:cxnLst/>
              <a:rect l="0" t="0" r="0" b="0"/>
              <a:pathLst>
                <a:path w="104324" h="241199">
                  <a:moveTo>
                    <a:pt x="41478" y="64051"/>
                  </a:moveTo>
                  <a:lnTo>
                    <a:pt x="41478" y="60258"/>
                  </a:lnTo>
                  <a:lnTo>
                    <a:pt x="39362" y="56279"/>
                  </a:lnTo>
                  <a:lnTo>
                    <a:pt x="36569" y="51865"/>
                  </a:lnTo>
                  <a:lnTo>
                    <a:pt x="23001" y="18520"/>
                  </a:lnTo>
                  <a:lnTo>
                    <a:pt x="20129" y="6022"/>
                  </a:lnTo>
                  <a:lnTo>
                    <a:pt x="18514" y="3933"/>
                  </a:lnTo>
                  <a:lnTo>
                    <a:pt x="14603" y="1612"/>
                  </a:lnTo>
                  <a:lnTo>
                    <a:pt x="5625" y="123"/>
                  </a:lnTo>
                  <a:lnTo>
                    <a:pt x="3289" y="0"/>
                  </a:lnTo>
                  <a:lnTo>
                    <a:pt x="1731" y="713"/>
                  </a:lnTo>
                  <a:lnTo>
                    <a:pt x="693" y="1981"/>
                  </a:lnTo>
                  <a:lnTo>
                    <a:pt x="0" y="3621"/>
                  </a:lnTo>
                  <a:lnTo>
                    <a:pt x="1348" y="9676"/>
                  </a:lnTo>
                  <a:lnTo>
                    <a:pt x="13263" y="33459"/>
                  </a:lnTo>
                  <a:lnTo>
                    <a:pt x="39197" y="68914"/>
                  </a:lnTo>
                  <a:lnTo>
                    <a:pt x="64990" y="100909"/>
                  </a:lnTo>
                  <a:lnTo>
                    <a:pt x="88136" y="130615"/>
                  </a:lnTo>
                  <a:lnTo>
                    <a:pt x="102512" y="154381"/>
                  </a:lnTo>
                  <a:lnTo>
                    <a:pt x="104323" y="162670"/>
                  </a:lnTo>
                  <a:lnTo>
                    <a:pt x="103011" y="171646"/>
                  </a:lnTo>
                  <a:lnTo>
                    <a:pt x="93096" y="202841"/>
                  </a:lnTo>
                  <a:lnTo>
                    <a:pt x="81858" y="222272"/>
                  </a:lnTo>
                  <a:lnTo>
                    <a:pt x="67663" y="237766"/>
                  </a:lnTo>
                  <a:lnTo>
                    <a:pt x="62906" y="240475"/>
                  </a:lnTo>
                  <a:lnTo>
                    <a:pt x="60526" y="241198"/>
                  </a:lnTo>
                  <a:lnTo>
                    <a:pt x="53648" y="239884"/>
                  </a:lnTo>
                  <a:lnTo>
                    <a:pt x="42967" y="234682"/>
                  </a:lnTo>
                  <a:lnTo>
                    <a:pt x="37378" y="231167"/>
                  </a:lnTo>
                  <a:lnTo>
                    <a:pt x="29768" y="228396"/>
                  </a:lnTo>
                  <a:lnTo>
                    <a:pt x="20047" y="22121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6" name="SMARTInkShape-1816"/>
            <p:cNvSpPr/>
            <p:nvPr/>
          </p:nvSpPr>
          <p:spPr>
            <a:xfrm>
              <a:off x="1435894" y="5158635"/>
              <a:ext cx="124300" cy="177710"/>
            </a:xfrm>
            <a:custGeom>
              <a:avLst/>
              <a:gdLst/>
              <a:ahLst/>
              <a:cxnLst/>
              <a:rect l="0" t="0" r="0" b="0"/>
              <a:pathLst>
                <a:path w="124300" h="177710">
                  <a:moveTo>
                    <a:pt x="14287" y="113453"/>
                  </a:moveTo>
                  <a:lnTo>
                    <a:pt x="14287" y="147943"/>
                  </a:lnTo>
                  <a:lnTo>
                    <a:pt x="14287" y="165523"/>
                  </a:lnTo>
                  <a:lnTo>
                    <a:pt x="12171" y="170462"/>
                  </a:lnTo>
                  <a:lnTo>
                    <a:pt x="8136" y="176308"/>
                  </a:lnTo>
                  <a:lnTo>
                    <a:pt x="5468" y="177108"/>
                  </a:lnTo>
                  <a:lnTo>
                    <a:pt x="320" y="177709"/>
                  </a:lnTo>
                  <a:lnTo>
                    <a:pt x="3" y="146372"/>
                  </a:lnTo>
                  <a:lnTo>
                    <a:pt x="0" y="113084"/>
                  </a:lnTo>
                  <a:lnTo>
                    <a:pt x="2116" y="84805"/>
                  </a:lnTo>
                  <a:lnTo>
                    <a:pt x="8069" y="49943"/>
                  </a:lnTo>
                  <a:lnTo>
                    <a:pt x="26546" y="18480"/>
                  </a:lnTo>
                  <a:lnTo>
                    <a:pt x="38116" y="5585"/>
                  </a:lnTo>
                  <a:lnTo>
                    <a:pt x="44192" y="2011"/>
                  </a:lnTo>
                  <a:lnTo>
                    <a:pt x="55868" y="0"/>
                  </a:lnTo>
                  <a:lnTo>
                    <a:pt x="69382" y="3196"/>
                  </a:lnTo>
                  <a:lnTo>
                    <a:pt x="88170" y="12181"/>
                  </a:lnTo>
                  <a:lnTo>
                    <a:pt x="108135" y="29159"/>
                  </a:lnTo>
                  <a:lnTo>
                    <a:pt x="116265" y="40763"/>
                  </a:lnTo>
                  <a:lnTo>
                    <a:pt x="123702" y="61841"/>
                  </a:lnTo>
                  <a:lnTo>
                    <a:pt x="124299" y="72787"/>
                  </a:lnTo>
                  <a:lnTo>
                    <a:pt x="121026" y="88988"/>
                  </a:lnTo>
                  <a:lnTo>
                    <a:pt x="117818" y="94113"/>
                  </a:lnTo>
                  <a:lnTo>
                    <a:pt x="115058" y="95797"/>
                  </a:lnTo>
                  <a:lnTo>
                    <a:pt x="101338" y="98500"/>
                  </a:lnTo>
                  <a:lnTo>
                    <a:pt x="64294" y="9916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7" name="SMARTInkShape-1817"/>
            <p:cNvSpPr/>
            <p:nvPr/>
          </p:nvSpPr>
          <p:spPr>
            <a:xfrm>
              <a:off x="1528763" y="5200765"/>
              <a:ext cx="114261" cy="64181"/>
            </a:xfrm>
            <a:custGeom>
              <a:avLst/>
              <a:gdLst/>
              <a:ahLst/>
              <a:cxnLst/>
              <a:rect l="0" t="0" r="0" b="0"/>
              <a:pathLst>
                <a:path w="114261" h="64181">
                  <a:moveTo>
                    <a:pt x="0" y="14173"/>
                  </a:moveTo>
                  <a:lnTo>
                    <a:pt x="3792" y="14173"/>
                  </a:lnTo>
                  <a:lnTo>
                    <a:pt x="38076" y="28645"/>
                  </a:lnTo>
                  <a:lnTo>
                    <a:pt x="71017" y="40647"/>
                  </a:lnTo>
                  <a:lnTo>
                    <a:pt x="90404" y="42332"/>
                  </a:lnTo>
                  <a:lnTo>
                    <a:pt x="97858" y="40446"/>
                  </a:lnTo>
                  <a:lnTo>
                    <a:pt x="106518" y="37039"/>
                  </a:lnTo>
                  <a:lnTo>
                    <a:pt x="109112" y="36560"/>
                  </a:lnTo>
                  <a:lnTo>
                    <a:pt x="110841" y="35448"/>
                  </a:lnTo>
                  <a:lnTo>
                    <a:pt x="111994" y="33912"/>
                  </a:lnTo>
                  <a:lnTo>
                    <a:pt x="113275" y="30089"/>
                  </a:lnTo>
                  <a:lnTo>
                    <a:pt x="114260" y="15555"/>
                  </a:lnTo>
                  <a:lnTo>
                    <a:pt x="104353" y="4351"/>
                  </a:lnTo>
                  <a:lnTo>
                    <a:pt x="97708" y="1870"/>
                  </a:lnTo>
                  <a:lnTo>
                    <a:pt x="70332" y="0"/>
                  </a:lnTo>
                  <a:lnTo>
                    <a:pt x="58498" y="3712"/>
                  </a:lnTo>
                  <a:lnTo>
                    <a:pt x="45980" y="12077"/>
                  </a:lnTo>
                  <a:lnTo>
                    <a:pt x="38318" y="19813"/>
                  </a:lnTo>
                  <a:lnTo>
                    <a:pt x="33434" y="27527"/>
                  </a:lnTo>
                  <a:lnTo>
                    <a:pt x="30014" y="40795"/>
                  </a:lnTo>
                  <a:lnTo>
                    <a:pt x="29001" y="50989"/>
                  </a:lnTo>
                  <a:lnTo>
                    <a:pt x="30881" y="56464"/>
                  </a:lnTo>
                  <a:lnTo>
                    <a:pt x="35718" y="6418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8" name="SMARTInkShape-1818"/>
            <p:cNvSpPr/>
            <p:nvPr/>
          </p:nvSpPr>
          <p:spPr>
            <a:xfrm>
              <a:off x="1643393" y="5200737"/>
              <a:ext cx="42533" cy="64209"/>
            </a:xfrm>
            <a:custGeom>
              <a:avLst/>
              <a:gdLst/>
              <a:ahLst/>
              <a:cxnLst/>
              <a:rect l="0" t="0" r="0" b="0"/>
              <a:pathLst>
                <a:path w="42533" h="64209">
                  <a:moveTo>
                    <a:pt x="35388" y="7058"/>
                  </a:moveTo>
                  <a:lnTo>
                    <a:pt x="28539" y="207"/>
                  </a:lnTo>
                  <a:lnTo>
                    <a:pt x="24539" y="0"/>
                  </a:lnTo>
                  <a:lnTo>
                    <a:pt x="20512" y="2068"/>
                  </a:lnTo>
                  <a:lnTo>
                    <a:pt x="11459" y="9864"/>
                  </a:lnTo>
                  <a:lnTo>
                    <a:pt x="8878" y="14390"/>
                  </a:lnTo>
                  <a:lnTo>
                    <a:pt x="6937" y="19047"/>
                  </a:lnTo>
                  <a:lnTo>
                    <a:pt x="3429" y="23763"/>
                  </a:lnTo>
                  <a:lnTo>
                    <a:pt x="1340" y="30621"/>
                  </a:lnTo>
                  <a:lnTo>
                    <a:pt x="0" y="44167"/>
                  </a:lnTo>
                  <a:lnTo>
                    <a:pt x="1933" y="49479"/>
                  </a:lnTo>
                  <a:lnTo>
                    <a:pt x="9642" y="59357"/>
                  </a:lnTo>
                  <a:lnTo>
                    <a:pt x="16272" y="62052"/>
                  </a:lnTo>
                  <a:lnTo>
                    <a:pt x="42532" y="6420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79" name="SMARTInkShape-1819"/>
            <p:cNvSpPr/>
            <p:nvPr/>
          </p:nvSpPr>
          <p:spPr>
            <a:xfrm>
              <a:off x="1764506" y="5086383"/>
              <a:ext cx="35720" cy="164273"/>
            </a:xfrm>
            <a:custGeom>
              <a:avLst/>
              <a:gdLst/>
              <a:ahLst/>
              <a:cxnLst/>
              <a:rect l="0" t="0" r="0" b="0"/>
              <a:pathLst>
                <a:path w="35720" h="164273">
                  <a:moveTo>
                    <a:pt x="35719" y="14255"/>
                  </a:moveTo>
                  <a:lnTo>
                    <a:pt x="31927" y="14255"/>
                  </a:lnTo>
                  <a:lnTo>
                    <a:pt x="30809" y="13461"/>
                  </a:lnTo>
                  <a:lnTo>
                    <a:pt x="30065" y="12138"/>
                  </a:lnTo>
                  <a:lnTo>
                    <a:pt x="28869" y="4312"/>
                  </a:lnTo>
                  <a:lnTo>
                    <a:pt x="29565" y="2863"/>
                  </a:lnTo>
                  <a:lnTo>
                    <a:pt x="30823" y="1898"/>
                  </a:lnTo>
                  <a:lnTo>
                    <a:pt x="35634" y="0"/>
                  </a:lnTo>
                  <a:lnTo>
                    <a:pt x="31901" y="3769"/>
                  </a:lnTo>
                  <a:lnTo>
                    <a:pt x="30054" y="9859"/>
                  </a:lnTo>
                  <a:lnTo>
                    <a:pt x="26897" y="22213"/>
                  </a:lnTo>
                  <a:lnTo>
                    <a:pt x="16257" y="50045"/>
                  </a:lnTo>
                  <a:lnTo>
                    <a:pt x="9638" y="79498"/>
                  </a:lnTo>
                  <a:lnTo>
                    <a:pt x="7472" y="114392"/>
                  </a:lnTo>
                  <a:lnTo>
                    <a:pt x="7173" y="147198"/>
                  </a:lnTo>
                  <a:lnTo>
                    <a:pt x="5040" y="154832"/>
                  </a:lnTo>
                  <a:lnTo>
                    <a:pt x="0" y="16427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0" name="SMARTInkShape-1820"/>
            <p:cNvSpPr/>
            <p:nvPr/>
          </p:nvSpPr>
          <p:spPr>
            <a:xfrm>
              <a:off x="1679774" y="5200650"/>
              <a:ext cx="99021" cy="57151"/>
            </a:xfrm>
            <a:custGeom>
              <a:avLst/>
              <a:gdLst/>
              <a:ahLst/>
              <a:cxnLst/>
              <a:rect l="0" t="0" r="0" b="0"/>
              <a:pathLst>
                <a:path w="99021" h="57151">
                  <a:moveTo>
                    <a:pt x="6151" y="0"/>
                  </a:moveTo>
                  <a:lnTo>
                    <a:pt x="0" y="0"/>
                  </a:lnTo>
                  <a:lnTo>
                    <a:pt x="3094" y="0"/>
                  </a:lnTo>
                  <a:lnTo>
                    <a:pt x="4113" y="794"/>
                  </a:lnTo>
                  <a:lnTo>
                    <a:pt x="5245" y="3792"/>
                  </a:lnTo>
                  <a:lnTo>
                    <a:pt x="9982" y="7771"/>
                  </a:lnTo>
                  <a:lnTo>
                    <a:pt x="45194" y="31128"/>
                  </a:lnTo>
                  <a:lnTo>
                    <a:pt x="78026" y="48745"/>
                  </a:lnTo>
                  <a:lnTo>
                    <a:pt x="99020" y="5715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1" name="SMARTInkShape-1821"/>
            <p:cNvSpPr/>
            <p:nvPr/>
          </p:nvSpPr>
          <p:spPr>
            <a:xfrm>
              <a:off x="1843088" y="5007770"/>
              <a:ext cx="46039" cy="385761"/>
            </a:xfrm>
            <a:custGeom>
              <a:avLst/>
              <a:gdLst/>
              <a:ahLst/>
              <a:cxnLst/>
              <a:rect l="0" t="0" r="0" b="0"/>
              <a:pathLst>
                <a:path w="46039" h="385761">
                  <a:moveTo>
                    <a:pt x="0" y="0"/>
                  </a:moveTo>
                  <a:lnTo>
                    <a:pt x="793" y="13771"/>
                  </a:lnTo>
                  <a:lnTo>
                    <a:pt x="9942" y="43734"/>
                  </a:lnTo>
                  <a:lnTo>
                    <a:pt x="19132" y="78106"/>
                  </a:lnTo>
                  <a:lnTo>
                    <a:pt x="26218" y="110807"/>
                  </a:lnTo>
                  <a:lnTo>
                    <a:pt x="33344" y="145631"/>
                  </a:lnTo>
                  <a:lnTo>
                    <a:pt x="40483" y="181085"/>
                  </a:lnTo>
                  <a:lnTo>
                    <a:pt x="46038" y="216726"/>
                  </a:lnTo>
                  <a:lnTo>
                    <a:pt x="43362" y="251628"/>
                  </a:lnTo>
                  <a:lnTo>
                    <a:pt x="37542" y="282430"/>
                  </a:lnTo>
                  <a:lnTo>
                    <a:pt x="29997" y="311665"/>
                  </a:lnTo>
                  <a:lnTo>
                    <a:pt x="18854" y="339642"/>
                  </a:lnTo>
                  <a:lnTo>
                    <a:pt x="5050" y="374396"/>
                  </a:lnTo>
                  <a:lnTo>
                    <a:pt x="0" y="38576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2" name="SMARTInkShape-1822"/>
            <p:cNvSpPr/>
            <p:nvPr/>
          </p:nvSpPr>
          <p:spPr>
            <a:xfrm>
              <a:off x="1678789" y="5229225"/>
              <a:ext cx="14281" cy="150021"/>
            </a:xfrm>
            <a:custGeom>
              <a:avLst/>
              <a:gdLst/>
              <a:ahLst/>
              <a:cxnLst/>
              <a:rect l="0" t="0" r="0" b="0"/>
              <a:pathLst>
                <a:path w="14281" h="150021">
                  <a:moveTo>
                    <a:pt x="14280" y="0"/>
                  </a:moveTo>
                  <a:lnTo>
                    <a:pt x="7223" y="0"/>
                  </a:lnTo>
                  <a:lnTo>
                    <a:pt x="13988" y="0"/>
                  </a:lnTo>
                  <a:lnTo>
                    <a:pt x="14193" y="3792"/>
                  </a:lnTo>
                  <a:lnTo>
                    <a:pt x="13428" y="4910"/>
                  </a:lnTo>
                  <a:lnTo>
                    <a:pt x="12125" y="5654"/>
                  </a:lnTo>
                  <a:lnTo>
                    <a:pt x="8121" y="6850"/>
                  </a:lnTo>
                  <a:lnTo>
                    <a:pt x="7574" y="9130"/>
                  </a:lnTo>
                  <a:lnTo>
                    <a:pt x="7136" y="41489"/>
                  </a:lnTo>
                  <a:lnTo>
                    <a:pt x="7136" y="69243"/>
                  </a:lnTo>
                  <a:lnTo>
                    <a:pt x="1482" y="78920"/>
                  </a:lnTo>
                  <a:lnTo>
                    <a:pt x="0" y="103181"/>
                  </a:lnTo>
                  <a:lnTo>
                    <a:pt x="2112" y="107506"/>
                  </a:lnTo>
                  <a:lnTo>
                    <a:pt x="4903" y="112075"/>
                  </a:lnTo>
                  <a:lnTo>
                    <a:pt x="6695" y="121475"/>
                  </a:lnTo>
                  <a:lnTo>
                    <a:pt x="7110" y="131963"/>
                  </a:lnTo>
                  <a:lnTo>
                    <a:pt x="5008" y="136174"/>
                  </a:lnTo>
                  <a:lnTo>
                    <a:pt x="983" y="141551"/>
                  </a:lnTo>
                  <a:lnTo>
                    <a:pt x="79" y="148910"/>
                  </a:lnTo>
                  <a:lnTo>
                    <a:pt x="844" y="149278"/>
                  </a:lnTo>
                  <a:lnTo>
                    <a:pt x="7136" y="15002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11" name="SMARTInkShape-Group227"/>
          <p:cNvGrpSpPr/>
          <p:nvPr/>
        </p:nvGrpSpPr>
        <p:grpSpPr>
          <a:xfrm>
            <a:off x="232486" y="3836281"/>
            <a:ext cx="1839203" cy="692858"/>
            <a:chOff x="232486" y="3836281"/>
            <a:chExt cx="1839203" cy="692858"/>
          </a:xfrm>
        </p:grpSpPr>
        <p:sp>
          <p:nvSpPr>
            <p:cNvPr id="684" name="SMARTInkShape-1823"/>
            <p:cNvSpPr/>
            <p:nvPr/>
          </p:nvSpPr>
          <p:spPr>
            <a:xfrm>
              <a:off x="350070" y="4079081"/>
              <a:ext cx="21406" cy="214314"/>
            </a:xfrm>
            <a:custGeom>
              <a:avLst/>
              <a:gdLst/>
              <a:ahLst/>
              <a:cxnLst/>
              <a:rect l="0" t="0" r="0" b="0"/>
              <a:pathLst>
                <a:path w="21406" h="214314">
                  <a:moveTo>
                    <a:pt x="7118" y="0"/>
                  </a:moveTo>
                  <a:lnTo>
                    <a:pt x="3325" y="0"/>
                  </a:lnTo>
                  <a:lnTo>
                    <a:pt x="2208" y="1588"/>
                  </a:lnTo>
                  <a:lnTo>
                    <a:pt x="636" y="12201"/>
                  </a:lnTo>
                  <a:lnTo>
                    <a:pt x="61" y="47321"/>
                  </a:lnTo>
                  <a:lnTo>
                    <a:pt x="0" y="74434"/>
                  </a:lnTo>
                  <a:lnTo>
                    <a:pt x="3774" y="102577"/>
                  </a:lnTo>
                  <a:lnTo>
                    <a:pt x="6127" y="134816"/>
                  </a:lnTo>
                  <a:lnTo>
                    <a:pt x="10616" y="165711"/>
                  </a:lnTo>
                  <a:lnTo>
                    <a:pt x="18451" y="201420"/>
                  </a:lnTo>
                  <a:lnTo>
                    <a:pt x="21405" y="21431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5" name="SMARTInkShape-1824"/>
            <p:cNvSpPr/>
            <p:nvPr/>
          </p:nvSpPr>
          <p:spPr>
            <a:xfrm>
              <a:off x="232486" y="3972289"/>
              <a:ext cx="258854" cy="327282"/>
            </a:xfrm>
            <a:custGeom>
              <a:avLst/>
              <a:gdLst/>
              <a:ahLst/>
              <a:cxnLst/>
              <a:rect l="0" t="0" r="0" b="0"/>
              <a:pathLst>
                <a:path w="258854" h="327282">
                  <a:moveTo>
                    <a:pt x="17545" y="135367"/>
                  </a:moveTo>
                  <a:lnTo>
                    <a:pt x="17545" y="131575"/>
                  </a:lnTo>
                  <a:lnTo>
                    <a:pt x="5360" y="98347"/>
                  </a:lnTo>
                  <a:lnTo>
                    <a:pt x="0" y="77832"/>
                  </a:lnTo>
                  <a:lnTo>
                    <a:pt x="2734" y="57465"/>
                  </a:lnTo>
                  <a:lnTo>
                    <a:pt x="13027" y="30995"/>
                  </a:lnTo>
                  <a:lnTo>
                    <a:pt x="23791" y="16424"/>
                  </a:lnTo>
                  <a:lnTo>
                    <a:pt x="40827" y="5845"/>
                  </a:lnTo>
                  <a:lnTo>
                    <a:pt x="57164" y="1476"/>
                  </a:lnTo>
                  <a:lnTo>
                    <a:pt x="87519" y="0"/>
                  </a:lnTo>
                  <a:lnTo>
                    <a:pt x="117269" y="1825"/>
                  </a:lnTo>
                  <a:lnTo>
                    <a:pt x="138903" y="9545"/>
                  </a:lnTo>
                  <a:lnTo>
                    <a:pt x="173903" y="30957"/>
                  </a:lnTo>
                  <a:lnTo>
                    <a:pt x="204591" y="59199"/>
                  </a:lnTo>
                  <a:lnTo>
                    <a:pt x="211272" y="68707"/>
                  </a:lnTo>
                  <a:lnTo>
                    <a:pt x="212578" y="73464"/>
                  </a:lnTo>
                  <a:lnTo>
                    <a:pt x="210867" y="97268"/>
                  </a:lnTo>
                  <a:lnTo>
                    <a:pt x="206389" y="106793"/>
                  </a:lnTo>
                  <a:lnTo>
                    <a:pt x="199107" y="115524"/>
                  </a:lnTo>
                  <a:lnTo>
                    <a:pt x="190579" y="122050"/>
                  </a:lnTo>
                  <a:lnTo>
                    <a:pt x="181497" y="125480"/>
                  </a:lnTo>
                  <a:lnTo>
                    <a:pt x="152289" y="132772"/>
                  </a:lnTo>
                  <a:lnTo>
                    <a:pt x="121220" y="135025"/>
                  </a:lnTo>
                  <a:lnTo>
                    <a:pt x="95269" y="135337"/>
                  </a:lnTo>
                  <a:lnTo>
                    <a:pt x="89660" y="133237"/>
                  </a:lnTo>
                  <a:lnTo>
                    <a:pt x="83384" y="129214"/>
                  </a:lnTo>
                  <a:lnTo>
                    <a:pt x="83663" y="128884"/>
                  </a:lnTo>
                  <a:lnTo>
                    <a:pt x="95710" y="128311"/>
                  </a:lnTo>
                  <a:lnTo>
                    <a:pt x="126285" y="138174"/>
                  </a:lnTo>
                  <a:lnTo>
                    <a:pt x="160629" y="157482"/>
                  </a:lnTo>
                  <a:lnTo>
                    <a:pt x="192829" y="179776"/>
                  </a:lnTo>
                  <a:lnTo>
                    <a:pt x="223266" y="207110"/>
                  </a:lnTo>
                  <a:lnTo>
                    <a:pt x="243272" y="235440"/>
                  </a:lnTo>
                  <a:lnTo>
                    <a:pt x="256879" y="270313"/>
                  </a:lnTo>
                  <a:lnTo>
                    <a:pt x="258853" y="281597"/>
                  </a:lnTo>
                  <a:lnTo>
                    <a:pt x="257614" y="291904"/>
                  </a:lnTo>
                  <a:lnTo>
                    <a:pt x="256172" y="296875"/>
                  </a:lnTo>
                  <a:lnTo>
                    <a:pt x="250337" y="304515"/>
                  </a:lnTo>
                  <a:lnTo>
                    <a:pt x="233656" y="315888"/>
                  </a:lnTo>
                  <a:lnTo>
                    <a:pt x="215986" y="323352"/>
                  </a:lnTo>
                  <a:lnTo>
                    <a:pt x="183773" y="327281"/>
                  </a:lnTo>
                  <a:lnTo>
                    <a:pt x="153656" y="325941"/>
                  </a:lnTo>
                  <a:lnTo>
                    <a:pt x="118401" y="316038"/>
                  </a:lnTo>
                  <a:lnTo>
                    <a:pt x="107085" y="311444"/>
                  </a:lnTo>
                  <a:lnTo>
                    <a:pt x="98880" y="304641"/>
                  </a:lnTo>
                  <a:lnTo>
                    <a:pt x="87145" y="287337"/>
                  </a:lnTo>
                  <a:lnTo>
                    <a:pt x="83411" y="277145"/>
                  </a:lnTo>
                  <a:lnTo>
                    <a:pt x="81839" y="26395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6" name="SMARTInkShape-1825"/>
            <p:cNvSpPr/>
            <p:nvPr/>
          </p:nvSpPr>
          <p:spPr>
            <a:xfrm>
              <a:off x="442913" y="4114800"/>
              <a:ext cx="91768" cy="113847"/>
            </a:xfrm>
            <a:custGeom>
              <a:avLst/>
              <a:gdLst/>
              <a:ahLst/>
              <a:cxnLst/>
              <a:rect l="0" t="0" r="0" b="0"/>
              <a:pathLst>
                <a:path w="91768" h="113847">
                  <a:moveTo>
                    <a:pt x="0" y="21431"/>
                  </a:moveTo>
                  <a:lnTo>
                    <a:pt x="16999" y="21431"/>
                  </a:lnTo>
                  <a:lnTo>
                    <a:pt x="18476" y="20638"/>
                  </a:lnTo>
                  <a:lnTo>
                    <a:pt x="19461" y="19315"/>
                  </a:lnTo>
                  <a:lnTo>
                    <a:pt x="20118" y="17639"/>
                  </a:lnTo>
                  <a:lnTo>
                    <a:pt x="20555" y="17316"/>
                  </a:lnTo>
                  <a:lnTo>
                    <a:pt x="20847" y="17894"/>
                  </a:lnTo>
                  <a:lnTo>
                    <a:pt x="21315" y="20732"/>
                  </a:lnTo>
                  <a:lnTo>
                    <a:pt x="8427" y="51206"/>
                  </a:lnTo>
                  <a:lnTo>
                    <a:pt x="7524" y="62974"/>
                  </a:lnTo>
                  <a:lnTo>
                    <a:pt x="11048" y="76515"/>
                  </a:lnTo>
                  <a:lnTo>
                    <a:pt x="21631" y="97937"/>
                  </a:lnTo>
                  <a:lnTo>
                    <a:pt x="27076" y="103853"/>
                  </a:lnTo>
                  <a:lnTo>
                    <a:pt x="34788" y="109127"/>
                  </a:lnTo>
                  <a:lnTo>
                    <a:pt x="51847" y="112768"/>
                  </a:lnTo>
                  <a:lnTo>
                    <a:pt x="68190" y="113846"/>
                  </a:lnTo>
                  <a:lnTo>
                    <a:pt x="72447" y="112410"/>
                  </a:lnTo>
                  <a:lnTo>
                    <a:pt x="87612" y="98166"/>
                  </a:lnTo>
                  <a:lnTo>
                    <a:pt x="90532" y="86757"/>
                  </a:lnTo>
                  <a:lnTo>
                    <a:pt x="91767" y="55052"/>
                  </a:lnTo>
                  <a:lnTo>
                    <a:pt x="82885" y="21155"/>
                  </a:lnTo>
                  <a:lnTo>
                    <a:pt x="71437"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7" name="SMARTInkShape-1826"/>
            <p:cNvSpPr/>
            <p:nvPr/>
          </p:nvSpPr>
          <p:spPr>
            <a:xfrm>
              <a:off x="542925" y="3936206"/>
              <a:ext cx="64295" cy="342901"/>
            </a:xfrm>
            <a:custGeom>
              <a:avLst/>
              <a:gdLst/>
              <a:ahLst/>
              <a:cxnLst/>
              <a:rect l="0" t="0" r="0" b="0"/>
              <a:pathLst>
                <a:path w="64295" h="342901">
                  <a:moveTo>
                    <a:pt x="0" y="0"/>
                  </a:moveTo>
                  <a:lnTo>
                    <a:pt x="16793" y="16793"/>
                  </a:lnTo>
                  <a:lnTo>
                    <a:pt x="19370" y="23603"/>
                  </a:lnTo>
                  <a:lnTo>
                    <a:pt x="21250" y="57968"/>
                  </a:lnTo>
                  <a:lnTo>
                    <a:pt x="21395" y="89679"/>
                  </a:lnTo>
                  <a:lnTo>
                    <a:pt x="21421" y="117148"/>
                  </a:lnTo>
                  <a:lnTo>
                    <a:pt x="17636" y="149187"/>
                  </a:lnTo>
                  <a:lnTo>
                    <a:pt x="15280" y="180023"/>
                  </a:lnTo>
                  <a:lnTo>
                    <a:pt x="18374" y="209268"/>
                  </a:lnTo>
                  <a:lnTo>
                    <a:pt x="24318" y="241834"/>
                  </a:lnTo>
                  <a:lnTo>
                    <a:pt x="33437" y="276987"/>
                  </a:lnTo>
                  <a:lnTo>
                    <a:pt x="41305" y="298764"/>
                  </a:lnTo>
                  <a:lnTo>
                    <a:pt x="61737" y="333426"/>
                  </a:lnTo>
                  <a:lnTo>
                    <a:pt x="64294" y="3429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8" name="SMARTInkShape-1827"/>
            <p:cNvSpPr/>
            <p:nvPr/>
          </p:nvSpPr>
          <p:spPr>
            <a:xfrm>
              <a:off x="480032" y="3859872"/>
              <a:ext cx="284350" cy="362085"/>
            </a:xfrm>
            <a:custGeom>
              <a:avLst/>
              <a:gdLst/>
              <a:ahLst/>
              <a:cxnLst/>
              <a:rect l="0" t="0" r="0" b="0"/>
              <a:pathLst>
                <a:path w="284350" h="362085">
                  <a:moveTo>
                    <a:pt x="27174" y="226353"/>
                  </a:moveTo>
                  <a:lnTo>
                    <a:pt x="23382" y="222561"/>
                  </a:lnTo>
                  <a:lnTo>
                    <a:pt x="19403" y="220699"/>
                  </a:lnTo>
                  <a:lnTo>
                    <a:pt x="17231" y="220202"/>
                  </a:lnTo>
                  <a:lnTo>
                    <a:pt x="10382" y="215711"/>
                  </a:lnTo>
                  <a:lnTo>
                    <a:pt x="0" y="206235"/>
                  </a:lnTo>
                  <a:lnTo>
                    <a:pt x="327" y="205797"/>
                  </a:lnTo>
                  <a:lnTo>
                    <a:pt x="32956" y="198805"/>
                  </a:lnTo>
                  <a:lnTo>
                    <a:pt x="68327" y="191484"/>
                  </a:lnTo>
                  <a:lnTo>
                    <a:pt x="96430" y="179950"/>
                  </a:lnTo>
                  <a:lnTo>
                    <a:pt x="124864" y="166478"/>
                  </a:lnTo>
                  <a:lnTo>
                    <a:pt x="153398" y="151639"/>
                  </a:lnTo>
                  <a:lnTo>
                    <a:pt x="187251" y="127810"/>
                  </a:lnTo>
                  <a:lnTo>
                    <a:pt x="198332" y="116675"/>
                  </a:lnTo>
                  <a:lnTo>
                    <a:pt x="214627" y="83146"/>
                  </a:lnTo>
                  <a:lnTo>
                    <a:pt x="215526" y="69043"/>
                  </a:lnTo>
                  <a:lnTo>
                    <a:pt x="211669" y="33452"/>
                  </a:lnTo>
                  <a:lnTo>
                    <a:pt x="199555" y="9126"/>
                  </a:lnTo>
                  <a:lnTo>
                    <a:pt x="196863" y="5335"/>
                  </a:lnTo>
                  <a:lnTo>
                    <a:pt x="193481" y="2808"/>
                  </a:lnTo>
                  <a:lnTo>
                    <a:pt x="185491" y="0"/>
                  </a:lnTo>
                  <a:lnTo>
                    <a:pt x="181931" y="44"/>
                  </a:lnTo>
                  <a:lnTo>
                    <a:pt x="175859" y="2211"/>
                  </a:lnTo>
                  <a:lnTo>
                    <a:pt x="170515" y="7936"/>
                  </a:lnTo>
                  <a:lnTo>
                    <a:pt x="160616" y="28340"/>
                  </a:lnTo>
                  <a:lnTo>
                    <a:pt x="150747" y="62312"/>
                  </a:lnTo>
                  <a:lnTo>
                    <a:pt x="145246" y="94466"/>
                  </a:lnTo>
                  <a:lnTo>
                    <a:pt x="142592" y="122012"/>
                  </a:lnTo>
                  <a:lnTo>
                    <a:pt x="145598" y="150282"/>
                  </a:lnTo>
                  <a:lnTo>
                    <a:pt x="147723" y="178766"/>
                  </a:lnTo>
                  <a:lnTo>
                    <a:pt x="152145" y="207314"/>
                  </a:lnTo>
                  <a:lnTo>
                    <a:pt x="159957" y="239702"/>
                  </a:lnTo>
                  <a:lnTo>
                    <a:pt x="162517" y="272443"/>
                  </a:lnTo>
                  <a:lnTo>
                    <a:pt x="169745" y="300707"/>
                  </a:lnTo>
                  <a:lnTo>
                    <a:pt x="170640" y="301322"/>
                  </a:lnTo>
                  <a:lnTo>
                    <a:pt x="172031" y="300939"/>
                  </a:lnTo>
                  <a:lnTo>
                    <a:pt x="176173" y="298413"/>
                  </a:lnTo>
                  <a:lnTo>
                    <a:pt x="176740" y="295950"/>
                  </a:lnTo>
                  <a:lnTo>
                    <a:pt x="179270" y="275571"/>
                  </a:lnTo>
                  <a:lnTo>
                    <a:pt x="189373" y="253237"/>
                  </a:lnTo>
                  <a:lnTo>
                    <a:pt x="201042" y="238663"/>
                  </a:lnTo>
                  <a:lnTo>
                    <a:pt x="205784" y="235793"/>
                  </a:lnTo>
                  <a:lnTo>
                    <a:pt x="208160" y="235028"/>
                  </a:lnTo>
                  <a:lnTo>
                    <a:pt x="217150" y="238410"/>
                  </a:lnTo>
                  <a:lnTo>
                    <a:pt x="222881" y="241535"/>
                  </a:lnTo>
                  <a:lnTo>
                    <a:pt x="226702" y="245206"/>
                  </a:lnTo>
                  <a:lnTo>
                    <a:pt x="233666" y="257162"/>
                  </a:lnTo>
                  <a:lnTo>
                    <a:pt x="240921" y="263329"/>
                  </a:lnTo>
                  <a:lnTo>
                    <a:pt x="245204" y="272949"/>
                  </a:lnTo>
                  <a:lnTo>
                    <a:pt x="253883" y="299723"/>
                  </a:lnTo>
                  <a:lnTo>
                    <a:pt x="270090" y="333483"/>
                  </a:lnTo>
                  <a:lnTo>
                    <a:pt x="284349" y="36208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89" name="SMARTInkShape-1828"/>
            <p:cNvSpPr/>
            <p:nvPr/>
          </p:nvSpPr>
          <p:spPr>
            <a:xfrm>
              <a:off x="928688" y="3921919"/>
              <a:ext cx="14288" cy="257176"/>
            </a:xfrm>
            <a:custGeom>
              <a:avLst/>
              <a:gdLst/>
              <a:ahLst/>
              <a:cxnLst/>
              <a:rect l="0" t="0" r="0" b="0"/>
              <a:pathLst>
                <a:path w="14288" h="257176">
                  <a:moveTo>
                    <a:pt x="14287" y="0"/>
                  </a:moveTo>
                  <a:lnTo>
                    <a:pt x="14287" y="6151"/>
                  </a:lnTo>
                  <a:lnTo>
                    <a:pt x="8633" y="22555"/>
                  </a:lnTo>
                  <a:lnTo>
                    <a:pt x="2430" y="51888"/>
                  </a:lnTo>
                  <a:lnTo>
                    <a:pt x="480" y="86567"/>
                  </a:lnTo>
                  <a:lnTo>
                    <a:pt x="142" y="114549"/>
                  </a:lnTo>
                  <a:lnTo>
                    <a:pt x="42" y="142949"/>
                  </a:lnTo>
                  <a:lnTo>
                    <a:pt x="8" y="177197"/>
                  </a:lnTo>
                  <a:lnTo>
                    <a:pt x="1" y="206893"/>
                  </a:lnTo>
                  <a:lnTo>
                    <a:pt x="0" y="239058"/>
                  </a:lnTo>
                  <a:lnTo>
                    <a:pt x="2116" y="247271"/>
                  </a:lnTo>
                  <a:lnTo>
                    <a:pt x="7143" y="25717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0" name="SMARTInkShape-1829"/>
            <p:cNvSpPr/>
            <p:nvPr/>
          </p:nvSpPr>
          <p:spPr>
            <a:xfrm>
              <a:off x="835819" y="4015817"/>
              <a:ext cx="228601" cy="113272"/>
            </a:xfrm>
            <a:custGeom>
              <a:avLst/>
              <a:gdLst/>
              <a:ahLst/>
              <a:cxnLst/>
              <a:rect l="0" t="0" r="0" b="0"/>
              <a:pathLst>
                <a:path w="228601" h="113272">
                  <a:moveTo>
                    <a:pt x="0" y="70408"/>
                  </a:moveTo>
                  <a:lnTo>
                    <a:pt x="0" y="64257"/>
                  </a:lnTo>
                  <a:lnTo>
                    <a:pt x="16792" y="40347"/>
                  </a:lnTo>
                  <a:lnTo>
                    <a:pt x="37624" y="30103"/>
                  </a:lnTo>
                  <a:lnTo>
                    <a:pt x="71688" y="18044"/>
                  </a:lnTo>
                  <a:lnTo>
                    <a:pt x="105765" y="9294"/>
                  </a:lnTo>
                  <a:lnTo>
                    <a:pt x="140954" y="6742"/>
                  </a:lnTo>
                  <a:lnTo>
                    <a:pt x="161620" y="4184"/>
                  </a:lnTo>
                  <a:lnTo>
                    <a:pt x="179033" y="0"/>
                  </a:lnTo>
                  <a:lnTo>
                    <a:pt x="181268" y="451"/>
                  </a:lnTo>
                  <a:lnTo>
                    <a:pt x="182758" y="1545"/>
                  </a:lnTo>
                  <a:lnTo>
                    <a:pt x="185149" y="5212"/>
                  </a:lnTo>
                  <a:lnTo>
                    <a:pt x="181770" y="9639"/>
                  </a:lnTo>
                  <a:lnTo>
                    <a:pt x="149697" y="37237"/>
                  </a:lnTo>
                  <a:lnTo>
                    <a:pt x="139428" y="46733"/>
                  </a:lnTo>
                  <a:lnTo>
                    <a:pt x="124734" y="67307"/>
                  </a:lnTo>
                  <a:lnTo>
                    <a:pt x="122418" y="74957"/>
                  </a:lnTo>
                  <a:lnTo>
                    <a:pt x="121877" y="79838"/>
                  </a:lnTo>
                  <a:lnTo>
                    <a:pt x="122526" y="81457"/>
                  </a:lnTo>
                  <a:lnTo>
                    <a:pt x="123753" y="82537"/>
                  </a:lnTo>
                  <a:lnTo>
                    <a:pt x="125364" y="83256"/>
                  </a:lnTo>
                  <a:lnTo>
                    <a:pt x="127232" y="82943"/>
                  </a:lnTo>
                  <a:lnTo>
                    <a:pt x="146287" y="71633"/>
                  </a:lnTo>
                  <a:lnTo>
                    <a:pt x="181648" y="44401"/>
                  </a:lnTo>
                  <a:lnTo>
                    <a:pt x="185319" y="37920"/>
                  </a:lnTo>
                  <a:lnTo>
                    <a:pt x="192539" y="34816"/>
                  </a:lnTo>
                  <a:lnTo>
                    <a:pt x="188987" y="38519"/>
                  </a:lnTo>
                  <a:lnTo>
                    <a:pt x="188698" y="40418"/>
                  </a:lnTo>
                  <a:lnTo>
                    <a:pt x="198970" y="75600"/>
                  </a:lnTo>
                  <a:lnTo>
                    <a:pt x="203504" y="89585"/>
                  </a:lnTo>
                  <a:lnTo>
                    <a:pt x="209773" y="96923"/>
                  </a:lnTo>
                  <a:lnTo>
                    <a:pt x="228600" y="11327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1" name="SMARTInkShape-1830"/>
            <p:cNvSpPr/>
            <p:nvPr/>
          </p:nvSpPr>
          <p:spPr>
            <a:xfrm>
              <a:off x="1093435" y="3879056"/>
              <a:ext cx="20991" cy="250033"/>
            </a:xfrm>
            <a:custGeom>
              <a:avLst/>
              <a:gdLst/>
              <a:ahLst/>
              <a:cxnLst/>
              <a:rect l="0" t="0" r="0" b="0"/>
              <a:pathLst>
                <a:path w="20991" h="250033">
                  <a:moveTo>
                    <a:pt x="6703" y="0"/>
                  </a:moveTo>
                  <a:lnTo>
                    <a:pt x="2910" y="0"/>
                  </a:lnTo>
                  <a:lnTo>
                    <a:pt x="1793" y="794"/>
                  </a:lnTo>
                  <a:lnTo>
                    <a:pt x="1048" y="2117"/>
                  </a:lnTo>
                  <a:lnTo>
                    <a:pt x="0" y="9888"/>
                  </a:lnTo>
                  <a:lnTo>
                    <a:pt x="411" y="32111"/>
                  </a:lnTo>
                  <a:lnTo>
                    <a:pt x="5224" y="59966"/>
                  </a:lnTo>
                  <a:lnTo>
                    <a:pt x="6265" y="86559"/>
                  </a:lnTo>
                  <a:lnTo>
                    <a:pt x="6573" y="114548"/>
                  </a:lnTo>
                  <a:lnTo>
                    <a:pt x="8781" y="142949"/>
                  </a:lnTo>
                  <a:lnTo>
                    <a:pt x="12846" y="177198"/>
                  </a:lnTo>
                  <a:lnTo>
                    <a:pt x="13714" y="212012"/>
                  </a:lnTo>
                  <a:lnTo>
                    <a:pt x="14581" y="222815"/>
                  </a:lnTo>
                  <a:lnTo>
                    <a:pt x="20990" y="25003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2" name="SMARTInkShape-1831"/>
            <p:cNvSpPr/>
            <p:nvPr/>
          </p:nvSpPr>
          <p:spPr>
            <a:xfrm>
              <a:off x="1150172" y="3907631"/>
              <a:ext cx="92842" cy="235745"/>
            </a:xfrm>
            <a:custGeom>
              <a:avLst/>
              <a:gdLst/>
              <a:ahLst/>
              <a:cxnLst/>
              <a:rect l="0" t="0" r="0" b="0"/>
              <a:pathLst>
                <a:path w="92842" h="235745">
                  <a:moveTo>
                    <a:pt x="28547" y="0"/>
                  </a:moveTo>
                  <a:lnTo>
                    <a:pt x="28547" y="9943"/>
                  </a:lnTo>
                  <a:lnTo>
                    <a:pt x="22065" y="44901"/>
                  </a:lnTo>
                  <a:lnTo>
                    <a:pt x="19417" y="77338"/>
                  </a:lnTo>
                  <a:lnTo>
                    <a:pt x="15278" y="110704"/>
                  </a:lnTo>
                  <a:lnTo>
                    <a:pt x="13667" y="141371"/>
                  </a:lnTo>
                  <a:lnTo>
                    <a:pt x="7001" y="173490"/>
                  </a:lnTo>
                  <a:lnTo>
                    <a:pt x="0" y="192807"/>
                  </a:lnTo>
                  <a:lnTo>
                    <a:pt x="5681" y="186369"/>
                  </a:lnTo>
                  <a:lnTo>
                    <a:pt x="21486" y="155066"/>
                  </a:lnTo>
                  <a:lnTo>
                    <a:pt x="49759" y="124793"/>
                  </a:lnTo>
                  <a:lnTo>
                    <a:pt x="67111" y="112382"/>
                  </a:lnTo>
                  <a:lnTo>
                    <a:pt x="77279" y="106588"/>
                  </a:lnTo>
                  <a:lnTo>
                    <a:pt x="82749" y="102935"/>
                  </a:lnTo>
                  <a:lnTo>
                    <a:pt x="91355" y="100398"/>
                  </a:lnTo>
                  <a:lnTo>
                    <a:pt x="91850" y="101063"/>
                  </a:lnTo>
                  <a:lnTo>
                    <a:pt x="92400" y="103919"/>
                  </a:lnTo>
                  <a:lnTo>
                    <a:pt x="90528" y="107834"/>
                  </a:lnTo>
                  <a:lnTo>
                    <a:pt x="64248" y="143508"/>
                  </a:lnTo>
                  <a:lnTo>
                    <a:pt x="53151" y="166771"/>
                  </a:lnTo>
                  <a:lnTo>
                    <a:pt x="51388" y="176250"/>
                  </a:lnTo>
                  <a:lnTo>
                    <a:pt x="52721" y="185754"/>
                  </a:lnTo>
                  <a:lnTo>
                    <a:pt x="60045" y="204791"/>
                  </a:lnTo>
                  <a:lnTo>
                    <a:pt x="66623" y="212197"/>
                  </a:lnTo>
                  <a:lnTo>
                    <a:pt x="92841" y="23574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3" name="SMARTInkShape-1832"/>
            <p:cNvSpPr/>
            <p:nvPr/>
          </p:nvSpPr>
          <p:spPr>
            <a:xfrm>
              <a:off x="1353475" y="4043363"/>
              <a:ext cx="110995" cy="85497"/>
            </a:xfrm>
            <a:custGeom>
              <a:avLst/>
              <a:gdLst/>
              <a:ahLst/>
              <a:cxnLst/>
              <a:rect l="0" t="0" r="0" b="0"/>
              <a:pathLst>
                <a:path w="110995" h="85497">
                  <a:moveTo>
                    <a:pt x="46700" y="0"/>
                  </a:moveTo>
                  <a:lnTo>
                    <a:pt x="35851" y="0"/>
                  </a:lnTo>
                  <a:lnTo>
                    <a:pt x="31824" y="2116"/>
                  </a:lnTo>
                  <a:lnTo>
                    <a:pt x="27389" y="6496"/>
                  </a:lnTo>
                  <a:lnTo>
                    <a:pt x="7006" y="38075"/>
                  </a:lnTo>
                  <a:lnTo>
                    <a:pt x="3983" y="46912"/>
                  </a:lnTo>
                  <a:lnTo>
                    <a:pt x="462" y="52070"/>
                  </a:lnTo>
                  <a:lnTo>
                    <a:pt x="0" y="53763"/>
                  </a:lnTo>
                  <a:lnTo>
                    <a:pt x="485" y="54892"/>
                  </a:lnTo>
                  <a:lnTo>
                    <a:pt x="3175" y="56704"/>
                  </a:lnTo>
                  <a:lnTo>
                    <a:pt x="7434" y="57018"/>
                  </a:lnTo>
                  <a:lnTo>
                    <a:pt x="11521" y="54974"/>
                  </a:lnTo>
                  <a:lnTo>
                    <a:pt x="13723" y="53318"/>
                  </a:lnTo>
                  <a:lnTo>
                    <a:pt x="36388" y="23983"/>
                  </a:lnTo>
                  <a:lnTo>
                    <a:pt x="41047" y="14321"/>
                  </a:lnTo>
                  <a:lnTo>
                    <a:pt x="46369" y="7563"/>
                  </a:lnTo>
                  <a:lnTo>
                    <a:pt x="47474" y="19353"/>
                  </a:lnTo>
                  <a:lnTo>
                    <a:pt x="51604" y="27077"/>
                  </a:lnTo>
                  <a:lnTo>
                    <a:pt x="59350" y="56789"/>
                  </a:lnTo>
                  <a:lnTo>
                    <a:pt x="70610" y="76936"/>
                  </a:lnTo>
                  <a:lnTo>
                    <a:pt x="73753" y="79866"/>
                  </a:lnTo>
                  <a:lnTo>
                    <a:pt x="81478" y="83121"/>
                  </a:lnTo>
                  <a:lnTo>
                    <a:pt x="98796" y="85496"/>
                  </a:lnTo>
                  <a:lnTo>
                    <a:pt x="103720" y="83506"/>
                  </a:lnTo>
                  <a:lnTo>
                    <a:pt x="110994" y="7858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4" name="SMARTInkShape-1833"/>
            <p:cNvSpPr/>
            <p:nvPr/>
          </p:nvSpPr>
          <p:spPr>
            <a:xfrm>
              <a:off x="1487414" y="3886200"/>
              <a:ext cx="269950" cy="227021"/>
            </a:xfrm>
            <a:custGeom>
              <a:avLst/>
              <a:gdLst/>
              <a:ahLst/>
              <a:cxnLst/>
              <a:rect l="0" t="0" r="0" b="0"/>
              <a:pathLst>
                <a:path w="269950" h="227021">
                  <a:moveTo>
                    <a:pt x="19917" y="0"/>
                  </a:moveTo>
                  <a:lnTo>
                    <a:pt x="16125" y="0"/>
                  </a:lnTo>
                  <a:lnTo>
                    <a:pt x="15008" y="794"/>
                  </a:lnTo>
                  <a:lnTo>
                    <a:pt x="14263" y="2117"/>
                  </a:lnTo>
                  <a:lnTo>
                    <a:pt x="13068" y="6151"/>
                  </a:lnTo>
                  <a:lnTo>
                    <a:pt x="12785" y="38168"/>
                  </a:lnTo>
                  <a:lnTo>
                    <a:pt x="10660" y="57876"/>
                  </a:lnTo>
                  <a:lnTo>
                    <a:pt x="6623" y="85868"/>
                  </a:lnTo>
                  <a:lnTo>
                    <a:pt x="916" y="119238"/>
                  </a:lnTo>
                  <a:lnTo>
                    <a:pt x="0" y="143015"/>
                  </a:lnTo>
                  <a:lnTo>
                    <a:pt x="6399" y="176975"/>
                  </a:lnTo>
                  <a:lnTo>
                    <a:pt x="17637" y="207602"/>
                  </a:lnTo>
                  <a:lnTo>
                    <a:pt x="22344" y="214770"/>
                  </a:lnTo>
                  <a:lnTo>
                    <a:pt x="33248" y="223267"/>
                  </a:lnTo>
                  <a:lnTo>
                    <a:pt x="46533" y="227020"/>
                  </a:lnTo>
                  <a:lnTo>
                    <a:pt x="55824" y="225781"/>
                  </a:lnTo>
                  <a:lnTo>
                    <a:pt x="64451" y="222585"/>
                  </a:lnTo>
                  <a:lnTo>
                    <a:pt x="70931" y="218518"/>
                  </a:lnTo>
                  <a:lnTo>
                    <a:pt x="86472" y="198588"/>
                  </a:lnTo>
                  <a:lnTo>
                    <a:pt x="89184" y="191184"/>
                  </a:lnTo>
                  <a:lnTo>
                    <a:pt x="89908" y="186987"/>
                  </a:lnTo>
                  <a:lnTo>
                    <a:pt x="88595" y="178091"/>
                  </a:lnTo>
                  <a:lnTo>
                    <a:pt x="81285" y="159445"/>
                  </a:lnTo>
                  <a:lnTo>
                    <a:pt x="57551" y="130960"/>
                  </a:lnTo>
                  <a:lnTo>
                    <a:pt x="22214" y="102184"/>
                  </a:lnTo>
                  <a:lnTo>
                    <a:pt x="21449" y="101460"/>
                  </a:lnTo>
                  <a:lnTo>
                    <a:pt x="21732" y="100978"/>
                  </a:lnTo>
                  <a:lnTo>
                    <a:pt x="24163" y="100442"/>
                  </a:lnTo>
                  <a:lnTo>
                    <a:pt x="33787" y="100140"/>
                  </a:lnTo>
                  <a:lnTo>
                    <a:pt x="64363" y="109967"/>
                  </a:lnTo>
                  <a:lnTo>
                    <a:pt x="98328" y="125438"/>
                  </a:lnTo>
                  <a:lnTo>
                    <a:pt x="105831" y="127188"/>
                  </a:lnTo>
                  <a:lnTo>
                    <a:pt x="108149" y="128448"/>
                  </a:lnTo>
                  <a:lnTo>
                    <a:pt x="109695" y="130082"/>
                  </a:lnTo>
                  <a:lnTo>
                    <a:pt x="111412" y="134014"/>
                  </a:lnTo>
                  <a:lnTo>
                    <a:pt x="112605" y="141551"/>
                  </a:lnTo>
                  <a:lnTo>
                    <a:pt x="93414" y="171048"/>
                  </a:lnTo>
                  <a:lnTo>
                    <a:pt x="91762" y="180896"/>
                  </a:lnTo>
                  <a:lnTo>
                    <a:pt x="93652" y="185702"/>
                  </a:lnTo>
                  <a:lnTo>
                    <a:pt x="95268" y="188095"/>
                  </a:lnTo>
                  <a:lnTo>
                    <a:pt x="97138" y="189690"/>
                  </a:lnTo>
                  <a:lnTo>
                    <a:pt x="101334" y="191464"/>
                  </a:lnTo>
                  <a:lnTo>
                    <a:pt x="125150" y="192757"/>
                  </a:lnTo>
                  <a:lnTo>
                    <a:pt x="157624" y="186029"/>
                  </a:lnTo>
                  <a:lnTo>
                    <a:pt x="159347" y="185138"/>
                  </a:lnTo>
                  <a:lnTo>
                    <a:pt x="160495" y="183750"/>
                  </a:lnTo>
                  <a:lnTo>
                    <a:pt x="161261" y="182032"/>
                  </a:lnTo>
                  <a:lnTo>
                    <a:pt x="162565" y="181679"/>
                  </a:lnTo>
                  <a:lnTo>
                    <a:pt x="164228" y="182238"/>
                  </a:lnTo>
                  <a:lnTo>
                    <a:pt x="170507" y="186395"/>
                  </a:lnTo>
                  <a:lnTo>
                    <a:pt x="173629" y="189469"/>
                  </a:lnTo>
                  <a:lnTo>
                    <a:pt x="177663" y="191365"/>
                  </a:lnTo>
                  <a:lnTo>
                    <a:pt x="203726" y="192792"/>
                  </a:lnTo>
                  <a:lnTo>
                    <a:pt x="217695" y="189062"/>
                  </a:lnTo>
                  <a:lnTo>
                    <a:pt x="231888" y="179138"/>
                  </a:lnTo>
                  <a:lnTo>
                    <a:pt x="253550" y="151266"/>
                  </a:lnTo>
                  <a:lnTo>
                    <a:pt x="269949" y="12144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5" name="SMARTInkShape-1834"/>
            <p:cNvSpPr/>
            <p:nvPr/>
          </p:nvSpPr>
          <p:spPr>
            <a:xfrm>
              <a:off x="1793083" y="3836281"/>
              <a:ext cx="21431" cy="228514"/>
            </a:xfrm>
            <a:custGeom>
              <a:avLst/>
              <a:gdLst/>
              <a:ahLst/>
              <a:cxnLst/>
              <a:rect l="0" t="0" r="0" b="0"/>
              <a:pathLst>
                <a:path w="21431" h="228514">
                  <a:moveTo>
                    <a:pt x="7142" y="7057"/>
                  </a:moveTo>
                  <a:lnTo>
                    <a:pt x="7142" y="0"/>
                  </a:lnTo>
                  <a:lnTo>
                    <a:pt x="3350" y="3731"/>
                  </a:lnTo>
                  <a:lnTo>
                    <a:pt x="1488" y="9812"/>
                  </a:lnTo>
                  <a:lnTo>
                    <a:pt x="129" y="40107"/>
                  </a:lnTo>
                  <a:lnTo>
                    <a:pt x="24" y="74616"/>
                  </a:lnTo>
                  <a:lnTo>
                    <a:pt x="6" y="102568"/>
                  </a:lnTo>
                  <a:lnTo>
                    <a:pt x="0" y="130959"/>
                  </a:lnTo>
                  <a:lnTo>
                    <a:pt x="3791" y="159479"/>
                  </a:lnTo>
                  <a:lnTo>
                    <a:pt x="9941" y="188038"/>
                  </a:lnTo>
                  <a:lnTo>
                    <a:pt x="15830" y="217999"/>
                  </a:lnTo>
                  <a:lnTo>
                    <a:pt x="21430" y="22851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6" name="SMARTInkShape-1835"/>
            <p:cNvSpPr/>
            <p:nvPr/>
          </p:nvSpPr>
          <p:spPr>
            <a:xfrm>
              <a:off x="1703564" y="3915768"/>
              <a:ext cx="118093" cy="49014"/>
            </a:xfrm>
            <a:custGeom>
              <a:avLst/>
              <a:gdLst/>
              <a:ahLst/>
              <a:cxnLst/>
              <a:rect l="0" t="0" r="0" b="0"/>
              <a:pathLst>
                <a:path w="118093" h="49014">
                  <a:moveTo>
                    <a:pt x="3792" y="6151"/>
                  </a:moveTo>
                  <a:lnTo>
                    <a:pt x="0" y="2359"/>
                  </a:lnTo>
                  <a:lnTo>
                    <a:pt x="470" y="1241"/>
                  </a:lnTo>
                  <a:lnTo>
                    <a:pt x="5226" y="0"/>
                  </a:lnTo>
                  <a:lnTo>
                    <a:pt x="34113" y="9037"/>
                  </a:lnTo>
                  <a:lnTo>
                    <a:pt x="61901" y="19618"/>
                  </a:lnTo>
                  <a:lnTo>
                    <a:pt x="97336" y="36421"/>
                  </a:lnTo>
                  <a:lnTo>
                    <a:pt x="118092" y="4901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7" name="SMARTInkShape-1836"/>
            <p:cNvSpPr/>
            <p:nvPr/>
          </p:nvSpPr>
          <p:spPr>
            <a:xfrm>
              <a:off x="550106" y="4336256"/>
              <a:ext cx="49970" cy="164308"/>
            </a:xfrm>
            <a:custGeom>
              <a:avLst/>
              <a:gdLst/>
              <a:ahLst/>
              <a:cxnLst/>
              <a:rect l="0" t="0" r="0" b="0"/>
              <a:pathLst>
                <a:path w="49970" h="164308">
                  <a:moveTo>
                    <a:pt x="49969" y="0"/>
                  </a:moveTo>
                  <a:lnTo>
                    <a:pt x="32875" y="30074"/>
                  </a:lnTo>
                  <a:lnTo>
                    <a:pt x="21780" y="59563"/>
                  </a:lnTo>
                  <a:lnTo>
                    <a:pt x="11945" y="91935"/>
                  </a:lnTo>
                  <a:lnTo>
                    <a:pt x="3153" y="121260"/>
                  </a:lnTo>
                  <a:lnTo>
                    <a:pt x="149" y="155898"/>
                  </a:lnTo>
                  <a:lnTo>
                    <a:pt x="0" y="162645"/>
                  </a:lnTo>
                  <a:lnTo>
                    <a:pt x="781" y="163199"/>
                  </a:lnTo>
                  <a:lnTo>
                    <a:pt x="7107" y="16430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8" name="SMARTInkShape-1837"/>
            <p:cNvSpPr/>
            <p:nvPr/>
          </p:nvSpPr>
          <p:spPr>
            <a:xfrm>
              <a:off x="493006" y="4287698"/>
              <a:ext cx="399964" cy="241441"/>
            </a:xfrm>
            <a:custGeom>
              <a:avLst/>
              <a:gdLst/>
              <a:ahLst/>
              <a:cxnLst/>
              <a:rect l="0" t="0" r="0" b="0"/>
              <a:pathLst>
                <a:path w="399964" h="241441">
                  <a:moveTo>
                    <a:pt x="7057" y="112852"/>
                  </a:moveTo>
                  <a:lnTo>
                    <a:pt x="207" y="112852"/>
                  </a:lnTo>
                  <a:lnTo>
                    <a:pt x="0" y="116644"/>
                  </a:lnTo>
                  <a:lnTo>
                    <a:pt x="765" y="117761"/>
                  </a:lnTo>
                  <a:lnTo>
                    <a:pt x="2068" y="118506"/>
                  </a:lnTo>
                  <a:lnTo>
                    <a:pt x="32026" y="126419"/>
                  </a:lnTo>
                  <a:lnTo>
                    <a:pt x="64672" y="127045"/>
                  </a:lnTo>
                  <a:lnTo>
                    <a:pt x="93360" y="123319"/>
                  </a:lnTo>
                  <a:lnTo>
                    <a:pt x="127997" y="114155"/>
                  </a:lnTo>
                  <a:lnTo>
                    <a:pt x="155251" y="103096"/>
                  </a:lnTo>
                  <a:lnTo>
                    <a:pt x="190787" y="89729"/>
                  </a:lnTo>
                  <a:lnTo>
                    <a:pt x="222545" y="67385"/>
                  </a:lnTo>
                  <a:lnTo>
                    <a:pt x="240446" y="48514"/>
                  </a:lnTo>
                  <a:lnTo>
                    <a:pt x="245722" y="39014"/>
                  </a:lnTo>
                  <a:lnTo>
                    <a:pt x="249388" y="19010"/>
                  </a:lnTo>
                  <a:lnTo>
                    <a:pt x="247580" y="13465"/>
                  </a:lnTo>
                  <a:lnTo>
                    <a:pt x="239952" y="3439"/>
                  </a:lnTo>
                  <a:lnTo>
                    <a:pt x="235449" y="724"/>
                  </a:lnTo>
                  <a:lnTo>
                    <a:pt x="233137" y="0"/>
                  </a:lnTo>
                  <a:lnTo>
                    <a:pt x="230802" y="311"/>
                  </a:lnTo>
                  <a:lnTo>
                    <a:pt x="226091" y="2773"/>
                  </a:lnTo>
                  <a:lnTo>
                    <a:pt x="224517" y="5335"/>
                  </a:lnTo>
                  <a:lnTo>
                    <a:pt x="217991" y="25326"/>
                  </a:lnTo>
                  <a:lnTo>
                    <a:pt x="198462" y="57164"/>
                  </a:lnTo>
                  <a:lnTo>
                    <a:pt x="193120" y="89475"/>
                  </a:lnTo>
                  <a:lnTo>
                    <a:pt x="187361" y="119612"/>
                  </a:lnTo>
                  <a:lnTo>
                    <a:pt x="180966" y="154076"/>
                  </a:lnTo>
                  <a:lnTo>
                    <a:pt x="178830" y="175333"/>
                  </a:lnTo>
                  <a:lnTo>
                    <a:pt x="180767" y="182425"/>
                  </a:lnTo>
                  <a:lnTo>
                    <a:pt x="185364" y="190906"/>
                  </a:lnTo>
                  <a:lnTo>
                    <a:pt x="189358" y="187485"/>
                  </a:lnTo>
                  <a:lnTo>
                    <a:pt x="191267" y="183593"/>
                  </a:lnTo>
                  <a:lnTo>
                    <a:pt x="196285" y="170835"/>
                  </a:lnTo>
                  <a:lnTo>
                    <a:pt x="215711" y="137521"/>
                  </a:lnTo>
                  <a:lnTo>
                    <a:pt x="223485" y="126423"/>
                  </a:lnTo>
                  <a:lnTo>
                    <a:pt x="234608" y="118108"/>
                  </a:lnTo>
                  <a:lnTo>
                    <a:pt x="244165" y="114409"/>
                  </a:lnTo>
                  <a:lnTo>
                    <a:pt x="251609" y="115661"/>
                  </a:lnTo>
                  <a:lnTo>
                    <a:pt x="262608" y="120828"/>
                  </a:lnTo>
                  <a:lnTo>
                    <a:pt x="268273" y="125922"/>
                  </a:lnTo>
                  <a:lnTo>
                    <a:pt x="288016" y="160615"/>
                  </a:lnTo>
                  <a:lnTo>
                    <a:pt x="304711" y="193029"/>
                  </a:lnTo>
                  <a:lnTo>
                    <a:pt x="323763" y="215122"/>
                  </a:lnTo>
                  <a:lnTo>
                    <a:pt x="326938" y="215957"/>
                  </a:lnTo>
                  <a:lnTo>
                    <a:pt x="347993" y="213428"/>
                  </a:lnTo>
                  <a:lnTo>
                    <a:pt x="351823" y="211653"/>
                  </a:lnTo>
                  <a:lnTo>
                    <a:pt x="358194" y="205447"/>
                  </a:lnTo>
                  <a:lnTo>
                    <a:pt x="378481" y="169899"/>
                  </a:lnTo>
                  <a:lnTo>
                    <a:pt x="390698" y="143535"/>
                  </a:lnTo>
                  <a:lnTo>
                    <a:pt x="392400" y="132318"/>
                  </a:lnTo>
                  <a:lnTo>
                    <a:pt x="391746" y="130592"/>
                  </a:lnTo>
                  <a:lnTo>
                    <a:pt x="390516" y="129441"/>
                  </a:lnTo>
                  <a:lnTo>
                    <a:pt x="385959" y="127274"/>
                  </a:lnTo>
                  <a:lnTo>
                    <a:pt x="381967" y="130972"/>
                  </a:lnTo>
                  <a:lnTo>
                    <a:pt x="380058" y="137045"/>
                  </a:lnTo>
                  <a:lnTo>
                    <a:pt x="378621" y="171575"/>
                  </a:lnTo>
                  <a:lnTo>
                    <a:pt x="379343" y="198094"/>
                  </a:lnTo>
                  <a:lnTo>
                    <a:pt x="388477" y="224393"/>
                  </a:lnTo>
                  <a:lnTo>
                    <a:pt x="399963" y="24144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99" name="SMARTInkShape-1838"/>
            <p:cNvSpPr/>
            <p:nvPr/>
          </p:nvSpPr>
          <p:spPr>
            <a:xfrm>
              <a:off x="971550" y="4429125"/>
              <a:ext cx="14289" cy="100014"/>
            </a:xfrm>
            <a:custGeom>
              <a:avLst/>
              <a:gdLst/>
              <a:ahLst/>
              <a:cxnLst/>
              <a:rect l="0" t="0" r="0" b="0"/>
              <a:pathLst>
                <a:path w="14289" h="100014">
                  <a:moveTo>
                    <a:pt x="0" y="0"/>
                  </a:moveTo>
                  <a:lnTo>
                    <a:pt x="0" y="33792"/>
                  </a:lnTo>
                  <a:lnTo>
                    <a:pt x="7276" y="66701"/>
                  </a:lnTo>
                  <a:lnTo>
                    <a:pt x="13567" y="89549"/>
                  </a:lnTo>
                  <a:lnTo>
                    <a:pt x="14288" y="10001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0" name="SMARTInkShape-1839"/>
            <p:cNvSpPr/>
            <p:nvPr/>
          </p:nvSpPr>
          <p:spPr>
            <a:xfrm>
              <a:off x="1000125" y="4357812"/>
              <a:ext cx="100014" cy="78458"/>
            </a:xfrm>
            <a:custGeom>
              <a:avLst/>
              <a:gdLst/>
              <a:ahLst/>
              <a:cxnLst/>
              <a:rect l="0" t="0" r="0" b="0"/>
              <a:pathLst>
                <a:path w="100014" h="78458">
                  <a:moveTo>
                    <a:pt x="0" y="78457"/>
                  </a:moveTo>
                  <a:lnTo>
                    <a:pt x="0" y="46535"/>
                  </a:lnTo>
                  <a:lnTo>
                    <a:pt x="794" y="33721"/>
                  </a:lnTo>
                  <a:lnTo>
                    <a:pt x="5703" y="24544"/>
                  </a:lnTo>
                  <a:lnTo>
                    <a:pt x="16793" y="11895"/>
                  </a:lnTo>
                  <a:lnTo>
                    <a:pt x="27642" y="4671"/>
                  </a:lnTo>
                  <a:lnTo>
                    <a:pt x="37118" y="1297"/>
                  </a:lnTo>
                  <a:lnTo>
                    <a:pt x="68395" y="0"/>
                  </a:lnTo>
                  <a:lnTo>
                    <a:pt x="100013" y="701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1" name="SMARTInkShape-1840"/>
            <p:cNvSpPr/>
            <p:nvPr/>
          </p:nvSpPr>
          <p:spPr>
            <a:xfrm>
              <a:off x="951112" y="4293394"/>
              <a:ext cx="13295" cy="1"/>
            </a:xfrm>
            <a:custGeom>
              <a:avLst/>
              <a:gdLst/>
              <a:ahLst/>
              <a:cxnLst/>
              <a:rect l="0" t="0" r="0" b="0"/>
              <a:pathLst>
                <a:path w="13295" h="1">
                  <a:moveTo>
                    <a:pt x="6151" y="0"/>
                  </a:moveTo>
                  <a:lnTo>
                    <a:pt x="0" y="0"/>
                  </a:lnTo>
                  <a:lnTo>
                    <a:pt x="13294"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2" name="SMARTInkShape-1841"/>
            <p:cNvSpPr/>
            <p:nvPr/>
          </p:nvSpPr>
          <p:spPr>
            <a:xfrm>
              <a:off x="1179170" y="4329113"/>
              <a:ext cx="163856" cy="134276"/>
            </a:xfrm>
            <a:custGeom>
              <a:avLst/>
              <a:gdLst/>
              <a:ahLst/>
              <a:cxnLst/>
              <a:rect l="0" t="0" r="0" b="0"/>
              <a:pathLst>
                <a:path w="163856" h="134276">
                  <a:moveTo>
                    <a:pt x="63843" y="0"/>
                  </a:moveTo>
                  <a:lnTo>
                    <a:pt x="63843" y="3792"/>
                  </a:lnTo>
                  <a:lnTo>
                    <a:pt x="60050" y="13735"/>
                  </a:lnTo>
                  <a:lnTo>
                    <a:pt x="40239" y="49029"/>
                  </a:lnTo>
                  <a:lnTo>
                    <a:pt x="15762" y="80612"/>
                  </a:lnTo>
                  <a:lnTo>
                    <a:pt x="1073" y="114970"/>
                  </a:lnTo>
                  <a:lnTo>
                    <a:pt x="0" y="123318"/>
                  </a:lnTo>
                  <a:lnTo>
                    <a:pt x="1866" y="128362"/>
                  </a:lnTo>
                  <a:lnTo>
                    <a:pt x="5739" y="134275"/>
                  </a:lnTo>
                  <a:lnTo>
                    <a:pt x="6851" y="133967"/>
                  </a:lnTo>
                  <a:lnTo>
                    <a:pt x="20344" y="121868"/>
                  </a:lnTo>
                  <a:lnTo>
                    <a:pt x="29611" y="108957"/>
                  </a:lnTo>
                  <a:lnTo>
                    <a:pt x="44714" y="74760"/>
                  </a:lnTo>
                  <a:lnTo>
                    <a:pt x="60663" y="41330"/>
                  </a:lnTo>
                  <a:lnTo>
                    <a:pt x="63694" y="31913"/>
                  </a:lnTo>
                  <a:lnTo>
                    <a:pt x="70655" y="21886"/>
                  </a:lnTo>
                  <a:lnTo>
                    <a:pt x="74776" y="55227"/>
                  </a:lnTo>
                  <a:lnTo>
                    <a:pt x="87779" y="87176"/>
                  </a:lnTo>
                  <a:lnTo>
                    <a:pt x="94589" y="96424"/>
                  </a:lnTo>
                  <a:lnTo>
                    <a:pt x="116516" y="111446"/>
                  </a:lnTo>
                  <a:lnTo>
                    <a:pt x="125882" y="116471"/>
                  </a:lnTo>
                  <a:lnTo>
                    <a:pt x="130602" y="117335"/>
                  </a:lnTo>
                  <a:lnTo>
                    <a:pt x="140080" y="116177"/>
                  </a:lnTo>
                  <a:lnTo>
                    <a:pt x="163855" y="10715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3" name="SMARTInkShape-1842"/>
            <p:cNvSpPr/>
            <p:nvPr/>
          </p:nvSpPr>
          <p:spPr>
            <a:xfrm>
              <a:off x="1378917" y="4207669"/>
              <a:ext cx="91188" cy="226732"/>
            </a:xfrm>
            <a:custGeom>
              <a:avLst/>
              <a:gdLst/>
              <a:ahLst/>
              <a:cxnLst/>
              <a:rect l="0" t="0" r="0" b="0"/>
              <a:pathLst>
                <a:path w="91188" h="226732">
                  <a:moveTo>
                    <a:pt x="28402" y="0"/>
                  </a:moveTo>
                  <a:lnTo>
                    <a:pt x="22251" y="0"/>
                  </a:lnTo>
                  <a:lnTo>
                    <a:pt x="17760" y="3792"/>
                  </a:lnTo>
                  <a:lnTo>
                    <a:pt x="15734" y="9887"/>
                  </a:lnTo>
                  <a:lnTo>
                    <a:pt x="6485" y="43730"/>
                  </a:lnTo>
                  <a:lnTo>
                    <a:pt x="1800" y="66667"/>
                  </a:lnTo>
                  <a:lnTo>
                    <a:pt x="411" y="93572"/>
                  </a:lnTo>
                  <a:lnTo>
                    <a:pt x="0" y="121652"/>
                  </a:lnTo>
                  <a:lnTo>
                    <a:pt x="3653" y="155792"/>
                  </a:lnTo>
                  <a:lnTo>
                    <a:pt x="19959" y="190584"/>
                  </a:lnTo>
                  <a:lnTo>
                    <a:pt x="30133" y="206488"/>
                  </a:lnTo>
                  <a:lnTo>
                    <a:pt x="43202" y="219138"/>
                  </a:lnTo>
                  <a:lnTo>
                    <a:pt x="55012" y="225796"/>
                  </a:lnTo>
                  <a:lnTo>
                    <a:pt x="58048" y="226731"/>
                  </a:lnTo>
                  <a:lnTo>
                    <a:pt x="65655" y="225652"/>
                  </a:lnTo>
                  <a:lnTo>
                    <a:pt x="85059" y="219708"/>
                  </a:lnTo>
                  <a:lnTo>
                    <a:pt x="87605" y="217909"/>
                  </a:lnTo>
                  <a:lnTo>
                    <a:pt x="90433" y="213794"/>
                  </a:lnTo>
                  <a:lnTo>
                    <a:pt x="91187" y="211586"/>
                  </a:lnTo>
                  <a:lnTo>
                    <a:pt x="90896" y="209320"/>
                  </a:lnTo>
                  <a:lnTo>
                    <a:pt x="82620" y="193821"/>
                  </a:lnTo>
                  <a:lnTo>
                    <a:pt x="76047" y="187213"/>
                  </a:lnTo>
                  <a:lnTo>
                    <a:pt x="44932" y="163004"/>
                  </a:lnTo>
                  <a:lnTo>
                    <a:pt x="14114" y="14287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4" name="SMARTInkShape-1843"/>
            <p:cNvSpPr/>
            <p:nvPr/>
          </p:nvSpPr>
          <p:spPr>
            <a:xfrm>
              <a:off x="1493044" y="4321969"/>
              <a:ext cx="42863" cy="92443"/>
            </a:xfrm>
            <a:custGeom>
              <a:avLst/>
              <a:gdLst/>
              <a:ahLst/>
              <a:cxnLst/>
              <a:rect l="0" t="0" r="0" b="0"/>
              <a:pathLst>
                <a:path w="42863" h="92443">
                  <a:moveTo>
                    <a:pt x="0" y="0"/>
                  </a:moveTo>
                  <a:lnTo>
                    <a:pt x="3792" y="3792"/>
                  </a:lnTo>
                  <a:lnTo>
                    <a:pt x="5654" y="7771"/>
                  </a:lnTo>
                  <a:lnTo>
                    <a:pt x="6151" y="9943"/>
                  </a:lnTo>
                  <a:lnTo>
                    <a:pt x="10936" y="14473"/>
                  </a:lnTo>
                  <a:lnTo>
                    <a:pt x="14434" y="16793"/>
                  </a:lnTo>
                  <a:lnTo>
                    <a:pt x="16766" y="19926"/>
                  </a:lnTo>
                  <a:lnTo>
                    <a:pt x="28929" y="48080"/>
                  </a:lnTo>
                  <a:lnTo>
                    <a:pt x="31192" y="51103"/>
                  </a:lnTo>
                  <a:lnTo>
                    <a:pt x="33707" y="58696"/>
                  </a:lnTo>
                  <a:lnTo>
                    <a:pt x="36247" y="75463"/>
                  </a:lnTo>
                  <a:lnTo>
                    <a:pt x="41320" y="85579"/>
                  </a:lnTo>
                  <a:lnTo>
                    <a:pt x="42772" y="92442"/>
                  </a:lnTo>
                  <a:lnTo>
                    <a:pt x="42862" y="8572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5" name="SMARTInkShape-1844"/>
            <p:cNvSpPr/>
            <p:nvPr/>
          </p:nvSpPr>
          <p:spPr>
            <a:xfrm>
              <a:off x="1636912" y="4207669"/>
              <a:ext cx="13295" cy="228601"/>
            </a:xfrm>
            <a:custGeom>
              <a:avLst/>
              <a:gdLst/>
              <a:ahLst/>
              <a:cxnLst/>
              <a:rect l="0" t="0" r="0" b="0"/>
              <a:pathLst>
                <a:path w="13295" h="228601">
                  <a:moveTo>
                    <a:pt x="6151" y="0"/>
                  </a:moveTo>
                  <a:lnTo>
                    <a:pt x="6151" y="31332"/>
                  </a:lnTo>
                  <a:lnTo>
                    <a:pt x="6151" y="63192"/>
                  </a:lnTo>
                  <a:lnTo>
                    <a:pt x="6151" y="89632"/>
                  </a:lnTo>
                  <a:lnTo>
                    <a:pt x="4034" y="118368"/>
                  </a:lnTo>
                  <a:lnTo>
                    <a:pt x="0" y="153203"/>
                  </a:lnTo>
                  <a:lnTo>
                    <a:pt x="4112" y="184955"/>
                  </a:lnTo>
                  <a:lnTo>
                    <a:pt x="6765" y="217124"/>
                  </a:lnTo>
                  <a:lnTo>
                    <a:pt x="13294" y="2286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6" name="SMARTInkShape-1845"/>
            <p:cNvSpPr/>
            <p:nvPr/>
          </p:nvSpPr>
          <p:spPr>
            <a:xfrm>
              <a:off x="1693156" y="4386263"/>
              <a:ext cx="21345" cy="25235"/>
            </a:xfrm>
            <a:custGeom>
              <a:avLst/>
              <a:gdLst/>
              <a:ahLst/>
              <a:cxnLst/>
              <a:rect l="0" t="0" r="0" b="0"/>
              <a:pathLst>
                <a:path w="21345" h="25235">
                  <a:moveTo>
                    <a:pt x="7057" y="0"/>
                  </a:moveTo>
                  <a:lnTo>
                    <a:pt x="207" y="0"/>
                  </a:lnTo>
                  <a:lnTo>
                    <a:pt x="0" y="7584"/>
                  </a:lnTo>
                  <a:lnTo>
                    <a:pt x="2068" y="13425"/>
                  </a:lnTo>
                  <a:lnTo>
                    <a:pt x="10557" y="24755"/>
                  </a:lnTo>
                  <a:lnTo>
                    <a:pt x="11771" y="25234"/>
                  </a:lnTo>
                  <a:lnTo>
                    <a:pt x="12581" y="24760"/>
                  </a:lnTo>
                  <a:lnTo>
                    <a:pt x="13121" y="23650"/>
                  </a:lnTo>
                  <a:lnTo>
                    <a:pt x="14274" y="22911"/>
                  </a:lnTo>
                  <a:lnTo>
                    <a:pt x="17673" y="22088"/>
                  </a:lnTo>
                  <a:lnTo>
                    <a:pt x="18896" y="21075"/>
                  </a:lnTo>
                  <a:lnTo>
                    <a:pt x="21344" y="1428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7" name="SMARTInkShape-1846"/>
            <p:cNvSpPr/>
            <p:nvPr/>
          </p:nvSpPr>
          <p:spPr>
            <a:xfrm>
              <a:off x="1793081" y="4207669"/>
              <a:ext cx="14289" cy="207170"/>
            </a:xfrm>
            <a:custGeom>
              <a:avLst/>
              <a:gdLst/>
              <a:ahLst/>
              <a:cxnLst/>
              <a:rect l="0" t="0" r="0" b="0"/>
              <a:pathLst>
                <a:path w="14289" h="207170">
                  <a:moveTo>
                    <a:pt x="14288" y="0"/>
                  </a:moveTo>
                  <a:lnTo>
                    <a:pt x="10495" y="3792"/>
                  </a:lnTo>
                  <a:lnTo>
                    <a:pt x="8633" y="9887"/>
                  </a:lnTo>
                  <a:lnTo>
                    <a:pt x="7231" y="44434"/>
                  </a:lnTo>
                  <a:lnTo>
                    <a:pt x="7161" y="76657"/>
                  </a:lnTo>
                  <a:lnTo>
                    <a:pt x="5031" y="108893"/>
                  </a:lnTo>
                  <a:lnTo>
                    <a:pt x="3030" y="126184"/>
                  </a:lnTo>
                  <a:lnTo>
                    <a:pt x="3979" y="156687"/>
                  </a:lnTo>
                  <a:lnTo>
                    <a:pt x="786" y="189436"/>
                  </a:lnTo>
                  <a:lnTo>
                    <a:pt x="0" y="20716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8" name="SMARTInkShape-1847"/>
            <p:cNvSpPr/>
            <p:nvPr/>
          </p:nvSpPr>
          <p:spPr>
            <a:xfrm>
              <a:off x="1724730" y="4307696"/>
              <a:ext cx="154077" cy="85711"/>
            </a:xfrm>
            <a:custGeom>
              <a:avLst/>
              <a:gdLst/>
              <a:ahLst/>
              <a:cxnLst/>
              <a:rect l="0" t="0" r="0" b="0"/>
              <a:pathLst>
                <a:path w="154077" h="85711">
                  <a:moveTo>
                    <a:pt x="11201" y="21417"/>
                  </a:moveTo>
                  <a:lnTo>
                    <a:pt x="5050" y="21417"/>
                  </a:lnTo>
                  <a:lnTo>
                    <a:pt x="4719" y="20623"/>
                  </a:lnTo>
                  <a:lnTo>
                    <a:pt x="4352" y="17624"/>
                  </a:lnTo>
                  <a:lnTo>
                    <a:pt x="3460" y="16507"/>
                  </a:lnTo>
                  <a:lnTo>
                    <a:pt x="352" y="15266"/>
                  </a:lnTo>
                  <a:lnTo>
                    <a:pt x="0" y="14141"/>
                  </a:lnTo>
                  <a:lnTo>
                    <a:pt x="1725" y="10775"/>
                  </a:lnTo>
                  <a:lnTo>
                    <a:pt x="7159" y="4417"/>
                  </a:lnTo>
                  <a:lnTo>
                    <a:pt x="13638" y="1955"/>
                  </a:lnTo>
                  <a:lnTo>
                    <a:pt x="48474" y="100"/>
                  </a:lnTo>
                  <a:lnTo>
                    <a:pt x="82843" y="0"/>
                  </a:lnTo>
                  <a:lnTo>
                    <a:pt x="104131" y="2106"/>
                  </a:lnTo>
                  <a:lnTo>
                    <a:pt x="128390" y="7261"/>
                  </a:lnTo>
                  <a:lnTo>
                    <a:pt x="139419" y="14769"/>
                  </a:lnTo>
                  <a:lnTo>
                    <a:pt x="144387" y="20050"/>
                  </a:lnTo>
                  <a:lnTo>
                    <a:pt x="150852" y="31154"/>
                  </a:lnTo>
                  <a:lnTo>
                    <a:pt x="153121" y="40618"/>
                  </a:lnTo>
                  <a:lnTo>
                    <a:pt x="154051" y="75310"/>
                  </a:lnTo>
                  <a:lnTo>
                    <a:pt x="154076" y="8571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09" name="SMARTInkShape-1848"/>
            <p:cNvSpPr/>
            <p:nvPr/>
          </p:nvSpPr>
          <p:spPr>
            <a:xfrm>
              <a:off x="1860461" y="4229394"/>
              <a:ext cx="152647" cy="156870"/>
            </a:xfrm>
            <a:custGeom>
              <a:avLst/>
              <a:gdLst/>
              <a:ahLst/>
              <a:cxnLst/>
              <a:rect l="0" t="0" r="0" b="0"/>
              <a:pathLst>
                <a:path w="152647" h="156870">
                  <a:moveTo>
                    <a:pt x="11202" y="6850"/>
                  </a:moveTo>
                  <a:lnTo>
                    <a:pt x="5051" y="6850"/>
                  </a:lnTo>
                  <a:lnTo>
                    <a:pt x="4720" y="6056"/>
                  </a:lnTo>
                  <a:lnTo>
                    <a:pt x="4352" y="3058"/>
                  </a:lnTo>
                  <a:lnTo>
                    <a:pt x="3460" y="1940"/>
                  </a:lnTo>
                  <a:lnTo>
                    <a:pt x="353" y="699"/>
                  </a:lnTo>
                  <a:lnTo>
                    <a:pt x="0" y="368"/>
                  </a:lnTo>
                  <a:lnTo>
                    <a:pt x="559" y="147"/>
                  </a:lnTo>
                  <a:lnTo>
                    <a:pt x="1725" y="0"/>
                  </a:lnTo>
                  <a:lnTo>
                    <a:pt x="2503" y="1490"/>
                  </a:lnTo>
                  <a:lnTo>
                    <a:pt x="4391" y="10377"/>
                  </a:lnTo>
                  <a:lnTo>
                    <a:pt x="10418" y="19183"/>
                  </a:lnTo>
                  <a:lnTo>
                    <a:pt x="42336" y="48434"/>
                  </a:lnTo>
                  <a:lnTo>
                    <a:pt x="70178" y="69172"/>
                  </a:lnTo>
                  <a:lnTo>
                    <a:pt x="99401" y="81996"/>
                  </a:lnTo>
                  <a:lnTo>
                    <a:pt x="125386" y="84979"/>
                  </a:lnTo>
                  <a:lnTo>
                    <a:pt x="131536" y="83113"/>
                  </a:lnTo>
                  <a:lnTo>
                    <a:pt x="136915" y="80432"/>
                  </a:lnTo>
                  <a:lnTo>
                    <a:pt x="141951" y="79240"/>
                  </a:lnTo>
                  <a:lnTo>
                    <a:pt x="146835" y="74477"/>
                  </a:lnTo>
                  <a:lnTo>
                    <a:pt x="150858" y="67863"/>
                  </a:lnTo>
                  <a:lnTo>
                    <a:pt x="152646" y="62277"/>
                  </a:lnTo>
                  <a:lnTo>
                    <a:pt x="152329" y="60470"/>
                  </a:lnTo>
                  <a:lnTo>
                    <a:pt x="151324" y="59266"/>
                  </a:lnTo>
                  <a:lnTo>
                    <a:pt x="146117" y="55453"/>
                  </a:lnTo>
                  <a:lnTo>
                    <a:pt x="137247" y="47054"/>
                  </a:lnTo>
                  <a:lnTo>
                    <a:pt x="130457" y="44562"/>
                  </a:lnTo>
                  <a:lnTo>
                    <a:pt x="113163" y="42962"/>
                  </a:lnTo>
                  <a:lnTo>
                    <a:pt x="99180" y="46478"/>
                  </a:lnTo>
                  <a:lnTo>
                    <a:pt x="84982" y="52546"/>
                  </a:lnTo>
                  <a:lnTo>
                    <a:pt x="77595" y="59174"/>
                  </a:lnTo>
                  <a:lnTo>
                    <a:pt x="58949" y="90329"/>
                  </a:lnTo>
                  <a:lnTo>
                    <a:pt x="55511" y="104521"/>
                  </a:lnTo>
                  <a:lnTo>
                    <a:pt x="56824" y="114024"/>
                  </a:lnTo>
                  <a:lnTo>
                    <a:pt x="66334" y="137027"/>
                  </a:lnTo>
                  <a:lnTo>
                    <a:pt x="82639" y="15686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0" name="SMARTInkShape-1849"/>
            <p:cNvSpPr/>
            <p:nvPr/>
          </p:nvSpPr>
          <p:spPr>
            <a:xfrm>
              <a:off x="1943100" y="4209174"/>
              <a:ext cx="128589" cy="141068"/>
            </a:xfrm>
            <a:custGeom>
              <a:avLst/>
              <a:gdLst/>
              <a:ahLst/>
              <a:cxnLst/>
              <a:rect l="0" t="0" r="0" b="0"/>
              <a:pathLst>
                <a:path w="128589" h="141068">
                  <a:moveTo>
                    <a:pt x="128588" y="55645"/>
                  </a:moveTo>
                  <a:lnTo>
                    <a:pt x="128588" y="51853"/>
                  </a:lnTo>
                  <a:lnTo>
                    <a:pt x="124795" y="41910"/>
                  </a:lnTo>
                  <a:lnTo>
                    <a:pt x="118700" y="35517"/>
                  </a:lnTo>
                  <a:lnTo>
                    <a:pt x="111493" y="29237"/>
                  </a:lnTo>
                  <a:lnTo>
                    <a:pt x="102179" y="17570"/>
                  </a:lnTo>
                  <a:lnTo>
                    <a:pt x="80621" y="3574"/>
                  </a:lnTo>
                  <a:lnTo>
                    <a:pt x="70366" y="0"/>
                  </a:lnTo>
                  <a:lnTo>
                    <a:pt x="67548" y="292"/>
                  </a:lnTo>
                  <a:lnTo>
                    <a:pt x="62300" y="2733"/>
                  </a:lnTo>
                  <a:lnTo>
                    <a:pt x="60584" y="4495"/>
                  </a:lnTo>
                  <a:lnTo>
                    <a:pt x="58676" y="8570"/>
                  </a:lnTo>
                  <a:lnTo>
                    <a:pt x="57284" y="36091"/>
                  </a:lnTo>
                  <a:lnTo>
                    <a:pt x="60982" y="52409"/>
                  </a:lnTo>
                  <a:lnTo>
                    <a:pt x="76285" y="86551"/>
                  </a:lnTo>
                  <a:lnTo>
                    <a:pt x="82575" y="100874"/>
                  </a:lnTo>
                  <a:lnTo>
                    <a:pt x="85585" y="114378"/>
                  </a:lnTo>
                  <a:lnTo>
                    <a:pt x="89564" y="122965"/>
                  </a:lnTo>
                  <a:lnTo>
                    <a:pt x="89078" y="124337"/>
                  </a:lnTo>
                  <a:lnTo>
                    <a:pt x="87961" y="125253"/>
                  </a:lnTo>
                  <a:lnTo>
                    <a:pt x="86719" y="128386"/>
                  </a:lnTo>
                  <a:lnTo>
                    <a:pt x="86387" y="130332"/>
                  </a:lnTo>
                  <a:lnTo>
                    <a:pt x="85373" y="131630"/>
                  </a:lnTo>
                  <a:lnTo>
                    <a:pt x="82129" y="133072"/>
                  </a:lnTo>
                  <a:lnTo>
                    <a:pt x="63507" y="136191"/>
                  </a:lnTo>
                  <a:lnTo>
                    <a:pt x="49773" y="139835"/>
                  </a:lnTo>
                  <a:lnTo>
                    <a:pt x="30910" y="141067"/>
                  </a:lnTo>
                  <a:lnTo>
                    <a:pt x="0" y="13422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27" name="SMARTInkShape-Group228"/>
          <p:cNvGrpSpPr/>
          <p:nvPr/>
        </p:nvGrpSpPr>
        <p:grpSpPr>
          <a:xfrm>
            <a:off x="343474" y="3300413"/>
            <a:ext cx="1806758" cy="507207"/>
            <a:chOff x="343474" y="3300413"/>
            <a:chExt cx="1806758" cy="507207"/>
          </a:xfrm>
        </p:grpSpPr>
        <p:sp>
          <p:nvSpPr>
            <p:cNvPr id="712" name="SMARTInkShape-1850"/>
            <p:cNvSpPr/>
            <p:nvPr/>
          </p:nvSpPr>
          <p:spPr>
            <a:xfrm>
              <a:off x="343474" y="3364706"/>
              <a:ext cx="141515" cy="349160"/>
            </a:xfrm>
            <a:custGeom>
              <a:avLst/>
              <a:gdLst/>
              <a:ahLst/>
              <a:cxnLst/>
              <a:rect l="0" t="0" r="0" b="0"/>
              <a:pathLst>
                <a:path w="141515" h="349160">
                  <a:moveTo>
                    <a:pt x="6570" y="0"/>
                  </a:moveTo>
                  <a:lnTo>
                    <a:pt x="6570" y="9943"/>
                  </a:lnTo>
                  <a:lnTo>
                    <a:pt x="419" y="37585"/>
                  </a:lnTo>
                  <a:lnTo>
                    <a:pt x="6217" y="52952"/>
                  </a:lnTo>
                  <a:lnTo>
                    <a:pt x="11097" y="61495"/>
                  </a:lnTo>
                  <a:lnTo>
                    <a:pt x="14403" y="79454"/>
                  </a:lnTo>
                  <a:lnTo>
                    <a:pt x="13918" y="107415"/>
                  </a:lnTo>
                  <a:lnTo>
                    <a:pt x="11657" y="137925"/>
                  </a:lnTo>
                  <a:lnTo>
                    <a:pt x="5961" y="172100"/>
                  </a:lnTo>
                  <a:lnTo>
                    <a:pt x="1362" y="207362"/>
                  </a:lnTo>
                  <a:lnTo>
                    <a:pt x="0" y="240828"/>
                  </a:lnTo>
                  <a:lnTo>
                    <a:pt x="1713" y="270852"/>
                  </a:lnTo>
                  <a:lnTo>
                    <a:pt x="9403" y="305650"/>
                  </a:lnTo>
                  <a:lnTo>
                    <a:pt x="20021" y="324366"/>
                  </a:lnTo>
                  <a:lnTo>
                    <a:pt x="33221" y="339966"/>
                  </a:lnTo>
                  <a:lnTo>
                    <a:pt x="42492" y="345565"/>
                  </a:lnTo>
                  <a:lnTo>
                    <a:pt x="58753" y="348717"/>
                  </a:lnTo>
                  <a:lnTo>
                    <a:pt x="65171" y="349159"/>
                  </a:lnTo>
                  <a:lnTo>
                    <a:pt x="76536" y="345418"/>
                  </a:lnTo>
                  <a:lnTo>
                    <a:pt x="105742" y="325622"/>
                  </a:lnTo>
                  <a:lnTo>
                    <a:pt x="126306" y="298546"/>
                  </a:lnTo>
                  <a:lnTo>
                    <a:pt x="136327" y="278165"/>
                  </a:lnTo>
                  <a:lnTo>
                    <a:pt x="141514" y="242830"/>
                  </a:lnTo>
                  <a:lnTo>
                    <a:pt x="139951" y="221439"/>
                  </a:lnTo>
                  <a:lnTo>
                    <a:pt x="135700" y="207955"/>
                  </a:lnTo>
                  <a:lnTo>
                    <a:pt x="119344" y="181392"/>
                  </a:lnTo>
                  <a:lnTo>
                    <a:pt x="109873" y="173752"/>
                  </a:lnTo>
                  <a:lnTo>
                    <a:pt x="95386" y="167105"/>
                  </a:lnTo>
                  <a:lnTo>
                    <a:pt x="63505" y="158320"/>
                  </a:lnTo>
                  <a:lnTo>
                    <a:pt x="55422" y="159794"/>
                  </a:lnTo>
                  <a:lnTo>
                    <a:pt x="43057" y="164043"/>
                  </a:lnTo>
                  <a:lnTo>
                    <a:pt x="42289" y="17145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3" name="SMARTInkShape-1851"/>
            <p:cNvSpPr/>
            <p:nvPr/>
          </p:nvSpPr>
          <p:spPr>
            <a:xfrm>
              <a:off x="500063" y="3493294"/>
              <a:ext cx="107157" cy="314326"/>
            </a:xfrm>
            <a:custGeom>
              <a:avLst/>
              <a:gdLst/>
              <a:ahLst/>
              <a:cxnLst/>
              <a:rect l="0" t="0" r="0" b="0"/>
              <a:pathLst>
                <a:path w="107157" h="314326">
                  <a:moveTo>
                    <a:pt x="0" y="0"/>
                  </a:moveTo>
                  <a:lnTo>
                    <a:pt x="0" y="6151"/>
                  </a:lnTo>
                  <a:lnTo>
                    <a:pt x="3792" y="10642"/>
                  </a:lnTo>
                  <a:lnTo>
                    <a:pt x="4115" y="13444"/>
                  </a:lnTo>
                  <a:lnTo>
                    <a:pt x="310" y="45208"/>
                  </a:lnTo>
                  <a:lnTo>
                    <a:pt x="27" y="78160"/>
                  </a:lnTo>
                  <a:lnTo>
                    <a:pt x="805" y="87919"/>
                  </a:lnTo>
                  <a:lnTo>
                    <a:pt x="9944" y="111894"/>
                  </a:lnTo>
                  <a:lnTo>
                    <a:pt x="14474" y="117199"/>
                  </a:lnTo>
                  <a:lnTo>
                    <a:pt x="19132" y="119557"/>
                  </a:lnTo>
                  <a:lnTo>
                    <a:pt x="30967" y="121195"/>
                  </a:lnTo>
                  <a:lnTo>
                    <a:pt x="41895" y="117577"/>
                  </a:lnTo>
                  <a:lnTo>
                    <a:pt x="48518" y="111523"/>
                  </a:lnTo>
                  <a:lnTo>
                    <a:pt x="80389" y="76885"/>
                  </a:lnTo>
                  <a:lnTo>
                    <a:pt x="96578" y="59800"/>
                  </a:lnTo>
                  <a:lnTo>
                    <a:pt x="99878" y="50435"/>
                  </a:lnTo>
                  <a:lnTo>
                    <a:pt x="100000" y="63779"/>
                  </a:lnTo>
                  <a:lnTo>
                    <a:pt x="94356" y="95858"/>
                  </a:lnTo>
                  <a:lnTo>
                    <a:pt x="89370" y="131559"/>
                  </a:lnTo>
                  <a:lnTo>
                    <a:pt x="83012" y="159719"/>
                  </a:lnTo>
                  <a:lnTo>
                    <a:pt x="79894" y="188170"/>
                  </a:lnTo>
                  <a:lnTo>
                    <a:pt x="75177" y="216709"/>
                  </a:lnTo>
                  <a:lnTo>
                    <a:pt x="76338" y="245273"/>
                  </a:lnTo>
                  <a:lnTo>
                    <a:pt x="83841" y="276872"/>
                  </a:lnTo>
                  <a:lnTo>
                    <a:pt x="92967" y="297108"/>
                  </a:lnTo>
                  <a:lnTo>
                    <a:pt x="107156" y="31432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4" name="SMARTInkShape-1852"/>
            <p:cNvSpPr/>
            <p:nvPr/>
          </p:nvSpPr>
          <p:spPr>
            <a:xfrm>
              <a:off x="757238" y="3443288"/>
              <a:ext cx="21432" cy="314326"/>
            </a:xfrm>
            <a:custGeom>
              <a:avLst/>
              <a:gdLst/>
              <a:ahLst/>
              <a:cxnLst/>
              <a:rect l="0" t="0" r="0" b="0"/>
              <a:pathLst>
                <a:path w="21432" h="314326">
                  <a:moveTo>
                    <a:pt x="21431" y="0"/>
                  </a:moveTo>
                  <a:lnTo>
                    <a:pt x="20637" y="18681"/>
                  </a:lnTo>
                  <a:lnTo>
                    <a:pt x="15280" y="54377"/>
                  </a:lnTo>
                  <a:lnTo>
                    <a:pt x="10789" y="81551"/>
                  </a:lnTo>
                  <a:lnTo>
                    <a:pt x="8223" y="113504"/>
                  </a:lnTo>
                  <a:lnTo>
                    <a:pt x="7463" y="148107"/>
                  </a:lnTo>
                  <a:lnTo>
                    <a:pt x="3446" y="183495"/>
                  </a:lnTo>
                  <a:lnTo>
                    <a:pt x="1021" y="219116"/>
                  </a:lnTo>
                  <a:lnTo>
                    <a:pt x="302" y="251013"/>
                  </a:lnTo>
                  <a:lnTo>
                    <a:pt x="59" y="284533"/>
                  </a:lnTo>
                  <a:lnTo>
                    <a:pt x="0" y="31432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5" name="SMARTInkShape-1853"/>
            <p:cNvSpPr/>
            <p:nvPr/>
          </p:nvSpPr>
          <p:spPr>
            <a:xfrm>
              <a:off x="643050" y="3408423"/>
              <a:ext cx="363828" cy="313472"/>
            </a:xfrm>
            <a:custGeom>
              <a:avLst/>
              <a:gdLst/>
              <a:ahLst/>
              <a:cxnLst/>
              <a:rect l="0" t="0" r="0" b="0"/>
              <a:pathLst>
                <a:path w="363828" h="313472">
                  <a:moveTo>
                    <a:pt x="14175" y="192027"/>
                  </a:moveTo>
                  <a:lnTo>
                    <a:pt x="14175" y="188235"/>
                  </a:lnTo>
                  <a:lnTo>
                    <a:pt x="13381" y="187118"/>
                  </a:lnTo>
                  <a:lnTo>
                    <a:pt x="12058" y="186373"/>
                  </a:lnTo>
                  <a:lnTo>
                    <a:pt x="4232" y="185177"/>
                  </a:lnTo>
                  <a:lnTo>
                    <a:pt x="2784" y="184286"/>
                  </a:lnTo>
                  <a:lnTo>
                    <a:pt x="1818" y="182897"/>
                  </a:lnTo>
                  <a:lnTo>
                    <a:pt x="1175" y="181178"/>
                  </a:lnTo>
                  <a:lnTo>
                    <a:pt x="746" y="180826"/>
                  </a:lnTo>
                  <a:lnTo>
                    <a:pt x="460" y="181384"/>
                  </a:lnTo>
                  <a:lnTo>
                    <a:pt x="0" y="184192"/>
                  </a:lnTo>
                  <a:lnTo>
                    <a:pt x="19784" y="184822"/>
                  </a:lnTo>
                  <a:lnTo>
                    <a:pt x="50632" y="177104"/>
                  </a:lnTo>
                  <a:lnTo>
                    <a:pt x="86199" y="168089"/>
                  </a:lnTo>
                  <a:lnTo>
                    <a:pt x="116037" y="157242"/>
                  </a:lnTo>
                  <a:lnTo>
                    <a:pt x="144986" y="140181"/>
                  </a:lnTo>
                  <a:lnTo>
                    <a:pt x="173672" y="123837"/>
                  </a:lnTo>
                  <a:lnTo>
                    <a:pt x="205313" y="98389"/>
                  </a:lnTo>
                  <a:lnTo>
                    <a:pt x="221709" y="76705"/>
                  </a:lnTo>
                  <a:lnTo>
                    <a:pt x="234763" y="45569"/>
                  </a:lnTo>
                  <a:lnTo>
                    <a:pt x="240401" y="28776"/>
                  </a:lnTo>
                  <a:lnTo>
                    <a:pt x="240926" y="18665"/>
                  </a:lnTo>
                  <a:lnTo>
                    <a:pt x="235884" y="0"/>
                  </a:lnTo>
                  <a:lnTo>
                    <a:pt x="231914" y="3191"/>
                  </a:lnTo>
                  <a:lnTo>
                    <a:pt x="230010" y="7029"/>
                  </a:lnTo>
                  <a:lnTo>
                    <a:pt x="218634" y="36737"/>
                  </a:lnTo>
                  <a:lnTo>
                    <a:pt x="204463" y="69513"/>
                  </a:lnTo>
                  <a:lnTo>
                    <a:pt x="194999" y="97165"/>
                  </a:lnTo>
                  <a:lnTo>
                    <a:pt x="184081" y="125467"/>
                  </a:lnTo>
                  <a:lnTo>
                    <a:pt x="179347" y="154755"/>
                  </a:lnTo>
                  <a:lnTo>
                    <a:pt x="173270" y="187421"/>
                  </a:lnTo>
                  <a:lnTo>
                    <a:pt x="166442" y="216768"/>
                  </a:lnTo>
                  <a:lnTo>
                    <a:pt x="159140" y="248420"/>
                  </a:lnTo>
                  <a:lnTo>
                    <a:pt x="157234" y="282085"/>
                  </a:lnTo>
                  <a:lnTo>
                    <a:pt x="157172" y="285403"/>
                  </a:lnTo>
                  <a:lnTo>
                    <a:pt x="157925" y="287615"/>
                  </a:lnTo>
                  <a:lnTo>
                    <a:pt x="159221" y="289090"/>
                  </a:lnTo>
                  <a:lnTo>
                    <a:pt x="163211" y="291457"/>
                  </a:lnTo>
                  <a:lnTo>
                    <a:pt x="165874" y="289664"/>
                  </a:lnTo>
                  <a:lnTo>
                    <a:pt x="167695" y="288075"/>
                  </a:lnTo>
                  <a:lnTo>
                    <a:pt x="169719" y="282075"/>
                  </a:lnTo>
                  <a:lnTo>
                    <a:pt x="172975" y="269773"/>
                  </a:lnTo>
                  <a:lnTo>
                    <a:pt x="188102" y="234863"/>
                  </a:lnTo>
                  <a:lnTo>
                    <a:pt x="197550" y="219333"/>
                  </a:lnTo>
                  <a:lnTo>
                    <a:pt x="202302" y="216069"/>
                  </a:lnTo>
                  <a:lnTo>
                    <a:pt x="204681" y="216786"/>
                  </a:lnTo>
                  <a:lnTo>
                    <a:pt x="216582" y="229781"/>
                  </a:lnTo>
                  <a:lnTo>
                    <a:pt x="238013" y="262191"/>
                  </a:lnTo>
                  <a:lnTo>
                    <a:pt x="258451" y="279812"/>
                  </a:lnTo>
                  <a:lnTo>
                    <a:pt x="267998" y="282637"/>
                  </a:lnTo>
                  <a:lnTo>
                    <a:pt x="278592" y="283098"/>
                  </a:lnTo>
                  <a:lnTo>
                    <a:pt x="302133" y="274820"/>
                  </a:lnTo>
                  <a:lnTo>
                    <a:pt x="310960" y="268247"/>
                  </a:lnTo>
                  <a:lnTo>
                    <a:pt x="344426" y="237132"/>
                  </a:lnTo>
                  <a:lnTo>
                    <a:pt x="351453" y="227684"/>
                  </a:lnTo>
                  <a:lnTo>
                    <a:pt x="362236" y="199165"/>
                  </a:lnTo>
                  <a:lnTo>
                    <a:pt x="363827" y="187705"/>
                  </a:lnTo>
                  <a:lnTo>
                    <a:pt x="361928" y="184021"/>
                  </a:lnTo>
                  <a:lnTo>
                    <a:pt x="360310" y="181927"/>
                  </a:lnTo>
                  <a:lnTo>
                    <a:pt x="358438" y="181325"/>
                  </a:lnTo>
                  <a:lnTo>
                    <a:pt x="356396" y="181717"/>
                  </a:lnTo>
                  <a:lnTo>
                    <a:pt x="352011" y="183476"/>
                  </a:lnTo>
                  <a:lnTo>
                    <a:pt x="347416" y="184258"/>
                  </a:lnTo>
                  <a:lnTo>
                    <a:pt x="342728" y="188839"/>
                  </a:lnTo>
                  <a:lnTo>
                    <a:pt x="319965" y="222245"/>
                  </a:lnTo>
                  <a:lnTo>
                    <a:pt x="310925" y="257458"/>
                  </a:lnTo>
                  <a:lnTo>
                    <a:pt x="310899" y="268997"/>
                  </a:lnTo>
                  <a:lnTo>
                    <a:pt x="316038" y="296925"/>
                  </a:lnTo>
                  <a:lnTo>
                    <a:pt x="328500" y="31347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6" name="SMARTInkShape-1854"/>
            <p:cNvSpPr/>
            <p:nvPr/>
          </p:nvSpPr>
          <p:spPr>
            <a:xfrm>
              <a:off x="1071563" y="3621881"/>
              <a:ext cx="7144" cy="78583"/>
            </a:xfrm>
            <a:custGeom>
              <a:avLst/>
              <a:gdLst/>
              <a:ahLst/>
              <a:cxnLst/>
              <a:rect l="0" t="0" r="0" b="0"/>
              <a:pathLst>
                <a:path w="7144" h="78583">
                  <a:moveTo>
                    <a:pt x="7143" y="0"/>
                  </a:moveTo>
                  <a:lnTo>
                    <a:pt x="3351" y="0"/>
                  </a:lnTo>
                  <a:lnTo>
                    <a:pt x="2234" y="794"/>
                  </a:lnTo>
                  <a:lnTo>
                    <a:pt x="1489" y="2117"/>
                  </a:lnTo>
                  <a:lnTo>
                    <a:pt x="294" y="9943"/>
                  </a:lnTo>
                  <a:lnTo>
                    <a:pt x="5" y="45530"/>
                  </a:lnTo>
                  <a:lnTo>
                    <a:pt x="0" y="7858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7" name="SMARTInkShape-1855"/>
            <p:cNvSpPr/>
            <p:nvPr/>
          </p:nvSpPr>
          <p:spPr>
            <a:xfrm>
              <a:off x="1114425" y="3571987"/>
              <a:ext cx="135732" cy="149908"/>
            </a:xfrm>
            <a:custGeom>
              <a:avLst/>
              <a:gdLst/>
              <a:ahLst/>
              <a:cxnLst/>
              <a:rect l="0" t="0" r="0" b="0"/>
              <a:pathLst>
                <a:path w="135732" h="149908">
                  <a:moveTo>
                    <a:pt x="0" y="149907"/>
                  </a:moveTo>
                  <a:lnTo>
                    <a:pt x="0" y="117985"/>
                  </a:lnTo>
                  <a:lnTo>
                    <a:pt x="794" y="90291"/>
                  </a:lnTo>
                  <a:lnTo>
                    <a:pt x="6151" y="55175"/>
                  </a:lnTo>
                  <a:lnTo>
                    <a:pt x="12651" y="28066"/>
                  </a:lnTo>
                  <a:lnTo>
                    <a:pt x="21578" y="9540"/>
                  </a:lnTo>
                  <a:lnTo>
                    <a:pt x="26259" y="4178"/>
                  </a:lnTo>
                  <a:lnTo>
                    <a:pt x="30985" y="1794"/>
                  </a:lnTo>
                  <a:lnTo>
                    <a:pt x="62178" y="0"/>
                  </a:lnTo>
                  <a:lnTo>
                    <a:pt x="86718" y="2027"/>
                  </a:lnTo>
                  <a:lnTo>
                    <a:pt x="120904" y="8709"/>
                  </a:lnTo>
                  <a:lnTo>
                    <a:pt x="135731" y="1417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8" name="SMARTInkShape-1856"/>
            <p:cNvSpPr/>
            <p:nvPr/>
          </p:nvSpPr>
          <p:spPr>
            <a:xfrm>
              <a:off x="1071563" y="3457575"/>
              <a:ext cx="21432" cy="7145"/>
            </a:xfrm>
            <a:custGeom>
              <a:avLst/>
              <a:gdLst/>
              <a:ahLst/>
              <a:cxnLst/>
              <a:rect l="0" t="0" r="0" b="0"/>
              <a:pathLst>
                <a:path w="21432" h="7145">
                  <a:moveTo>
                    <a:pt x="21431" y="7144"/>
                  </a:moveTo>
                  <a:lnTo>
                    <a:pt x="8430" y="7144"/>
                  </a:ln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19" name="SMARTInkShape-1857"/>
            <p:cNvSpPr/>
            <p:nvPr/>
          </p:nvSpPr>
          <p:spPr>
            <a:xfrm>
              <a:off x="1307306" y="3471897"/>
              <a:ext cx="157164" cy="157129"/>
            </a:xfrm>
            <a:custGeom>
              <a:avLst/>
              <a:gdLst/>
              <a:ahLst/>
              <a:cxnLst/>
              <a:rect l="0" t="0" r="0" b="0"/>
              <a:pathLst>
                <a:path w="157164" h="157129">
                  <a:moveTo>
                    <a:pt x="157163" y="35684"/>
                  </a:moveTo>
                  <a:lnTo>
                    <a:pt x="157163" y="18685"/>
                  </a:lnTo>
                  <a:lnTo>
                    <a:pt x="156369" y="17207"/>
                  </a:lnTo>
                  <a:lnTo>
                    <a:pt x="155046" y="16223"/>
                  </a:lnTo>
                  <a:lnTo>
                    <a:pt x="121203" y="1948"/>
                  </a:lnTo>
                  <a:lnTo>
                    <a:pt x="91897" y="227"/>
                  </a:lnTo>
                  <a:lnTo>
                    <a:pt x="57022" y="0"/>
                  </a:lnTo>
                  <a:lnTo>
                    <a:pt x="34253" y="766"/>
                  </a:lnTo>
                  <a:lnTo>
                    <a:pt x="20115" y="5671"/>
                  </a:lnTo>
                  <a:lnTo>
                    <a:pt x="13438" y="9910"/>
                  </a:lnTo>
                  <a:lnTo>
                    <a:pt x="5217" y="20551"/>
                  </a:lnTo>
                  <a:lnTo>
                    <a:pt x="1546" y="29965"/>
                  </a:lnTo>
                  <a:lnTo>
                    <a:pt x="2804" y="37376"/>
                  </a:lnTo>
                  <a:lnTo>
                    <a:pt x="10079" y="55068"/>
                  </a:lnTo>
                  <a:lnTo>
                    <a:pt x="38411" y="88091"/>
                  </a:lnTo>
                  <a:lnTo>
                    <a:pt x="71456" y="119294"/>
                  </a:lnTo>
                  <a:lnTo>
                    <a:pt x="76212" y="122380"/>
                  </a:lnTo>
                  <a:lnTo>
                    <a:pt x="79383" y="126025"/>
                  </a:lnTo>
                  <a:lnTo>
                    <a:pt x="82907" y="134309"/>
                  </a:lnTo>
                  <a:lnTo>
                    <a:pt x="85478" y="148242"/>
                  </a:lnTo>
                  <a:lnTo>
                    <a:pt x="83499" y="151327"/>
                  </a:lnTo>
                  <a:lnTo>
                    <a:pt x="81860" y="153260"/>
                  </a:lnTo>
                  <a:lnTo>
                    <a:pt x="75805" y="155409"/>
                  </a:lnTo>
                  <a:lnTo>
                    <a:pt x="40373" y="157061"/>
                  </a:lnTo>
                  <a:lnTo>
                    <a:pt x="4885" y="157127"/>
                  </a:lnTo>
                  <a:lnTo>
                    <a:pt x="0" y="15712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0" name="SMARTInkShape-1858"/>
            <p:cNvSpPr/>
            <p:nvPr/>
          </p:nvSpPr>
          <p:spPr>
            <a:xfrm>
              <a:off x="1428914" y="3464719"/>
              <a:ext cx="135017" cy="120022"/>
            </a:xfrm>
            <a:custGeom>
              <a:avLst/>
              <a:gdLst/>
              <a:ahLst/>
              <a:cxnLst/>
              <a:rect l="0" t="0" r="0" b="0"/>
              <a:pathLst>
                <a:path w="135017" h="120022">
                  <a:moveTo>
                    <a:pt x="85561" y="7144"/>
                  </a:moveTo>
                  <a:lnTo>
                    <a:pt x="81769" y="7144"/>
                  </a:lnTo>
                  <a:lnTo>
                    <a:pt x="80652" y="6350"/>
                  </a:lnTo>
                  <a:lnTo>
                    <a:pt x="79907" y="5027"/>
                  </a:lnTo>
                  <a:lnTo>
                    <a:pt x="78711" y="993"/>
                  </a:lnTo>
                  <a:lnTo>
                    <a:pt x="76431" y="441"/>
                  </a:lnTo>
                  <a:lnTo>
                    <a:pt x="74712" y="294"/>
                  </a:lnTo>
                  <a:lnTo>
                    <a:pt x="73566" y="990"/>
                  </a:lnTo>
                  <a:lnTo>
                    <a:pt x="72802" y="2247"/>
                  </a:lnTo>
                  <a:lnTo>
                    <a:pt x="72292" y="3879"/>
                  </a:lnTo>
                  <a:lnTo>
                    <a:pt x="71159" y="4968"/>
                  </a:lnTo>
                  <a:lnTo>
                    <a:pt x="37761" y="26095"/>
                  </a:lnTo>
                  <a:lnTo>
                    <a:pt x="16940" y="41403"/>
                  </a:lnTo>
                  <a:lnTo>
                    <a:pt x="6139" y="55042"/>
                  </a:lnTo>
                  <a:lnTo>
                    <a:pt x="2637" y="64415"/>
                  </a:lnTo>
                  <a:lnTo>
                    <a:pt x="0" y="93846"/>
                  </a:lnTo>
                  <a:lnTo>
                    <a:pt x="2026" y="99388"/>
                  </a:lnTo>
                  <a:lnTo>
                    <a:pt x="9794" y="109414"/>
                  </a:lnTo>
                  <a:lnTo>
                    <a:pt x="20425" y="116645"/>
                  </a:lnTo>
                  <a:lnTo>
                    <a:pt x="33630" y="120021"/>
                  </a:lnTo>
                  <a:lnTo>
                    <a:pt x="62766" y="117230"/>
                  </a:lnTo>
                  <a:lnTo>
                    <a:pt x="86391" y="111376"/>
                  </a:lnTo>
                  <a:lnTo>
                    <a:pt x="118553" y="91433"/>
                  </a:lnTo>
                  <a:lnTo>
                    <a:pt x="129291" y="79831"/>
                  </a:lnTo>
                  <a:lnTo>
                    <a:pt x="132778" y="70935"/>
                  </a:lnTo>
                  <a:lnTo>
                    <a:pt x="135016" y="52288"/>
                  </a:lnTo>
                  <a:lnTo>
                    <a:pt x="133206" y="44935"/>
                  </a:lnTo>
                  <a:lnTo>
                    <a:pt x="114075" y="12666"/>
                  </a:lnTo>
                  <a:lnTo>
                    <a:pt x="109346" y="5629"/>
                  </a:lnTo>
                  <a:lnTo>
                    <a:pt x="104599" y="2502"/>
                  </a:lnTo>
                  <a:lnTo>
                    <a:pt x="92705"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1" name="SMARTInkShape-1859"/>
            <p:cNvSpPr/>
            <p:nvPr/>
          </p:nvSpPr>
          <p:spPr>
            <a:xfrm>
              <a:off x="1564615" y="3457575"/>
              <a:ext cx="64161" cy="107157"/>
            </a:xfrm>
            <a:custGeom>
              <a:avLst/>
              <a:gdLst/>
              <a:ahLst/>
              <a:cxnLst/>
              <a:rect l="0" t="0" r="0" b="0"/>
              <a:pathLst>
                <a:path w="64161" h="107157">
                  <a:moveTo>
                    <a:pt x="64160" y="0"/>
                  </a:moveTo>
                  <a:lnTo>
                    <a:pt x="58009" y="0"/>
                  </a:lnTo>
                  <a:lnTo>
                    <a:pt x="23232" y="23849"/>
                  </a:lnTo>
                  <a:lnTo>
                    <a:pt x="16072" y="30708"/>
                  </a:lnTo>
                  <a:lnTo>
                    <a:pt x="3294" y="47759"/>
                  </a:lnTo>
                  <a:lnTo>
                    <a:pt x="543" y="64791"/>
                  </a:lnTo>
                  <a:lnTo>
                    <a:pt x="0" y="79650"/>
                  </a:lnTo>
                  <a:lnTo>
                    <a:pt x="3698" y="91510"/>
                  </a:lnTo>
                  <a:lnTo>
                    <a:pt x="11888" y="98350"/>
                  </a:lnTo>
                  <a:lnTo>
                    <a:pt x="28441" y="10715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2" name="SMARTInkShape-1860"/>
            <p:cNvSpPr/>
            <p:nvPr/>
          </p:nvSpPr>
          <p:spPr>
            <a:xfrm>
              <a:off x="1714500" y="3471863"/>
              <a:ext cx="14289" cy="92869"/>
            </a:xfrm>
            <a:custGeom>
              <a:avLst/>
              <a:gdLst/>
              <a:ahLst/>
              <a:cxnLst/>
              <a:rect l="0" t="0" r="0" b="0"/>
              <a:pathLst>
                <a:path w="14289" h="92869">
                  <a:moveTo>
                    <a:pt x="14288" y="0"/>
                  </a:moveTo>
                  <a:lnTo>
                    <a:pt x="10495" y="0"/>
                  </a:lnTo>
                  <a:lnTo>
                    <a:pt x="9378" y="793"/>
                  </a:lnTo>
                  <a:lnTo>
                    <a:pt x="8633" y="2116"/>
                  </a:lnTo>
                  <a:lnTo>
                    <a:pt x="7438" y="6150"/>
                  </a:lnTo>
                  <a:lnTo>
                    <a:pt x="2251" y="37158"/>
                  </a:lnTo>
                  <a:lnTo>
                    <a:pt x="198" y="72210"/>
                  </a:lnTo>
                  <a:lnTo>
                    <a:pt x="0" y="9286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3" name="SMARTInkShape-1861"/>
            <p:cNvSpPr/>
            <p:nvPr/>
          </p:nvSpPr>
          <p:spPr>
            <a:xfrm>
              <a:off x="1741111" y="3379118"/>
              <a:ext cx="122292" cy="149896"/>
            </a:xfrm>
            <a:custGeom>
              <a:avLst/>
              <a:gdLst/>
              <a:ahLst/>
              <a:cxnLst/>
              <a:rect l="0" t="0" r="0" b="0"/>
              <a:pathLst>
                <a:path w="122292" h="149896">
                  <a:moveTo>
                    <a:pt x="23395" y="107032"/>
                  </a:moveTo>
                  <a:lnTo>
                    <a:pt x="27188" y="103240"/>
                  </a:lnTo>
                  <a:lnTo>
                    <a:pt x="31166" y="101378"/>
                  </a:lnTo>
                  <a:lnTo>
                    <a:pt x="33338" y="100881"/>
                  </a:lnTo>
                  <a:lnTo>
                    <a:pt x="40188" y="96390"/>
                  </a:lnTo>
                  <a:lnTo>
                    <a:pt x="47244" y="90032"/>
                  </a:lnTo>
                  <a:lnTo>
                    <a:pt x="54103" y="87570"/>
                  </a:lnTo>
                  <a:lnTo>
                    <a:pt x="86387" y="78003"/>
                  </a:lnTo>
                  <a:lnTo>
                    <a:pt x="102689" y="68842"/>
                  </a:lnTo>
                  <a:lnTo>
                    <a:pt x="122291" y="54636"/>
                  </a:lnTo>
                  <a:lnTo>
                    <a:pt x="121076" y="52258"/>
                  </a:lnTo>
                  <a:lnTo>
                    <a:pt x="104372" y="44324"/>
                  </a:lnTo>
                  <a:lnTo>
                    <a:pt x="101192" y="40621"/>
                  </a:lnTo>
                  <a:lnTo>
                    <a:pt x="96717" y="29940"/>
                  </a:lnTo>
                  <a:lnTo>
                    <a:pt x="94287" y="16741"/>
                  </a:lnTo>
                  <a:lnTo>
                    <a:pt x="84922" y="4664"/>
                  </a:lnTo>
                  <a:lnTo>
                    <a:pt x="78257" y="2004"/>
                  </a:lnTo>
                  <a:lnTo>
                    <a:pt x="47074" y="0"/>
                  </a:lnTo>
                  <a:lnTo>
                    <a:pt x="28131" y="5604"/>
                  </a:lnTo>
                  <a:lnTo>
                    <a:pt x="18621" y="9830"/>
                  </a:lnTo>
                  <a:lnTo>
                    <a:pt x="11219" y="16470"/>
                  </a:lnTo>
                  <a:lnTo>
                    <a:pt x="0" y="33669"/>
                  </a:lnTo>
                  <a:lnTo>
                    <a:pt x="1448" y="38280"/>
                  </a:lnTo>
                  <a:lnTo>
                    <a:pt x="18119" y="57086"/>
                  </a:lnTo>
                  <a:lnTo>
                    <a:pt x="30703" y="91260"/>
                  </a:lnTo>
                  <a:lnTo>
                    <a:pt x="39848" y="106592"/>
                  </a:lnTo>
                  <a:lnTo>
                    <a:pt x="54728" y="121189"/>
                  </a:lnTo>
                  <a:lnTo>
                    <a:pt x="85187" y="145650"/>
                  </a:lnTo>
                  <a:lnTo>
                    <a:pt x="94833" y="14989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4" name="SMARTInkShape-1862"/>
            <p:cNvSpPr/>
            <p:nvPr/>
          </p:nvSpPr>
          <p:spPr>
            <a:xfrm>
              <a:off x="1928813" y="3314700"/>
              <a:ext cx="71438" cy="221457"/>
            </a:xfrm>
            <a:custGeom>
              <a:avLst/>
              <a:gdLst/>
              <a:ahLst/>
              <a:cxnLst/>
              <a:rect l="0" t="0" r="0" b="0"/>
              <a:pathLst>
                <a:path w="71438" h="221457">
                  <a:moveTo>
                    <a:pt x="7143" y="0"/>
                  </a:moveTo>
                  <a:lnTo>
                    <a:pt x="3351" y="0"/>
                  </a:lnTo>
                  <a:lnTo>
                    <a:pt x="2234" y="794"/>
                  </a:lnTo>
                  <a:lnTo>
                    <a:pt x="1489" y="2117"/>
                  </a:lnTo>
                  <a:lnTo>
                    <a:pt x="294" y="9943"/>
                  </a:lnTo>
                  <a:lnTo>
                    <a:pt x="7" y="44703"/>
                  </a:lnTo>
                  <a:lnTo>
                    <a:pt x="0" y="76707"/>
                  </a:lnTo>
                  <a:lnTo>
                    <a:pt x="0" y="82094"/>
                  </a:lnTo>
                  <a:lnTo>
                    <a:pt x="12700" y="94430"/>
                  </a:lnTo>
                  <a:lnTo>
                    <a:pt x="30250" y="107850"/>
                  </a:lnTo>
                  <a:lnTo>
                    <a:pt x="40696" y="121752"/>
                  </a:lnTo>
                  <a:lnTo>
                    <a:pt x="48961" y="154989"/>
                  </a:lnTo>
                  <a:lnTo>
                    <a:pt x="59707" y="188803"/>
                  </a:lnTo>
                  <a:lnTo>
                    <a:pt x="71437" y="22145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5" name="SMARTInkShape-1863"/>
            <p:cNvSpPr/>
            <p:nvPr/>
          </p:nvSpPr>
          <p:spPr>
            <a:xfrm>
              <a:off x="1847625" y="3414720"/>
              <a:ext cx="302607" cy="357181"/>
            </a:xfrm>
            <a:custGeom>
              <a:avLst/>
              <a:gdLst/>
              <a:ahLst/>
              <a:cxnLst/>
              <a:rect l="0" t="0" r="0" b="0"/>
              <a:pathLst>
                <a:path w="302607" h="357181">
                  <a:moveTo>
                    <a:pt x="24038" y="21424"/>
                  </a:moveTo>
                  <a:lnTo>
                    <a:pt x="24038" y="14574"/>
                  </a:lnTo>
                  <a:lnTo>
                    <a:pt x="1078" y="9428"/>
                  </a:lnTo>
                  <a:lnTo>
                    <a:pt x="0" y="8664"/>
                  </a:lnTo>
                  <a:lnTo>
                    <a:pt x="869" y="8155"/>
                  </a:lnTo>
                  <a:lnTo>
                    <a:pt x="36223" y="11231"/>
                  </a:lnTo>
                  <a:lnTo>
                    <a:pt x="65966" y="12925"/>
                  </a:lnTo>
                  <a:lnTo>
                    <a:pt x="92678" y="13678"/>
                  </a:lnTo>
                  <a:lnTo>
                    <a:pt x="116342" y="13308"/>
                  </a:lnTo>
                  <a:lnTo>
                    <a:pt x="116530" y="12044"/>
                  </a:lnTo>
                  <a:lnTo>
                    <a:pt x="114274" y="10409"/>
                  </a:lnTo>
                  <a:lnTo>
                    <a:pt x="114358" y="9318"/>
                  </a:lnTo>
                  <a:lnTo>
                    <a:pt x="116001" y="8590"/>
                  </a:lnTo>
                  <a:lnTo>
                    <a:pt x="149678" y="6399"/>
                  </a:lnTo>
                  <a:lnTo>
                    <a:pt x="170894" y="660"/>
                  </a:lnTo>
                  <a:lnTo>
                    <a:pt x="187917" y="0"/>
                  </a:lnTo>
                  <a:lnTo>
                    <a:pt x="188306" y="6144"/>
                  </a:lnTo>
                  <a:lnTo>
                    <a:pt x="221909" y="13437"/>
                  </a:lnTo>
                  <a:lnTo>
                    <a:pt x="225802" y="16893"/>
                  </a:lnTo>
                  <a:lnTo>
                    <a:pt x="227603" y="20785"/>
                  </a:lnTo>
                  <a:lnTo>
                    <a:pt x="228011" y="24173"/>
                  </a:lnTo>
                  <a:lnTo>
                    <a:pt x="226346" y="30054"/>
                  </a:lnTo>
                  <a:lnTo>
                    <a:pt x="219604" y="46000"/>
                  </a:lnTo>
                  <a:lnTo>
                    <a:pt x="211422" y="78618"/>
                  </a:lnTo>
                  <a:lnTo>
                    <a:pt x="211301" y="87325"/>
                  </a:lnTo>
                  <a:lnTo>
                    <a:pt x="213893" y="93840"/>
                  </a:lnTo>
                  <a:lnTo>
                    <a:pt x="222804" y="105615"/>
                  </a:lnTo>
                  <a:lnTo>
                    <a:pt x="231274" y="110487"/>
                  </a:lnTo>
                  <a:lnTo>
                    <a:pt x="234427" y="110961"/>
                  </a:lnTo>
                  <a:lnTo>
                    <a:pt x="237322" y="110484"/>
                  </a:lnTo>
                  <a:lnTo>
                    <a:pt x="243449" y="108631"/>
                  </a:lnTo>
                  <a:lnTo>
                    <a:pt x="255030" y="106794"/>
                  </a:lnTo>
                  <a:lnTo>
                    <a:pt x="279584" y="92701"/>
                  </a:lnTo>
                  <a:lnTo>
                    <a:pt x="302517" y="71554"/>
                  </a:lnTo>
                  <a:lnTo>
                    <a:pt x="302606" y="75259"/>
                  </a:lnTo>
                  <a:lnTo>
                    <a:pt x="300510" y="79217"/>
                  </a:lnTo>
                  <a:lnTo>
                    <a:pt x="298840" y="81384"/>
                  </a:lnTo>
                  <a:lnTo>
                    <a:pt x="296985" y="88025"/>
                  </a:lnTo>
                  <a:lnTo>
                    <a:pt x="293823" y="100689"/>
                  </a:lnTo>
                  <a:lnTo>
                    <a:pt x="282579" y="129611"/>
                  </a:lnTo>
                  <a:lnTo>
                    <a:pt x="268371" y="159475"/>
                  </a:lnTo>
                  <a:lnTo>
                    <a:pt x="260210" y="188534"/>
                  </a:lnTo>
                  <a:lnTo>
                    <a:pt x="252764" y="220163"/>
                  </a:lnTo>
                  <a:lnTo>
                    <a:pt x="245531" y="251759"/>
                  </a:lnTo>
                  <a:lnTo>
                    <a:pt x="238361" y="286257"/>
                  </a:lnTo>
                  <a:lnTo>
                    <a:pt x="233326" y="321614"/>
                  </a:lnTo>
                  <a:lnTo>
                    <a:pt x="231206" y="35718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6" name="SMARTInkShape-1864"/>
            <p:cNvSpPr/>
            <p:nvPr/>
          </p:nvSpPr>
          <p:spPr>
            <a:xfrm>
              <a:off x="1514475" y="3300413"/>
              <a:ext cx="14289" cy="14288"/>
            </a:xfrm>
            <a:custGeom>
              <a:avLst/>
              <a:gdLst/>
              <a:ahLst/>
              <a:cxnLst/>
              <a:rect l="0" t="0" r="0" b="0"/>
              <a:pathLst>
                <a:path w="14289" h="14288">
                  <a:moveTo>
                    <a:pt x="14288" y="14287"/>
                  </a:moveTo>
                  <a:lnTo>
                    <a:pt x="14288" y="10495"/>
                  </a:lnTo>
                  <a:lnTo>
                    <a:pt x="13494" y="9378"/>
                  </a:lnTo>
                  <a:lnTo>
                    <a:pt x="12171" y="8633"/>
                  </a:lnTo>
                  <a:lnTo>
                    <a:pt x="10495" y="8136"/>
                  </a:ln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41" name="SMARTInkShape-Group229"/>
          <p:cNvGrpSpPr/>
          <p:nvPr/>
        </p:nvGrpSpPr>
        <p:grpSpPr>
          <a:xfrm>
            <a:off x="357275" y="2958969"/>
            <a:ext cx="2292628" cy="439582"/>
            <a:chOff x="357275" y="2958969"/>
            <a:chExt cx="2292628" cy="439582"/>
          </a:xfrm>
        </p:grpSpPr>
        <p:sp>
          <p:nvSpPr>
            <p:cNvPr id="728" name="SMARTInkShape-1865"/>
            <p:cNvSpPr/>
            <p:nvPr/>
          </p:nvSpPr>
          <p:spPr>
            <a:xfrm>
              <a:off x="357275" y="3150826"/>
              <a:ext cx="328526" cy="247725"/>
            </a:xfrm>
            <a:custGeom>
              <a:avLst/>
              <a:gdLst/>
              <a:ahLst/>
              <a:cxnLst/>
              <a:rect l="0" t="0" r="0" b="0"/>
              <a:pathLst>
                <a:path w="328526" h="247725">
                  <a:moveTo>
                    <a:pt x="35631" y="42430"/>
                  </a:moveTo>
                  <a:lnTo>
                    <a:pt x="35631" y="46222"/>
                  </a:lnTo>
                  <a:lnTo>
                    <a:pt x="29150" y="73748"/>
                  </a:lnTo>
                  <a:lnTo>
                    <a:pt x="23636" y="106903"/>
                  </a:lnTo>
                  <a:lnTo>
                    <a:pt x="21545" y="142397"/>
                  </a:lnTo>
                  <a:lnTo>
                    <a:pt x="20610" y="157598"/>
                  </a:lnTo>
                  <a:lnTo>
                    <a:pt x="15701" y="172365"/>
                  </a:lnTo>
                  <a:lnTo>
                    <a:pt x="15201" y="176679"/>
                  </a:lnTo>
                  <a:lnTo>
                    <a:pt x="14073" y="179554"/>
                  </a:lnTo>
                  <a:lnTo>
                    <a:pt x="12528" y="181471"/>
                  </a:lnTo>
                  <a:lnTo>
                    <a:pt x="7377" y="185081"/>
                  </a:lnTo>
                  <a:lnTo>
                    <a:pt x="7151" y="181446"/>
                  </a:lnTo>
                  <a:lnTo>
                    <a:pt x="4982" y="177505"/>
                  </a:lnTo>
                  <a:lnTo>
                    <a:pt x="3292" y="175342"/>
                  </a:lnTo>
                  <a:lnTo>
                    <a:pt x="1415" y="168706"/>
                  </a:lnTo>
                  <a:lnTo>
                    <a:pt x="0" y="133753"/>
                  </a:lnTo>
                  <a:lnTo>
                    <a:pt x="2041" y="99377"/>
                  </a:lnTo>
                  <a:lnTo>
                    <a:pt x="12099" y="63835"/>
                  </a:lnTo>
                  <a:lnTo>
                    <a:pt x="23762" y="31932"/>
                  </a:lnTo>
                  <a:lnTo>
                    <a:pt x="33519" y="14668"/>
                  </a:lnTo>
                  <a:lnTo>
                    <a:pt x="35486" y="9454"/>
                  </a:lnTo>
                  <a:lnTo>
                    <a:pt x="42444" y="0"/>
                  </a:lnTo>
                  <a:lnTo>
                    <a:pt x="46469" y="3488"/>
                  </a:lnTo>
                  <a:lnTo>
                    <a:pt x="48386" y="9512"/>
                  </a:lnTo>
                  <a:lnTo>
                    <a:pt x="51581" y="21829"/>
                  </a:lnTo>
                  <a:lnTo>
                    <a:pt x="61250" y="51418"/>
                  </a:lnTo>
                  <a:lnTo>
                    <a:pt x="65739" y="86127"/>
                  </a:lnTo>
                  <a:lnTo>
                    <a:pt x="69688" y="114115"/>
                  </a:lnTo>
                  <a:lnTo>
                    <a:pt x="74814" y="148225"/>
                  </a:lnTo>
                  <a:lnTo>
                    <a:pt x="83470" y="182802"/>
                  </a:lnTo>
                  <a:lnTo>
                    <a:pt x="91257" y="205201"/>
                  </a:lnTo>
                  <a:lnTo>
                    <a:pt x="113775" y="240109"/>
                  </a:lnTo>
                  <a:lnTo>
                    <a:pt x="118780" y="245381"/>
                  </a:lnTo>
                  <a:lnTo>
                    <a:pt x="123651" y="247724"/>
                  </a:lnTo>
                  <a:lnTo>
                    <a:pt x="126061" y="247556"/>
                  </a:lnTo>
                  <a:lnTo>
                    <a:pt x="130856" y="245251"/>
                  </a:lnTo>
                  <a:lnTo>
                    <a:pt x="138017" y="239491"/>
                  </a:lnTo>
                  <a:lnTo>
                    <a:pt x="159191" y="206528"/>
                  </a:lnTo>
                  <a:lnTo>
                    <a:pt x="166747" y="196325"/>
                  </a:lnTo>
                  <a:lnTo>
                    <a:pt x="174669" y="177193"/>
                  </a:lnTo>
                  <a:lnTo>
                    <a:pt x="181793" y="142316"/>
                  </a:lnTo>
                  <a:lnTo>
                    <a:pt x="185142" y="108824"/>
                  </a:lnTo>
                  <a:lnTo>
                    <a:pt x="184631" y="98132"/>
                  </a:lnTo>
                  <a:lnTo>
                    <a:pt x="178531" y="71169"/>
                  </a:lnTo>
                  <a:lnTo>
                    <a:pt x="178514" y="74846"/>
                  </a:lnTo>
                  <a:lnTo>
                    <a:pt x="180626" y="78798"/>
                  </a:lnTo>
                  <a:lnTo>
                    <a:pt x="206148" y="112615"/>
                  </a:lnTo>
                  <a:lnTo>
                    <a:pt x="212752" y="117280"/>
                  </a:lnTo>
                  <a:lnTo>
                    <a:pt x="236154" y="126338"/>
                  </a:lnTo>
                  <a:lnTo>
                    <a:pt x="254805" y="127796"/>
                  </a:lnTo>
                  <a:lnTo>
                    <a:pt x="269023" y="124257"/>
                  </a:lnTo>
                  <a:lnTo>
                    <a:pt x="301539" y="109016"/>
                  </a:lnTo>
                  <a:lnTo>
                    <a:pt x="308065" y="104303"/>
                  </a:lnTo>
                  <a:lnTo>
                    <a:pt x="311494" y="97446"/>
                  </a:lnTo>
                  <a:lnTo>
                    <a:pt x="314077" y="76061"/>
                  </a:lnTo>
                  <a:lnTo>
                    <a:pt x="312049" y="71135"/>
                  </a:lnTo>
                  <a:lnTo>
                    <a:pt x="304280" y="61506"/>
                  </a:lnTo>
                  <a:lnTo>
                    <a:pt x="299758" y="58846"/>
                  </a:lnTo>
                  <a:lnTo>
                    <a:pt x="290387" y="57138"/>
                  </a:lnTo>
                  <a:lnTo>
                    <a:pt x="279478" y="60635"/>
                  </a:lnTo>
                  <a:lnTo>
                    <a:pt x="266478" y="69721"/>
                  </a:lnTo>
                  <a:lnTo>
                    <a:pt x="254755" y="82355"/>
                  </a:lnTo>
                  <a:lnTo>
                    <a:pt x="238251" y="115678"/>
                  </a:lnTo>
                  <a:lnTo>
                    <a:pt x="231751" y="130367"/>
                  </a:lnTo>
                  <a:lnTo>
                    <a:pt x="229952" y="139986"/>
                  </a:lnTo>
                  <a:lnTo>
                    <a:pt x="231269" y="149553"/>
                  </a:lnTo>
                  <a:lnTo>
                    <a:pt x="236666" y="172601"/>
                  </a:lnTo>
                  <a:lnTo>
                    <a:pt x="251674" y="187268"/>
                  </a:lnTo>
                  <a:lnTo>
                    <a:pt x="258915" y="190146"/>
                  </a:lnTo>
                  <a:lnTo>
                    <a:pt x="280291" y="191994"/>
                  </a:lnTo>
                  <a:lnTo>
                    <a:pt x="296683" y="188522"/>
                  </a:lnTo>
                  <a:lnTo>
                    <a:pt x="315650" y="180237"/>
                  </a:lnTo>
                  <a:lnTo>
                    <a:pt x="328525" y="17101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29" name="SMARTInkShape-1866"/>
            <p:cNvSpPr/>
            <p:nvPr/>
          </p:nvSpPr>
          <p:spPr>
            <a:xfrm>
              <a:off x="728876" y="3228975"/>
              <a:ext cx="14075" cy="114301"/>
            </a:xfrm>
            <a:custGeom>
              <a:avLst/>
              <a:gdLst/>
              <a:ahLst/>
              <a:cxnLst/>
              <a:rect l="0" t="0" r="0" b="0"/>
              <a:pathLst>
                <a:path w="14075" h="114301">
                  <a:moveTo>
                    <a:pt x="14074" y="0"/>
                  </a:moveTo>
                  <a:lnTo>
                    <a:pt x="10282" y="3792"/>
                  </a:lnTo>
                  <a:lnTo>
                    <a:pt x="8420" y="9887"/>
                  </a:lnTo>
                  <a:lnTo>
                    <a:pt x="5255" y="22244"/>
                  </a:lnTo>
                  <a:lnTo>
                    <a:pt x="2217" y="32111"/>
                  </a:lnTo>
                  <a:lnTo>
                    <a:pt x="0" y="66045"/>
                  </a:lnTo>
                  <a:lnTo>
                    <a:pt x="599" y="94401"/>
                  </a:lnTo>
                  <a:lnTo>
                    <a:pt x="6930" y="1143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0" name="SMARTInkShape-1867"/>
            <p:cNvSpPr/>
            <p:nvPr/>
          </p:nvSpPr>
          <p:spPr>
            <a:xfrm>
              <a:off x="808745" y="3064963"/>
              <a:ext cx="19931" cy="292601"/>
            </a:xfrm>
            <a:custGeom>
              <a:avLst/>
              <a:gdLst/>
              <a:ahLst/>
              <a:cxnLst/>
              <a:rect l="0" t="0" r="0" b="0"/>
              <a:pathLst>
                <a:path w="19931" h="292601">
                  <a:moveTo>
                    <a:pt x="12786" y="6850"/>
                  </a:moveTo>
                  <a:lnTo>
                    <a:pt x="12786" y="0"/>
                  </a:lnTo>
                  <a:lnTo>
                    <a:pt x="11993" y="31822"/>
                  </a:lnTo>
                  <a:lnTo>
                    <a:pt x="7132" y="59672"/>
                  </a:lnTo>
                  <a:lnTo>
                    <a:pt x="6084" y="86265"/>
                  </a:lnTo>
                  <a:lnTo>
                    <a:pt x="5773" y="114253"/>
                  </a:lnTo>
                  <a:lnTo>
                    <a:pt x="3565" y="142654"/>
                  </a:lnTo>
                  <a:lnTo>
                    <a:pt x="0" y="171177"/>
                  </a:lnTo>
                  <a:lnTo>
                    <a:pt x="1060" y="199737"/>
                  </a:lnTo>
                  <a:lnTo>
                    <a:pt x="4737" y="234040"/>
                  </a:lnTo>
                  <a:lnTo>
                    <a:pt x="11178" y="268866"/>
                  </a:lnTo>
                  <a:lnTo>
                    <a:pt x="12865" y="278876"/>
                  </a:lnTo>
                  <a:lnTo>
                    <a:pt x="19930" y="2926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1" name="SMARTInkShape-1868"/>
            <p:cNvSpPr/>
            <p:nvPr/>
          </p:nvSpPr>
          <p:spPr>
            <a:xfrm>
              <a:off x="693412" y="3221831"/>
              <a:ext cx="192414" cy="19919"/>
            </a:xfrm>
            <a:custGeom>
              <a:avLst/>
              <a:gdLst/>
              <a:ahLst/>
              <a:cxnLst/>
              <a:rect l="0" t="0" r="0" b="0"/>
              <a:pathLst>
                <a:path w="192414" h="19919">
                  <a:moveTo>
                    <a:pt x="20963" y="7144"/>
                  </a:moveTo>
                  <a:lnTo>
                    <a:pt x="0" y="7144"/>
                  </a:lnTo>
                  <a:lnTo>
                    <a:pt x="3463" y="10936"/>
                  </a:lnTo>
                  <a:lnTo>
                    <a:pt x="9481" y="12798"/>
                  </a:lnTo>
                  <a:lnTo>
                    <a:pt x="42264" y="19001"/>
                  </a:lnTo>
                  <a:lnTo>
                    <a:pt x="70049" y="19918"/>
                  </a:lnTo>
                  <a:lnTo>
                    <a:pt x="102270" y="15515"/>
                  </a:lnTo>
                  <a:lnTo>
                    <a:pt x="132278" y="9183"/>
                  </a:lnTo>
                  <a:lnTo>
                    <a:pt x="160484" y="3074"/>
                  </a:lnTo>
                  <a:lnTo>
                    <a:pt x="192413"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2" name="SMARTInkShape-1869"/>
            <p:cNvSpPr/>
            <p:nvPr/>
          </p:nvSpPr>
          <p:spPr>
            <a:xfrm>
              <a:off x="871545" y="3072266"/>
              <a:ext cx="300031" cy="277993"/>
            </a:xfrm>
            <a:custGeom>
              <a:avLst/>
              <a:gdLst/>
              <a:ahLst/>
              <a:cxnLst/>
              <a:rect l="0" t="0" r="0" b="0"/>
              <a:pathLst>
                <a:path w="300031" h="277993">
                  <a:moveTo>
                    <a:pt x="92861" y="70984"/>
                  </a:moveTo>
                  <a:lnTo>
                    <a:pt x="92861" y="61041"/>
                  </a:lnTo>
                  <a:lnTo>
                    <a:pt x="99012" y="37192"/>
                  </a:lnTo>
                  <a:lnTo>
                    <a:pt x="95918" y="23225"/>
                  </a:lnTo>
                  <a:lnTo>
                    <a:pt x="89987" y="15891"/>
                  </a:lnTo>
                  <a:lnTo>
                    <a:pt x="73243" y="4715"/>
                  </a:lnTo>
                  <a:lnTo>
                    <a:pt x="63148" y="1078"/>
                  </a:lnTo>
                  <a:lnTo>
                    <a:pt x="55130" y="0"/>
                  </a:lnTo>
                  <a:lnTo>
                    <a:pt x="50162" y="1865"/>
                  </a:lnTo>
                  <a:lnTo>
                    <a:pt x="36714" y="13322"/>
                  </a:lnTo>
                  <a:lnTo>
                    <a:pt x="32188" y="23925"/>
                  </a:lnTo>
                  <a:lnTo>
                    <a:pt x="23341" y="58672"/>
                  </a:lnTo>
                  <a:lnTo>
                    <a:pt x="17318" y="88062"/>
                  </a:lnTo>
                  <a:lnTo>
                    <a:pt x="14880" y="122247"/>
                  </a:lnTo>
                  <a:lnTo>
                    <a:pt x="12341" y="149938"/>
                  </a:lnTo>
                  <a:lnTo>
                    <a:pt x="8678" y="178251"/>
                  </a:lnTo>
                  <a:lnTo>
                    <a:pt x="7441" y="212470"/>
                  </a:lnTo>
                  <a:lnTo>
                    <a:pt x="6403" y="236456"/>
                  </a:lnTo>
                  <a:lnTo>
                    <a:pt x="18" y="263701"/>
                  </a:lnTo>
                  <a:lnTo>
                    <a:pt x="0" y="260024"/>
                  </a:lnTo>
                  <a:lnTo>
                    <a:pt x="14466" y="227904"/>
                  </a:lnTo>
                  <a:lnTo>
                    <a:pt x="30960" y="194795"/>
                  </a:lnTo>
                  <a:lnTo>
                    <a:pt x="38096" y="184310"/>
                  </a:lnTo>
                  <a:lnTo>
                    <a:pt x="44973" y="180882"/>
                  </a:lnTo>
                  <a:lnTo>
                    <a:pt x="49030" y="179968"/>
                  </a:lnTo>
                  <a:lnTo>
                    <a:pt x="51734" y="178565"/>
                  </a:lnTo>
                  <a:lnTo>
                    <a:pt x="53537" y="176836"/>
                  </a:lnTo>
                  <a:lnTo>
                    <a:pt x="54739" y="174890"/>
                  </a:lnTo>
                  <a:lnTo>
                    <a:pt x="56334" y="174385"/>
                  </a:lnTo>
                  <a:lnTo>
                    <a:pt x="58191" y="174844"/>
                  </a:lnTo>
                  <a:lnTo>
                    <a:pt x="63082" y="177489"/>
                  </a:lnTo>
                  <a:lnTo>
                    <a:pt x="63751" y="179968"/>
                  </a:lnTo>
                  <a:lnTo>
                    <a:pt x="64842" y="184509"/>
                  </a:lnTo>
                  <a:lnTo>
                    <a:pt x="72010" y="198243"/>
                  </a:lnTo>
                  <a:lnTo>
                    <a:pt x="74198" y="201067"/>
                  </a:lnTo>
                  <a:lnTo>
                    <a:pt x="76629" y="208438"/>
                  </a:lnTo>
                  <a:lnTo>
                    <a:pt x="80114" y="221513"/>
                  </a:lnTo>
                  <a:lnTo>
                    <a:pt x="90880" y="249623"/>
                  </a:lnTo>
                  <a:lnTo>
                    <a:pt x="91540" y="254370"/>
                  </a:lnTo>
                  <a:lnTo>
                    <a:pt x="93568" y="258329"/>
                  </a:lnTo>
                  <a:lnTo>
                    <a:pt x="100055" y="264844"/>
                  </a:lnTo>
                  <a:lnTo>
                    <a:pt x="106112" y="268269"/>
                  </a:lnTo>
                  <a:lnTo>
                    <a:pt x="116469" y="270468"/>
                  </a:lnTo>
                  <a:lnTo>
                    <a:pt x="127549" y="267057"/>
                  </a:lnTo>
                  <a:lnTo>
                    <a:pt x="137094" y="261018"/>
                  </a:lnTo>
                  <a:lnTo>
                    <a:pt x="152340" y="246164"/>
                  </a:lnTo>
                  <a:lnTo>
                    <a:pt x="158455" y="237213"/>
                  </a:lnTo>
                  <a:lnTo>
                    <a:pt x="162567" y="223248"/>
                  </a:lnTo>
                  <a:lnTo>
                    <a:pt x="164197" y="188466"/>
                  </a:lnTo>
                  <a:lnTo>
                    <a:pt x="163475" y="176085"/>
                  </a:lnTo>
                  <a:lnTo>
                    <a:pt x="160493" y="169818"/>
                  </a:lnTo>
                  <a:lnTo>
                    <a:pt x="158587" y="167830"/>
                  </a:lnTo>
                  <a:lnTo>
                    <a:pt x="154352" y="165620"/>
                  </a:lnTo>
                  <a:lnTo>
                    <a:pt x="142812" y="164086"/>
                  </a:lnTo>
                  <a:lnTo>
                    <a:pt x="140449" y="164008"/>
                  </a:lnTo>
                  <a:lnTo>
                    <a:pt x="135707" y="166038"/>
                  </a:lnTo>
                  <a:lnTo>
                    <a:pt x="133332" y="167691"/>
                  </a:lnTo>
                  <a:lnTo>
                    <a:pt x="131748" y="170380"/>
                  </a:lnTo>
                  <a:lnTo>
                    <a:pt x="124742" y="195173"/>
                  </a:lnTo>
                  <a:lnTo>
                    <a:pt x="127918" y="218669"/>
                  </a:lnTo>
                  <a:lnTo>
                    <a:pt x="132519" y="228168"/>
                  </a:lnTo>
                  <a:lnTo>
                    <a:pt x="162148" y="261485"/>
                  </a:lnTo>
                  <a:lnTo>
                    <a:pt x="180066" y="271979"/>
                  </a:lnTo>
                  <a:lnTo>
                    <a:pt x="201750" y="276933"/>
                  </a:lnTo>
                  <a:lnTo>
                    <a:pt x="226126" y="277992"/>
                  </a:lnTo>
                  <a:lnTo>
                    <a:pt x="233582" y="275965"/>
                  </a:lnTo>
                  <a:lnTo>
                    <a:pt x="244836" y="268196"/>
                  </a:lnTo>
                  <a:lnTo>
                    <a:pt x="252279" y="257564"/>
                  </a:lnTo>
                  <a:lnTo>
                    <a:pt x="255719" y="244359"/>
                  </a:lnTo>
                  <a:lnTo>
                    <a:pt x="257111" y="208814"/>
                  </a:lnTo>
                  <a:lnTo>
                    <a:pt x="257164" y="184019"/>
                  </a:lnTo>
                  <a:lnTo>
                    <a:pt x="259283" y="178636"/>
                  </a:lnTo>
                  <a:lnTo>
                    <a:pt x="267110" y="168713"/>
                  </a:lnTo>
                  <a:lnTo>
                    <a:pt x="271641" y="166013"/>
                  </a:lnTo>
                  <a:lnTo>
                    <a:pt x="300030" y="15670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3" name="SMARTInkShape-1870"/>
            <p:cNvSpPr/>
            <p:nvPr/>
          </p:nvSpPr>
          <p:spPr>
            <a:xfrm>
              <a:off x="1252260" y="3019594"/>
              <a:ext cx="140772" cy="359401"/>
            </a:xfrm>
            <a:custGeom>
              <a:avLst/>
              <a:gdLst/>
              <a:ahLst/>
              <a:cxnLst/>
              <a:rect l="0" t="0" r="0" b="0"/>
              <a:pathLst>
                <a:path w="140772" h="359401">
                  <a:moveTo>
                    <a:pt x="40759" y="359400"/>
                  </a:moveTo>
                  <a:lnTo>
                    <a:pt x="39965" y="328861"/>
                  </a:lnTo>
                  <a:lnTo>
                    <a:pt x="34608" y="294847"/>
                  </a:lnTo>
                  <a:lnTo>
                    <a:pt x="33017" y="260777"/>
                  </a:lnTo>
                  <a:lnTo>
                    <a:pt x="28764" y="232900"/>
                  </a:lnTo>
                  <a:lnTo>
                    <a:pt x="26357" y="203738"/>
                  </a:lnTo>
                  <a:lnTo>
                    <a:pt x="20969" y="171108"/>
                  </a:lnTo>
                  <a:lnTo>
                    <a:pt x="14346" y="140979"/>
                  </a:lnTo>
                  <a:lnTo>
                    <a:pt x="7356" y="112737"/>
                  </a:lnTo>
                  <a:lnTo>
                    <a:pt x="0" y="79342"/>
                  </a:lnTo>
                  <a:lnTo>
                    <a:pt x="636" y="53905"/>
                  </a:lnTo>
                  <a:lnTo>
                    <a:pt x="7962" y="27769"/>
                  </a:lnTo>
                  <a:lnTo>
                    <a:pt x="14541" y="19392"/>
                  </a:lnTo>
                  <a:lnTo>
                    <a:pt x="31699" y="7546"/>
                  </a:lnTo>
                  <a:lnTo>
                    <a:pt x="49452" y="0"/>
                  </a:lnTo>
                  <a:lnTo>
                    <a:pt x="81693" y="952"/>
                  </a:lnTo>
                  <a:lnTo>
                    <a:pt x="111815" y="4080"/>
                  </a:lnTo>
                  <a:lnTo>
                    <a:pt x="129281" y="9909"/>
                  </a:lnTo>
                  <a:lnTo>
                    <a:pt x="140771" y="165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4" name="SMARTInkShape-1871"/>
            <p:cNvSpPr/>
            <p:nvPr/>
          </p:nvSpPr>
          <p:spPr>
            <a:xfrm>
              <a:off x="1172568" y="2958969"/>
              <a:ext cx="367454" cy="355732"/>
            </a:xfrm>
            <a:custGeom>
              <a:avLst/>
              <a:gdLst/>
              <a:ahLst/>
              <a:cxnLst/>
              <a:rect l="0" t="0" r="0" b="0"/>
              <a:pathLst>
                <a:path w="367454" h="355732">
                  <a:moveTo>
                    <a:pt x="6151" y="255719"/>
                  </a:moveTo>
                  <a:lnTo>
                    <a:pt x="6151" y="259511"/>
                  </a:lnTo>
                  <a:lnTo>
                    <a:pt x="4034" y="263489"/>
                  </a:lnTo>
                  <a:lnTo>
                    <a:pt x="2358" y="265661"/>
                  </a:lnTo>
                  <a:lnTo>
                    <a:pt x="497" y="272309"/>
                  </a:lnTo>
                  <a:lnTo>
                    <a:pt x="0" y="276304"/>
                  </a:lnTo>
                  <a:lnTo>
                    <a:pt x="1565" y="282859"/>
                  </a:lnTo>
                  <a:lnTo>
                    <a:pt x="3094" y="285718"/>
                  </a:lnTo>
                  <a:lnTo>
                    <a:pt x="5700" y="287625"/>
                  </a:lnTo>
                  <a:lnTo>
                    <a:pt x="12830" y="289743"/>
                  </a:lnTo>
                  <a:lnTo>
                    <a:pt x="36045" y="290309"/>
                  </a:lnTo>
                  <a:lnTo>
                    <a:pt x="65678" y="285717"/>
                  </a:lnTo>
                  <a:lnTo>
                    <a:pt x="83407" y="283339"/>
                  </a:lnTo>
                  <a:lnTo>
                    <a:pt x="111239" y="273868"/>
                  </a:lnTo>
                  <a:lnTo>
                    <a:pt x="138800" y="264888"/>
                  </a:lnTo>
                  <a:lnTo>
                    <a:pt x="173402" y="247244"/>
                  </a:lnTo>
                  <a:lnTo>
                    <a:pt x="177183" y="243719"/>
                  </a:lnTo>
                  <a:lnTo>
                    <a:pt x="188990" y="218195"/>
                  </a:lnTo>
                  <a:lnTo>
                    <a:pt x="190600" y="211789"/>
                  </a:lnTo>
                  <a:lnTo>
                    <a:pt x="190236" y="209764"/>
                  </a:lnTo>
                  <a:lnTo>
                    <a:pt x="189199" y="208413"/>
                  </a:lnTo>
                  <a:lnTo>
                    <a:pt x="185624" y="206246"/>
                  </a:lnTo>
                  <a:lnTo>
                    <a:pt x="177421" y="205870"/>
                  </a:lnTo>
                  <a:lnTo>
                    <a:pt x="171435" y="207899"/>
                  </a:lnTo>
                  <a:lnTo>
                    <a:pt x="143902" y="226301"/>
                  </a:lnTo>
                  <a:lnTo>
                    <a:pt x="125600" y="259623"/>
                  </a:lnTo>
                  <a:lnTo>
                    <a:pt x="116558" y="279362"/>
                  </a:lnTo>
                  <a:lnTo>
                    <a:pt x="114752" y="288980"/>
                  </a:lnTo>
                  <a:lnTo>
                    <a:pt x="116066" y="298547"/>
                  </a:lnTo>
                  <a:lnTo>
                    <a:pt x="120089" y="308091"/>
                  </a:lnTo>
                  <a:lnTo>
                    <a:pt x="131280" y="321595"/>
                  </a:lnTo>
                  <a:lnTo>
                    <a:pt x="140080" y="328124"/>
                  </a:lnTo>
                  <a:lnTo>
                    <a:pt x="149283" y="331555"/>
                  </a:lnTo>
                  <a:lnTo>
                    <a:pt x="171919" y="333758"/>
                  </a:lnTo>
                  <a:lnTo>
                    <a:pt x="206368" y="326458"/>
                  </a:lnTo>
                  <a:lnTo>
                    <a:pt x="219755" y="321289"/>
                  </a:lnTo>
                  <a:lnTo>
                    <a:pt x="235423" y="309454"/>
                  </a:lnTo>
                  <a:lnTo>
                    <a:pt x="250881" y="286539"/>
                  </a:lnTo>
                  <a:lnTo>
                    <a:pt x="254611" y="276139"/>
                  </a:lnTo>
                  <a:lnTo>
                    <a:pt x="253367" y="268499"/>
                  </a:lnTo>
                  <a:lnTo>
                    <a:pt x="248204" y="257389"/>
                  </a:lnTo>
                  <a:lnTo>
                    <a:pt x="243111" y="251698"/>
                  </a:lnTo>
                  <a:lnTo>
                    <a:pt x="232113" y="244826"/>
                  </a:lnTo>
                  <a:lnTo>
                    <a:pt x="222680" y="242437"/>
                  </a:lnTo>
                  <a:lnTo>
                    <a:pt x="214569" y="241878"/>
                  </a:lnTo>
                  <a:lnTo>
                    <a:pt x="201078" y="245356"/>
                  </a:lnTo>
                  <a:lnTo>
                    <a:pt x="193856" y="251377"/>
                  </a:lnTo>
                  <a:lnTo>
                    <a:pt x="175335" y="275925"/>
                  </a:lnTo>
                  <a:lnTo>
                    <a:pt x="168110" y="293191"/>
                  </a:lnTo>
                  <a:lnTo>
                    <a:pt x="167562" y="304388"/>
                  </a:lnTo>
                  <a:lnTo>
                    <a:pt x="169885" y="320718"/>
                  </a:lnTo>
                  <a:lnTo>
                    <a:pt x="174436" y="328528"/>
                  </a:lnTo>
                  <a:lnTo>
                    <a:pt x="181750" y="336497"/>
                  </a:lnTo>
                  <a:lnTo>
                    <a:pt x="190293" y="342685"/>
                  </a:lnTo>
                  <a:lnTo>
                    <a:pt x="207820" y="346838"/>
                  </a:lnTo>
                  <a:lnTo>
                    <a:pt x="235075" y="347448"/>
                  </a:lnTo>
                  <a:lnTo>
                    <a:pt x="265507" y="340748"/>
                  </a:lnTo>
                  <a:lnTo>
                    <a:pt x="290430" y="331977"/>
                  </a:lnTo>
                  <a:lnTo>
                    <a:pt x="316393" y="314791"/>
                  </a:lnTo>
                  <a:lnTo>
                    <a:pt x="336015" y="290406"/>
                  </a:lnTo>
                  <a:lnTo>
                    <a:pt x="348357" y="260542"/>
                  </a:lnTo>
                  <a:lnTo>
                    <a:pt x="354646" y="228096"/>
                  </a:lnTo>
                  <a:lnTo>
                    <a:pt x="355889" y="193847"/>
                  </a:lnTo>
                  <a:lnTo>
                    <a:pt x="356134" y="161211"/>
                  </a:lnTo>
                  <a:lnTo>
                    <a:pt x="359975" y="128219"/>
                  </a:lnTo>
                  <a:lnTo>
                    <a:pt x="362674" y="98771"/>
                  </a:lnTo>
                  <a:lnTo>
                    <a:pt x="363251" y="66658"/>
                  </a:lnTo>
                  <a:lnTo>
                    <a:pt x="363327" y="35942"/>
                  </a:lnTo>
                  <a:lnTo>
                    <a:pt x="364127" y="26277"/>
                  </a:lnTo>
                  <a:lnTo>
                    <a:pt x="367128" y="19336"/>
                  </a:lnTo>
                  <a:lnTo>
                    <a:pt x="367453" y="16374"/>
                  </a:lnTo>
                  <a:lnTo>
                    <a:pt x="363545" y="0"/>
                  </a:lnTo>
                  <a:lnTo>
                    <a:pt x="355570" y="29934"/>
                  </a:lnTo>
                  <a:lnTo>
                    <a:pt x="346546" y="60042"/>
                  </a:lnTo>
                  <a:lnTo>
                    <a:pt x="335697" y="87233"/>
                  </a:lnTo>
                  <a:lnTo>
                    <a:pt x="326220" y="115397"/>
                  </a:lnTo>
                  <a:lnTo>
                    <a:pt x="318385" y="147643"/>
                  </a:lnTo>
                  <a:lnTo>
                    <a:pt x="314829" y="178541"/>
                  </a:lnTo>
                  <a:lnTo>
                    <a:pt x="313776" y="211596"/>
                  </a:lnTo>
                  <a:lnTo>
                    <a:pt x="313463" y="242734"/>
                  </a:lnTo>
                  <a:lnTo>
                    <a:pt x="317163" y="275860"/>
                  </a:lnTo>
                  <a:lnTo>
                    <a:pt x="325525" y="311203"/>
                  </a:lnTo>
                  <a:lnTo>
                    <a:pt x="333390" y="344575"/>
                  </a:lnTo>
                  <a:lnTo>
                    <a:pt x="334763" y="35573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5" name="SMARTInkShape-1872"/>
            <p:cNvSpPr/>
            <p:nvPr/>
          </p:nvSpPr>
          <p:spPr>
            <a:xfrm>
              <a:off x="1638594" y="3116429"/>
              <a:ext cx="132833" cy="141122"/>
            </a:xfrm>
            <a:custGeom>
              <a:avLst/>
              <a:gdLst/>
              <a:ahLst/>
              <a:cxnLst/>
              <a:rect l="0" t="0" r="0" b="0"/>
              <a:pathLst>
                <a:path w="132833" h="141122">
                  <a:moveTo>
                    <a:pt x="83050" y="26821"/>
                  </a:moveTo>
                  <a:lnTo>
                    <a:pt x="75993" y="26821"/>
                  </a:lnTo>
                  <a:lnTo>
                    <a:pt x="72139" y="30613"/>
                  </a:lnTo>
                  <a:lnTo>
                    <a:pt x="66030" y="32475"/>
                  </a:lnTo>
                  <a:lnTo>
                    <a:pt x="58817" y="34097"/>
                  </a:lnTo>
                  <a:lnTo>
                    <a:pt x="47718" y="41605"/>
                  </a:lnTo>
                  <a:lnTo>
                    <a:pt x="42741" y="46885"/>
                  </a:lnTo>
                  <a:lnTo>
                    <a:pt x="29090" y="67453"/>
                  </a:lnTo>
                  <a:lnTo>
                    <a:pt x="26320" y="85274"/>
                  </a:lnTo>
                  <a:lnTo>
                    <a:pt x="28203" y="90636"/>
                  </a:lnTo>
                  <a:lnTo>
                    <a:pt x="29817" y="93177"/>
                  </a:lnTo>
                  <a:lnTo>
                    <a:pt x="32480" y="94871"/>
                  </a:lnTo>
                  <a:lnTo>
                    <a:pt x="43812" y="97254"/>
                  </a:lnTo>
                  <a:lnTo>
                    <a:pt x="72047" y="97377"/>
                  </a:lnTo>
                  <a:lnTo>
                    <a:pt x="101121" y="88304"/>
                  </a:lnTo>
                  <a:lnTo>
                    <a:pt x="109073" y="81663"/>
                  </a:lnTo>
                  <a:lnTo>
                    <a:pt x="127311" y="59855"/>
                  </a:lnTo>
                  <a:lnTo>
                    <a:pt x="131354" y="46575"/>
                  </a:lnTo>
                  <a:lnTo>
                    <a:pt x="132832" y="28197"/>
                  </a:lnTo>
                  <a:lnTo>
                    <a:pt x="130840" y="21347"/>
                  </a:lnTo>
                  <a:lnTo>
                    <a:pt x="129197" y="18409"/>
                  </a:lnTo>
                  <a:lnTo>
                    <a:pt x="110107" y="3106"/>
                  </a:lnTo>
                  <a:lnTo>
                    <a:pt x="100631" y="406"/>
                  </a:lnTo>
                  <a:lnTo>
                    <a:pt x="89276" y="0"/>
                  </a:lnTo>
                  <a:lnTo>
                    <a:pt x="64192" y="8316"/>
                  </a:lnTo>
                  <a:lnTo>
                    <a:pt x="35442" y="32049"/>
                  </a:lnTo>
                  <a:lnTo>
                    <a:pt x="11615" y="65345"/>
                  </a:lnTo>
                  <a:lnTo>
                    <a:pt x="1559" y="87713"/>
                  </a:lnTo>
                  <a:lnTo>
                    <a:pt x="0" y="99128"/>
                  </a:lnTo>
                  <a:lnTo>
                    <a:pt x="4765" y="128288"/>
                  </a:lnTo>
                  <a:lnTo>
                    <a:pt x="8040" y="134888"/>
                  </a:lnTo>
                  <a:lnTo>
                    <a:pt x="10818" y="136966"/>
                  </a:lnTo>
                  <a:lnTo>
                    <a:pt x="21519" y="139890"/>
                  </a:lnTo>
                  <a:lnTo>
                    <a:pt x="27392" y="140574"/>
                  </a:lnTo>
                  <a:lnTo>
                    <a:pt x="32649" y="138761"/>
                  </a:lnTo>
                  <a:lnTo>
                    <a:pt x="49807" y="128110"/>
                  </a:lnTo>
                  <a:lnTo>
                    <a:pt x="70296" y="102715"/>
                  </a:lnTo>
                  <a:lnTo>
                    <a:pt x="83349" y="67549"/>
                  </a:lnTo>
                  <a:lnTo>
                    <a:pt x="88841" y="44479"/>
                  </a:lnTo>
                  <a:lnTo>
                    <a:pt x="87476" y="36521"/>
                  </a:lnTo>
                  <a:lnTo>
                    <a:pt x="84361" y="27578"/>
                  </a:lnTo>
                  <a:lnTo>
                    <a:pt x="83126" y="13989"/>
                  </a:lnTo>
                  <a:lnTo>
                    <a:pt x="83056" y="22604"/>
                  </a:lnTo>
                  <a:lnTo>
                    <a:pt x="85169" y="27064"/>
                  </a:lnTo>
                  <a:lnTo>
                    <a:pt x="86844" y="29364"/>
                  </a:lnTo>
                  <a:lnTo>
                    <a:pt x="89201" y="40186"/>
                  </a:lnTo>
                  <a:lnTo>
                    <a:pt x="92179" y="70503"/>
                  </a:lnTo>
                  <a:lnTo>
                    <a:pt x="104655" y="104847"/>
                  </a:lnTo>
                  <a:lnTo>
                    <a:pt x="125912" y="14112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6" name="SMARTInkShape-1873"/>
            <p:cNvSpPr/>
            <p:nvPr/>
          </p:nvSpPr>
          <p:spPr>
            <a:xfrm>
              <a:off x="1822013" y="3114675"/>
              <a:ext cx="113944" cy="135388"/>
            </a:xfrm>
            <a:custGeom>
              <a:avLst/>
              <a:gdLst/>
              <a:ahLst/>
              <a:cxnLst/>
              <a:rect l="0" t="0" r="0" b="0"/>
              <a:pathLst>
                <a:path w="113944" h="135388">
                  <a:moveTo>
                    <a:pt x="71081" y="0"/>
                  </a:moveTo>
                  <a:lnTo>
                    <a:pt x="60439" y="0"/>
                  </a:lnTo>
                  <a:lnTo>
                    <a:pt x="50289" y="3792"/>
                  </a:lnTo>
                  <a:lnTo>
                    <a:pt x="41019" y="9943"/>
                  </a:lnTo>
                  <a:lnTo>
                    <a:pt x="33246" y="20585"/>
                  </a:lnTo>
                  <a:lnTo>
                    <a:pt x="14924" y="53911"/>
                  </a:lnTo>
                  <a:lnTo>
                    <a:pt x="10403" y="63912"/>
                  </a:lnTo>
                  <a:lnTo>
                    <a:pt x="1450" y="94952"/>
                  </a:lnTo>
                  <a:lnTo>
                    <a:pt x="0" y="114271"/>
                  </a:lnTo>
                  <a:lnTo>
                    <a:pt x="3541" y="126903"/>
                  </a:lnTo>
                  <a:lnTo>
                    <a:pt x="6211" y="129846"/>
                  </a:lnTo>
                  <a:lnTo>
                    <a:pt x="13410" y="133116"/>
                  </a:lnTo>
                  <a:lnTo>
                    <a:pt x="29953" y="135387"/>
                  </a:lnTo>
                  <a:lnTo>
                    <a:pt x="38514" y="134784"/>
                  </a:lnTo>
                  <a:lnTo>
                    <a:pt x="47611" y="131871"/>
                  </a:lnTo>
                  <a:lnTo>
                    <a:pt x="72081" y="112782"/>
                  </a:lnTo>
                  <a:lnTo>
                    <a:pt x="94857" y="77510"/>
                  </a:lnTo>
                  <a:lnTo>
                    <a:pt x="97523" y="69903"/>
                  </a:lnTo>
                  <a:lnTo>
                    <a:pt x="99573" y="53532"/>
                  </a:lnTo>
                  <a:lnTo>
                    <a:pt x="99645" y="56517"/>
                  </a:lnTo>
                  <a:lnTo>
                    <a:pt x="94744" y="62728"/>
                  </a:lnTo>
                  <a:lnTo>
                    <a:pt x="93504" y="67037"/>
                  </a:lnTo>
                  <a:lnTo>
                    <a:pt x="99846" y="94756"/>
                  </a:lnTo>
                  <a:lnTo>
                    <a:pt x="105180" y="103923"/>
                  </a:lnTo>
                  <a:lnTo>
                    <a:pt x="113943" y="1143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7" name="SMARTInkShape-1874"/>
            <p:cNvSpPr/>
            <p:nvPr/>
          </p:nvSpPr>
          <p:spPr>
            <a:xfrm>
              <a:off x="1886371" y="3100388"/>
              <a:ext cx="149599" cy="142876"/>
            </a:xfrm>
            <a:custGeom>
              <a:avLst/>
              <a:gdLst/>
              <a:ahLst/>
              <a:cxnLst/>
              <a:rect l="0" t="0" r="0" b="0"/>
              <a:pathLst>
                <a:path w="149599" h="142876">
                  <a:moveTo>
                    <a:pt x="149598" y="21431"/>
                  </a:moveTo>
                  <a:lnTo>
                    <a:pt x="149598" y="8223"/>
                  </a:lnTo>
                  <a:lnTo>
                    <a:pt x="143447" y="1087"/>
                  </a:lnTo>
                  <a:lnTo>
                    <a:pt x="138956" y="322"/>
                  </a:lnTo>
                  <a:lnTo>
                    <a:pt x="104327" y="0"/>
                  </a:lnTo>
                  <a:lnTo>
                    <a:pt x="89914" y="793"/>
                  </a:lnTo>
                  <a:lnTo>
                    <a:pt x="54921" y="19132"/>
                  </a:lnTo>
                  <a:lnTo>
                    <a:pt x="21503" y="42864"/>
                  </a:lnTo>
                  <a:lnTo>
                    <a:pt x="16467" y="48419"/>
                  </a:lnTo>
                  <a:lnTo>
                    <a:pt x="2773" y="73304"/>
                  </a:lnTo>
                  <a:lnTo>
                    <a:pt x="525" y="83279"/>
                  </a:lnTo>
                  <a:lnTo>
                    <a:pt x="0" y="91517"/>
                  </a:lnTo>
                  <a:lnTo>
                    <a:pt x="1883" y="98353"/>
                  </a:lnTo>
                  <a:lnTo>
                    <a:pt x="4572" y="104831"/>
                  </a:lnTo>
                  <a:lnTo>
                    <a:pt x="5767" y="113002"/>
                  </a:lnTo>
                  <a:lnTo>
                    <a:pt x="7673" y="116609"/>
                  </a:lnTo>
                  <a:lnTo>
                    <a:pt x="14024" y="122734"/>
                  </a:lnTo>
                  <a:lnTo>
                    <a:pt x="40283" y="138016"/>
                  </a:lnTo>
                  <a:lnTo>
                    <a:pt x="58360" y="141915"/>
                  </a:lnTo>
                  <a:lnTo>
                    <a:pt x="71017" y="14287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8" name="SMARTInkShape-1875"/>
            <p:cNvSpPr/>
            <p:nvPr/>
          </p:nvSpPr>
          <p:spPr>
            <a:xfrm>
              <a:off x="1985963" y="3093789"/>
              <a:ext cx="284999" cy="177925"/>
            </a:xfrm>
            <a:custGeom>
              <a:avLst/>
              <a:gdLst/>
              <a:ahLst/>
              <a:cxnLst/>
              <a:rect l="0" t="0" r="0" b="0"/>
              <a:pathLst>
                <a:path w="284999" h="177925">
                  <a:moveTo>
                    <a:pt x="0" y="56605"/>
                  </a:moveTo>
                  <a:lnTo>
                    <a:pt x="0" y="60397"/>
                  </a:lnTo>
                  <a:lnTo>
                    <a:pt x="4233" y="64376"/>
                  </a:lnTo>
                  <a:lnTo>
                    <a:pt x="11406" y="67996"/>
                  </a:lnTo>
                  <a:lnTo>
                    <a:pt x="42972" y="70723"/>
                  </a:lnTo>
                  <a:lnTo>
                    <a:pt x="52436" y="70023"/>
                  </a:lnTo>
                  <a:lnTo>
                    <a:pt x="83611" y="62069"/>
                  </a:lnTo>
                  <a:lnTo>
                    <a:pt x="99826" y="49314"/>
                  </a:lnTo>
                  <a:lnTo>
                    <a:pt x="103898" y="44633"/>
                  </a:lnTo>
                  <a:lnTo>
                    <a:pt x="105708" y="39907"/>
                  </a:lnTo>
                  <a:lnTo>
                    <a:pt x="106727" y="32784"/>
                  </a:lnTo>
                  <a:lnTo>
                    <a:pt x="104848" y="28026"/>
                  </a:lnTo>
                  <a:lnTo>
                    <a:pt x="103236" y="25646"/>
                  </a:lnTo>
                  <a:lnTo>
                    <a:pt x="101368" y="24059"/>
                  </a:lnTo>
                  <a:lnTo>
                    <a:pt x="97175" y="22296"/>
                  </a:lnTo>
                  <a:lnTo>
                    <a:pt x="72395" y="20923"/>
                  </a:lnTo>
                  <a:lnTo>
                    <a:pt x="59109" y="24689"/>
                  </a:lnTo>
                  <a:lnTo>
                    <a:pt x="48911" y="30832"/>
                  </a:lnTo>
                  <a:lnTo>
                    <a:pt x="33444" y="45722"/>
                  </a:lnTo>
                  <a:lnTo>
                    <a:pt x="27299" y="54679"/>
                  </a:lnTo>
                  <a:lnTo>
                    <a:pt x="23170" y="68646"/>
                  </a:lnTo>
                  <a:lnTo>
                    <a:pt x="21583" y="97098"/>
                  </a:lnTo>
                  <a:lnTo>
                    <a:pt x="25268" y="111377"/>
                  </a:lnTo>
                  <a:lnTo>
                    <a:pt x="31338" y="118784"/>
                  </a:lnTo>
                  <a:lnTo>
                    <a:pt x="48170" y="130006"/>
                  </a:lnTo>
                  <a:lnTo>
                    <a:pt x="72486" y="139072"/>
                  </a:lnTo>
                  <a:lnTo>
                    <a:pt x="107294" y="141901"/>
                  </a:lnTo>
                  <a:lnTo>
                    <a:pt x="140087" y="142292"/>
                  </a:lnTo>
                  <a:lnTo>
                    <a:pt x="154660" y="138526"/>
                  </a:lnTo>
                  <a:lnTo>
                    <a:pt x="173402" y="129329"/>
                  </a:lnTo>
                  <a:lnTo>
                    <a:pt x="185308" y="128076"/>
                  </a:lnTo>
                  <a:lnTo>
                    <a:pt x="185610" y="131845"/>
                  </a:lnTo>
                  <a:lnTo>
                    <a:pt x="183564" y="135818"/>
                  </a:lnTo>
                  <a:lnTo>
                    <a:pt x="180802" y="140229"/>
                  </a:lnTo>
                  <a:lnTo>
                    <a:pt x="179030" y="149529"/>
                  </a:lnTo>
                  <a:lnTo>
                    <a:pt x="178884" y="151892"/>
                  </a:lnTo>
                  <a:lnTo>
                    <a:pt x="176606" y="156634"/>
                  </a:lnTo>
                  <a:lnTo>
                    <a:pt x="173741" y="161387"/>
                  </a:lnTo>
                  <a:lnTo>
                    <a:pt x="171335" y="168525"/>
                  </a:lnTo>
                  <a:lnTo>
                    <a:pt x="164401" y="177924"/>
                  </a:lnTo>
                  <a:lnTo>
                    <a:pt x="162190" y="146673"/>
                  </a:lnTo>
                  <a:lnTo>
                    <a:pt x="157824" y="118296"/>
                  </a:lnTo>
                  <a:lnTo>
                    <a:pt x="157249" y="84837"/>
                  </a:lnTo>
                  <a:lnTo>
                    <a:pt x="157973" y="57331"/>
                  </a:lnTo>
                  <a:lnTo>
                    <a:pt x="167107" y="30820"/>
                  </a:lnTo>
                  <a:lnTo>
                    <a:pt x="177748" y="16245"/>
                  </a:lnTo>
                  <a:lnTo>
                    <a:pt x="190955" y="5664"/>
                  </a:lnTo>
                  <a:lnTo>
                    <a:pt x="200227" y="2215"/>
                  </a:lnTo>
                  <a:lnTo>
                    <a:pt x="222907" y="0"/>
                  </a:lnTo>
                  <a:lnTo>
                    <a:pt x="239525" y="3409"/>
                  </a:lnTo>
                  <a:lnTo>
                    <a:pt x="258568" y="11672"/>
                  </a:lnTo>
                  <a:lnTo>
                    <a:pt x="277192" y="27101"/>
                  </a:lnTo>
                  <a:lnTo>
                    <a:pt x="281946" y="33702"/>
                  </a:lnTo>
                  <a:lnTo>
                    <a:pt x="284059" y="40076"/>
                  </a:lnTo>
                  <a:lnTo>
                    <a:pt x="284998" y="48200"/>
                  </a:lnTo>
                  <a:lnTo>
                    <a:pt x="283299" y="54986"/>
                  </a:lnTo>
                  <a:lnTo>
                    <a:pt x="275740" y="65810"/>
                  </a:lnTo>
                  <a:lnTo>
                    <a:pt x="265810" y="75592"/>
                  </a:lnTo>
                  <a:lnTo>
                    <a:pt x="253824" y="81986"/>
                  </a:lnTo>
                  <a:lnTo>
                    <a:pt x="221399" y="90647"/>
                  </a:lnTo>
                  <a:lnTo>
                    <a:pt x="211906" y="90785"/>
                  </a:lnTo>
                  <a:lnTo>
                    <a:pt x="192881" y="8518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9" name="SMARTInkShape-1876"/>
            <p:cNvSpPr/>
            <p:nvPr/>
          </p:nvSpPr>
          <p:spPr>
            <a:xfrm>
              <a:off x="2278999" y="2978944"/>
              <a:ext cx="28433" cy="250032"/>
            </a:xfrm>
            <a:custGeom>
              <a:avLst/>
              <a:gdLst/>
              <a:ahLst/>
              <a:cxnLst/>
              <a:rect l="0" t="0" r="0" b="0"/>
              <a:pathLst>
                <a:path w="28433" h="250032">
                  <a:moveTo>
                    <a:pt x="28432" y="0"/>
                  </a:moveTo>
                  <a:lnTo>
                    <a:pt x="28432" y="6151"/>
                  </a:lnTo>
                  <a:lnTo>
                    <a:pt x="22778" y="22555"/>
                  </a:lnTo>
                  <a:lnTo>
                    <a:pt x="19303" y="52221"/>
                  </a:lnTo>
                  <a:lnTo>
                    <a:pt x="14030" y="85223"/>
                  </a:lnTo>
                  <a:lnTo>
                    <a:pt x="8083" y="115331"/>
                  </a:lnTo>
                  <a:lnTo>
                    <a:pt x="1489" y="150155"/>
                  </a:lnTo>
                  <a:lnTo>
                    <a:pt x="0" y="185122"/>
                  </a:lnTo>
                  <a:lnTo>
                    <a:pt x="715" y="194989"/>
                  </a:lnTo>
                  <a:lnTo>
                    <a:pt x="8680" y="226467"/>
                  </a:lnTo>
                  <a:lnTo>
                    <a:pt x="11716" y="232414"/>
                  </a:lnTo>
                  <a:lnTo>
                    <a:pt x="14219" y="240225"/>
                  </a:lnTo>
                  <a:lnTo>
                    <a:pt x="21289" y="25003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0" name="SMARTInkShape-1877"/>
            <p:cNvSpPr/>
            <p:nvPr/>
          </p:nvSpPr>
          <p:spPr>
            <a:xfrm>
              <a:off x="2179837" y="3036094"/>
              <a:ext cx="470066" cy="192069"/>
            </a:xfrm>
            <a:custGeom>
              <a:avLst/>
              <a:gdLst/>
              <a:ahLst/>
              <a:cxnLst/>
              <a:rect l="0" t="0" r="0" b="0"/>
              <a:pathLst>
                <a:path w="470066" h="192069">
                  <a:moveTo>
                    <a:pt x="6151" y="57150"/>
                  </a:moveTo>
                  <a:lnTo>
                    <a:pt x="0" y="57150"/>
                  </a:lnTo>
                  <a:lnTo>
                    <a:pt x="16953" y="57944"/>
                  </a:lnTo>
                  <a:lnTo>
                    <a:pt x="47241" y="67093"/>
                  </a:lnTo>
                  <a:lnTo>
                    <a:pt x="78032" y="76282"/>
                  </a:lnTo>
                  <a:lnTo>
                    <a:pt x="104619" y="83368"/>
                  </a:lnTo>
                  <a:lnTo>
                    <a:pt x="132605" y="89701"/>
                  </a:lnTo>
                  <a:lnTo>
                    <a:pt x="166272" y="92243"/>
                  </a:lnTo>
                  <a:lnTo>
                    <a:pt x="197834" y="91992"/>
                  </a:lnTo>
                  <a:lnTo>
                    <a:pt x="231552" y="78643"/>
                  </a:lnTo>
                  <a:lnTo>
                    <a:pt x="236769" y="75169"/>
                  </a:lnTo>
                  <a:lnTo>
                    <a:pt x="238477" y="72338"/>
                  </a:lnTo>
                  <a:lnTo>
                    <a:pt x="240375" y="64958"/>
                  </a:lnTo>
                  <a:lnTo>
                    <a:pt x="240088" y="61562"/>
                  </a:lnTo>
                  <a:lnTo>
                    <a:pt x="235610" y="47892"/>
                  </a:lnTo>
                  <a:lnTo>
                    <a:pt x="233736" y="46216"/>
                  </a:lnTo>
                  <a:lnTo>
                    <a:pt x="221439" y="41408"/>
                  </a:lnTo>
                  <a:lnTo>
                    <a:pt x="218732" y="39512"/>
                  </a:lnTo>
                  <a:lnTo>
                    <a:pt x="209375" y="39521"/>
                  </a:lnTo>
                  <a:lnTo>
                    <a:pt x="182784" y="44010"/>
                  </a:lnTo>
                  <a:lnTo>
                    <a:pt x="154619" y="62284"/>
                  </a:lnTo>
                  <a:lnTo>
                    <a:pt x="139923" y="83706"/>
                  </a:lnTo>
                  <a:lnTo>
                    <a:pt x="135762" y="107375"/>
                  </a:lnTo>
                  <a:lnTo>
                    <a:pt x="135835" y="123184"/>
                  </a:lnTo>
                  <a:lnTo>
                    <a:pt x="138665" y="133065"/>
                  </a:lnTo>
                  <a:lnTo>
                    <a:pt x="148513" y="147553"/>
                  </a:lnTo>
                  <a:lnTo>
                    <a:pt x="178474" y="171439"/>
                  </a:lnTo>
                  <a:lnTo>
                    <a:pt x="201407" y="183617"/>
                  </a:lnTo>
                  <a:lnTo>
                    <a:pt x="228311" y="190136"/>
                  </a:lnTo>
                  <a:lnTo>
                    <a:pt x="256390" y="192068"/>
                  </a:lnTo>
                  <a:lnTo>
                    <a:pt x="284819" y="190523"/>
                  </a:lnTo>
                  <a:lnTo>
                    <a:pt x="319077" y="182890"/>
                  </a:lnTo>
                  <a:lnTo>
                    <a:pt x="353894" y="165734"/>
                  </a:lnTo>
                  <a:lnTo>
                    <a:pt x="363903" y="159385"/>
                  </a:lnTo>
                  <a:lnTo>
                    <a:pt x="376796" y="142373"/>
                  </a:lnTo>
                  <a:lnTo>
                    <a:pt x="387835" y="125493"/>
                  </a:lnTo>
                  <a:lnTo>
                    <a:pt x="387607" y="124143"/>
                  </a:lnTo>
                  <a:lnTo>
                    <a:pt x="386661" y="123243"/>
                  </a:lnTo>
                  <a:lnTo>
                    <a:pt x="385610" y="120127"/>
                  </a:lnTo>
                  <a:lnTo>
                    <a:pt x="385330" y="118184"/>
                  </a:lnTo>
                  <a:lnTo>
                    <a:pt x="383555" y="117683"/>
                  </a:lnTo>
                  <a:lnTo>
                    <a:pt x="361226" y="121803"/>
                  </a:lnTo>
                  <a:lnTo>
                    <a:pt x="352217" y="127018"/>
                  </a:lnTo>
                  <a:lnTo>
                    <a:pt x="333097" y="140565"/>
                  </a:lnTo>
                  <a:lnTo>
                    <a:pt x="330054" y="145288"/>
                  </a:lnTo>
                  <a:lnTo>
                    <a:pt x="327833" y="165697"/>
                  </a:lnTo>
                  <a:lnTo>
                    <a:pt x="329349" y="167615"/>
                  </a:lnTo>
                  <a:lnTo>
                    <a:pt x="347524" y="174737"/>
                  </a:lnTo>
                  <a:lnTo>
                    <a:pt x="356574" y="174763"/>
                  </a:lnTo>
                  <a:lnTo>
                    <a:pt x="386920" y="167507"/>
                  </a:lnTo>
                  <a:lnTo>
                    <a:pt x="415068" y="151234"/>
                  </a:lnTo>
                  <a:lnTo>
                    <a:pt x="443449" y="118689"/>
                  </a:lnTo>
                  <a:lnTo>
                    <a:pt x="458162" y="85362"/>
                  </a:lnTo>
                  <a:lnTo>
                    <a:pt x="468322" y="52075"/>
                  </a:lnTo>
                  <a:lnTo>
                    <a:pt x="470065" y="31365"/>
                  </a:lnTo>
                  <a:lnTo>
                    <a:pt x="463351"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51" name="SMARTInkShape-Group230"/>
          <p:cNvGrpSpPr/>
          <p:nvPr/>
        </p:nvGrpSpPr>
        <p:grpSpPr>
          <a:xfrm>
            <a:off x="235744" y="2678906"/>
            <a:ext cx="1100014" cy="313872"/>
            <a:chOff x="235744" y="2678906"/>
            <a:chExt cx="1100014" cy="313872"/>
          </a:xfrm>
        </p:grpSpPr>
        <p:sp>
          <p:nvSpPr>
            <p:cNvPr id="742" name="SMARTInkShape-1878"/>
            <p:cNvSpPr/>
            <p:nvPr/>
          </p:nvSpPr>
          <p:spPr>
            <a:xfrm>
              <a:off x="321469" y="2786063"/>
              <a:ext cx="7145" cy="200026"/>
            </a:xfrm>
            <a:custGeom>
              <a:avLst/>
              <a:gdLst/>
              <a:ahLst/>
              <a:cxnLst/>
              <a:rect l="0" t="0" r="0" b="0"/>
              <a:pathLst>
                <a:path w="7145" h="200026">
                  <a:moveTo>
                    <a:pt x="0" y="0"/>
                  </a:moveTo>
                  <a:lnTo>
                    <a:pt x="0" y="32111"/>
                  </a:lnTo>
                  <a:lnTo>
                    <a:pt x="0" y="64759"/>
                  </a:lnTo>
                  <a:lnTo>
                    <a:pt x="0" y="100073"/>
                  </a:lnTo>
                  <a:lnTo>
                    <a:pt x="0" y="130829"/>
                  </a:lnTo>
                  <a:lnTo>
                    <a:pt x="794" y="165943"/>
                  </a:lnTo>
                  <a:lnTo>
                    <a:pt x="7144" y="20002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3" name="SMARTInkShape-1879"/>
            <p:cNvSpPr/>
            <p:nvPr/>
          </p:nvSpPr>
          <p:spPr>
            <a:xfrm>
              <a:off x="235744" y="2693194"/>
              <a:ext cx="21432" cy="14288"/>
            </a:xfrm>
            <a:custGeom>
              <a:avLst/>
              <a:gdLst/>
              <a:ahLst/>
              <a:cxnLst/>
              <a:rect l="0" t="0" r="0" b="0"/>
              <a:pathLst>
                <a:path w="21432" h="14288">
                  <a:moveTo>
                    <a:pt x="21431" y="14287"/>
                  </a:moveTo>
                  <a:lnTo>
                    <a:pt x="17639" y="14287"/>
                  </a:lnTo>
                  <a:lnTo>
                    <a:pt x="16522" y="13494"/>
                  </a:lnTo>
                  <a:lnTo>
                    <a:pt x="15777" y="12171"/>
                  </a:lnTo>
                  <a:lnTo>
                    <a:pt x="15280" y="10495"/>
                  </a:lnTo>
                  <a:lnTo>
                    <a:pt x="14155" y="9378"/>
                  </a:lnTo>
                  <a:lnTo>
                    <a:pt x="6647" y="5468"/>
                  </a:ln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4" name="SMARTInkShape-1880"/>
            <p:cNvSpPr/>
            <p:nvPr/>
          </p:nvSpPr>
          <p:spPr>
            <a:xfrm>
              <a:off x="393448" y="2743200"/>
              <a:ext cx="106071" cy="221457"/>
            </a:xfrm>
            <a:custGeom>
              <a:avLst/>
              <a:gdLst/>
              <a:ahLst/>
              <a:cxnLst/>
              <a:rect l="0" t="0" r="0" b="0"/>
              <a:pathLst>
                <a:path w="106071" h="221457">
                  <a:moveTo>
                    <a:pt x="92327" y="0"/>
                  </a:moveTo>
                  <a:lnTo>
                    <a:pt x="99445" y="0"/>
                  </a:lnTo>
                  <a:lnTo>
                    <a:pt x="95671" y="0"/>
                  </a:lnTo>
                  <a:lnTo>
                    <a:pt x="94556" y="794"/>
                  </a:lnTo>
                  <a:lnTo>
                    <a:pt x="93813" y="2117"/>
                  </a:lnTo>
                  <a:lnTo>
                    <a:pt x="93318" y="3792"/>
                  </a:lnTo>
                  <a:lnTo>
                    <a:pt x="91400" y="4910"/>
                  </a:lnTo>
                  <a:lnTo>
                    <a:pt x="58768" y="17000"/>
                  </a:lnTo>
                  <a:lnTo>
                    <a:pt x="25639" y="33357"/>
                  </a:lnTo>
                  <a:lnTo>
                    <a:pt x="12154" y="41281"/>
                  </a:lnTo>
                  <a:lnTo>
                    <a:pt x="3573" y="52536"/>
                  </a:lnTo>
                  <a:lnTo>
                    <a:pt x="677" y="61251"/>
                  </a:lnTo>
                  <a:lnTo>
                    <a:pt x="0" y="66381"/>
                  </a:lnTo>
                  <a:lnTo>
                    <a:pt x="3411" y="77524"/>
                  </a:lnTo>
                  <a:lnTo>
                    <a:pt x="13241" y="90880"/>
                  </a:lnTo>
                  <a:lnTo>
                    <a:pt x="43897" y="112946"/>
                  </a:lnTo>
                  <a:lnTo>
                    <a:pt x="75378" y="140584"/>
                  </a:lnTo>
                  <a:lnTo>
                    <a:pt x="100416" y="165284"/>
                  </a:lnTo>
                  <a:lnTo>
                    <a:pt x="103860" y="172943"/>
                  </a:lnTo>
                  <a:lnTo>
                    <a:pt x="106070" y="187003"/>
                  </a:lnTo>
                  <a:lnTo>
                    <a:pt x="102661" y="198724"/>
                  </a:lnTo>
                  <a:lnTo>
                    <a:pt x="96624" y="208459"/>
                  </a:lnTo>
                  <a:lnTo>
                    <a:pt x="92120" y="211711"/>
                  </a:lnTo>
                  <a:lnTo>
                    <a:pt x="69495" y="220311"/>
                  </a:lnTo>
                  <a:lnTo>
                    <a:pt x="34109" y="221426"/>
                  </a:lnTo>
                  <a:lnTo>
                    <a:pt x="28033" y="22145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5" name="SMARTInkShape-1881"/>
            <p:cNvSpPr/>
            <p:nvPr/>
          </p:nvSpPr>
          <p:spPr>
            <a:xfrm>
              <a:off x="558946" y="2814638"/>
              <a:ext cx="154399" cy="149675"/>
            </a:xfrm>
            <a:custGeom>
              <a:avLst/>
              <a:gdLst/>
              <a:ahLst/>
              <a:cxnLst/>
              <a:rect l="0" t="0" r="0" b="0"/>
              <a:pathLst>
                <a:path w="154399" h="149675">
                  <a:moveTo>
                    <a:pt x="41129" y="28575"/>
                  </a:moveTo>
                  <a:lnTo>
                    <a:pt x="41129" y="32367"/>
                  </a:lnTo>
                  <a:lnTo>
                    <a:pt x="40335" y="33484"/>
                  </a:lnTo>
                  <a:lnTo>
                    <a:pt x="39012" y="34229"/>
                  </a:lnTo>
                  <a:lnTo>
                    <a:pt x="37337" y="34725"/>
                  </a:lnTo>
                  <a:lnTo>
                    <a:pt x="33358" y="39510"/>
                  </a:lnTo>
                  <a:lnTo>
                    <a:pt x="12538" y="74093"/>
                  </a:lnTo>
                  <a:lnTo>
                    <a:pt x="382" y="106762"/>
                  </a:lnTo>
                  <a:lnTo>
                    <a:pt x="0" y="115712"/>
                  </a:lnTo>
                  <a:lnTo>
                    <a:pt x="8333" y="134320"/>
                  </a:lnTo>
                  <a:lnTo>
                    <a:pt x="14912" y="141189"/>
                  </a:lnTo>
                  <a:lnTo>
                    <a:pt x="18888" y="144132"/>
                  </a:lnTo>
                  <a:lnTo>
                    <a:pt x="29657" y="147402"/>
                  </a:lnTo>
                  <a:lnTo>
                    <a:pt x="62931" y="149674"/>
                  </a:lnTo>
                  <a:lnTo>
                    <a:pt x="91208" y="147833"/>
                  </a:lnTo>
                  <a:lnTo>
                    <a:pt x="104662" y="143491"/>
                  </a:lnTo>
                  <a:lnTo>
                    <a:pt x="135309" y="123608"/>
                  </a:lnTo>
                  <a:lnTo>
                    <a:pt x="150212" y="102051"/>
                  </a:lnTo>
                  <a:lnTo>
                    <a:pt x="154398" y="78366"/>
                  </a:lnTo>
                  <a:lnTo>
                    <a:pt x="154330" y="62554"/>
                  </a:lnTo>
                  <a:lnTo>
                    <a:pt x="145446" y="38184"/>
                  </a:lnTo>
                  <a:lnTo>
                    <a:pt x="134832" y="23837"/>
                  </a:lnTo>
                  <a:lnTo>
                    <a:pt x="105423"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6" name="SMARTInkShape-1882"/>
            <p:cNvSpPr/>
            <p:nvPr/>
          </p:nvSpPr>
          <p:spPr>
            <a:xfrm>
              <a:off x="771612" y="2678906"/>
              <a:ext cx="14202" cy="257176"/>
            </a:xfrm>
            <a:custGeom>
              <a:avLst/>
              <a:gdLst/>
              <a:ahLst/>
              <a:cxnLst/>
              <a:rect l="0" t="0" r="0" b="0"/>
              <a:pathLst>
                <a:path w="14202" h="257176">
                  <a:moveTo>
                    <a:pt x="14201" y="0"/>
                  </a:moveTo>
                  <a:lnTo>
                    <a:pt x="14201" y="6151"/>
                  </a:lnTo>
                  <a:lnTo>
                    <a:pt x="8546" y="22555"/>
                  </a:lnTo>
                  <a:lnTo>
                    <a:pt x="7187" y="52222"/>
                  </a:lnTo>
                  <a:lnTo>
                    <a:pt x="7083" y="82811"/>
                  </a:lnTo>
                  <a:lnTo>
                    <a:pt x="7062" y="113725"/>
                  </a:lnTo>
                  <a:lnTo>
                    <a:pt x="4941" y="144878"/>
                  </a:lnTo>
                  <a:lnTo>
                    <a:pt x="575" y="180151"/>
                  </a:lnTo>
                  <a:lnTo>
                    <a:pt x="0" y="210725"/>
                  </a:lnTo>
                  <a:lnTo>
                    <a:pt x="12882" y="245977"/>
                  </a:lnTo>
                  <a:lnTo>
                    <a:pt x="14201" y="25717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7" name="SMARTInkShape-1883"/>
            <p:cNvSpPr/>
            <p:nvPr/>
          </p:nvSpPr>
          <p:spPr>
            <a:xfrm>
              <a:off x="844107" y="2815019"/>
              <a:ext cx="91725" cy="121063"/>
            </a:xfrm>
            <a:custGeom>
              <a:avLst/>
              <a:gdLst/>
              <a:ahLst/>
              <a:cxnLst/>
              <a:rect l="0" t="0" r="0" b="0"/>
              <a:pathLst>
                <a:path w="91725" h="121063">
                  <a:moveTo>
                    <a:pt x="91724" y="13906"/>
                  </a:moveTo>
                  <a:lnTo>
                    <a:pt x="87932" y="13906"/>
                  </a:lnTo>
                  <a:lnTo>
                    <a:pt x="86815" y="13112"/>
                  </a:lnTo>
                  <a:lnTo>
                    <a:pt x="86070" y="11789"/>
                  </a:lnTo>
                  <a:lnTo>
                    <a:pt x="84875" y="3963"/>
                  </a:lnTo>
                  <a:lnTo>
                    <a:pt x="83983" y="2515"/>
                  </a:lnTo>
                  <a:lnTo>
                    <a:pt x="82595" y="1549"/>
                  </a:lnTo>
                  <a:lnTo>
                    <a:pt x="78142" y="477"/>
                  </a:lnTo>
                  <a:lnTo>
                    <a:pt x="70871" y="0"/>
                  </a:lnTo>
                  <a:lnTo>
                    <a:pt x="64464" y="1905"/>
                  </a:lnTo>
                  <a:lnTo>
                    <a:pt x="39241" y="19552"/>
                  </a:lnTo>
                  <a:lnTo>
                    <a:pt x="11844" y="54515"/>
                  </a:lnTo>
                  <a:lnTo>
                    <a:pt x="573" y="86838"/>
                  </a:lnTo>
                  <a:lnTo>
                    <a:pt x="0" y="91102"/>
                  </a:lnTo>
                  <a:lnTo>
                    <a:pt x="1481" y="97957"/>
                  </a:lnTo>
                  <a:lnTo>
                    <a:pt x="2987" y="100896"/>
                  </a:lnTo>
                  <a:lnTo>
                    <a:pt x="4785" y="102856"/>
                  </a:lnTo>
                  <a:lnTo>
                    <a:pt x="8899" y="105033"/>
                  </a:lnTo>
                  <a:lnTo>
                    <a:pt x="15678" y="106259"/>
                  </a:lnTo>
                  <a:lnTo>
                    <a:pt x="26506" y="102830"/>
                  </a:lnTo>
                  <a:lnTo>
                    <a:pt x="33105" y="96819"/>
                  </a:lnTo>
                  <a:lnTo>
                    <a:pt x="39478" y="89650"/>
                  </a:lnTo>
                  <a:lnTo>
                    <a:pt x="51196" y="80358"/>
                  </a:lnTo>
                  <a:lnTo>
                    <a:pt x="57308" y="72280"/>
                  </a:lnTo>
                  <a:lnTo>
                    <a:pt x="60553" y="63398"/>
                  </a:lnTo>
                  <a:lnTo>
                    <a:pt x="69784" y="28807"/>
                  </a:lnTo>
                  <a:lnTo>
                    <a:pt x="70263" y="21504"/>
                  </a:lnTo>
                  <a:lnTo>
                    <a:pt x="70293" y="55297"/>
                  </a:lnTo>
                  <a:lnTo>
                    <a:pt x="71087" y="74184"/>
                  </a:lnTo>
                  <a:lnTo>
                    <a:pt x="83293" y="107774"/>
                  </a:lnTo>
                  <a:lnTo>
                    <a:pt x="91724" y="12106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8" name="SMARTInkShape-1884"/>
            <p:cNvSpPr/>
            <p:nvPr/>
          </p:nvSpPr>
          <p:spPr>
            <a:xfrm>
              <a:off x="1035844" y="2678906"/>
              <a:ext cx="14288" cy="285751"/>
            </a:xfrm>
            <a:custGeom>
              <a:avLst/>
              <a:gdLst/>
              <a:ahLst/>
              <a:cxnLst/>
              <a:rect l="0" t="0" r="0" b="0"/>
              <a:pathLst>
                <a:path w="14288" h="285751">
                  <a:moveTo>
                    <a:pt x="0" y="0"/>
                  </a:moveTo>
                  <a:lnTo>
                    <a:pt x="0" y="33872"/>
                  </a:lnTo>
                  <a:lnTo>
                    <a:pt x="0" y="64991"/>
                  </a:lnTo>
                  <a:lnTo>
                    <a:pt x="0" y="96799"/>
                  </a:lnTo>
                  <a:lnTo>
                    <a:pt x="0" y="124284"/>
                  </a:lnTo>
                  <a:lnTo>
                    <a:pt x="0" y="152536"/>
                  </a:lnTo>
                  <a:lnTo>
                    <a:pt x="0" y="184824"/>
                  </a:lnTo>
                  <a:lnTo>
                    <a:pt x="0" y="216249"/>
                  </a:lnTo>
                  <a:lnTo>
                    <a:pt x="794" y="250786"/>
                  </a:lnTo>
                  <a:lnTo>
                    <a:pt x="7275" y="275142"/>
                  </a:lnTo>
                  <a:lnTo>
                    <a:pt x="14287" y="28575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9" name="SMARTInkShape-1885"/>
            <p:cNvSpPr/>
            <p:nvPr/>
          </p:nvSpPr>
          <p:spPr>
            <a:xfrm>
              <a:off x="957288" y="2800466"/>
              <a:ext cx="221297" cy="157048"/>
            </a:xfrm>
            <a:custGeom>
              <a:avLst/>
              <a:gdLst/>
              <a:ahLst/>
              <a:cxnLst/>
              <a:rect l="0" t="0" r="0" b="0"/>
              <a:pathLst>
                <a:path w="221297" h="157048">
                  <a:moveTo>
                    <a:pt x="7118" y="28459"/>
                  </a:moveTo>
                  <a:lnTo>
                    <a:pt x="3326" y="28459"/>
                  </a:lnTo>
                  <a:lnTo>
                    <a:pt x="2209" y="27665"/>
                  </a:lnTo>
                  <a:lnTo>
                    <a:pt x="1464" y="26342"/>
                  </a:lnTo>
                  <a:lnTo>
                    <a:pt x="0" y="21402"/>
                  </a:lnTo>
                  <a:lnTo>
                    <a:pt x="12161" y="32712"/>
                  </a:lnTo>
                  <a:lnTo>
                    <a:pt x="36337" y="41088"/>
                  </a:lnTo>
                  <a:lnTo>
                    <a:pt x="66441" y="42601"/>
                  </a:lnTo>
                  <a:lnTo>
                    <a:pt x="99479" y="42727"/>
                  </a:lnTo>
                  <a:lnTo>
                    <a:pt x="129593" y="42744"/>
                  </a:lnTo>
                  <a:lnTo>
                    <a:pt x="162300" y="37092"/>
                  </a:lnTo>
                  <a:lnTo>
                    <a:pt x="177981" y="33927"/>
                  </a:lnTo>
                  <a:lnTo>
                    <a:pt x="201510" y="23476"/>
                  </a:lnTo>
                  <a:lnTo>
                    <a:pt x="213645" y="16245"/>
                  </a:lnTo>
                  <a:lnTo>
                    <a:pt x="216240" y="15554"/>
                  </a:lnTo>
                  <a:lnTo>
                    <a:pt x="217970" y="14299"/>
                  </a:lnTo>
                  <a:lnTo>
                    <a:pt x="219124" y="12669"/>
                  </a:lnTo>
                  <a:lnTo>
                    <a:pt x="220405" y="8741"/>
                  </a:lnTo>
                  <a:lnTo>
                    <a:pt x="221296" y="1207"/>
                  </a:lnTo>
                  <a:lnTo>
                    <a:pt x="220547" y="766"/>
                  </a:lnTo>
                  <a:lnTo>
                    <a:pt x="211476" y="0"/>
                  </a:lnTo>
                  <a:lnTo>
                    <a:pt x="206952" y="2052"/>
                  </a:lnTo>
                  <a:lnTo>
                    <a:pt x="204635" y="3711"/>
                  </a:lnTo>
                  <a:lnTo>
                    <a:pt x="175901" y="13330"/>
                  </a:lnTo>
                  <a:lnTo>
                    <a:pt x="144227" y="41511"/>
                  </a:lnTo>
                  <a:lnTo>
                    <a:pt x="126511" y="75192"/>
                  </a:lnTo>
                  <a:lnTo>
                    <a:pt x="119135" y="90107"/>
                  </a:lnTo>
                  <a:lnTo>
                    <a:pt x="118551" y="99779"/>
                  </a:lnTo>
                  <a:lnTo>
                    <a:pt x="122628" y="122900"/>
                  </a:lnTo>
                  <a:lnTo>
                    <a:pt x="145755" y="145007"/>
                  </a:lnTo>
                  <a:lnTo>
                    <a:pt x="159674" y="153126"/>
                  </a:lnTo>
                  <a:lnTo>
                    <a:pt x="185712" y="15704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0" name="SMARTInkShape-1886"/>
            <p:cNvSpPr/>
            <p:nvPr/>
          </p:nvSpPr>
          <p:spPr>
            <a:xfrm>
              <a:off x="1243144" y="2728913"/>
              <a:ext cx="92614" cy="263865"/>
            </a:xfrm>
            <a:custGeom>
              <a:avLst/>
              <a:gdLst/>
              <a:ahLst/>
              <a:cxnLst/>
              <a:rect l="0" t="0" r="0" b="0"/>
              <a:pathLst>
                <a:path w="92614" h="263865">
                  <a:moveTo>
                    <a:pt x="64162" y="135731"/>
                  </a:moveTo>
                  <a:lnTo>
                    <a:pt x="64162" y="131938"/>
                  </a:lnTo>
                  <a:lnTo>
                    <a:pt x="63369" y="130821"/>
                  </a:lnTo>
                  <a:lnTo>
                    <a:pt x="62046" y="130076"/>
                  </a:lnTo>
                  <a:lnTo>
                    <a:pt x="54219" y="128881"/>
                  </a:lnTo>
                  <a:lnTo>
                    <a:pt x="49689" y="130834"/>
                  </a:lnTo>
                  <a:lnTo>
                    <a:pt x="22267" y="156231"/>
                  </a:lnTo>
                  <a:lnTo>
                    <a:pt x="4925" y="183483"/>
                  </a:lnTo>
                  <a:lnTo>
                    <a:pt x="1367" y="197681"/>
                  </a:lnTo>
                  <a:lnTo>
                    <a:pt x="0" y="226222"/>
                  </a:lnTo>
                  <a:lnTo>
                    <a:pt x="3700" y="240507"/>
                  </a:lnTo>
                  <a:lnTo>
                    <a:pt x="9823" y="251001"/>
                  </a:lnTo>
                  <a:lnTo>
                    <a:pt x="20457" y="259138"/>
                  </a:lnTo>
                  <a:lnTo>
                    <a:pt x="33662" y="262783"/>
                  </a:lnTo>
                  <a:lnTo>
                    <a:pt x="43836" y="263864"/>
                  </a:lnTo>
                  <a:lnTo>
                    <a:pt x="55670" y="260391"/>
                  </a:lnTo>
                  <a:lnTo>
                    <a:pt x="65439" y="254335"/>
                  </a:lnTo>
                  <a:lnTo>
                    <a:pt x="75850" y="239474"/>
                  </a:lnTo>
                  <a:lnTo>
                    <a:pt x="87946" y="216558"/>
                  </a:lnTo>
                  <a:lnTo>
                    <a:pt x="91791" y="192707"/>
                  </a:lnTo>
                  <a:lnTo>
                    <a:pt x="92613" y="163185"/>
                  </a:lnTo>
                  <a:lnTo>
                    <a:pt x="87009" y="130600"/>
                  </a:lnTo>
                  <a:lnTo>
                    <a:pt x="78259" y="100410"/>
                  </a:lnTo>
                  <a:lnTo>
                    <a:pt x="61609" y="65139"/>
                  </a:lnTo>
                  <a:lnTo>
                    <a:pt x="45306" y="33620"/>
                  </a:lnTo>
                  <a:lnTo>
                    <a:pt x="33232" y="13354"/>
                  </a:lnTo>
                  <a:lnTo>
                    <a:pt x="28455" y="9904"/>
                  </a:lnTo>
                  <a:lnTo>
                    <a:pt x="26070" y="8983"/>
                  </a:lnTo>
                  <a:lnTo>
                    <a:pt x="24480" y="7576"/>
                  </a:lnTo>
                  <a:lnTo>
                    <a:pt x="2130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59" name="SMARTInkShape-Group231"/>
          <p:cNvGrpSpPr/>
          <p:nvPr/>
        </p:nvGrpSpPr>
        <p:grpSpPr>
          <a:xfrm>
            <a:off x="6322220" y="2101942"/>
            <a:ext cx="1350169" cy="426947"/>
            <a:chOff x="6322220" y="2101942"/>
            <a:chExt cx="1350169" cy="426947"/>
          </a:xfrm>
        </p:grpSpPr>
        <p:sp>
          <p:nvSpPr>
            <p:cNvPr id="752" name="SMARTInkShape-1887"/>
            <p:cNvSpPr/>
            <p:nvPr/>
          </p:nvSpPr>
          <p:spPr>
            <a:xfrm>
              <a:off x="6322220" y="2101942"/>
              <a:ext cx="219627" cy="297687"/>
            </a:xfrm>
            <a:custGeom>
              <a:avLst/>
              <a:gdLst/>
              <a:ahLst/>
              <a:cxnLst/>
              <a:rect l="0" t="0" r="0" b="0"/>
              <a:pathLst>
                <a:path w="219627" h="297687">
                  <a:moveTo>
                    <a:pt x="200024" y="41183"/>
                  </a:moveTo>
                  <a:lnTo>
                    <a:pt x="196231" y="37391"/>
                  </a:lnTo>
                  <a:lnTo>
                    <a:pt x="192253" y="35529"/>
                  </a:lnTo>
                  <a:lnTo>
                    <a:pt x="190081" y="35032"/>
                  </a:lnTo>
                  <a:lnTo>
                    <a:pt x="166232" y="18033"/>
                  </a:lnTo>
                  <a:lnTo>
                    <a:pt x="135043" y="11206"/>
                  </a:lnTo>
                  <a:lnTo>
                    <a:pt x="99435" y="2806"/>
                  </a:lnTo>
                  <a:lnTo>
                    <a:pt x="66384" y="0"/>
                  </a:lnTo>
                  <a:lnTo>
                    <a:pt x="34523" y="5674"/>
                  </a:lnTo>
                  <a:lnTo>
                    <a:pt x="17774" y="12688"/>
                  </a:lnTo>
                  <a:lnTo>
                    <a:pt x="16612" y="14249"/>
                  </a:lnTo>
                  <a:lnTo>
                    <a:pt x="15837" y="16083"/>
                  </a:lnTo>
                  <a:lnTo>
                    <a:pt x="17092" y="22355"/>
                  </a:lnTo>
                  <a:lnTo>
                    <a:pt x="18538" y="26250"/>
                  </a:lnTo>
                  <a:lnTo>
                    <a:pt x="24378" y="32694"/>
                  </a:lnTo>
                  <a:lnTo>
                    <a:pt x="58036" y="55980"/>
                  </a:lnTo>
                  <a:lnTo>
                    <a:pt x="89691" y="74621"/>
                  </a:lnTo>
                  <a:lnTo>
                    <a:pt x="120815" y="94384"/>
                  </a:lnTo>
                  <a:lnTo>
                    <a:pt x="152010" y="118279"/>
                  </a:lnTo>
                  <a:lnTo>
                    <a:pt x="168366" y="129423"/>
                  </a:lnTo>
                  <a:lnTo>
                    <a:pt x="196923" y="162958"/>
                  </a:lnTo>
                  <a:lnTo>
                    <a:pt x="213590" y="192735"/>
                  </a:lnTo>
                  <a:lnTo>
                    <a:pt x="219124" y="210971"/>
                  </a:lnTo>
                  <a:lnTo>
                    <a:pt x="219626" y="222213"/>
                  </a:lnTo>
                  <a:lnTo>
                    <a:pt x="213480" y="246716"/>
                  </a:lnTo>
                  <a:lnTo>
                    <a:pt x="211375" y="252024"/>
                  </a:lnTo>
                  <a:lnTo>
                    <a:pt x="204804" y="260038"/>
                  </a:lnTo>
                  <a:lnTo>
                    <a:pt x="177341" y="279112"/>
                  </a:lnTo>
                  <a:lnTo>
                    <a:pt x="142709" y="293256"/>
                  </a:lnTo>
                  <a:lnTo>
                    <a:pt x="107133" y="297686"/>
                  </a:lnTo>
                  <a:lnTo>
                    <a:pt x="71433" y="297476"/>
                  </a:lnTo>
                  <a:lnTo>
                    <a:pt x="39510" y="288403"/>
                  </a:lnTo>
                  <a:lnTo>
                    <a:pt x="0" y="27692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3" name="SMARTInkShape-1888"/>
            <p:cNvSpPr/>
            <p:nvPr/>
          </p:nvSpPr>
          <p:spPr>
            <a:xfrm>
              <a:off x="6622256" y="2128838"/>
              <a:ext cx="64295" cy="364332"/>
            </a:xfrm>
            <a:custGeom>
              <a:avLst/>
              <a:gdLst/>
              <a:ahLst/>
              <a:cxnLst/>
              <a:rect l="0" t="0" r="0" b="0"/>
              <a:pathLst>
                <a:path w="64295" h="364332">
                  <a:moveTo>
                    <a:pt x="0" y="0"/>
                  </a:moveTo>
                  <a:lnTo>
                    <a:pt x="3793" y="3792"/>
                  </a:lnTo>
                  <a:lnTo>
                    <a:pt x="5655" y="7770"/>
                  </a:lnTo>
                  <a:lnTo>
                    <a:pt x="17000" y="37584"/>
                  </a:lnTo>
                  <a:lnTo>
                    <a:pt x="26260" y="69571"/>
                  </a:lnTo>
                  <a:lnTo>
                    <a:pt x="35732" y="101760"/>
                  </a:lnTo>
                  <a:lnTo>
                    <a:pt x="40750" y="129105"/>
                  </a:lnTo>
                  <a:lnTo>
                    <a:pt x="42236" y="159432"/>
                  </a:lnTo>
                  <a:lnTo>
                    <a:pt x="44794" y="191437"/>
                  </a:lnTo>
                  <a:lnTo>
                    <a:pt x="48462" y="221028"/>
                  </a:lnTo>
                  <a:lnTo>
                    <a:pt x="51665" y="249904"/>
                  </a:lnTo>
                  <a:lnTo>
                    <a:pt x="56067" y="284313"/>
                  </a:lnTo>
                  <a:lnTo>
                    <a:pt x="57008" y="319162"/>
                  </a:lnTo>
                  <a:lnTo>
                    <a:pt x="57880" y="329968"/>
                  </a:lnTo>
                  <a:lnTo>
                    <a:pt x="64294" y="364331"/>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4" name="SMARTInkShape-1889"/>
            <p:cNvSpPr/>
            <p:nvPr/>
          </p:nvSpPr>
          <p:spPr>
            <a:xfrm>
              <a:off x="6586538" y="2321826"/>
              <a:ext cx="392907" cy="142347"/>
            </a:xfrm>
            <a:custGeom>
              <a:avLst/>
              <a:gdLst/>
              <a:ahLst/>
              <a:cxnLst/>
              <a:rect l="0" t="0" r="0" b="0"/>
              <a:pathLst>
                <a:path w="392907" h="142347">
                  <a:moveTo>
                    <a:pt x="0" y="42755"/>
                  </a:moveTo>
                  <a:lnTo>
                    <a:pt x="0" y="36604"/>
                  </a:lnTo>
                  <a:lnTo>
                    <a:pt x="5703" y="25195"/>
                  </a:lnTo>
                  <a:lnTo>
                    <a:pt x="16792" y="11995"/>
                  </a:lnTo>
                  <a:lnTo>
                    <a:pt x="25719" y="9240"/>
                  </a:lnTo>
                  <a:lnTo>
                    <a:pt x="56920" y="2417"/>
                  </a:lnTo>
                  <a:lnTo>
                    <a:pt x="73838" y="1435"/>
                  </a:lnTo>
                  <a:lnTo>
                    <a:pt x="107472" y="9934"/>
                  </a:lnTo>
                  <a:lnTo>
                    <a:pt x="140103" y="17600"/>
                  </a:lnTo>
                  <a:lnTo>
                    <a:pt x="165242" y="37091"/>
                  </a:lnTo>
                  <a:lnTo>
                    <a:pt x="185680" y="71481"/>
                  </a:lnTo>
                  <a:lnTo>
                    <a:pt x="189680" y="80922"/>
                  </a:lnTo>
                  <a:lnTo>
                    <a:pt x="194810" y="112080"/>
                  </a:lnTo>
                  <a:lnTo>
                    <a:pt x="197707" y="118016"/>
                  </a:lnTo>
                  <a:lnTo>
                    <a:pt x="199719" y="130738"/>
                  </a:lnTo>
                  <a:lnTo>
                    <a:pt x="200017" y="142346"/>
                  </a:lnTo>
                  <a:lnTo>
                    <a:pt x="200818" y="109257"/>
                  </a:lnTo>
                  <a:lnTo>
                    <a:pt x="209967" y="75570"/>
                  </a:lnTo>
                  <a:lnTo>
                    <a:pt x="227165" y="44489"/>
                  </a:lnTo>
                  <a:lnTo>
                    <a:pt x="247594" y="12792"/>
                  </a:lnTo>
                  <a:lnTo>
                    <a:pt x="261932" y="2632"/>
                  </a:lnTo>
                  <a:lnTo>
                    <a:pt x="270050" y="254"/>
                  </a:lnTo>
                  <a:lnTo>
                    <a:pt x="274836" y="0"/>
                  </a:lnTo>
                  <a:lnTo>
                    <a:pt x="275299" y="758"/>
                  </a:lnTo>
                  <a:lnTo>
                    <a:pt x="274814" y="2057"/>
                  </a:lnTo>
                  <a:lnTo>
                    <a:pt x="272952" y="5617"/>
                  </a:lnTo>
                  <a:lnTo>
                    <a:pt x="271593" y="24730"/>
                  </a:lnTo>
                  <a:lnTo>
                    <a:pt x="272295" y="38297"/>
                  </a:lnTo>
                  <a:lnTo>
                    <a:pt x="282106" y="69954"/>
                  </a:lnTo>
                  <a:lnTo>
                    <a:pt x="293041" y="85123"/>
                  </a:lnTo>
                  <a:lnTo>
                    <a:pt x="302448" y="95045"/>
                  </a:lnTo>
                  <a:lnTo>
                    <a:pt x="307194" y="97745"/>
                  </a:lnTo>
                  <a:lnTo>
                    <a:pt x="323998" y="103737"/>
                  </a:lnTo>
                  <a:lnTo>
                    <a:pt x="344885" y="98082"/>
                  </a:lnTo>
                  <a:lnTo>
                    <a:pt x="362342" y="90020"/>
                  </a:lnTo>
                  <a:lnTo>
                    <a:pt x="369532" y="83341"/>
                  </a:lnTo>
                  <a:lnTo>
                    <a:pt x="380616" y="66118"/>
                  </a:lnTo>
                  <a:lnTo>
                    <a:pt x="391215" y="37269"/>
                  </a:lnTo>
                  <a:lnTo>
                    <a:pt x="392906" y="703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5" name="SMARTInkShape-1890"/>
            <p:cNvSpPr/>
            <p:nvPr/>
          </p:nvSpPr>
          <p:spPr>
            <a:xfrm>
              <a:off x="7032243" y="2300288"/>
              <a:ext cx="104364" cy="157163"/>
            </a:xfrm>
            <a:custGeom>
              <a:avLst/>
              <a:gdLst/>
              <a:ahLst/>
              <a:cxnLst/>
              <a:rect l="0" t="0" r="0" b="0"/>
              <a:pathLst>
                <a:path w="104364" h="157163">
                  <a:moveTo>
                    <a:pt x="75788" y="0"/>
                  </a:moveTo>
                  <a:lnTo>
                    <a:pt x="59199" y="14473"/>
                  </a:lnTo>
                  <a:lnTo>
                    <a:pt x="42295" y="27011"/>
                  </a:lnTo>
                  <a:lnTo>
                    <a:pt x="16035" y="54255"/>
                  </a:lnTo>
                  <a:lnTo>
                    <a:pt x="3491" y="77371"/>
                  </a:lnTo>
                  <a:lnTo>
                    <a:pt x="0" y="92330"/>
                  </a:lnTo>
                  <a:lnTo>
                    <a:pt x="565" y="104800"/>
                  </a:lnTo>
                  <a:lnTo>
                    <a:pt x="7396" y="125740"/>
                  </a:lnTo>
                  <a:lnTo>
                    <a:pt x="13906" y="133407"/>
                  </a:lnTo>
                  <a:lnTo>
                    <a:pt x="31021" y="144797"/>
                  </a:lnTo>
                  <a:lnTo>
                    <a:pt x="60302" y="153896"/>
                  </a:lnTo>
                  <a:lnTo>
                    <a:pt x="93269" y="156732"/>
                  </a:lnTo>
                  <a:lnTo>
                    <a:pt x="104363" y="157162"/>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6" name="SMARTInkShape-1891"/>
            <p:cNvSpPr/>
            <p:nvPr/>
          </p:nvSpPr>
          <p:spPr>
            <a:xfrm>
              <a:off x="7172648" y="2161103"/>
              <a:ext cx="42541" cy="289204"/>
            </a:xfrm>
            <a:custGeom>
              <a:avLst/>
              <a:gdLst/>
              <a:ahLst/>
              <a:cxnLst/>
              <a:rect l="0" t="0" r="0" b="0"/>
              <a:pathLst>
                <a:path w="42541" h="289204">
                  <a:moveTo>
                    <a:pt x="42540" y="10597"/>
                  </a:moveTo>
                  <a:lnTo>
                    <a:pt x="38747" y="10597"/>
                  </a:lnTo>
                  <a:lnTo>
                    <a:pt x="37630" y="9803"/>
                  </a:lnTo>
                  <a:lnTo>
                    <a:pt x="36885" y="8480"/>
                  </a:lnTo>
                  <a:lnTo>
                    <a:pt x="35690" y="654"/>
                  </a:lnTo>
                  <a:lnTo>
                    <a:pt x="34798" y="0"/>
                  </a:lnTo>
                  <a:lnTo>
                    <a:pt x="33410" y="357"/>
                  </a:lnTo>
                  <a:lnTo>
                    <a:pt x="31691" y="1389"/>
                  </a:lnTo>
                  <a:lnTo>
                    <a:pt x="30544" y="2871"/>
                  </a:lnTo>
                  <a:lnTo>
                    <a:pt x="29271" y="6634"/>
                  </a:lnTo>
                  <a:lnTo>
                    <a:pt x="24486" y="37230"/>
                  </a:lnTo>
                  <a:lnTo>
                    <a:pt x="15898" y="70549"/>
                  </a:lnTo>
                  <a:lnTo>
                    <a:pt x="10554" y="102608"/>
                  </a:lnTo>
                  <a:lnTo>
                    <a:pt x="6764" y="132665"/>
                  </a:lnTo>
                  <a:lnTo>
                    <a:pt x="1313" y="166237"/>
                  </a:lnTo>
                  <a:lnTo>
                    <a:pt x="0" y="199826"/>
                  </a:lnTo>
                  <a:lnTo>
                    <a:pt x="4650" y="231332"/>
                  </a:lnTo>
                  <a:lnTo>
                    <a:pt x="10327" y="263885"/>
                  </a:lnTo>
                  <a:lnTo>
                    <a:pt x="13965" y="289203"/>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7" name="SMARTInkShape-1892"/>
            <p:cNvSpPr/>
            <p:nvPr/>
          </p:nvSpPr>
          <p:spPr>
            <a:xfrm>
              <a:off x="7097492" y="2336006"/>
              <a:ext cx="246281" cy="127374"/>
            </a:xfrm>
            <a:custGeom>
              <a:avLst/>
              <a:gdLst/>
              <a:ahLst/>
              <a:cxnLst/>
              <a:rect l="0" t="0" r="0" b="0"/>
              <a:pathLst>
                <a:path w="246281" h="127374">
                  <a:moveTo>
                    <a:pt x="17683" y="35719"/>
                  </a:moveTo>
                  <a:lnTo>
                    <a:pt x="11532" y="35719"/>
                  </a:lnTo>
                  <a:lnTo>
                    <a:pt x="5032" y="30809"/>
                  </a:lnTo>
                  <a:lnTo>
                    <a:pt x="683" y="29568"/>
                  </a:lnTo>
                  <a:lnTo>
                    <a:pt x="0" y="28443"/>
                  </a:lnTo>
                  <a:lnTo>
                    <a:pt x="338" y="26900"/>
                  </a:lnTo>
                  <a:lnTo>
                    <a:pt x="6584" y="18719"/>
                  </a:lnTo>
                  <a:lnTo>
                    <a:pt x="13014" y="16257"/>
                  </a:lnTo>
                  <a:lnTo>
                    <a:pt x="47814" y="10611"/>
                  </a:lnTo>
                  <a:lnTo>
                    <a:pt x="82181" y="7601"/>
                  </a:lnTo>
                  <a:lnTo>
                    <a:pt x="95561" y="8141"/>
                  </a:lnTo>
                  <a:lnTo>
                    <a:pt x="129685" y="13858"/>
                  </a:lnTo>
                  <a:lnTo>
                    <a:pt x="132833" y="14001"/>
                  </a:lnTo>
                  <a:lnTo>
                    <a:pt x="138446" y="16277"/>
                  </a:lnTo>
                  <a:lnTo>
                    <a:pt x="141055" y="17995"/>
                  </a:lnTo>
                  <a:lnTo>
                    <a:pt x="143952" y="22021"/>
                  </a:lnTo>
                  <a:lnTo>
                    <a:pt x="146034" y="26456"/>
                  </a:lnTo>
                  <a:lnTo>
                    <a:pt x="149604" y="31073"/>
                  </a:lnTo>
                  <a:lnTo>
                    <a:pt x="151721" y="37887"/>
                  </a:lnTo>
                  <a:lnTo>
                    <a:pt x="153370" y="71936"/>
                  </a:lnTo>
                  <a:lnTo>
                    <a:pt x="154202" y="94522"/>
                  </a:lnTo>
                  <a:lnTo>
                    <a:pt x="163356" y="112921"/>
                  </a:lnTo>
                  <a:lnTo>
                    <a:pt x="167887" y="117656"/>
                  </a:lnTo>
                  <a:lnTo>
                    <a:pt x="185336" y="125855"/>
                  </a:lnTo>
                  <a:lnTo>
                    <a:pt x="194325" y="127373"/>
                  </a:lnTo>
                  <a:lnTo>
                    <a:pt x="201494" y="125931"/>
                  </a:lnTo>
                  <a:lnTo>
                    <a:pt x="226128" y="111764"/>
                  </a:lnTo>
                  <a:lnTo>
                    <a:pt x="238994" y="92221"/>
                  </a:lnTo>
                  <a:lnTo>
                    <a:pt x="244123" y="80506"/>
                  </a:lnTo>
                  <a:lnTo>
                    <a:pt x="246199" y="48215"/>
                  </a:lnTo>
                  <a:lnTo>
                    <a:pt x="246280" y="26310"/>
                  </a:lnTo>
                  <a:lnTo>
                    <a:pt x="244165" y="21483"/>
                  </a:lnTo>
                  <a:lnTo>
                    <a:pt x="241373" y="16692"/>
                  </a:lnTo>
                  <a:lnTo>
                    <a:pt x="239434" y="8558"/>
                  </a:lnTo>
                  <a:lnTo>
                    <a:pt x="239139"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8" name="SMARTInkShape-1893"/>
            <p:cNvSpPr/>
            <p:nvPr/>
          </p:nvSpPr>
          <p:spPr>
            <a:xfrm>
              <a:off x="7372350" y="2337121"/>
              <a:ext cx="300039" cy="191768"/>
            </a:xfrm>
            <a:custGeom>
              <a:avLst/>
              <a:gdLst/>
              <a:ahLst/>
              <a:cxnLst/>
              <a:rect l="0" t="0" r="0" b="0"/>
              <a:pathLst>
                <a:path w="300039" h="191768">
                  <a:moveTo>
                    <a:pt x="0" y="98898"/>
                  </a:moveTo>
                  <a:lnTo>
                    <a:pt x="0" y="102690"/>
                  </a:lnTo>
                  <a:lnTo>
                    <a:pt x="2117" y="106669"/>
                  </a:lnTo>
                  <a:lnTo>
                    <a:pt x="6151" y="111898"/>
                  </a:lnTo>
                  <a:lnTo>
                    <a:pt x="7057" y="119223"/>
                  </a:lnTo>
                  <a:lnTo>
                    <a:pt x="7879" y="119591"/>
                  </a:lnTo>
                  <a:lnTo>
                    <a:pt x="10910" y="120001"/>
                  </a:lnTo>
                  <a:lnTo>
                    <a:pt x="12036" y="118523"/>
                  </a:lnTo>
                  <a:lnTo>
                    <a:pt x="15959" y="106861"/>
                  </a:lnTo>
                  <a:lnTo>
                    <a:pt x="17783" y="104206"/>
                  </a:lnTo>
                  <a:lnTo>
                    <a:pt x="20951" y="72746"/>
                  </a:lnTo>
                  <a:lnTo>
                    <a:pt x="22011" y="61875"/>
                  </a:lnTo>
                  <a:lnTo>
                    <a:pt x="33775" y="27523"/>
                  </a:lnTo>
                  <a:lnTo>
                    <a:pt x="34423" y="22740"/>
                  </a:lnTo>
                  <a:lnTo>
                    <a:pt x="36443" y="18757"/>
                  </a:lnTo>
                  <a:lnTo>
                    <a:pt x="42920" y="12215"/>
                  </a:lnTo>
                  <a:lnTo>
                    <a:pt x="48974" y="8778"/>
                  </a:lnTo>
                  <a:lnTo>
                    <a:pt x="59327" y="6572"/>
                  </a:lnTo>
                  <a:lnTo>
                    <a:pt x="80957" y="6043"/>
                  </a:lnTo>
                  <a:lnTo>
                    <a:pt x="85723" y="8152"/>
                  </a:lnTo>
                  <a:lnTo>
                    <a:pt x="107156" y="25399"/>
                  </a:lnTo>
                  <a:lnTo>
                    <a:pt x="139523" y="36226"/>
                  </a:lnTo>
                  <a:lnTo>
                    <a:pt x="161263" y="40657"/>
                  </a:lnTo>
                  <a:lnTo>
                    <a:pt x="180844" y="40739"/>
                  </a:lnTo>
                  <a:lnTo>
                    <a:pt x="214305" y="29379"/>
                  </a:lnTo>
                  <a:lnTo>
                    <a:pt x="223041" y="27519"/>
                  </a:lnTo>
                  <a:lnTo>
                    <a:pt x="229569" y="24047"/>
                  </a:lnTo>
                  <a:lnTo>
                    <a:pt x="232999" y="19858"/>
                  </a:lnTo>
                  <a:lnTo>
                    <a:pt x="235317" y="15350"/>
                  </a:lnTo>
                  <a:lnTo>
                    <a:pt x="241733" y="7413"/>
                  </a:lnTo>
                  <a:lnTo>
                    <a:pt x="241324" y="6158"/>
                  </a:lnTo>
                  <a:lnTo>
                    <a:pt x="236635" y="0"/>
                  </a:lnTo>
                  <a:lnTo>
                    <a:pt x="208948" y="7748"/>
                  </a:lnTo>
                  <a:lnTo>
                    <a:pt x="174431" y="32422"/>
                  </a:lnTo>
                  <a:lnTo>
                    <a:pt x="142770" y="63330"/>
                  </a:lnTo>
                  <a:lnTo>
                    <a:pt x="134891" y="72771"/>
                  </a:lnTo>
                  <a:lnTo>
                    <a:pt x="130455" y="87011"/>
                  </a:lnTo>
                  <a:lnTo>
                    <a:pt x="128833" y="110807"/>
                  </a:lnTo>
                  <a:lnTo>
                    <a:pt x="132453" y="125092"/>
                  </a:lnTo>
                  <a:lnTo>
                    <a:pt x="138508" y="132500"/>
                  </a:lnTo>
                  <a:lnTo>
                    <a:pt x="161496" y="151153"/>
                  </a:lnTo>
                  <a:lnTo>
                    <a:pt x="192091" y="162695"/>
                  </a:lnTo>
                  <a:lnTo>
                    <a:pt x="225092" y="172618"/>
                  </a:lnTo>
                  <a:lnTo>
                    <a:pt x="252785" y="179831"/>
                  </a:lnTo>
                  <a:lnTo>
                    <a:pt x="287411" y="188586"/>
                  </a:lnTo>
                  <a:lnTo>
                    <a:pt x="300038" y="19176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69" name="SMARTInkShape-Group232"/>
          <p:cNvGrpSpPr/>
          <p:nvPr/>
        </p:nvGrpSpPr>
        <p:grpSpPr>
          <a:xfrm>
            <a:off x="2886075" y="2107406"/>
            <a:ext cx="1907382" cy="363779"/>
            <a:chOff x="2886075" y="2107406"/>
            <a:chExt cx="1907382" cy="363779"/>
          </a:xfrm>
        </p:grpSpPr>
        <p:sp>
          <p:nvSpPr>
            <p:cNvPr id="760" name="SMARTInkShape-1894"/>
            <p:cNvSpPr/>
            <p:nvPr/>
          </p:nvSpPr>
          <p:spPr>
            <a:xfrm>
              <a:off x="2886075" y="2150269"/>
              <a:ext cx="199882" cy="320916"/>
            </a:xfrm>
            <a:custGeom>
              <a:avLst/>
              <a:gdLst/>
              <a:ahLst/>
              <a:cxnLst/>
              <a:rect l="0" t="0" r="0" b="0"/>
              <a:pathLst>
                <a:path w="199882" h="320916">
                  <a:moveTo>
                    <a:pt x="0" y="0"/>
                  </a:moveTo>
                  <a:lnTo>
                    <a:pt x="0" y="32111"/>
                  </a:lnTo>
                  <a:lnTo>
                    <a:pt x="0" y="64759"/>
                  </a:lnTo>
                  <a:lnTo>
                    <a:pt x="0" y="98664"/>
                  </a:lnTo>
                  <a:lnTo>
                    <a:pt x="0" y="126512"/>
                  </a:lnTo>
                  <a:lnTo>
                    <a:pt x="0" y="154872"/>
                  </a:lnTo>
                  <a:lnTo>
                    <a:pt x="0" y="182589"/>
                  </a:lnTo>
                  <a:lnTo>
                    <a:pt x="0" y="215807"/>
                  </a:lnTo>
                  <a:lnTo>
                    <a:pt x="3792" y="248915"/>
                  </a:lnTo>
                  <a:lnTo>
                    <a:pt x="8819" y="283486"/>
                  </a:lnTo>
                  <a:lnTo>
                    <a:pt x="19271" y="308470"/>
                  </a:lnTo>
                  <a:lnTo>
                    <a:pt x="23911" y="315162"/>
                  </a:lnTo>
                  <a:lnTo>
                    <a:pt x="27053" y="317264"/>
                  </a:lnTo>
                  <a:lnTo>
                    <a:pt x="38266" y="320223"/>
                  </a:lnTo>
                  <a:lnTo>
                    <a:pt x="44259" y="320915"/>
                  </a:lnTo>
                  <a:lnTo>
                    <a:pt x="55888" y="317512"/>
                  </a:lnTo>
                  <a:lnTo>
                    <a:pt x="69388" y="311477"/>
                  </a:lnTo>
                  <a:lnTo>
                    <a:pt x="76612" y="304857"/>
                  </a:lnTo>
                  <a:lnTo>
                    <a:pt x="105078" y="273707"/>
                  </a:lnTo>
                  <a:lnTo>
                    <a:pt x="123091" y="249063"/>
                  </a:lnTo>
                  <a:lnTo>
                    <a:pt x="137702" y="217977"/>
                  </a:lnTo>
                  <a:lnTo>
                    <a:pt x="147848" y="187396"/>
                  </a:lnTo>
                  <a:lnTo>
                    <a:pt x="151492" y="171941"/>
                  </a:lnTo>
                  <a:lnTo>
                    <a:pt x="153382" y="167015"/>
                  </a:lnTo>
                  <a:lnTo>
                    <a:pt x="153366" y="155191"/>
                  </a:lnTo>
                  <a:lnTo>
                    <a:pt x="150106" y="121764"/>
                  </a:lnTo>
                  <a:lnTo>
                    <a:pt x="150024" y="108586"/>
                  </a:lnTo>
                  <a:lnTo>
                    <a:pt x="149228" y="108903"/>
                  </a:lnTo>
                  <a:lnTo>
                    <a:pt x="143869" y="113432"/>
                  </a:lnTo>
                  <a:lnTo>
                    <a:pt x="143170" y="117835"/>
                  </a:lnTo>
                  <a:lnTo>
                    <a:pt x="142099" y="140693"/>
                  </a:lnTo>
                  <a:lnTo>
                    <a:pt x="136727" y="162265"/>
                  </a:lnTo>
                  <a:lnTo>
                    <a:pt x="136026" y="172521"/>
                  </a:lnTo>
                  <a:lnTo>
                    <a:pt x="141493" y="188800"/>
                  </a:lnTo>
                  <a:lnTo>
                    <a:pt x="147933" y="201021"/>
                  </a:lnTo>
                  <a:lnTo>
                    <a:pt x="155790" y="206359"/>
                  </a:lnTo>
                  <a:lnTo>
                    <a:pt x="160548" y="206929"/>
                  </a:lnTo>
                  <a:lnTo>
                    <a:pt x="161801" y="206215"/>
                  </a:lnTo>
                  <a:lnTo>
                    <a:pt x="162636" y="204945"/>
                  </a:lnTo>
                  <a:lnTo>
                    <a:pt x="163193" y="203305"/>
                  </a:lnTo>
                  <a:lnTo>
                    <a:pt x="164358" y="202212"/>
                  </a:lnTo>
                  <a:lnTo>
                    <a:pt x="167769" y="200997"/>
                  </a:lnTo>
                  <a:lnTo>
                    <a:pt x="168996" y="199085"/>
                  </a:lnTo>
                  <a:lnTo>
                    <a:pt x="173082" y="186728"/>
                  </a:lnTo>
                  <a:lnTo>
                    <a:pt x="181297" y="172616"/>
                  </a:lnTo>
                  <a:lnTo>
                    <a:pt x="190387" y="140422"/>
                  </a:lnTo>
                  <a:lnTo>
                    <a:pt x="197572" y="107003"/>
                  </a:lnTo>
                  <a:lnTo>
                    <a:pt x="199881" y="71568"/>
                  </a:lnTo>
                  <a:lnTo>
                    <a:pt x="199167" y="61970"/>
                  </a:lnTo>
                  <a:lnTo>
                    <a:pt x="193319" y="34232"/>
                  </a:lnTo>
                  <a:lnTo>
                    <a:pt x="192282" y="26327"/>
                  </a:lnTo>
                  <a:lnTo>
                    <a:pt x="185738" y="7144"/>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1" name="SMARTInkShape-1895"/>
            <p:cNvSpPr/>
            <p:nvPr/>
          </p:nvSpPr>
          <p:spPr>
            <a:xfrm>
              <a:off x="3157538" y="2235994"/>
              <a:ext cx="138455" cy="177439"/>
            </a:xfrm>
            <a:custGeom>
              <a:avLst/>
              <a:gdLst/>
              <a:ahLst/>
              <a:cxnLst/>
              <a:rect l="0" t="0" r="0" b="0"/>
              <a:pathLst>
                <a:path w="138455" h="177439">
                  <a:moveTo>
                    <a:pt x="0" y="28575"/>
                  </a:moveTo>
                  <a:lnTo>
                    <a:pt x="0" y="60030"/>
                  </a:lnTo>
                  <a:lnTo>
                    <a:pt x="0" y="95014"/>
                  </a:lnTo>
                  <a:lnTo>
                    <a:pt x="0" y="128149"/>
                  </a:lnTo>
                  <a:lnTo>
                    <a:pt x="793" y="137917"/>
                  </a:lnTo>
                  <a:lnTo>
                    <a:pt x="9942" y="161899"/>
                  </a:lnTo>
                  <a:lnTo>
                    <a:pt x="16792" y="172412"/>
                  </a:lnTo>
                  <a:lnTo>
                    <a:pt x="19926" y="174473"/>
                  </a:lnTo>
                  <a:lnTo>
                    <a:pt x="31921" y="177372"/>
                  </a:lnTo>
                  <a:lnTo>
                    <a:pt x="46323" y="177438"/>
                  </a:lnTo>
                  <a:lnTo>
                    <a:pt x="80325" y="166377"/>
                  </a:lnTo>
                  <a:lnTo>
                    <a:pt x="99886" y="154984"/>
                  </a:lnTo>
                  <a:lnTo>
                    <a:pt x="123014" y="133063"/>
                  </a:lnTo>
                  <a:lnTo>
                    <a:pt x="135100" y="112126"/>
                  </a:lnTo>
                  <a:lnTo>
                    <a:pt x="137692" y="105707"/>
                  </a:lnTo>
                  <a:lnTo>
                    <a:pt x="138454" y="94341"/>
                  </a:lnTo>
                  <a:lnTo>
                    <a:pt x="132098" y="59617"/>
                  </a:lnTo>
                  <a:lnTo>
                    <a:pt x="125914" y="52161"/>
                  </a:lnTo>
                  <a:lnTo>
                    <a:pt x="91176" y="24558"/>
                  </a:lnTo>
                  <a:lnTo>
                    <a:pt x="56157" y="3194"/>
                  </a:lnTo>
                  <a:lnTo>
                    <a:pt x="50006"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2" name="SMARTInkShape-1896"/>
            <p:cNvSpPr/>
            <p:nvPr/>
          </p:nvSpPr>
          <p:spPr>
            <a:xfrm>
              <a:off x="3357563" y="2128838"/>
              <a:ext cx="249897" cy="334191"/>
            </a:xfrm>
            <a:custGeom>
              <a:avLst/>
              <a:gdLst/>
              <a:ahLst/>
              <a:cxnLst/>
              <a:rect l="0" t="0" r="0" b="0"/>
              <a:pathLst>
                <a:path w="249897" h="334191">
                  <a:moveTo>
                    <a:pt x="0" y="264318"/>
                  </a:moveTo>
                  <a:lnTo>
                    <a:pt x="0" y="278286"/>
                  </a:lnTo>
                  <a:lnTo>
                    <a:pt x="0" y="246683"/>
                  </a:lnTo>
                  <a:lnTo>
                    <a:pt x="0" y="214255"/>
                  </a:lnTo>
                  <a:lnTo>
                    <a:pt x="793" y="185583"/>
                  </a:lnTo>
                  <a:lnTo>
                    <a:pt x="9942" y="159837"/>
                  </a:lnTo>
                  <a:lnTo>
                    <a:pt x="16590" y="152265"/>
                  </a:lnTo>
                  <a:lnTo>
                    <a:pt x="47759" y="127330"/>
                  </a:lnTo>
                  <a:lnTo>
                    <a:pt x="71611" y="117697"/>
                  </a:lnTo>
                  <a:lnTo>
                    <a:pt x="107109" y="114598"/>
                  </a:lnTo>
                  <a:lnTo>
                    <a:pt x="123105" y="115182"/>
                  </a:lnTo>
                  <a:lnTo>
                    <a:pt x="133030" y="118131"/>
                  </a:lnTo>
                  <a:lnTo>
                    <a:pt x="140616" y="124205"/>
                  </a:lnTo>
                  <a:lnTo>
                    <a:pt x="145839" y="131402"/>
                  </a:lnTo>
                  <a:lnTo>
                    <a:pt x="151310" y="142490"/>
                  </a:lnTo>
                  <a:lnTo>
                    <a:pt x="153261" y="144999"/>
                  </a:lnTo>
                  <a:lnTo>
                    <a:pt x="152214" y="167493"/>
                  </a:lnTo>
                  <a:lnTo>
                    <a:pt x="143955" y="201624"/>
                  </a:lnTo>
                  <a:lnTo>
                    <a:pt x="133846" y="235953"/>
                  </a:lnTo>
                  <a:lnTo>
                    <a:pt x="129626" y="267976"/>
                  </a:lnTo>
                  <a:lnTo>
                    <a:pt x="129518" y="299725"/>
                  </a:lnTo>
                  <a:lnTo>
                    <a:pt x="134331" y="315114"/>
                  </a:lnTo>
                  <a:lnTo>
                    <a:pt x="145385" y="330470"/>
                  </a:lnTo>
                  <a:lnTo>
                    <a:pt x="152192" y="333406"/>
                  </a:lnTo>
                  <a:lnTo>
                    <a:pt x="156230" y="334190"/>
                  </a:lnTo>
                  <a:lnTo>
                    <a:pt x="164950" y="332943"/>
                  </a:lnTo>
                  <a:lnTo>
                    <a:pt x="197681" y="318922"/>
                  </a:lnTo>
                  <a:lnTo>
                    <a:pt x="226222" y="288691"/>
                  </a:lnTo>
                  <a:lnTo>
                    <a:pt x="239565" y="263488"/>
                  </a:lnTo>
                  <a:lnTo>
                    <a:pt x="246577" y="241847"/>
                  </a:lnTo>
                  <a:lnTo>
                    <a:pt x="249349" y="208609"/>
                  </a:lnTo>
                  <a:lnTo>
                    <a:pt x="249896" y="175086"/>
                  </a:lnTo>
                  <a:lnTo>
                    <a:pt x="246198" y="147303"/>
                  </a:lnTo>
                  <a:lnTo>
                    <a:pt x="240076" y="118963"/>
                  </a:lnTo>
                  <a:lnTo>
                    <a:pt x="225986" y="86646"/>
                  </a:lnTo>
                  <a:lnTo>
                    <a:pt x="212214" y="53919"/>
                  </a:lnTo>
                  <a:lnTo>
                    <a:pt x="188797" y="19933"/>
                  </a:lnTo>
                  <a:lnTo>
                    <a:pt x="181969" y="10492"/>
                  </a:lnTo>
                  <a:lnTo>
                    <a:pt x="178593"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3" name="SMARTInkShape-1897"/>
            <p:cNvSpPr/>
            <p:nvPr/>
          </p:nvSpPr>
          <p:spPr>
            <a:xfrm>
              <a:off x="3704885" y="2143125"/>
              <a:ext cx="167029" cy="270776"/>
            </a:xfrm>
            <a:custGeom>
              <a:avLst/>
              <a:gdLst/>
              <a:ahLst/>
              <a:cxnLst/>
              <a:rect l="0" t="0" r="0" b="0"/>
              <a:pathLst>
                <a:path w="167029" h="270776">
                  <a:moveTo>
                    <a:pt x="109878" y="0"/>
                  </a:moveTo>
                  <a:lnTo>
                    <a:pt x="109878" y="3792"/>
                  </a:lnTo>
                  <a:lnTo>
                    <a:pt x="106085" y="13736"/>
                  </a:lnTo>
                  <a:lnTo>
                    <a:pt x="77766" y="46144"/>
                  </a:lnTo>
                  <a:lnTo>
                    <a:pt x="48910" y="79013"/>
                  </a:lnTo>
                  <a:lnTo>
                    <a:pt x="24277" y="114357"/>
                  </a:lnTo>
                  <a:lnTo>
                    <a:pt x="12018" y="137865"/>
                  </a:lnTo>
                  <a:lnTo>
                    <a:pt x="765" y="170460"/>
                  </a:lnTo>
                  <a:lnTo>
                    <a:pt x="0" y="185298"/>
                  </a:lnTo>
                  <a:lnTo>
                    <a:pt x="8066" y="220605"/>
                  </a:lnTo>
                  <a:lnTo>
                    <a:pt x="12505" y="231926"/>
                  </a:lnTo>
                  <a:lnTo>
                    <a:pt x="27052" y="247224"/>
                  </a:lnTo>
                  <a:lnTo>
                    <a:pt x="42650" y="258019"/>
                  </a:lnTo>
                  <a:lnTo>
                    <a:pt x="72756" y="267984"/>
                  </a:lnTo>
                  <a:lnTo>
                    <a:pt x="104573" y="270775"/>
                  </a:lnTo>
                  <a:lnTo>
                    <a:pt x="129737" y="269142"/>
                  </a:lnTo>
                  <a:lnTo>
                    <a:pt x="167028" y="26431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4" name="SMARTInkShape-1898"/>
            <p:cNvSpPr/>
            <p:nvPr/>
          </p:nvSpPr>
          <p:spPr>
            <a:xfrm>
              <a:off x="3893344" y="2114870"/>
              <a:ext cx="157163" cy="320622"/>
            </a:xfrm>
            <a:custGeom>
              <a:avLst/>
              <a:gdLst/>
              <a:ahLst/>
              <a:cxnLst/>
              <a:rect l="0" t="0" r="0" b="0"/>
              <a:pathLst>
                <a:path w="157163" h="320622">
                  <a:moveTo>
                    <a:pt x="21431" y="13968"/>
                  </a:moveTo>
                  <a:lnTo>
                    <a:pt x="21431" y="10175"/>
                  </a:lnTo>
                  <a:lnTo>
                    <a:pt x="20637" y="9058"/>
                  </a:lnTo>
                  <a:lnTo>
                    <a:pt x="19314" y="8313"/>
                  </a:lnTo>
                  <a:lnTo>
                    <a:pt x="17639" y="7817"/>
                  </a:lnTo>
                  <a:lnTo>
                    <a:pt x="16522" y="6692"/>
                  </a:lnTo>
                  <a:lnTo>
                    <a:pt x="14374" y="0"/>
                  </a:lnTo>
                  <a:lnTo>
                    <a:pt x="10521" y="3567"/>
                  </a:lnTo>
                  <a:lnTo>
                    <a:pt x="8645" y="9610"/>
                  </a:lnTo>
                  <a:lnTo>
                    <a:pt x="1621" y="43414"/>
                  </a:lnTo>
                  <a:lnTo>
                    <a:pt x="320" y="71290"/>
                  </a:lnTo>
                  <a:lnTo>
                    <a:pt x="63" y="105430"/>
                  </a:lnTo>
                  <a:lnTo>
                    <a:pt x="19" y="133319"/>
                  </a:lnTo>
                  <a:lnTo>
                    <a:pt x="5" y="161690"/>
                  </a:lnTo>
                  <a:lnTo>
                    <a:pt x="1" y="190205"/>
                  </a:lnTo>
                  <a:lnTo>
                    <a:pt x="1" y="217969"/>
                  </a:lnTo>
                  <a:lnTo>
                    <a:pt x="0" y="249086"/>
                  </a:lnTo>
                  <a:lnTo>
                    <a:pt x="2116" y="270957"/>
                  </a:lnTo>
                  <a:lnTo>
                    <a:pt x="10642" y="305044"/>
                  </a:lnTo>
                  <a:lnTo>
                    <a:pt x="14193" y="320621"/>
                  </a:lnTo>
                  <a:lnTo>
                    <a:pt x="15076" y="308139"/>
                  </a:lnTo>
                  <a:lnTo>
                    <a:pt x="19940" y="289769"/>
                  </a:lnTo>
                  <a:lnTo>
                    <a:pt x="24929" y="255860"/>
                  </a:lnTo>
                  <a:lnTo>
                    <a:pt x="35866" y="222573"/>
                  </a:lnTo>
                  <a:lnTo>
                    <a:pt x="45023" y="207274"/>
                  </a:lnTo>
                  <a:lnTo>
                    <a:pt x="57790" y="194804"/>
                  </a:lnTo>
                  <a:lnTo>
                    <a:pt x="69510" y="188199"/>
                  </a:lnTo>
                  <a:lnTo>
                    <a:pt x="80127" y="186241"/>
                  </a:lnTo>
                  <a:lnTo>
                    <a:pt x="102597" y="186320"/>
                  </a:lnTo>
                  <a:lnTo>
                    <a:pt x="112009" y="189258"/>
                  </a:lnTo>
                  <a:lnTo>
                    <a:pt x="136709" y="208365"/>
                  </a:lnTo>
                  <a:lnTo>
                    <a:pt x="144841" y="219910"/>
                  </a:lnTo>
                  <a:lnTo>
                    <a:pt x="148484" y="233385"/>
                  </a:lnTo>
                  <a:lnTo>
                    <a:pt x="153676" y="265440"/>
                  </a:lnTo>
                  <a:lnTo>
                    <a:pt x="157026" y="301077"/>
                  </a:lnTo>
                  <a:lnTo>
                    <a:pt x="157162" y="31400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5" name="SMARTInkShape-1899"/>
            <p:cNvSpPr/>
            <p:nvPr/>
          </p:nvSpPr>
          <p:spPr>
            <a:xfrm>
              <a:off x="4136346" y="2278856"/>
              <a:ext cx="142121" cy="149736"/>
            </a:xfrm>
            <a:custGeom>
              <a:avLst/>
              <a:gdLst/>
              <a:ahLst/>
              <a:cxnLst/>
              <a:rect l="0" t="0" r="0" b="0"/>
              <a:pathLst>
                <a:path w="142121" h="149736">
                  <a:moveTo>
                    <a:pt x="28460" y="64294"/>
                  </a:moveTo>
                  <a:lnTo>
                    <a:pt x="21611" y="64294"/>
                  </a:lnTo>
                  <a:lnTo>
                    <a:pt x="17611" y="68086"/>
                  </a:lnTo>
                  <a:lnTo>
                    <a:pt x="15701" y="72065"/>
                  </a:lnTo>
                  <a:lnTo>
                    <a:pt x="6536" y="93551"/>
                  </a:lnTo>
                  <a:lnTo>
                    <a:pt x="1856" y="105242"/>
                  </a:lnTo>
                  <a:lnTo>
                    <a:pt x="0" y="129864"/>
                  </a:lnTo>
                  <a:lnTo>
                    <a:pt x="2053" y="135240"/>
                  </a:lnTo>
                  <a:lnTo>
                    <a:pt x="9839" y="145159"/>
                  </a:lnTo>
                  <a:lnTo>
                    <a:pt x="18597" y="147859"/>
                  </a:lnTo>
                  <a:lnTo>
                    <a:pt x="50474" y="149735"/>
                  </a:lnTo>
                  <a:lnTo>
                    <a:pt x="78582" y="147846"/>
                  </a:lnTo>
                  <a:lnTo>
                    <a:pt x="92011" y="143497"/>
                  </a:lnTo>
                  <a:lnTo>
                    <a:pt x="127551" y="118699"/>
                  </a:lnTo>
                  <a:lnTo>
                    <a:pt x="135472" y="109376"/>
                  </a:lnTo>
                  <a:lnTo>
                    <a:pt x="139521" y="99941"/>
                  </a:lnTo>
                  <a:lnTo>
                    <a:pt x="142120" y="77156"/>
                  </a:lnTo>
                  <a:lnTo>
                    <a:pt x="140359" y="67894"/>
                  </a:lnTo>
                  <a:lnTo>
                    <a:pt x="129744" y="47159"/>
                  </a:lnTo>
                  <a:lnTo>
                    <a:pt x="117913" y="33993"/>
                  </a:lnTo>
                  <a:lnTo>
                    <a:pt x="103560" y="24713"/>
                  </a:lnTo>
                  <a:lnTo>
                    <a:pt x="70864" y="12025"/>
                  </a:lnTo>
                  <a:lnTo>
                    <a:pt x="35604"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6" name="SMARTInkShape-1900"/>
            <p:cNvSpPr/>
            <p:nvPr/>
          </p:nvSpPr>
          <p:spPr>
            <a:xfrm>
              <a:off x="4307681" y="2278856"/>
              <a:ext cx="28576" cy="150020"/>
            </a:xfrm>
            <a:custGeom>
              <a:avLst/>
              <a:gdLst/>
              <a:ahLst/>
              <a:cxnLst/>
              <a:rect l="0" t="0" r="0" b="0"/>
              <a:pathLst>
                <a:path w="28576" h="150020">
                  <a:moveTo>
                    <a:pt x="0" y="0"/>
                  </a:moveTo>
                  <a:lnTo>
                    <a:pt x="0" y="31374"/>
                  </a:lnTo>
                  <a:lnTo>
                    <a:pt x="2117" y="66029"/>
                  </a:lnTo>
                  <a:lnTo>
                    <a:pt x="7276" y="99447"/>
                  </a:lnTo>
                  <a:lnTo>
                    <a:pt x="15924" y="133442"/>
                  </a:lnTo>
                  <a:lnTo>
                    <a:pt x="18984" y="139477"/>
                  </a:lnTo>
                  <a:lnTo>
                    <a:pt x="20344" y="144804"/>
                  </a:lnTo>
                  <a:lnTo>
                    <a:pt x="21500" y="146543"/>
                  </a:lnTo>
                  <a:lnTo>
                    <a:pt x="23065" y="147701"/>
                  </a:lnTo>
                  <a:lnTo>
                    <a:pt x="28575" y="15001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7" name="SMARTInkShape-1901"/>
            <p:cNvSpPr/>
            <p:nvPr/>
          </p:nvSpPr>
          <p:spPr>
            <a:xfrm>
              <a:off x="4387500" y="2250291"/>
              <a:ext cx="405957" cy="185086"/>
            </a:xfrm>
            <a:custGeom>
              <a:avLst/>
              <a:gdLst/>
              <a:ahLst/>
              <a:cxnLst/>
              <a:rect l="0" t="0" r="0" b="0"/>
              <a:pathLst>
                <a:path w="405957" h="185086">
                  <a:moveTo>
                    <a:pt x="77344" y="14278"/>
                  </a:moveTo>
                  <a:lnTo>
                    <a:pt x="77344" y="10485"/>
                  </a:lnTo>
                  <a:lnTo>
                    <a:pt x="75227" y="6507"/>
                  </a:lnTo>
                  <a:lnTo>
                    <a:pt x="71193" y="1278"/>
                  </a:lnTo>
                  <a:lnTo>
                    <a:pt x="68525" y="562"/>
                  </a:lnTo>
                  <a:lnTo>
                    <a:pt x="42566" y="0"/>
                  </a:lnTo>
                  <a:lnTo>
                    <a:pt x="24672" y="5695"/>
                  </a:lnTo>
                  <a:lnTo>
                    <a:pt x="12172" y="12176"/>
                  </a:lnTo>
                  <a:lnTo>
                    <a:pt x="1547" y="26209"/>
                  </a:lnTo>
                  <a:lnTo>
                    <a:pt x="0" y="30957"/>
                  </a:lnTo>
                  <a:lnTo>
                    <a:pt x="381" y="32541"/>
                  </a:lnTo>
                  <a:lnTo>
                    <a:pt x="1429" y="33597"/>
                  </a:lnTo>
                  <a:lnTo>
                    <a:pt x="35621" y="48673"/>
                  </a:lnTo>
                  <a:lnTo>
                    <a:pt x="37623" y="49908"/>
                  </a:lnTo>
                  <a:lnTo>
                    <a:pt x="38957" y="51525"/>
                  </a:lnTo>
                  <a:lnTo>
                    <a:pt x="39846" y="53397"/>
                  </a:lnTo>
                  <a:lnTo>
                    <a:pt x="41233" y="54644"/>
                  </a:lnTo>
                  <a:lnTo>
                    <a:pt x="44891" y="56031"/>
                  </a:lnTo>
                  <a:lnTo>
                    <a:pt x="45389" y="57195"/>
                  </a:lnTo>
                  <a:lnTo>
                    <a:pt x="44928" y="58764"/>
                  </a:lnTo>
                  <a:lnTo>
                    <a:pt x="43093" y="62624"/>
                  </a:lnTo>
                  <a:lnTo>
                    <a:pt x="41266" y="69260"/>
                  </a:lnTo>
                  <a:lnTo>
                    <a:pt x="36845" y="76254"/>
                  </a:lnTo>
                  <a:lnTo>
                    <a:pt x="23151" y="109808"/>
                  </a:lnTo>
                  <a:lnTo>
                    <a:pt x="20309" y="141488"/>
                  </a:lnTo>
                  <a:lnTo>
                    <a:pt x="24478" y="150455"/>
                  </a:lnTo>
                  <a:lnTo>
                    <a:pt x="31623" y="158938"/>
                  </a:lnTo>
                  <a:lnTo>
                    <a:pt x="53782" y="173429"/>
                  </a:lnTo>
                  <a:lnTo>
                    <a:pt x="79128" y="182475"/>
                  </a:lnTo>
                  <a:lnTo>
                    <a:pt x="113885" y="185085"/>
                  </a:lnTo>
                  <a:lnTo>
                    <a:pt x="141881" y="183421"/>
                  </a:lnTo>
                  <a:lnTo>
                    <a:pt x="160796" y="178352"/>
                  </a:lnTo>
                  <a:lnTo>
                    <a:pt x="188501" y="163699"/>
                  </a:lnTo>
                  <a:lnTo>
                    <a:pt x="219598" y="148715"/>
                  </a:lnTo>
                  <a:lnTo>
                    <a:pt x="255062" y="126026"/>
                  </a:lnTo>
                  <a:lnTo>
                    <a:pt x="289349" y="94966"/>
                  </a:lnTo>
                  <a:lnTo>
                    <a:pt x="292499" y="91882"/>
                  </a:lnTo>
                  <a:lnTo>
                    <a:pt x="296000" y="84223"/>
                  </a:lnTo>
                  <a:lnTo>
                    <a:pt x="298349" y="76321"/>
                  </a:lnTo>
                  <a:lnTo>
                    <a:pt x="304209" y="64780"/>
                  </a:lnTo>
                  <a:lnTo>
                    <a:pt x="304787" y="62234"/>
                  </a:lnTo>
                  <a:lnTo>
                    <a:pt x="304379" y="59742"/>
                  </a:lnTo>
                  <a:lnTo>
                    <a:pt x="300137" y="50040"/>
                  </a:lnTo>
                  <a:lnTo>
                    <a:pt x="299691" y="47644"/>
                  </a:lnTo>
                  <a:lnTo>
                    <a:pt x="298601" y="46047"/>
                  </a:lnTo>
                  <a:lnTo>
                    <a:pt x="297080" y="44982"/>
                  </a:lnTo>
                  <a:lnTo>
                    <a:pt x="292728" y="43273"/>
                  </a:lnTo>
                  <a:lnTo>
                    <a:pt x="258319" y="55511"/>
                  </a:lnTo>
                  <a:lnTo>
                    <a:pt x="236574" y="70556"/>
                  </a:lnTo>
                  <a:lnTo>
                    <a:pt x="226299" y="83781"/>
                  </a:lnTo>
                  <a:lnTo>
                    <a:pt x="222020" y="93962"/>
                  </a:lnTo>
                  <a:lnTo>
                    <a:pt x="220377" y="115566"/>
                  </a:lnTo>
                  <a:lnTo>
                    <a:pt x="224058" y="127280"/>
                  </a:lnTo>
                  <a:lnTo>
                    <a:pt x="232244" y="134087"/>
                  </a:lnTo>
                  <a:lnTo>
                    <a:pt x="264518" y="147412"/>
                  </a:lnTo>
                  <a:lnTo>
                    <a:pt x="291200" y="154708"/>
                  </a:lnTo>
                  <a:lnTo>
                    <a:pt x="323095" y="161103"/>
                  </a:lnTo>
                  <a:lnTo>
                    <a:pt x="353006" y="163350"/>
                  </a:lnTo>
                  <a:lnTo>
                    <a:pt x="387324" y="164109"/>
                  </a:lnTo>
                  <a:lnTo>
                    <a:pt x="405956" y="16429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8" name="SMARTInkShape-1902"/>
            <p:cNvSpPr/>
            <p:nvPr/>
          </p:nvSpPr>
          <p:spPr>
            <a:xfrm>
              <a:off x="4229100" y="2107406"/>
              <a:ext cx="35720" cy="28576"/>
            </a:xfrm>
            <a:custGeom>
              <a:avLst/>
              <a:gdLst/>
              <a:ahLst/>
              <a:cxnLst/>
              <a:rect l="0" t="0" r="0" b="0"/>
              <a:pathLst>
                <a:path w="35720" h="28576">
                  <a:moveTo>
                    <a:pt x="35719" y="28575"/>
                  </a:moveTo>
                  <a:lnTo>
                    <a:pt x="19625" y="18632"/>
                  </a:lnTo>
                  <a:lnTo>
                    <a:pt x="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77" name="SMARTInkShape-Group233"/>
          <p:cNvGrpSpPr/>
          <p:nvPr/>
        </p:nvGrpSpPr>
        <p:grpSpPr>
          <a:xfrm>
            <a:off x="321469" y="2021681"/>
            <a:ext cx="1393032" cy="635795"/>
            <a:chOff x="321469" y="2021681"/>
            <a:chExt cx="1393032" cy="635795"/>
          </a:xfrm>
        </p:grpSpPr>
        <p:sp>
          <p:nvSpPr>
            <p:cNvPr id="770" name="SMARTInkShape-1903"/>
            <p:cNvSpPr/>
            <p:nvPr/>
          </p:nvSpPr>
          <p:spPr>
            <a:xfrm>
              <a:off x="578644" y="2185988"/>
              <a:ext cx="14087" cy="300038"/>
            </a:xfrm>
            <a:custGeom>
              <a:avLst/>
              <a:gdLst/>
              <a:ahLst/>
              <a:cxnLst/>
              <a:rect l="0" t="0" r="0" b="0"/>
              <a:pathLst>
                <a:path w="14087" h="300038">
                  <a:moveTo>
                    <a:pt x="0" y="0"/>
                  </a:moveTo>
                  <a:lnTo>
                    <a:pt x="794" y="25629"/>
                  </a:lnTo>
                  <a:lnTo>
                    <a:pt x="6150" y="57702"/>
                  </a:lnTo>
                  <a:lnTo>
                    <a:pt x="7741" y="91537"/>
                  </a:lnTo>
                  <a:lnTo>
                    <a:pt x="11995" y="119373"/>
                  </a:lnTo>
                  <a:lnTo>
                    <a:pt x="13608" y="147729"/>
                  </a:lnTo>
                  <a:lnTo>
                    <a:pt x="14086" y="176239"/>
                  </a:lnTo>
                  <a:lnTo>
                    <a:pt x="13434" y="204001"/>
                  </a:lnTo>
                  <a:lnTo>
                    <a:pt x="8621" y="235118"/>
                  </a:lnTo>
                  <a:lnTo>
                    <a:pt x="7338" y="269792"/>
                  </a:lnTo>
                  <a:lnTo>
                    <a:pt x="7144" y="300037"/>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1" name="SMARTInkShape-1904"/>
            <p:cNvSpPr/>
            <p:nvPr/>
          </p:nvSpPr>
          <p:spPr>
            <a:xfrm>
              <a:off x="321469" y="2071739"/>
              <a:ext cx="685061" cy="339865"/>
            </a:xfrm>
            <a:custGeom>
              <a:avLst/>
              <a:gdLst/>
              <a:ahLst/>
              <a:cxnLst/>
              <a:rect l="0" t="0" r="0" b="0"/>
              <a:pathLst>
                <a:path w="685061" h="339865">
                  <a:moveTo>
                    <a:pt x="0" y="92817"/>
                  </a:moveTo>
                  <a:lnTo>
                    <a:pt x="0" y="82874"/>
                  </a:lnTo>
                  <a:lnTo>
                    <a:pt x="1587" y="80632"/>
                  </a:lnTo>
                  <a:lnTo>
                    <a:pt x="7584" y="76025"/>
                  </a:lnTo>
                  <a:lnTo>
                    <a:pt x="38834" y="64226"/>
                  </a:lnTo>
                  <a:lnTo>
                    <a:pt x="67333" y="54977"/>
                  </a:lnTo>
                  <a:lnTo>
                    <a:pt x="103030" y="44299"/>
                  </a:lnTo>
                  <a:lnTo>
                    <a:pt x="129928" y="37916"/>
                  </a:lnTo>
                  <a:lnTo>
                    <a:pt x="157758" y="29788"/>
                  </a:lnTo>
                  <a:lnTo>
                    <a:pt x="188119" y="23000"/>
                  </a:lnTo>
                  <a:lnTo>
                    <a:pt x="219339" y="18131"/>
                  </a:lnTo>
                  <a:lnTo>
                    <a:pt x="249090" y="15967"/>
                  </a:lnTo>
                  <a:lnTo>
                    <a:pt x="280305" y="12889"/>
                  </a:lnTo>
                  <a:lnTo>
                    <a:pt x="311905" y="8875"/>
                  </a:lnTo>
                  <a:lnTo>
                    <a:pt x="341824" y="4445"/>
                  </a:lnTo>
                  <a:lnTo>
                    <a:pt x="370997" y="1947"/>
                  </a:lnTo>
                  <a:lnTo>
                    <a:pt x="399044" y="837"/>
                  </a:lnTo>
                  <a:lnTo>
                    <a:pt x="424738" y="343"/>
                  </a:lnTo>
                  <a:lnTo>
                    <a:pt x="449387" y="124"/>
                  </a:lnTo>
                  <a:lnTo>
                    <a:pt x="481343" y="0"/>
                  </a:lnTo>
                  <a:lnTo>
                    <a:pt x="503776" y="2081"/>
                  </a:lnTo>
                  <a:lnTo>
                    <a:pt x="528979" y="7226"/>
                  </a:lnTo>
                  <a:lnTo>
                    <a:pt x="531247" y="8769"/>
                  </a:lnTo>
                  <a:lnTo>
                    <a:pt x="532758" y="10591"/>
                  </a:lnTo>
                  <a:lnTo>
                    <a:pt x="534437" y="16849"/>
                  </a:lnTo>
                  <a:lnTo>
                    <a:pt x="535516" y="33802"/>
                  </a:lnTo>
                  <a:lnTo>
                    <a:pt x="527975" y="67054"/>
                  </a:lnTo>
                  <a:lnTo>
                    <a:pt x="519181" y="93650"/>
                  </a:lnTo>
                  <a:lnTo>
                    <a:pt x="508637" y="123756"/>
                  </a:lnTo>
                  <a:lnTo>
                    <a:pt x="500486" y="157811"/>
                  </a:lnTo>
                  <a:lnTo>
                    <a:pt x="493044" y="190921"/>
                  </a:lnTo>
                  <a:lnTo>
                    <a:pt x="487929" y="222956"/>
                  </a:lnTo>
                  <a:lnTo>
                    <a:pt x="486413" y="255466"/>
                  </a:lnTo>
                  <a:lnTo>
                    <a:pt x="489693" y="291104"/>
                  </a:lnTo>
                  <a:lnTo>
                    <a:pt x="499548" y="313758"/>
                  </a:lnTo>
                  <a:lnTo>
                    <a:pt x="516314" y="331760"/>
                  </a:lnTo>
                  <a:lnTo>
                    <a:pt x="529510" y="337920"/>
                  </a:lnTo>
                  <a:lnTo>
                    <a:pt x="543313" y="339864"/>
                  </a:lnTo>
                  <a:lnTo>
                    <a:pt x="575810" y="334645"/>
                  </a:lnTo>
                  <a:lnTo>
                    <a:pt x="604262" y="326130"/>
                  </a:lnTo>
                  <a:lnTo>
                    <a:pt x="627774" y="311437"/>
                  </a:lnTo>
                  <a:lnTo>
                    <a:pt x="662666" y="278181"/>
                  </a:lnTo>
                  <a:lnTo>
                    <a:pt x="674359" y="256219"/>
                  </a:lnTo>
                  <a:lnTo>
                    <a:pt x="683305" y="220756"/>
                  </a:lnTo>
                  <a:lnTo>
                    <a:pt x="685060" y="192638"/>
                  </a:lnTo>
                  <a:lnTo>
                    <a:pt x="683464" y="166315"/>
                  </a:lnTo>
                  <a:lnTo>
                    <a:pt x="672021" y="132294"/>
                  </a:lnTo>
                  <a:lnTo>
                    <a:pt x="654474" y="101497"/>
                  </a:lnTo>
                  <a:lnTo>
                    <a:pt x="633604" y="79304"/>
                  </a:lnTo>
                  <a:lnTo>
                    <a:pt x="602626" y="54256"/>
                  </a:lnTo>
                  <a:lnTo>
                    <a:pt x="592931" y="4995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2" name="SMARTInkShape-1905"/>
            <p:cNvSpPr/>
            <p:nvPr/>
          </p:nvSpPr>
          <p:spPr>
            <a:xfrm>
              <a:off x="1057275" y="2179731"/>
              <a:ext cx="198929" cy="358204"/>
            </a:xfrm>
            <a:custGeom>
              <a:avLst/>
              <a:gdLst/>
              <a:ahLst/>
              <a:cxnLst/>
              <a:rect l="0" t="0" r="0" b="0"/>
              <a:pathLst>
                <a:path w="198929" h="358204">
                  <a:moveTo>
                    <a:pt x="0" y="191994"/>
                  </a:moveTo>
                  <a:lnTo>
                    <a:pt x="794" y="203400"/>
                  </a:lnTo>
                  <a:lnTo>
                    <a:pt x="9943" y="233164"/>
                  </a:lnTo>
                  <a:lnTo>
                    <a:pt x="16793" y="263371"/>
                  </a:lnTo>
                  <a:lnTo>
                    <a:pt x="20057" y="293664"/>
                  </a:lnTo>
                  <a:lnTo>
                    <a:pt x="28609" y="322748"/>
                  </a:lnTo>
                  <a:lnTo>
                    <a:pt x="36899" y="352901"/>
                  </a:lnTo>
                  <a:lnTo>
                    <a:pt x="38887" y="356415"/>
                  </a:lnTo>
                  <a:lnTo>
                    <a:pt x="41006" y="357964"/>
                  </a:lnTo>
                  <a:lnTo>
                    <a:pt x="43212" y="358203"/>
                  </a:lnTo>
                  <a:lnTo>
                    <a:pt x="45477" y="357569"/>
                  </a:lnTo>
                  <a:lnTo>
                    <a:pt x="46987" y="356352"/>
                  </a:lnTo>
                  <a:lnTo>
                    <a:pt x="48664" y="352884"/>
                  </a:lnTo>
                  <a:lnTo>
                    <a:pt x="49928" y="319301"/>
                  </a:lnTo>
                  <a:lnTo>
                    <a:pt x="49991" y="287520"/>
                  </a:lnTo>
                  <a:lnTo>
                    <a:pt x="50002" y="254959"/>
                  </a:lnTo>
                  <a:lnTo>
                    <a:pt x="50005" y="220175"/>
                  </a:lnTo>
                  <a:lnTo>
                    <a:pt x="50006" y="184734"/>
                  </a:lnTo>
                  <a:lnTo>
                    <a:pt x="50006" y="149097"/>
                  </a:lnTo>
                  <a:lnTo>
                    <a:pt x="50006" y="113402"/>
                  </a:lnTo>
                  <a:lnTo>
                    <a:pt x="51594" y="90389"/>
                  </a:lnTo>
                  <a:lnTo>
                    <a:pt x="60619" y="60377"/>
                  </a:lnTo>
                  <a:lnTo>
                    <a:pt x="69467" y="36844"/>
                  </a:lnTo>
                  <a:lnTo>
                    <a:pt x="90855" y="9216"/>
                  </a:lnTo>
                  <a:lnTo>
                    <a:pt x="100176" y="3603"/>
                  </a:lnTo>
                  <a:lnTo>
                    <a:pt x="119095" y="0"/>
                  </a:lnTo>
                  <a:lnTo>
                    <a:pt x="133360" y="3168"/>
                  </a:lnTo>
                  <a:lnTo>
                    <a:pt x="152402" y="17053"/>
                  </a:lnTo>
                  <a:lnTo>
                    <a:pt x="176213" y="43554"/>
                  </a:lnTo>
                  <a:lnTo>
                    <a:pt x="192254" y="77902"/>
                  </a:lnTo>
                  <a:lnTo>
                    <a:pt x="198490" y="102518"/>
                  </a:lnTo>
                  <a:lnTo>
                    <a:pt x="198928" y="127577"/>
                  </a:lnTo>
                  <a:lnTo>
                    <a:pt x="190042" y="153564"/>
                  </a:lnTo>
                  <a:lnTo>
                    <a:pt x="183417" y="161156"/>
                  </a:lnTo>
                  <a:lnTo>
                    <a:pt x="166529" y="174233"/>
                  </a:lnTo>
                  <a:lnTo>
                    <a:pt x="148714" y="177249"/>
                  </a:lnTo>
                  <a:lnTo>
                    <a:pt x="137020" y="177571"/>
                  </a:lnTo>
                  <a:lnTo>
                    <a:pt x="130219" y="175530"/>
                  </a:lnTo>
                  <a:lnTo>
                    <a:pt x="116896" y="165514"/>
                  </a:lnTo>
                  <a:lnTo>
                    <a:pt x="107156" y="156275"/>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3" name="SMARTInkShape-1906"/>
            <p:cNvSpPr/>
            <p:nvPr/>
          </p:nvSpPr>
          <p:spPr>
            <a:xfrm>
              <a:off x="1385888" y="2178844"/>
              <a:ext cx="14146" cy="164307"/>
            </a:xfrm>
            <a:custGeom>
              <a:avLst/>
              <a:gdLst/>
              <a:ahLst/>
              <a:cxnLst/>
              <a:rect l="0" t="0" r="0" b="0"/>
              <a:pathLst>
                <a:path w="14146" h="164307">
                  <a:moveTo>
                    <a:pt x="0" y="0"/>
                  </a:moveTo>
                  <a:lnTo>
                    <a:pt x="3792" y="3792"/>
                  </a:lnTo>
                  <a:lnTo>
                    <a:pt x="5654" y="7771"/>
                  </a:lnTo>
                  <a:lnTo>
                    <a:pt x="13207" y="37584"/>
                  </a:lnTo>
                  <a:lnTo>
                    <a:pt x="14145" y="71683"/>
                  </a:lnTo>
                  <a:lnTo>
                    <a:pt x="12128" y="92941"/>
                  </a:lnTo>
                  <a:lnTo>
                    <a:pt x="7800" y="127803"/>
                  </a:lnTo>
                  <a:lnTo>
                    <a:pt x="7143" y="164306"/>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4" name="SMARTInkShape-1907"/>
            <p:cNvSpPr/>
            <p:nvPr/>
          </p:nvSpPr>
          <p:spPr>
            <a:xfrm>
              <a:off x="1508902" y="2179416"/>
              <a:ext cx="205599" cy="177247"/>
            </a:xfrm>
            <a:custGeom>
              <a:avLst/>
              <a:gdLst/>
              <a:ahLst/>
              <a:cxnLst/>
              <a:rect l="0" t="0" r="0" b="0"/>
              <a:pathLst>
                <a:path w="205599" h="177247">
                  <a:moveTo>
                    <a:pt x="134161" y="13715"/>
                  </a:moveTo>
                  <a:lnTo>
                    <a:pt x="134161" y="9923"/>
                  </a:lnTo>
                  <a:lnTo>
                    <a:pt x="132044" y="5944"/>
                  </a:lnTo>
                  <a:lnTo>
                    <a:pt x="130368" y="3772"/>
                  </a:lnTo>
                  <a:lnTo>
                    <a:pt x="126390" y="1359"/>
                  </a:lnTo>
                  <a:lnTo>
                    <a:pt x="117571" y="0"/>
                  </a:lnTo>
                  <a:lnTo>
                    <a:pt x="94963" y="297"/>
                  </a:lnTo>
                  <a:lnTo>
                    <a:pt x="75980" y="5947"/>
                  </a:lnTo>
                  <a:lnTo>
                    <a:pt x="41156" y="22374"/>
                  </a:lnTo>
                  <a:lnTo>
                    <a:pt x="29061" y="31851"/>
                  </a:lnTo>
                  <a:lnTo>
                    <a:pt x="12153" y="53546"/>
                  </a:lnTo>
                  <a:lnTo>
                    <a:pt x="1963" y="78027"/>
                  </a:lnTo>
                  <a:lnTo>
                    <a:pt x="0" y="88865"/>
                  </a:lnTo>
                  <a:lnTo>
                    <a:pt x="2687" y="107684"/>
                  </a:lnTo>
                  <a:lnTo>
                    <a:pt x="12303" y="124549"/>
                  </a:lnTo>
                  <a:lnTo>
                    <a:pt x="25206" y="139600"/>
                  </a:lnTo>
                  <a:lnTo>
                    <a:pt x="58400" y="158037"/>
                  </a:lnTo>
                  <a:lnTo>
                    <a:pt x="84990" y="169190"/>
                  </a:lnTo>
                  <a:lnTo>
                    <a:pt x="115093" y="175405"/>
                  </a:lnTo>
                  <a:lnTo>
                    <a:pt x="144915" y="177246"/>
                  </a:lnTo>
                  <a:lnTo>
                    <a:pt x="173066" y="175675"/>
                  </a:lnTo>
                  <a:lnTo>
                    <a:pt x="205598" y="170878"/>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5" name="SMARTInkShape-1908"/>
            <p:cNvSpPr/>
            <p:nvPr/>
          </p:nvSpPr>
          <p:spPr>
            <a:xfrm>
              <a:off x="1278731" y="2021681"/>
              <a:ext cx="42864" cy="14289"/>
            </a:xfrm>
            <a:custGeom>
              <a:avLst/>
              <a:gdLst/>
              <a:ahLst/>
              <a:cxnLst/>
              <a:rect l="0" t="0" r="0" b="0"/>
              <a:pathLst>
                <a:path w="42864" h="14289">
                  <a:moveTo>
                    <a:pt x="42863" y="14288"/>
                  </a:moveTo>
                  <a:lnTo>
                    <a:pt x="39070" y="14288"/>
                  </a:lnTo>
                  <a:lnTo>
                    <a:pt x="35092" y="12171"/>
                  </a:lnTo>
                  <a:lnTo>
                    <a:pt x="32920" y="10495"/>
                  </a:lnTo>
                  <a:lnTo>
                    <a:pt x="26273" y="8633"/>
                  </a:lnTo>
                  <a:lnTo>
                    <a:pt x="10163" y="6546"/>
                  </a:lnTo>
                  <a:lnTo>
                    <a:pt x="0" y="0"/>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6" name="SMARTInkShape-1909"/>
            <p:cNvSpPr/>
            <p:nvPr/>
          </p:nvSpPr>
          <p:spPr>
            <a:xfrm>
              <a:off x="357188" y="2586066"/>
              <a:ext cx="1228726" cy="71410"/>
            </a:xfrm>
            <a:custGeom>
              <a:avLst/>
              <a:gdLst/>
              <a:ahLst/>
              <a:cxnLst/>
              <a:rect l="0" t="0" r="0" b="0"/>
              <a:pathLst>
                <a:path w="1228726" h="71410">
                  <a:moveTo>
                    <a:pt x="0" y="28547"/>
                  </a:moveTo>
                  <a:lnTo>
                    <a:pt x="0" y="24754"/>
                  </a:lnTo>
                  <a:lnTo>
                    <a:pt x="793" y="23637"/>
                  </a:lnTo>
                  <a:lnTo>
                    <a:pt x="2116" y="22892"/>
                  </a:lnTo>
                  <a:lnTo>
                    <a:pt x="9887" y="21844"/>
                  </a:lnTo>
                  <a:lnTo>
                    <a:pt x="24360" y="19417"/>
                  </a:lnTo>
                  <a:lnTo>
                    <a:pt x="54377" y="15278"/>
                  </a:lnTo>
                  <a:lnTo>
                    <a:pt x="89136" y="14561"/>
                  </a:lnTo>
                  <a:lnTo>
                    <a:pt x="117933" y="12277"/>
                  </a:lnTo>
                  <a:lnTo>
                    <a:pt x="150839" y="9409"/>
                  </a:lnTo>
                  <a:lnTo>
                    <a:pt x="169616" y="8645"/>
                  </a:lnTo>
                  <a:lnTo>
                    <a:pt x="189277" y="8135"/>
                  </a:lnTo>
                  <a:lnTo>
                    <a:pt x="210322" y="7001"/>
                  </a:lnTo>
                  <a:lnTo>
                    <a:pt x="232289" y="5452"/>
                  </a:lnTo>
                  <a:lnTo>
                    <a:pt x="254872" y="3625"/>
                  </a:lnTo>
                  <a:lnTo>
                    <a:pt x="279452" y="2407"/>
                  </a:lnTo>
                  <a:lnTo>
                    <a:pt x="305364" y="1595"/>
                  </a:lnTo>
                  <a:lnTo>
                    <a:pt x="332163" y="1054"/>
                  </a:lnTo>
                  <a:lnTo>
                    <a:pt x="360348" y="693"/>
                  </a:lnTo>
                  <a:lnTo>
                    <a:pt x="389457" y="452"/>
                  </a:lnTo>
                  <a:lnTo>
                    <a:pt x="419182" y="292"/>
                  </a:lnTo>
                  <a:lnTo>
                    <a:pt x="450110" y="185"/>
                  </a:lnTo>
                  <a:lnTo>
                    <a:pt x="481842" y="114"/>
                  </a:lnTo>
                  <a:lnTo>
                    <a:pt x="514109" y="66"/>
                  </a:lnTo>
                  <a:lnTo>
                    <a:pt x="546733" y="35"/>
                  </a:lnTo>
                  <a:lnTo>
                    <a:pt x="579595" y="14"/>
                  </a:lnTo>
                  <a:lnTo>
                    <a:pt x="612615" y="0"/>
                  </a:lnTo>
                  <a:lnTo>
                    <a:pt x="646535" y="784"/>
                  </a:lnTo>
                  <a:lnTo>
                    <a:pt x="681054" y="2101"/>
                  </a:lnTo>
                  <a:lnTo>
                    <a:pt x="715974" y="3772"/>
                  </a:lnTo>
                  <a:lnTo>
                    <a:pt x="751159" y="6474"/>
                  </a:lnTo>
                  <a:lnTo>
                    <a:pt x="786523" y="9863"/>
                  </a:lnTo>
                  <a:lnTo>
                    <a:pt x="822005" y="13709"/>
                  </a:lnTo>
                  <a:lnTo>
                    <a:pt x="857565" y="17861"/>
                  </a:lnTo>
                  <a:lnTo>
                    <a:pt x="893179" y="22217"/>
                  </a:lnTo>
                  <a:lnTo>
                    <a:pt x="928827" y="26708"/>
                  </a:lnTo>
                  <a:lnTo>
                    <a:pt x="964499" y="31290"/>
                  </a:lnTo>
                  <a:lnTo>
                    <a:pt x="1000187" y="35932"/>
                  </a:lnTo>
                  <a:lnTo>
                    <a:pt x="1035885" y="40614"/>
                  </a:lnTo>
                  <a:lnTo>
                    <a:pt x="1073177" y="46116"/>
                  </a:lnTo>
                  <a:lnTo>
                    <a:pt x="1111533" y="52166"/>
                  </a:lnTo>
                  <a:lnTo>
                    <a:pt x="1150597" y="58580"/>
                  </a:lnTo>
                  <a:lnTo>
                    <a:pt x="1176639" y="62857"/>
                  </a:lnTo>
                  <a:lnTo>
                    <a:pt x="1205576" y="67608"/>
                  </a:lnTo>
                  <a:lnTo>
                    <a:pt x="1228725" y="71409"/>
                  </a:lnTo>
                </a:path>
              </a:pathLst>
            </a:custGeom>
            <a:ln w="19050">
              <a:solidFill>
                <a:srgbClr val="0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40177508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Comparing and contrasting</a:t>
            </a:r>
            <a:endParaRPr lang="en-US" dirty="0"/>
          </a:p>
        </p:txBody>
      </p:sp>
      <p:sp>
        <p:nvSpPr>
          <p:cNvPr id="3" name="Content Placeholder 2"/>
          <p:cNvSpPr>
            <a:spLocks noGrp="1"/>
          </p:cNvSpPr>
          <p:nvPr>
            <p:ph idx="1"/>
          </p:nvPr>
        </p:nvSpPr>
        <p:spPr/>
        <p:txBody>
          <a:bodyPr/>
          <a:lstStyle/>
          <a:p>
            <a:r>
              <a:rPr lang="en-US" dirty="0" smtClean="0"/>
              <a:t>How are the poems different? </a:t>
            </a:r>
            <a:endParaRPr lang="en-US" dirty="0"/>
          </a:p>
        </p:txBody>
      </p:sp>
      <p:grpSp>
        <p:nvGrpSpPr>
          <p:cNvPr id="341" name="SMARTInkShape-Group234"/>
          <p:cNvGrpSpPr/>
          <p:nvPr/>
        </p:nvGrpSpPr>
        <p:grpSpPr>
          <a:xfrm>
            <a:off x="821531" y="2458443"/>
            <a:ext cx="1214439" cy="649087"/>
            <a:chOff x="821531" y="2458443"/>
            <a:chExt cx="1214439" cy="649087"/>
          </a:xfrm>
        </p:grpSpPr>
        <p:sp>
          <p:nvSpPr>
            <p:cNvPr id="338" name="SMARTInkShape-1910"/>
            <p:cNvSpPr/>
            <p:nvPr/>
          </p:nvSpPr>
          <p:spPr>
            <a:xfrm>
              <a:off x="1343025" y="2478881"/>
              <a:ext cx="571501" cy="628649"/>
            </a:xfrm>
            <a:custGeom>
              <a:avLst/>
              <a:gdLst/>
              <a:ahLst/>
              <a:cxnLst/>
              <a:rect l="0" t="0" r="0" b="0"/>
              <a:pathLst>
                <a:path w="571501" h="628649">
                  <a:moveTo>
                    <a:pt x="0" y="0"/>
                  </a:moveTo>
                  <a:lnTo>
                    <a:pt x="0" y="6151"/>
                  </a:lnTo>
                  <a:lnTo>
                    <a:pt x="12357" y="21579"/>
                  </a:lnTo>
                  <a:lnTo>
                    <a:pt x="17699" y="34778"/>
                  </a:lnTo>
                  <a:lnTo>
                    <a:pt x="45583" y="66760"/>
                  </a:lnTo>
                  <a:lnTo>
                    <a:pt x="79552" y="100961"/>
                  </a:lnTo>
                  <a:lnTo>
                    <a:pt x="107348" y="130892"/>
                  </a:lnTo>
                  <a:lnTo>
                    <a:pt x="139561" y="163350"/>
                  </a:lnTo>
                  <a:lnTo>
                    <a:pt x="167117" y="189247"/>
                  </a:lnTo>
                  <a:lnTo>
                    <a:pt x="195390" y="217028"/>
                  </a:lnTo>
                  <a:lnTo>
                    <a:pt x="223875" y="249160"/>
                  </a:lnTo>
                  <a:lnTo>
                    <a:pt x="256216" y="283816"/>
                  </a:lnTo>
                  <a:lnTo>
                    <a:pt x="290934" y="319220"/>
                  </a:lnTo>
                  <a:lnTo>
                    <a:pt x="326356" y="354846"/>
                  </a:lnTo>
                  <a:lnTo>
                    <a:pt x="358195" y="390537"/>
                  </a:lnTo>
                  <a:lnTo>
                    <a:pt x="387737" y="426247"/>
                  </a:lnTo>
                  <a:lnTo>
                    <a:pt x="420390" y="461964"/>
                  </a:lnTo>
                  <a:lnTo>
                    <a:pt x="447616" y="493889"/>
                  </a:lnTo>
                  <a:lnTo>
                    <a:pt x="483059" y="527418"/>
                  </a:lnTo>
                  <a:lnTo>
                    <a:pt x="511697" y="556972"/>
                  </a:lnTo>
                  <a:lnTo>
                    <a:pt x="540575" y="592283"/>
                  </a:lnTo>
                  <a:lnTo>
                    <a:pt x="559456" y="616288"/>
                  </a:lnTo>
                  <a:lnTo>
                    <a:pt x="564295" y="619187"/>
                  </a:lnTo>
                  <a:lnTo>
                    <a:pt x="566697" y="619960"/>
                  </a:lnTo>
                  <a:lnTo>
                    <a:pt x="568298" y="621270"/>
                  </a:lnTo>
                  <a:lnTo>
                    <a:pt x="570077" y="624841"/>
                  </a:lnTo>
                  <a:lnTo>
                    <a:pt x="569757" y="626110"/>
                  </a:lnTo>
                  <a:lnTo>
                    <a:pt x="568751" y="626957"/>
                  </a:lnTo>
                  <a:lnTo>
                    <a:pt x="564432" y="628621"/>
                  </a:lnTo>
                  <a:lnTo>
                    <a:pt x="570514" y="628648"/>
                  </a:lnTo>
                  <a:lnTo>
                    <a:pt x="570842" y="627855"/>
                  </a:lnTo>
                  <a:lnTo>
                    <a:pt x="571500" y="62150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39" name="SMARTInkShape-1911"/>
            <p:cNvSpPr/>
            <p:nvPr/>
          </p:nvSpPr>
          <p:spPr>
            <a:xfrm>
              <a:off x="842963" y="2458443"/>
              <a:ext cx="1193007" cy="70446"/>
            </a:xfrm>
            <a:custGeom>
              <a:avLst/>
              <a:gdLst/>
              <a:ahLst/>
              <a:cxnLst/>
              <a:rect l="0" t="0" r="0" b="0"/>
              <a:pathLst>
                <a:path w="1193007" h="70446">
                  <a:moveTo>
                    <a:pt x="0" y="70445"/>
                  </a:moveTo>
                  <a:lnTo>
                    <a:pt x="0" y="63308"/>
                  </a:lnTo>
                  <a:lnTo>
                    <a:pt x="33688" y="63301"/>
                  </a:lnTo>
                  <a:lnTo>
                    <a:pt x="69162" y="63301"/>
                  </a:lnTo>
                  <a:lnTo>
                    <a:pt x="100653" y="61184"/>
                  </a:lnTo>
                  <a:lnTo>
                    <a:pt x="128714" y="57150"/>
                  </a:lnTo>
                  <a:lnTo>
                    <a:pt x="162096" y="56353"/>
                  </a:lnTo>
                  <a:lnTo>
                    <a:pt x="196678" y="56196"/>
                  </a:lnTo>
                  <a:lnTo>
                    <a:pt x="227608" y="56168"/>
                  </a:lnTo>
                  <a:lnTo>
                    <a:pt x="256881" y="56160"/>
                  </a:lnTo>
                  <a:lnTo>
                    <a:pt x="287779" y="56158"/>
                  </a:lnTo>
                  <a:lnTo>
                    <a:pt x="311258" y="56157"/>
                  </a:lnTo>
                  <a:lnTo>
                    <a:pt x="337568" y="56157"/>
                  </a:lnTo>
                  <a:lnTo>
                    <a:pt x="363019" y="56157"/>
                  </a:lnTo>
                  <a:lnTo>
                    <a:pt x="388354" y="56157"/>
                  </a:lnTo>
                  <a:lnTo>
                    <a:pt x="415489" y="56157"/>
                  </a:lnTo>
                  <a:lnTo>
                    <a:pt x="443424" y="54040"/>
                  </a:lnTo>
                  <a:lnTo>
                    <a:pt x="470921" y="51247"/>
                  </a:lnTo>
                  <a:lnTo>
                    <a:pt x="496371" y="50006"/>
                  </a:lnTo>
                  <a:lnTo>
                    <a:pt x="523028" y="49455"/>
                  </a:lnTo>
                  <a:lnTo>
                    <a:pt x="550750" y="49209"/>
                  </a:lnTo>
                  <a:lnTo>
                    <a:pt x="578946" y="49100"/>
                  </a:lnTo>
                  <a:lnTo>
                    <a:pt x="607353" y="46935"/>
                  </a:lnTo>
                  <a:lnTo>
                    <a:pt x="636647" y="44121"/>
                  </a:lnTo>
                  <a:lnTo>
                    <a:pt x="668187" y="42870"/>
                  </a:lnTo>
                  <a:lnTo>
                    <a:pt x="698609" y="40198"/>
                  </a:lnTo>
                  <a:lnTo>
                    <a:pt x="728005" y="37158"/>
                  </a:lnTo>
                  <a:lnTo>
                    <a:pt x="756945" y="35806"/>
                  </a:lnTo>
                  <a:lnTo>
                    <a:pt x="785682" y="33089"/>
                  </a:lnTo>
                  <a:lnTo>
                    <a:pt x="814329" y="30030"/>
                  </a:lnTo>
                  <a:lnTo>
                    <a:pt x="842936" y="28670"/>
                  </a:lnTo>
                  <a:lnTo>
                    <a:pt x="869409" y="28065"/>
                  </a:lnTo>
                  <a:lnTo>
                    <a:pt x="895198" y="27797"/>
                  </a:lnTo>
                  <a:lnTo>
                    <a:pt x="922534" y="27677"/>
                  </a:lnTo>
                  <a:lnTo>
                    <a:pt x="948442" y="27624"/>
                  </a:lnTo>
                  <a:lnTo>
                    <a:pt x="973186" y="27601"/>
                  </a:lnTo>
                  <a:lnTo>
                    <a:pt x="1008635" y="26794"/>
                  </a:lnTo>
                  <a:lnTo>
                    <a:pt x="1039600" y="22674"/>
                  </a:lnTo>
                  <a:lnTo>
                    <a:pt x="1068089" y="21101"/>
                  </a:lnTo>
                  <a:lnTo>
                    <a:pt x="1099451" y="20569"/>
                  </a:lnTo>
                  <a:lnTo>
                    <a:pt x="1121365" y="18360"/>
                  </a:lnTo>
                  <a:lnTo>
                    <a:pt x="1156642" y="13739"/>
                  </a:lnTo>
                  <a:lnTo>
                    <a:pt x="1180644" y="13320"/>
                  </a:lnTo>
                  <a:lnTo>
                    <a:pt x="1182383" y="12518"/>
                  </a:lnTo>
                  <a:lnTo>
                    <a:pt x="1183543" y="11189"/>
                  </a:lnTo>
                  <a:lnTo>
                    <a:pt x="1185404" y="7146"/>
                  </a:lnTo>
                  <a:lnTo>
                    <a:pt x="1187775" y="6593"/>
                  </a:lnTo>
                  <a:lnTo>
                    <a:pt x="1193006" y="6151"/>
                  </a:lnTo>
                  <a:lnTo>
                    <a:pt x="1193006" y="0"/>
                  </a:lnTo>
                  <a:lnTo>
                    <a:pt x="1193006" y="615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0" name="SMARTInkShape-1912"/>
            <p:cNvSpPr/>
            <p:nvPr/>
          </p:nvSpPr>
          <p:spPr>
            <a:xfrm>
              <a:off x="821531" y="2500399"/>
              <a:ext cx="442914" cy="525439"/>
            </a:xfrm>
            <a:custGeom>
              <a:avLst/>
              <a:gdLst/>
              <a:ahLst/>
              <a:cxnLst/>
              <a:rect l="0" t="0" r="0" b="0"/>
              <a:pathLst>
                <a:path w="442914" h="525439">
                  <a:moveTo>
                    <a:pt x="442913" y="14201"/>
                  </a:moveTo>
                  <a:lnTo>
                    <a:pt x="442913" y="1"/>
                  </a:lnTo>
                  <a:lnTo>
                    <a:pt x="442913" y="6971"/>
                  </a:lnTo>
                  <a:lnTo>
                    <a:pt x="442913" y="0"/>
                  </a:lnTo>
                  <a:lnTo>
                    <a:pt x="442913" y="10824"/>
                  </a:lnTo>
                  <a:lnTo>
                    <a:pt x="442119" y="11950"/>
                  </a:lnTo>
                  <a:lnTo>
                    <a:pt x="440796" y="12700"/>
                  </a:lnTo>
                  <a:lnTo>
                    <a:pt x="439120" y="13200"/>
                  </a:lnTo>
                  <a:lnTo>
                    <a:pt x="432970" y="17697"/>
                  </a:lnTo>
                  <a:lnTo>
                    <a:pt x="430556" y="23957"/>
                  </a:lnTo>
                  <a:lnTo>
                    <a:pt x="428690" y="31237"/>
                  </a:lnTo>
                  <a:lnTo>
                    <a:pt x="412085" y="57573"/>
                  </a:lnTo>
                  <a:lnTo>
                    <a:pt x="391219" y="87800"/>
                  </a:lnTo>
                  <a:lnTo>
                    <a:pt x="368078" y="121642"/>
                  </a:lnTo>
                  <a:lnTo>
                    <a:pt x="344346" y="152105"/>
                  </a:lnTo>
                  <a:lnTo>
                    <a:pt x="326924" y="179151"/>
                  </a:lnTo>
                  <a:lnTo>
                    <a:pt x="299704" y="212942"/>
                  </a:lnTo>
                  <a:lnTo>
                    <a:pt x="271397" y="248251"/>
                  </a:lnTo>
                  <a:lnTo>
                    <a:pt x="250012" y="276342"/>
                  </a:lnTo>
                  <a:lnTo>
                    <a:pt x="227801" y="304774"/>
                  </a:lnTo>
                  <a:lnTo>
                    <a:pt x="202258" y="332513"/>
                  </a:lnTo>
                  <a:lnTo>
                    <a:pt x="171891" y="363621"/>
                  </a:lnTo>
                  <a:lnTo>
                    <a:pt x="142962" y="396489"/>
                  </a:lnTo>
                  <a:lnTo>
                    <a:pt x="114317" y="427852"/>
                  </a:lnTo>
                  <a:lnTo>
                    <a:pt x="82376" y="460375"/>
                  </a:lnTo>
                  <a:lnTo>
                    <a:pt x="51682" y="485491"/>
                  </a:lnTo>
                  <a:lnTo>
                    <a:pt x="17675" y="511596"/>
                  </a:lnTo>
                  <a:lnTo>
                    <a:pt x="8688" y="519959"/>
                  </a:lnTo>
                  <a:lnTo>
                    <a:pt x="5713" y="520763"/>
                  </a:lnTo>
                  <a:lnTo>
                    <a:pt x="3809" y="520978"/>
                  </a:lnTo>
                  <a:lnTo>
                    <a:pt x="2539" y="521915"/>
                  </a:lnTo>
                  <a:lnTo>
                    <a:pt x="1693" y="523333"/>
                  </a:lnTo>
                  <a:lnTo>
                    <a:pt x="1129" y="525073"/>
                  </a:lnTo>
                  <a:lnTo>
                    <a:pt x="753" y="525438"/>
                  </a:lnTo>
                  <a:lnTo>
                    <a:pt x="502" y="524888"/>
                  </a:lnTo>
                  <a:lnTo>
                    <a:pt x="0" y="51426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57" name="SMARTInkShape-Group235"/>
          <p:cNvGrpSpPr/>
          <p:nvPr/>
        </p:nvGrpSpPr>
        <p:grpSpPr>
          <a:xfrm>
            <a:off x="187122" y="2043113"/>
            <a:ext cx="1991648" cy="1378744"/>
            <a:chOff x="187122" y="2043113"/>
            <a:chExt cx="1991648" cy="1378744"/>
          </a:xfrm>
        </p:grpSpPr>
        <p:sp>
          <p:nvSpPr>
            <p:cNvPr id="342" name="SMARTInkShape-1913"/>
            <p:cNvSpPr/>
            <p:nvPr/>
          </p:nvSpPr>
          <p:spPr>
            <a:xfrm>
              <a:off x="1364501" y="3350750"/>
              <a:ext cx="78538" cy="71107"/>
            </a:xfrm>
            <a:custGeom>
              <a:avLst/>
              <a:gdLst/>
              <a:ahLst/>
              <a:cxnLst/>
              <a:rect l="0" t="0" r="0" b="0"/>
              <a:pathLst>
                <a:path w="78538" h="71107">
                  <a:moveTo>
                    <a:pt x="57105" y="21100"/>
                  </a:moveTo>
                  <a:lnTo>
                    <a:pt x="57105" y="17308"/>
                  </a:lnTo>
                  <a:lnTo>
                    <a:pt x="56312" y="16191"/>
                  </a:lnTo>
                  <a:lnTo>
                    <a:pt x="54989" y="15446"/>
                  </a:lnTo>
                  <a:lnTo>
                    <a:pt x="47162" y="14250"/>
                  </a:lnTo>
                  <a:lnTo>
                    <a:pt x="40313" y="14043"/>
                  </a:lnTo>
                  <a:lnTo>
                    <a:pt x="35619" y="16112"/>
                  </a:lnTo>
                  <a:lnTo>
                    <a:pt x="30887" y="18883"/>
                  </a:lnTo>
                  <a:lnTo>
                    <a:pt x="26138" y="20115"/>
                  </a:lnTo>
                  <a:lnTo>
                    <a:pt x="5710" y="37107"/>
                  </a:lnTo>
                  <a:lnTo>
                    <a:pt x="2513" y="42237"/>
                  </a:lnTo>
                  <a:lnTo>
                    <a:pt x="0" y="49546"/>
                  </a:lnTo>
                  <a:lnTo>
                    <a:pt x="16547" y="35197"/>
                  </a:lnTo>
                  <a:lnTo>
                    <a:pt x="23204" y="30540"/>
                  </a:lnTo>
                  <a:lnTo>
                    <a:pt x="32972" y="16330"/>
                  </a:lnTo>
                  <a:lnTo>
                    <a:pt x="34473" y="11572"/>
                  </a:lnTo>
                  <a:lnTo>
                    <a:pt x="35667" y="9985"/>
                  </a:lnTo>
                  <a:lnTo>
                    <a:pt x="40346" y="6959"/>
                  </a:lnTo>
                  <a:lnTo>
                    <a:pt x="42721" y="0"/>
                  </a:lnTo>
                  <a:lnTo>
                    <a:pt x="42809" y="9641"/>
                  </a:lnTo>
                  <a:lnTo>
                    <a:pt x="44931" y="14155"/>
                  </a:lnTo>
                  <a:lnTo>
                    <a:pt x="64304" y="49866"/>
                  </a:lnTo>
                  <a:lnTo>
                    <a:pt x="78537" y="7110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3" name="SMARTInkShape-1914"/>
            <p:cNvSpPr/>
            <p:nvPr/>
          </p:nvSpPr>
          <p:spPr>
            <a:xfrm>
              <a:off x="1235869" y="3307573"/>
              <a:ext cx="85185" cy="114284"/>
            </a:xfrm>
            <a:custGeom>
              <a:avLst/>
              <a:gdLst/>
              <a:ahLst/>
              <a:cxnLst/>
              <a:rect l="0" t="0" r="0" b="0"/>
              <a:pathLst>
                <a:path w="85185" h="114284">
                  <a:moveTo>
                    <a:pt x="0" y="7127"/>
                  </a:moveTo>
                  <a:lnTo>
                    <a:pt x="3792" y="7127"/>
                  </a:lnTo>
                  <a:lnTo>
                    <a:pt x="4909" y="6333"/>
                  </a:lnTo>
                  <a:lnTo>
                    <a:pt x="5654" y="5010"/>
                  </a:lnTo>
                  <a:lnTo>
                    <a:pt x="6151" y="3335"/>
                  </a:lnTo>
                  <a:lnTo>
                    <a:pt x="7275" y="2218"/>
                  </a:lnTo>
                  <a:lnTo>
                    <a:pt x="10642" y="976"/>
                  </a:lnTo>
                  <a:lnTo>
                    <a:pt x="45542" y="0"/>
                  </a:lnTo>
                  <a:lnTo>
                    <a:pt x="73051" y="779"/>
                  </a:lnTo>
                  <a:lnTo>
                    <a:pt x="83899" y="6134"/>
                  </a:lnTo>
                  <a:lnTo>
                    <a:pt x="84508" y="7259"/>
                  </a:lnTo>
                  <a:lnTo>
                    <a:pt x="85184" y="10625"/>
                  </a:lnTo>
                  <a:lnTo>
                    <a:pt x="83368" y="14767"/>
                  </a:lnTo>
                  <a:lnTo>
                    <a:pt x="55721" y="44243"/>
                  </a:lnTo>
                  <a:lnTo>
                    <a:pt x="37333" y="59120"/>
                  </a:lnTo>
                  <a:lnTo>
                    <a:pt x="23689" y="78112"/>
                  </a:lnTo>
                  <a:lnTo>
                    <a:pt x="21877" y="88000"/>
                  </a:lnTo>
                  <a:lnTo>
                    <a:pt x="23746" y="92812"/>
                  </a:lnTo>
                  <a:lnTo>
                    <a:pt x="31413" y="102369"/>
                  </a:lnTo>
                  <a:lnTo>
                    <a:pt x="42028" y="109518"/>
                  </a:lnTo>
                  <a:lnTo>
                    <a:pt x="51434" y="112871"/>
                  </a:lnTo>
                  <a:lnTo>
                    <a:pt x="71437" y="11428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4" name="SMARTInkShape-1915"/>
            <p:cNvSpPr/>
            <p:nvPr/>
          </p:nvSpPr>
          <p:spPr>
            <a:xfrm>
              <a:off x="892969" y="3286152"/>
              <a:ext cx="335659" cy="98654"/>
            </a:xfrm>
            <a:custGeom>
              <a:avLst/>
              <a:gdLst/>
              <a:ahLst/>
              <a:cxnLst/>
              <a:rect l="0" t="0" r="0" b="0"/>
              <a:pathLst>
                <a:path w="335659" h="98654">
                  <a:moveTo>
                    <a:pt x="0" y="28548"/>
                  </a:moveTo>
                  <a:lnTo>
                    <a:pt x="25164" y="17157"/>
                  </a:lnTo>
                  <a:lnTo>
                    <a:pt x="57641" y="14642"/>
                  </a:lnTo>
                  <a:lnTo>
                    <a:pt x="91525" y="9426"/>
                  </a:lnTo>
                  <a:lnTo>
                    <a:pt x="119370" y="7801"/>
                  </a:lnTo>
                  <a:lnTo>
                    <a:pt x="146935" y="6526"/>
                  </a:lnTo>
                  <a:lnTo>
                    <a:pt x="181539" y="993"/>
                  </a:lnTo>
                  <a:lnTo>
                    <a:pt x="205586" y="0"/>
                  </a:lnTo>
                  <a:lnTo>
                    <a:pt x="206114" y="785"/>
                  </a:lnTo>
                  <a:lnTo>
                    <a:pt x="206700" y="3774"/>
                  </a:lnTo>
                  <a:lnTo>
                    <a:pt x="206062" y="4888"/>
                  </a:lnTo>
                  <a:lnTo>
                    <a:pt x="204843" y="5631"/>
                  </a:lnTo>
                  <a:lnTo>
                    <a:pt x="203237" y="6126"/>
                  </a:lnTo>
                  <a:lnTo>
                    <a:pt x="190364" y="16973"/>
                  </a:lnTo>
                  <a:lnTo>
                    <a:pt x="166685" y="52317"/>
                  </a:lnTo>
                  <a:lnTo>
                    <a:pt x="160337" y="61961"/>
                  </a:lnTo>
                  <a:lnTo>
                    <a:pt x="157580" y="79848"/>
                  </a:lnTo>
                  <a:lnTo>
                    <a:pt x="158235" y="81798"/>
                  </a:lnTo>
                  <a:lnTo>
                    <a:pt x="159465" y="83098"/>
                  </a:lnTo>
                  <a:lnTo>
                    <a:pt x="161078" y="83965"/>
                  </a:lnTo>
                  <a:lnTo>
                    <a:pt x="162154" y="85336"/>
                  </a:lnTo>
                  <a:lnTo>
                    <a:pt x="165998" y="93241"/>
                  </a:lnTo>
                  <a:lnTo>
                    <a:pt x="167815" y="95489"/>
                  </a:lnTo>
                  <a:lnTo>
                    <a:pt x="171951" y="97987"/>
                  </a:lnTo>
                  <a:lnTo>
                    <a:pt x="174165" y="98653"/>
                  </a:lnTo>
                  <a:lnTo>
                    <a:pt x="180859" y="97277"/>
                  </a:lnTo>
                  <a:lnTo>
                    <a:pt x="198091" y="89925"/>
                  </a:lnTo>
                  <a:lnTo>
                    <a:pt x="205251" y="83343"/>
                  </a:lnTo>
                  <a:lnTo>
                    <a:pt x="228550" y="49477"/>
                  </a:lnTo>
                  <a:lnTo>
                    <a:pt x="233612" y="37659"/>
                  </a:lnTo>
                  <a:lnTo>
                    <a:pt x="235322" y="22763"/>
                  </a:lnTo>
                  <a:lnTo>
                    <a:pt x="233440" y="15923"/>
                  </a:lnTo>
                  <a:lnTo>
                    <a:pt x="229556" y="8856"/>
                  </a:lnTo>
                  <a:lnTo>
                    <a:pt x="228684" y="1119"/>
                  </a:lnTo>
                  <a:lnTo>
                    <a:pt x="228600" y="23886"/>
                  </a:lnTo>
                  <a:lnTo>
                    <a:pt x="230716" y="28593"/>
                  </a:lnTo>
                  <a:lnTo>
                    <a:pt x="233509" y="33331"/>
                  </a:lnTo>
                  <a:lnTo>
                    <a:pt x="235718" y="42711"/>
                  </a:lnTo>
                  <a:lnTo>
                    <a:pt x="241892" y="42825"/>
                  </a:lnTo>
                  <a:lnTo>
                    <a:pt x="242224" y="42034"/>
                  </a:lnTo>
                  <a:lnTo>
                    <a:pt x="242592" y="39040"/>
                  </a:lnTo>
                  <a:lnTo>
                    <a:pt x="244873" y="35063"/>
                  </a:lnTo>
                  <a:lnTo>
                    <a:pt x="247739" y="30650"/>
                  </a:lnTo>
                  <a:lnTo>
                    <a:pt x="250146" y="23703"/>
                  </a:lnTo>
                  <a:lnTo>
                    <a:pt x="259885" y="11868"/>
                  </a:lnTo>
                  <a:lnTo>
                    <a:pt x="266581" y="9229"/>
                  </a:lnTo>
                  <a:lnTo>
                    <a:pt x="274055" y="7262"/>
                  </a:lnTo>
                  <a:lnTo>
                    <a:pt x="285321" y="1648"/>
                  </a:lnTo>
                  <a:lnTo>
                    <a:pt x="298982" y="304"/>
                  </a:lnTo>
                  <a:lnTo>
                    <a:pt x="305654" y="2237"/>
                  </a:lnTo>
                  <a:lnTo>
                    <a:pt x="318886" y="12178"/>
                  </a:lnTo>
                  <a:lnTo>
                    <a:pt x="325378" y="19111"/>
                  </a:lnTo>
                  <a:lnTo>
                    <a:pt x="330090" y="28565"/>
                  </a:lnTo>
                  <a:lnTo>
                    <a:pt x="331979" y="30941"/>
                  </a:lnTo>
                  <a:lnTo>
                    <a:pt x="334077" y="37814"/>
                  </a:lnTo>
                  <a:lnTo>
                    <a:pt x="335658" y="65361"/>
                  </a:lnTo>
                  <a:lnTo>
                    <a:pt x="333596" y="70838"/>
                  </a:lnTo>
                  <a:lnTo>
                    <a:pt x="330827" y="75919"/>
                  </a:lnTo>
                  <a:lnTo>
                    <a:pt x="329050" y="85648"/>
                  </a:lnTo>
                  <a:lnTo>
                    <a:pt x="328612" y="9284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5" name="SMARTInkShape-1916"/>
            <p:cNvSpPr/>
            <p:nvPr/>
          </p:nvSpPr>
          <p:spPr>
            <a:xfrm>
              <a:off x="951112" y="3157538"/>
              <a:ext cx="27583" cy="235744"/>
            </a:xfrm>
            <a:custGeom>
              <a:avLst/>
              <a:gdLst/>
              <a:ahLst/>
              <a:cxnLst/>
              <a:rect l="0" t="0" r="0" b="0"/>
              <a:pathLst>
                <a:path w="27583" h="235744">
                  <a:moveTo>
                    <a:pt x="6151" y="0"/>
                  </a:moveTo>
                  <a:lnTo>
                    <a:pt x="6151" y="3792"/>
                  </a:lnTo>
                  <a:lnTo>
                    <a:pt x="4034" y="7770"/>
                  </a:lnTo>
                  <a:lnTo>
                    <a:pt x="1241" y="12184"/>
                  </a:lnTo>
                  <a:lnTo>
                    <a:pt x="0" y="16792"/>
                  </a:lnTo>
                  <a:lnTo>
                    <a:pt x="7865" y="52313"/>
                  </a:lnTo>
                  <a:lnTo>
                    <a:pt x="12222" y="79037"/>
                  </a:lnTo>
                  <a:lnTo>
                    <a:pt x="13153" y="112243"/>
                  </a:lnTo>
                  <a:lnTo>
                    <a:pt x="15369" y="130094"/>
                  </a:lnTo>
                  <a:lnTo>
                    <a:pt x="19770" y="163710"/>
                  </a:lnTo>
                  <a:lnTo>
                    <a:pt x="21173" y="195795"/>
                  </a:lnTo>
                  <a:lnTo>
                    <a:pt x="27285" y="230258"/>
                  </a:lnTo>
                  <a:lnTo>
                    <a:pt x="27582" y="23574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6" name="SMARTInkShape-1917"/>
            <p:cNvSpPr/>
            <p:nvPr/>
          </p:nvSpPr>
          <p:spPr>
            <a:xfrm>
              <a:off x="800100" y="3243288"/>
              <a:ext cx="99646" cy="142752"/>
            </a:xfrm>
            <a:custGeom>
              <a:avLst/>
              <a:gdLst/>
              <a:ahLst/>
              <a:cxnLst/>
              <a:rect l="0" t="0" r="0" b="0"/>
              <a:pathLst>
                <a:path w="99646" h="142752">
                  <a:moveTo>
                    <a:pt x="71438" y="7118"/>
                  </a:moveTo>
                  <a:lnTo>
                    <a:pt x="61494" y="7118"/>
                  </a:lnTo>
                  <a:lnTo>
                    <a:pt x="56964" y="5002"/>
                  </a:lnTo>
                  <a:lnTo>
                    <a:pt x="54645" y="3326"/>
                  </a:lnTo>
                  <a:lnTo>
                    <a:pt x="43796" y="967"/>
                  </a:lnTo>
                  <a:lnTo>
                    <a:pt x="12287" y="0"/>
                  </a:lnTo>
                  <a:lnTo>
                    <a:pt x="7313" y="2103"/>
                  </a:lnTo>
                  <a:lnTo>
                    <a:pt x="1445" y="6128"/>
                  </a:lnTo>
                  <a:lnTo>
                    <a:pt x="1757" y="7252"/>
                  </a:lnTo>
                  <a:lnTo>
                    <a:pt x="27653" y="34752"/>
                  </a:lnTo>
                  <a:lnTo>
                    <a:pt x="59617" y="55342"/>
                  </a:lnTo>
                  <a:lnTo>
                    <a:pt x="86526" y="80405"/>
                  </a:lnTo>
                  <a:lnTo>
                    <a:pt x="97221" y="102260"/>
                  </a:lnTo>
                  <a:lnTo>
                    <a:pt x="99645" y="116328"/>
                  </a:lnTo>
                  <a:lnTo>
                    <a:pt x="97733" y="121273"/>
                  </a:lnTo>
                  <a:lnTo>
                    <a:pt x="90037" y="130915"/>
                  </a:lnTo>
                  <a:lnTo>
                    <a:pt x="83408" y="133576"/>
                  </a:lnTo>
                  <a:lnTo>
                    <a:pt x="52252" y="141732"/>
                  </a:lnTo>
                  <a:lnTo>
                    <a:pt x="27593" y="142751"/>
                  </a:lnTo>
                  <a:lnTo>
                    <a:pt x="0" y="13570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7" name="SMARTInkShape-1918"/>
            <p:cNvSpPr/>
            <p:nvPr/>
          </p:nvSpPr>
          <p:spPr>
            <a:xfrm>
              <a:off x="557213" y="3107531"/>
              <a:ext cx="57151" cy="307183"/>
            </a:xfrm>
            <a:custGeom>
              <a:avLst/>
              <a:gdLst/>
              <a:ahLst/>
              <a:cxnLst/>
              <a:rect l="0" t="0" r="0" b="0"/>
              <a:pathLst>
                <a:path w="57151" h="307183">
                  <a:moveTo>
                    <a:pt x="0" y="0"/>
                  </a:moveTo>
                  <a:lnTo>
                    <a:pt x="0" y="9943"/>
                  </a:lnTo>
                  <a:lnTo>
                    <a:pt x="6702" y="43065"/>
                  </a:lnTo>
                  <a:lnTo>
                    <a:pt x="7741" y="52478"/>
                  </a:lnTo>
                  <a:lnTo>
                    <a:pt x="13268" y="76212"/>
                  </a:lnTo>
                  <a:lnTo>
                    <a:pt x="14198" y="110927"/>
                  </a:lnTo>
                  <a:lnTo>
                    <a:pt x="20430" y="146558"/>
                  </a:lnTo>
                  <a:lnTo>
                    <a:pt x="27854" y="180912"/>
                  </a:lnTo>
                  <a:lnTo>
                    <a:pt x="29155" y="195244"/>
                  </a:lnTo>
                  <a:lnTo>
                    <a:pt x="35038" y="223836"/>
                  </a:lnTo>
                  <a:lnTo>
                    <a:pt x="36310" y="238124"/>
                  </a:lnTo>
                  <a:lnTo>
                    <a:pt x="41362" y="251619"/>
                  </a:lnTo>
                  <a:lnTo>
                    <a:pt x="47092" y="261790"/>
                  </a:lnTo>
                  <a:lnTo>
                    <a:pt x="49955" y="287093"/>
                  </a:lnTo>
                  <a:lnTo>
                    <a:pt x="50005" y="298944"/>
                  </a:lnTo>
                  <a:lnTo>
                    <a:pt x="57149" y="307182"/>
                  </a:lnTo>
                  <a:lnTo>
                    <a:pt x="57150" y="29289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8" name="SMARTInkShape-1919"/>
            <p:cNvSpPr/>
            <p:nvPr/>
          </p:nvSpPr>
          <p:spPr>
            <a:xfrm>
              <a:off x="187122" y="2586590"/>
              <a:ext cx="639190" cy="435217"/>
            </a:xfrm>
            <a:custGeom>
              <a:avLst/>
              <a:gdLst/>
              <a:ahLst/>
              <a:cxnLst/>
              <a:rect l="0" t="0" r="0" b="0"/>
              <a:pathLst>
                <a:path w="639190" h="435217">
                  <a:moveTo>
                    <a:pt x="12903" y="392354"/>
                  </a:moveTo>
                  <a:lnTo>
                    <a:pt x="38067" y="403745"/>
                  </a:lnTo>
                  <a:lnTo>
                    <a:pt x="65763" y="406069"/>
                  </a:lnTo>
                  <a:lnTo>
                    <a:pt x="94447" y="408588"/>
                  </a:lnTo>
                  <a:lnTo>
                    <a:pt x="128081" y="412245"/>
                  </a:lnTo>
                  <a:lnTo>
                    <a:pt x="152199" y="413101"/>
                  </a:lnTo>
                  <a:lnTo>
                    <a:pt x="178794" y="413481"/>
                  </a:lnTo>
                  <a:lnTo>
                    <a:pt x="206488" y="411533"/>
                  </a:lnTo>
                  <a:lnTo>
                    <a:pt x="234672" y="408816"/>
                  </a:lnTo>
                  <a:lnTo>
                    <a:pt x="263073" y="407607"/>
                  </a:lnTo>
                  <a:lnTo>
                    <a:pt x="293688" y="404954"/>
                  </a:lnTo>
                  <a:lnTo>
                    <a:pt x="325021" y="401129"/>
                  </a:lnTo>
                  <a:lnTo>
                    <a:pt x="354822" y="396783"/>
                  </a:lnTo>
                  <a:lnTo>
                    <a:pt x="383942" y="392206"/>
                  </a:lnTo>
                  <a:lnTo>
                    <a:pt x="412759" y="386732"/>
                  </a:lnTo>
                  <a:lnTo>
                    <a:pt x="441442" y="379007"/>
                  </a:lnTo>
                  <a:lnTo>
                    <a:pt x="467948" y="370282"/>
                  </a:lnTo>
                  <a:lnTo>
                    <a:pt x="492958" y="361113"/>
                  </a:lnTo>
                  <a:lnTo>
                    <a:pt x="528557" y="346232"/>
                  </a:lnTo>
                  <a:lnTo>
                    <a:pt x="558772" y="327094"/>
                  </a:lnTo>
                  <a:lnTo>
                    <a:pt x="590717" y="299294"/>
                  </a:lnTo>
                  <a:lnTo>
                    <a:pt x="616165" y="270872"/>
                  </a:lnTo>
                  <a:lnTo>
                    <a:pt x="630776" y="236624"/>
                  </a:lnTo>
                  <a:lnTo>
                    <a:pt x="639189" y="201402"/>
                  </a:lnTo>
                  <a:lnTo>
                    <a:pt x="638736" y="176496"/>
                  </a:lnTo>
                  <a:lnTo>
                    <a:pt x="631458" y="149009"/>
                  </a:lnTo>
                  <a:lnTo>
                    <a:pt x="614776" y="115068"/>
                  </a:lnTo>
                  <a:lnTo>
                    <a:pt x="585581" y="85433"/>
                  </a:lnTo>
                  <a:lnTo>
                    <a:pt x="551827" y="56649"/>
                  </a:lnTo>
                  <a:lnTo>
                    <a:pt x="518924" y="37298"/>
                  </a:lnTo>
                  <a:lnTo>
                    <a:pt x="484039" y="21510"/>
                  </a:lnTo>
                  <a:lnTo>
                    <a:pt x="459628" y="12428"/>
                  </a:lnTo>
                  <a:lnTo>
                    <a:pt x="432904" y="5746"/>
                  </a:lnTo>
                  <a:lnTo>
                    <a:pt x="405151" y="2247"/>
                  </a:lnTo>
                  <a:lnTo>
                    <a:pt x="376942" y="692"/>
                  </a:lnTo>
                  <a:lnTo>
                    <a:pt x="348529" y="0"/>
                  </a:lnTo>
                  <a:lnTo>
                    <a:pt x="320027" y="1810"/>
                  </a:lnTo>
                  <a:lnTo>
                    <a:pt x="290690" y="5260"/>
                  </a:lnTo>
                  <a:lnTo>
                    <a:pt x="259131" y="9439"/>
                  </a:lnTo>
                  <a:lnTo>
                    <a:pt x="228700" y="16059"/>
                  </a:lnTo>
                  <a:lnTo>
                    <a:pt x="200094" y="24293"/>
                  </a:lnTo>
                  <a:lnTo>
                    <a:pt x="174151" y="33244"/>
                  </a:lnTo>
                  <a:lnTo>
                    <a:pt x="147275" y="44630"/>
                  </a:lnTo>
                  <a:lnTo>
                    <a:pt x="121043" y="57629"/>
                  </a:lnTo>
                  <a:lnTo>
                    <a:pt x="88424" y="78334"/>
                  </a:lnTo>
                  <a:lnTo>
                    <a:pt x="59445" y="100344"/>
                  </a:lnTo>
                  <a:lnTo>
                    <a:pt x="30034" y="135824"/>
                  </a:lnTo>
                  <a:lnTo>
                    <a:pt x="13745" y="163945"/>
                  </a:lnTo>
                  <a:lnTo>
                    <a:pt x="5340" y="182889"/>
                  </a:lnTo>
                  <a:lnTo>
                    <a:pt x="608" y="211404"/>
                  </a:lnTo>
                  <a:lnTo>
                    <a:pt x="0" y="239961"/>
                  </a:lnTo>
                  <a:lnTo>
                    <a:pt x="2670" y="259007"/>
                  </a:lnTo>
                  <a:lnTo>
                    <a:pt x="16221" y="287580"/>
                  </a:lnTo>
                  <a:lnTo>
                    <a:pt x="31525" y="316154"/>
                  </a:lnTo>
                  <a:lnTo>
                    <a:pt x="53698" y="344729"/>
                  </a:lnTo>
                  <a:lnTo>
                    <a:pt x="84169" y="377096"/>
                  </a:lnTo>
                  <a:lnTo>
                    <a:pt x="114540" y="404237"/>
                  </a:lnTo>
                  <a:lnTo>
                    <a:pt x="155778" y="43521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9" name="SMARTInkShape-1920"/>
            <p:cNvSpPr/>
            <p:nvPr/>
          </p:nvSpPr>
          <p:spPr>
            <a:xfrm>
              <a:off x="436762" y="2828925"/>
              <a:ext cx="227608" cy="14289"/>
            </a:xfrm>
            <a:custGeom>
              <a:avLst/>
              <a:gdLst/>
              <a:ahLst/>
              <a:cxnLst/>
              <a:rect l="0" t="0" r="0" b="0"/>
              <a:pathLst>
                <a:path w="227608" h="14289">
                  <a:moveTo>
                    <a:pt x="6151" y="14288"/>
                  </a:moveTo>
                  <a:lnTo>
                    <a:pt x="0" y="14288"/>
                  </a:lnTo>
                  <a:lnTo>
                    <a:pt x="3093" y="10495"/>
                  </a:lnTo>
                  <a:lnTo>
                    <a:pt x="6908" y="8633"/>
                  </a:lnTo>
                  <a:lnTo>
                    <a:pt x="36046" y="1620"/>
                  </a:lnTo>
                  <a:lnTo>
                    <a:pt x="67354" y="320"/>
                  </a:lnTo>
                  <a:lnTo>
                    <a:pt x="94752" y="95"/>
                  </a:lnTo>
                  <a:lnTo>
                    <a:pt x="122979" y="28"/>
                  </a:lnTo>
                  <a:lnTo>
                    <a:pt x="151450" y="8"/>
                  </a:lnTo>
                  <a:lnTo>
                    <a:pt x="179995" y="2"/>
                  </a:lnTo>
                  <a:lnTo>
                    <a:pt x="212067" y="0"/>
                  </a:lnTo>
                  <a:lnTo>
                    <a:pt x="227607"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0" name="SMARTInkShape-1921"/>
            <p:cNvSpPr/>
            <p:nvPr/>
          </p:nvSpPr>
          <p:spPr>
            <a:xfrm>
              <a:off x="286205" y="2743630"/>
              <a:ext cx="363877" cy="213878"/>
            </a:xfrm>
            <a:custGeom>
              <a:avLst/>
              <a:gdLst/>
              <a:ahLst/>
              <a:cxnLst/>
              <a:rect l="0" t="0" r="0" b="0"/>
              <a:pathLst>
                <a:path w="363877" h="213878">
                  <a:moveTo>
                    <a:pt x="99558" y="13858"/>
                  </a:moveTo>
                  <a:lnTo>
                    <a:pt x="93854" y="20354"/>
                  </a:lnTo>
                  <a:lnTo>
                    <a:pt x="75708" y="54499"/>
                  </a:lnTo>
                  <a:lnTo>
                    <a:pt x="46889" y="88479"/>
                  </a:lnTo>
                  <a:lnTo>
                    <a:pt x="19364" y="122734"/>
                  </a:lnTo>
                  <a:lnTo>
                    <a:pt x="4722" y="147120"/>
                  </a:lnTo>
                  <a:lnTo>
                    <a:pt x="1079" y="161469"/>
                  </a:lnTo>
                  <a:lnTo>
                    <a:pt x="0" y="175775"/>
                  </a:lnTo>
                  <a:lnTo>
                    <a:pt x="1436" y="179746"/>
                  </a:lnTo>
                  <a:lnTo>
                    <a:pt x="15679" y="194414"/>
                  </a:lnTo>
                  <a:lnTo>
                    <a:pt x="50340" y="209083"/>
                  </a:lnTo>
                  <a:lnTo>
                    <a:pt x="79076" y="212934"/>
                  </a:lnTo>
                  <a:lnTo>
                    <a:pt x="112386" y="213695"/>
                  </a:lnTo>
                  <a:lnTo>
                    <a:pt x="142132" y="213846"/>
                  </a:lnTo>
                  <a:lnTo>
                    <a:pt x="175984" y="213877"/>
                  </a:lnTo>
                  <a:lnTo>
                    <a:pt x="186706" y="213087"/>
                  </a:lnTo>
                  <a:lnTo>
                    <a:pt x="210451" y="206607"/>
                  </a:lnTo>
                  <a:lnTo>
                    <a:pt x="223248" y="196883"/>
                  </a:lnTo>
                  <a:lnTo>
                    <a:pt x="225968" y="192304"/>
                  </a:lnTo>
                  <a:lnTo>
                    <a:pt x="231974" y="174822"/>
                  </a:lnTo>
                  <a:lnTo>
                    <a:pt x="230426" y="161211"/>
                  </a:lnTo>
                  <a:lnTo>
                    <a:pt x="234757" y="127985"/>
                  </a:lnTo>
                  <a:lnTo>
                    <a:pt x="240152" y="92486"/>
                  </a:lnTo>
                  <a:lnTo>
                    <a:pt x="247936" y="56786"/>
                  </a:lnTo>
                  <a:lnTo>
                    <a:pt x="261548" y="26772"/>
                  </a:lnTo>
                  <a:lnTo>
                    <a:pt x="283885" y="1020"/>
                  </a:lnTo>
                  <a:lnTo>
                    <a:pt x="286785" y="215"/>
                  </a:lnTo>
                  <a:lnTo>
                    <a:pt x="288669" y="0"/>
                  </a:lnTo>
                  <a:lnTo>
                    <a:pt x="292880" y="1878"/>
                  </a:lnTo>
                  <a:lnTo>
                    <a:pt x="295114" y="3490"/>
                  </a:lnTo>
                  <a:lnTo>
                    <a:pt x="297597" y="7397"/>
                  </a:lnTo>
                  <a:lnTo>
                    <a:pt x="299494" y="11780"/>
                  </a:lnTo>
                  <a:lnTo>
                    <a:pt x="316341" y="40481"/>
                  </a:lnTo>
                  <a:lnTo>
                    <a:pt x="324396" y="72456"/>
                  </a:lnTo>
                  <a:lnTo>
                    <a:pt x="337770" y="104054"/>
                  </a:lnTo>
                  <a:lnTo>
                    <a:pt x="353563" y="137665"/>
                  </a:lnTo>
                  <a:lnTo>
                    <a:pt x="356587" y="151171"/>
                  </a:lnTo>
                  <a:lnTo>
                    <a:pt x="362201" y="163248"/>
                  </a:lnTo>
                  <a:lnTo>
                    <a:pt x="363876" y="17102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1" name="SMARTInkShape-1922"/>
            <p:cNvSpPr/>
            <p:nvPr/>
          </p:nvSpPr>
          <p:spPr>
            <a:xfrm>
              <a:off x="2017016" y="2172788"/>
              <a:ext cx="161754" cy="234657"/>
            </a:xfrm>
            <a:custGeom>
              <a:avLst/>
              <a:gdLst/>
              <a:ahLst/>
              <a:cxnLst/>
              <a:rect l="0" t="0" r="0" b="0"/>
              <a:pathLst>
                <a:path w="161754" h="234657">
                  <a:moveTo>
                    <a:pt x="90390" y="20343"/>
                  </a:moveTo>
                  <a:lnTo>
                    <a:pt x="90390" y="16551"/>
                  </a:lnTo>
                  <a:lnTo>
                    <a:pt x="89597" y="15434"/>
                  </a:lnTo>
                  <a:lnTo>
                    <a:pt x="88274" y="14689"/>
                  </a:lnTo>
                  <a:lnTo>
                    <a:pt x="86598" y="14192"/>
                  </a:lnTo>
                  <a:lnTo>
                    <a:pt x="77412" y="8486"/>
                  </a:lnTo>
                  <a:lnTo>
                    <a:pt x="42631" y="0"/>
                  </a:lnTo>
                  <a:lnTo>
                    <a:pt x="14329" y="6251"/>
                  </a:lnTo>
                  <a:lnTo>
                    <a:pt x="6050" y="9582"/>
                  </a:lnTo>
                  <a:lnTo>
                    <a:pt x="3207" y="11582"/>
                  </a:lnTo>
                  <a:lnTo>
                    <a:pt x="48" y="15920"/>
                  </a:lnTo>
                  <a:lnTo>
                    <a:pt x="0" y="18188"/>
                  </a:lnTo>
                  <a:lnTo>
                    <a:pt x="7686" y="33690"/>
                  </a:lnTo>
                  <a:lnTo>
                    <a:pt x="23989" y="52378"/>
                  </a:lnTo>
                  <a:lnTo>
                    <a:pt x="54020" y="78177"/>
                  </a:lnTo>
                  <a:lnTo>
                    <a:pt x="83118" y="102411"/>
                  </a:lnTo>
                  <a:lnTo>
                    <a:pt x="116832" y="135102"/>
                  </a:lnTo>
                  <a:lnTo>
                    <a:pt x="147353" y="169775"/>
                  </a:lnTo>
                  <a:lnTo>
                    <a:pt x="155394" y="178832"/>
                  </a:lnTo>
                  <a:lnTo>
                    <a:pt x="158968" y="185504"/>
                  </a:lnTo>
                  <a:lnTo>
                    <a:pt x="161753" y="211479"/>
                  </a:lnTo>
                  <a:lnTo>
                    <a:pt x="158013" y="216500"/>
                  </a:lnTo>
                  <a:lnTo>
                    <a:pt x="145033" y="229972"/>
                  </a:lnTo>
                  <a:lnTo>
                    <a:pt x="140340" y="232574"/>
                  </a:lnTo>
                  <a:lnTo>
                    <a:pt x="133253" y="2346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2" name="SMARTInkShape-1923"/>
            <p:cNvSpPr/>
            <p:nvPr/>
          </p:nvSpPr>
          <p:spPr>
            <a:xfrm>
              <a:off x="1801363" y="2179335"/>
              <a:ext cx="134594" cy="162600"/>
            </a:xfrm>
            <a:custGeom>
              <a:avLst/>
              <a:gdLst/>
              <a:ahLst/>
              <a:cxnLst/>
              <a:rect l="0" t="0" r="0" b="0"/>
              <a:pathLst>
                <a:path w="134594" h="162600">
                  <a:moveTo>
                    <a:pt x="113162" y="20940"/>
                  </a:moveTo>
                  <a:lnTo>
                    <a:pt x="113162" y="10997"/>
                  </a:lnTo>
                  <a:lnTo>
                    <a:pt x="112368" y="9549"/>
                  </a:lnTo>
                  <a:lnTo>
                    <a:pt x="111045" y="8583"/>
                  </a:lnTo>
                  <a:lnTo>
                    <a:pt x="109370" y="7940"/>
                  </a:lnTo>
                  <a:lnTo>
                    <a:pt x="108252" y="6717"/>
                  </a:lnTo>
                  <a:lnTo>
                    <a:pt x="107011" y="3242"/>
                  </a:lnTo>
                  <a:lnTo>
                    <a:pt x="105093" y="1997"/>
                  </a:lnTo>
                  <a:lnTo>
                    <a:pt x="90607" y="0"/>
                  </a:lnTo>
                  <a:lnTo>
                    <a:pt x="81706" y="521"/>
                  </a:lnTo>
                  <a:lnTo>
                    <a:pt x="68564" y="5277"/>
                  </a:lnTo>
                  <a:lnTo>
                    <a:pt x="36662" y="27153"/>
                  </a:lnTo>
                  <a:lnTo>
                    <a:pt x="14511" y="60556"/>
                  </a:lnTo>
                  <a:lnTo>
                    <a:pt x="4734" y="75452"/>
                  </a:lnTo>
                  <a:lnTo>
                    <a:pt x="602" y="93713"/>
                  </a:lnTo>
                  <a:lnTo>
                    <a:pt x="0" y="115513"/>
                  </a:lnTo>
                  <a:lnTo>
                    <a:pt x="4667" y="129483"/>
                  </a:lnTo>
                  <a:lnTo>
                    <a:pt x="18003" y="150966"/>
                  </a:lnTo>
                  <a:lnTo>
                    <a:pt x="33623" y="159712"/>
                  </a:lnTo>
                  <a:lnTo>
                    <a:pt x="43116" y="162599"/>
                  </a:lnTo>
                  <a:lnTo>
                    <a:pt x="45827" y="162211"/>
                  </a:lnTo>
                  <a:lnTo>
                    <a:pt x="62099" y="153765"/>
                  </a:lnTo>
                  <a:lnTo>
                    <a:pt x="64832" y="150765"/>
                  </a:lnTo>
                  <a:lnTo>
                    <a:pt x="80029" y="116052"/>
                  </a:lnTo>
                  <a:lnTo>
                    <a:pt x="83687" y="97113"/>
                  </a:lnTo>
                  <a:lnTo>
                    <a:pt x="84577" y="61545"/>
                  </a:lnTo>
                  <a:lnTo>
                    <a:pt x="86699" y="56714"/>
                  </a:lnTo>
                  <a:lnTo>
                    <a:pt x="91436" y="49936"/>
                  </a:lnTo>
                  <a:lnTo>
                    <a:pt x="93847" y="80224"/>
                  </a:lnTo>
                  <a:lnTo>
                    <a:pt x="99501" y="90893"/>
                  </a:lnTo>
                  <a:lnTo>
                    <a:pt x="104709" y="96480"/>
                  </a:lnTo>
                  <a:lnTo>
                    <a:pt x="134593" y="12095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3" name="SMARTInkShape-1924"/>
            <p:cNvSpPr/>
            <p:nvPr/>
          </p:nvSpPr>
          <p:spPr>
            <a:xfrm>
              <a:off x="1628775" y="2164643"/>
              <a:ext cx="107157" cy="163620"/>
            </a:xfrm>
            <a:custGeom>
              <a:avLst/>
              <a:gdLst/>
              <a:ahLst/>
              <a:cxnLst/>
              <a:rect l="0" t="0" r="0" b="0"/>
              <a:pathLst>
                <a:path w="107157" h="163620">
                  <a:moveTo>
                    <a:pt x="0" y="7057"/>
                  </a:moveTo>
                  <a:lnTo>
                    <a:pt x="3792" y="7057"/>
                  </a:lnTo>
                  <a:lnTo>
                    <a:pt x="7771" y="4940"/>
                  </a:lnTo>
                  <a:lnTo>
                    <a:pt x="9943" y="3265"/>
                  </a:lnTo>
                  <a:lnTo>
                    <a:pt x="16590" y="1403"/>
                  </a:lnTo>
                  <a:lnTo>
                    <a:pt x="43967" y="0"/>
                  </a:lnTo>
                  <a:lnTo>
                    <a:pt x="68319" y="7194"/>
                  </a:lnTo>
                  <a:lnTo>
                    <a:pt x="77073" y="13121"/>
                  </a:lnTo>
                  <a:lnTo>
                    <a:pt x="78134" y="21466"/>
                  </a:lnTo>
                  <a:lnTo>
                    <a:pt x="76266" y="27484"/>
                  </a:lnTo>
                  <a:lnTo>
                    <a:pt x="64090" y="42688"/>
                  </a:lnTo>
                  <a:lnTo>
                    <a:pt x="42218" y="62710"/>
                  </a:lnTo>
                  <a:lnTo>
                    <a:pt x="33845" y="69098"/>
                  </a:lnTo>
                  <a:lnTo>
                    <a:pt x="9600" y="102241"/>
                  </a:lnTo>
                  <a:lnTo>
                    <a:pt x="3197" y="111900"/>
                  </a:lnTo>
                  <a:lnTo>
                    <a:pt x="1421" y="120065"/>
                  </a:lnTo>
                  <a:lnTo>
                    <a:pt x="2748" y="126868"/>
                  </a:lnTo>
                  <a:lnTo>
                    <a:pt x="7571" y="134125"/>
                  </a:lnTo>
                  <a:lnTo>
                    <a:pt x="27954" y="153953"/>
                  </a:lnTo>
                  <a:lnTo>
                    <a:pt x="38618" y="159657"/>
                  </a:lnTo>
                  <a:lnTo>
                    <a:pt x="71819" y="163619"/>
                  </a:lnTo>
                  <a:lnTo>
                    <a:pt x="107156" y="15707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4" name="SMARTInkShape-1925"/>
            <p:cNvSpPr/>
            <p:nvPr/>
          </p:nvSpPr>
          <p:spPr>
            <a:xfrm>
              <a:off x="1092994" y="2171728"/>
              <a:ext cx="485776" cy="184263"/>
            </a:xfrm>
            <a:custGeom>
              <a:avLst/>
              <a:gdLst/>
              <a:ahLst/>
              <a:cxnLst/>
              <a:rect l="0" t="0" r="0" b="0"/>
              <a:pathLst>
                <a:path w="485776" h="184263">
                  <a:moveTo>
                    <a:pt x="0" y="78553"/>
                  </a:moveTo>
                  <a:lnTo>
                    <a:pt x="0" y="68610"/>
                  </a:lnTo>
                  <a:lnTo>
                    <a:pt x="2116" y="64080"/>
                  </a:lnTo>
                  <a:lnTo>
                    <a:pt x="3792" y="61761"/>
                  </a:lnTo>
                  <a:lnTo>
                    <a:pt x="22244" y="49962"/>
                  </a:lnTo>
                  <a:lnTo>
                    <a:pt x="55963" y="38070"/>
                  </a:lnTo>
                  <a:lnTo>
                    <a:pt x="89724" y="28547"/>
                  </a:lnTo>
                  <a:lnTo>
                    <a:pt x="120512" y="21403"/>
                  </a:lnTo>
                  <a:lnTo>
                    <a:pt x="149743" y="16376"/>
                  </a:lnTo>
                  <a:lnTo>
                    <a:pt x="178512" y="12770"/>
                  </a:lnTo>
                  <a:lnTo>
                    <a:pt x="212885" y="8233"/>
                  </a:lnTo>
                  <a:lnTo>
                    <a:pt x="247106" y="1063"/>
                  </a:lnTo>
                  <a:lnTo>
                    <a:pt x="269913" y="0"/>
                  </a:lnTo>
                  <a:lnTo>
                    <a:pt x="270429" y="785"/>
                  </a:lnTo>
                  <a:lnTo>
                    <a:pt x="271003" y="3773"/>
                  </a:lnTo>
                  <a:lnTo>
                    <a:pt x="270363" y="4887"/>
                  </a:lnTo>
                  <a:lnTo>
                    <a:pt x="269142" y="5630"/>
                  </a:lnTo>
                  <a:lnTo>
                    <a:pt x="267534" y="6125"/>
                  </a:lnTo>
                  <a:lnTo>
                    <a:pt x="266462" y="7249"/>
                  </a:lnTo>
                  <a:lnTo>
                    <a:pt x="262625" y="14756"/>
                  </a:lnTo>
                  <a:lnTo>
                    <a:pt x="244409" y="46308"/>
                  </a:lnTo>
                  <a:lnTo>
                    <a:pt x="233989" y="64501"/>
                  </a:lnTo>
                  <a:lnTo>
                    <a:pt x="223370" y="99943"/>
                  </a:lnTo>
                  <a:lnTo>
                    <a:pt x="216337" y="120937"/>
                  </a:lnTo>
                  <a:lnTo>
                    <a:pt x="214712" y="140371"/>
                  </a:lnTo>
                  <a:lnTo>
                    <a:pt x="218223" y="154725"/>
                  </a:lnTo>
                  <a:lnTo>
                    <a:pt x="226521" y="168094"/>
                  </a:lnTo>
                  <a:lnTo>
                    <a:pt x="238165" y="180822"/>
                  </a:lnTo>
                  <a:lnTo>
                    <a:pt x="245022" y="183538"/>
                  </a:lnTo>
                  <a:lnTo>
                    <a:pt x="249073" y="184262"/>
                  </a:lnTo>
                  <a:lnTo>
                    <a:pt x="257807" y="182949"/>
                  </a:lnTo>
                  <a:lnTo>
                    <a:pt x="290549" y="168879"/>
                  </a:lnTo>
                  <a:lnTo>
                    <a:pt x="297937" y="159973"/>
                  </a:lnTo>
                  <a:lnTo>
                    <a:pt x="314140" y="128809"/>
                  </a:lnTo>
                  <a:lnTo>
                    <a:pt x="318212" y="119145"/>
                  </a:lnTo>
                  <a:lnTo>
                    <a:pt x="321278" y="85703"/>
                  </a:lnTo>
                  <a:lnTo>
                    <a:pt x="321464" y="50606"/>
                  </a:lnTo>
                  <a:lnTo>
                    <a:pt x="321468" y="44370"/>
                  </a:lnTo>
                  <a:lnTo>
                    <a:pt x="320674" y="43858"/>
                  </a:lnTo>
                  <a:lnTo>
                    <a:pt x="315318" y="42969"/>
                  </a:lnTo>
                  <a:lnTo>
                    <a:pt x="319430" y="48564"/>
                  </a:lnTo>
                  <a:lnTo>
                    <a:pt x="321658" y="55027"/>
                  </a:lnTo>
                  <a:lnTo>
                    <a:pt x="326199" y="62763"/>
                  </a:lnTo>
                  <a:lnTo>
                    <a:pt x="335825" y="96747"/>
                  </a:lnTo>
                  <a:lnTo>
                    <a:pt x="340451" y="105287"/>
                  </a:lnTo>
                  <a:lnTo>
                    <a:pt x="342968" y="116725"/>
                  </a:lnTo>
                  <a:lnTo>
                    <a:pt x="348411" y="128103"/>
                  </a:lnTo>
                  <a:lnTo>
                    <a:pt x="348955" y="130637"/>
                  </a:lnTo>
                  <a:lnTo>
                    <a:pt x="350112" y="132326"/>
                  </a:lnTo>
                  <a:lnTo>
                    <a:pt x="351676" y="133451"/>
                  </a:lnTo>
                  <a:lnTo>
                    <a:pt x="356865" y="135571"/>
                  </a:lnTo>
                  <a:lnTo>
                    <a:pt x="360884" y="135664"/>
                  </a:lnTo>
                  <a:lnTo>
                    <a:pt x="362033" y="134884"/>
                  </a:lnTo>
                  <a:lnTo>
                    <a:pt x="362799" y="133569"/>
                  </a:lnTo>
                  <a:lnTo>
                    <a:pt x="363310" y="131899"/>
                  </a:lnTo>
                  <a:lnTo>
                    <a:pt x="369039" y="122722"/>
                  </a:lnTo>
                  <a:lnTo>
                    <a:pt x="381323" y="87943"/>
                  </a:lnTo>
                  <a:lnTo>
                    <a:pt x="404169" y="54733"/>
                  </a:lnTo>
                  <a:lnTo>
                    <a:pt x="412559" y="41245"/>
                  </a:lnTo>
                  <a:lnTo>
                    <a:pt x="432709" y="24857"/>
                  </a:lnTo>
                  <a:lnTo>
                    <a:pt x="440330" y="22427"/>
                  </a:lnTo>
                  <a:lnTo>
                    <a:pt x="452411" y="21538"/>
                  </a:lnTo>
                  <a:lnTo>
                    <a:pt x="454007" y="22287"/>
                  </a:lnTo>
                  <a:lnTo>
                    <a:pt x="455071" y="23580"/>
                  </a:lnTo>
                  <a:lnTo>
                    <a:pt x="457048" y="27133"/>
                  </a:lnTo>
                  <a:lnTo>
                    <a:pt x="460572" y="31358"/>
                  </a:lnTo>
                  <a:lnTo>
                    <a:pt x="462667" y="37999"/>
                  </a:lnTo>
                  <a:lnTo>
                    <a:pt x="465963" y="50662"/>
                  </a:lnTo>
                  <a:lnTo>
                    <a:pt x="469851" y="64468"/>
                  </a:lnTo>
                  <a:lnTo>
                    <a:pt x="471392" y="97615"/>
                  </a:lnTo>
                  <a:lnTo>
                    <a:pt x="477963" y="130942"/>
                  </a:lnTo>
                  <a:lnTo>
                    <a:pt x="479227" y="144435"/>
                  </a:lnTo>
                  <a:lnTo>
                    <a:pt x="485775" y="16427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5" name="SMARTInkShape-1926"/>
            <p:cNvSpPr/>
            <p:nvPr/>
          </p:nvSpPr>
          <p:spPr>
            <a:xfrm>
              <a:off x="865957" y="2078857"/>
              <a:ext cx="268292" cy="307127"/>
            </a:xfrm>
            <a:custGeom>
              <a:avLst/>
              <a:gdLst/>
              <a:ahLst/>
              <a:cxnLst/>
              <a:rect l="0" t="0" r="0" b="0"/>
              <a:pathLst>
                <a:path w="268292" h="307127">
                  <a:moveTo>
                    <a:pt x="177031" y="7118"/>
                  </a:moveTo>
                  <a:lnTo>
                    <a:pt x="170880" y="7118"/>
                  </a:lnTo>
                  <a:lnTo>
                    <a:pt x="164380" y="2208"/>
                  </a:lnTo>
                  <a:lnTo>
                    <a:pt x="156912" y="268"/>
                  </a:lnTo>
                  <a:lnTo>
                    <a:pt x="139621" y="0"/>
                  </a:lnTo>
                  <a:lnTo>
                    <a:pt x="105208" y="12161"/>
                  </a:lnTo>
                  <a:lnTo>
                    <a:pt x="69903" y="26193"/>
                  </a:lnTo>
                  <a:lnTo>
                    <a:pt x="34220" y="40458"/>
                  </a:lnTo>
                  <a:lnTo>
                    <a:pt x="23336" y="45219"/>
                  </a:lnTo>
                  <a:lnTo>
                    <a:pt x="15324" y="52098"/>
                  </a:lnTo>
                  <a:lnTo>
                    <a:pt x="1954" y="69162"/>
                  </a:lnTo>
                  <a:lnTo>
                    <a:pt x="0" y="77291"/>
                  </a:lnTo>
                  <a:lnTo>
                    <a:pt x="1248" y="84079"/>
                  </a:lnTo>
                  <a:lnTo>
                    <a:pt x="5243" y="90535"/>
                  </a:lnTo>
                  <a:lnTo>
                    <a:pt x="12309" y="98697"/>
                  </a:lnTo>
                  <a:lnTo>
                    <a:pt x="42185" y="115907"/>
                  </a:lnTo>
                  <a:lnTo>
                    <a:pt x="73842" y="133647"/>
                  </a:lnTo>
                  <a:lnTo>
                    <a:pt x="105093" y="147707"/>
                  </a:lnTo>
                  <a:lnTo>
                    <a:pt x="135696" y="161928"/>
                  </a:lnTo>
                  <a:lnTo>
                    <a:pt x="164871" y="176195"/>
                  </a:lnTo>
                  <a:lnTo>
                    <a:pt x="193624" y="190477"/>
                  </a:lnTo>
                  <a:lnTo>
                    <a:pt x="222252" y="208555"/>
                  </a:lnTo>
                  <a:lnTo>
                    <a:pt x="248170" y="230294"/>
                  </a:lnTo>
                  <a:lnTo>
                    <a:pt x="264470" y="254681"/>
                  </a:lnTo>
                  <a:lnTo>
                    <a:pt x="268291" y="265237"/>
                  </a:lnTo>
                  <a:lnTo>
                    <a:pt x="267068" y="272915"/>
                  </a:lnTo>
                  <a:lnTo>
                    <a:pt x="261917" y="284045"/>
                  </a:lnTo>
                  <a:lnTo>
                    <a:pt x="253065" y="294917"/>
                  </a:lnTo>
                  <a:lnTo>
                    <a:pt x="246278" y="297748"/>
                  </a:lnTo>
                  <a:lnTo>
                    <a:pt x="214046" y="305467"/>
                  </a:lnTo>
                  <a:lnTo>
                    <a:pt x="183404" y="306933"/>
                  </a:lnTo>
                  <a:lnTo>
                    <a:pt x="148354" y="307126"/>
                  </a:lnTo>
                  <a:lnTo>
                    <a:pt x="118378" y="305035"/>
                  </a:lnTo>
                  <a:lnTo>
                    <a:pt x="91306" y="30001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6" name="SMARTInkShape-1927"/>
            <p:cNvSpPr/>
            <p:nvPr/>
          </p:nvSpPr>
          <p:spPr>
            <a:xfrm>
              <a:off x="1171575" y="2043113"/>
              <a:ext cx="64295" cy="357188"/>
            </a:xfrm>
            <a:custGeom>
              <a:avLst/>
              <a:gdLst/>
              <a:ahLst/>
              <a:cxnLst/>
              <a:rect l="0" t="0" r="0" b="0"/>
              <a:pathLst>
                <a:path w="64295" h="357188">
                  <a:moveTo>
                    <a:pt x="0" y="0"/>
                  </a:moveTo>
                  <a:lnTo>
                    <a:pt x="5654" y="32504"/>
                  </a:lnTo>
                  <a:lnTo>
                    <a:pt x="11857" y="64811"/>
                  </a:lnTo>
                  <a:lnTo>
                    <a:pt x="13967" y="100080"/>
                  </a:lnTo>
                  <a:lnTo>
                    <a:pt x="19134" y="129394"/>
                  </a:lnTo>
                  <a:lnTo>
                    <a:pt x="23094" y="162819"/>
                  </a:lnTo>
                  <a:lnTo>
                    <a:pt x="27492" y="192587"/>
                  </a:lnTo>
                  <a:lnTo>
                    <a:pt x="29155" y="221398"/>
                  </a:lnTo>
                  <a:lnTo>
                    <a:pt x="34187" y="250019"/>
                  </a:lnTo>
                  <a:lnTo>
                    <a:pt x="40427" y="284954"/>
                  </a:lnTo>
                  <a:lnTo>
                    <a:pt x="46334" y="315317"/>
                  </a:lnTo>
                  <a:lnTo>
                    <a:pt x="54984" y="336599"/>
                  </a:lnTo>
                  <a:lnTo>
                    <a:pt x="62220" y="349269"/>
                  </a:lnTo>
                  <a:lnTo>
                    <a:pt x="64294" y="35718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68" name="SMARTInkShape-Group236"/>
          <p:cNvGrpSpPr/>
          <p:nvPr/>
        </p:nvGrpSpPr>
        <p:grpSpPr>
          <a:xfrm>
            <a:off x="321469" y="2958096"/>
            <a:ext cx="1370684" cy="1141961"/>
            <a:chOff x="321469" y="2958096"/>
            <a:chExt cx="1370684" cy="1141961"/>
          </a:xfrm>
        </p:grpSpPr>
        <p:sp>
          <p:nvSpPr>
            <p:cNvPr id="358" name="SMARTInkShape-1928"/>
            <p:cNvSpPr/>
            <p:nvPr/>
          </p:nvSpPr>
          <p:spPr>
            <a:xfrm>
              <a:off x="507206" y="3829050"/>
              <a:ext cx="328614" cy="271007"/>
            </a:xfrm>
            <a:custGeom>
              <a:avLst/>
              <a:gdLst/>
              <a:ahLst/>
              <a:cxnLst/>
              <a:rect l="0" t="0" r="0" b="0"/>
              <a:pathLst>
                <a:path w="328614" h="271007">
                  <a:moveTo>
                    <a:pt x="0" y="0"/>
                  </a:moveTo>
                  <a:lnTo>
                    <a:pt x="0" y="9943"/>
                  </a:lnTo>
                  <a:lnTo>
                    <a:pt x="12357" y="43064"/>
                  </a:lnTo>
                  <a:lnTo>
                    <a:pt x="19737" y="72405"/>
                  </a:lnTo>
                  <a:lnTo>
                    <a:pt x="27255" y="107283"/>
                  </a:lnTo>
                  <a:lnTo>
                    <a:pt x="28401" y="142892"/>
                  </a:lnTo>
                  <a:lnTo>
                    <a:pt x="28541" y="175246"/>
                  </a:lnTo>
                  <a:lnTo>
                    <a:pt x="28568" y="205714"/>
                  </a:lnTo>
                  <a:lnTo>
                    <a:pt x="29367" y="222701"/>
                  </a:lnTo>
                  <a:lnTo>
                    <a:pt x="37394" y="254992"/>
                  </a:lnTo>
                  <a:lnTo>
                    <a:pt x="40432" y="260967"/>
                  </a:lnTo>
                  <a:lnTo>
                    <a:pt x="41783" y="266269"/>
                  </a:lnTo>
                  <a:lnTo>
                    <a:pt x="42936" y="268000"/>
                  </a:lnTo>
                  <a:lnTo>
                    <a:pt x="44499" y="269154"/>
                  </a:lnTo>
                  <a:lnTo>
                    <a:pt x="48353" y="270437"/>
                  </a:lnTo>
                  <a:lnTo>
                    <a:pt x="52711" y="271006"/>
                  </a:lnTo>
                  <a:lnTo>
                    <a:pt x="67680" y="265669"/>
                  </a:lnTo>
                  <a:lnTo>
                    <a:pt x="101835" y="247412"/>
                  </a:lnTo>
                  <a:lnTo>
                    <a:pt x="128246" y="237966"/>
                  </a:lnTo>
                  <a:lnTo>
                    <a:pt x="160060" y="226260"/>
                  </a:lnTo>
                  <a:lnTo>
                    <a:pt x="190741" y="217412"/>
                  </a:lnTo>
                  <a:lnTo>
                    <a:pt x="225408" y="209763"/>
                  </a:lnTo>
                  <a:lnTo>
                    <a:pt x="251788" y="204882"/>
                  </a:lnTo>
                  <a:lnTo>
                    <a:pt x="285830" y="197672"/>
                  </a:lnTo>
                  <a:lnTo>
                    <a:pt x="328613" y="19288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9" name="SMARTInkShape-1929"/>
            <p:cNvSpPr/>
            <p:nvPr/>
          </p:nvSpPr>
          <p:spPr>
            <a:xfrm>
              <a:off x="757238" y="3729038"/>
              <a:ext cx="107157" cy="271463"/>
            </a:xfrm>
            <a:custGeom>
              <a:avLst/>
              <a:gdLst/>
              <a:ahLst/>
              <a:cxnLst/>
              <a:rect l="0" t="0" r="0" b="0"/>
              <a:pathLst>
                <a:path w="107157" h="271463">
                  <a:moveTo>
                    <a:pt x="107156" y="0"/>
                  </a:moveTo>
                  <a:lnTo>
                    <a:pt x="101005" y="0"/>
                  </a:lnTo>
                  <a:lnTo>
                    <a:pt x="100674" y="793"/>
                  </a:lnTo>
                  <a:lnTo>
                    <a:pt x="99276" y="17094"/>
                  </a:lnTo>
                  <a:lnTo>
                    <a:pt x="95120" y="27201"/>
                  </a:lnTo>
                  <a:lnTo>
                    <a:pt x="91948" y="44572"/>
                  </a:lnTo>
                  <a:lnTo>
                    <a:pt x="76862" y="78806"/>
                  </a:lnTo>
                  <a:lnTo>
                    <a:pt x="62264" y="114329"/>
                  </a:lnTo>
                  <a:lnTo>
                    <a:pt x="48635" y="142880"/>
                  </a:lnTo>
                  <a:lnTo>
                    <a:pt x="33390" y="176360"/>
                  </a:lnTo>
                  <a:lnTo>
                    <a:pt x="19370" y="210225"/>
                  </a:lnTo>
                  <a:lnTo>
                    <a:pt x="3193" y="244375"/>
                  </a:lnTo>
                  <a:lnTo>
                    <a:pt x="420" y="259124"/>
                  </a:lnTo>
                  <a:lnTo>
                    <a:pt x="0" y="27146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0" name="SMARTInkShape-1930"/>
            <p:cNvSpPr/>
            <p:nvPr/>
          </p:nvSpPr>
          <p:spPr>
            <a:xfrm>
              <a:off x="700088" y="3771900"/>
              <a:ext cx="114301" cy="212750"/>
            </a:xfrm>
            <a:custGeom>
              <a:avLst/>
              <a:gdLst/>
              <a:ahLst/>
              <a:cxnLst/>
              <a:rect l="0" t="0" r="0" b="0"/>
              <a:pathLst>
                <a:path w="114301" h="212750">
                  <a:moveTo>
                    <a:pt x="114300" y="0"/>
                  </a:moveTo>
                  <a:lnTo>
                    <a:pt x="110507" y="0"/>
                  </a:lnTo>
                  <a:lnTo>
                    <a:pt x="109390" y="794"/>
                  </a:lnTo>
                  <a:lnTo>
                    <a:pt x="108645" y="2117"/>
                  </a:lnTo>
                  <a:lnTo>
                    <a:pt x="92721" y="35959"/>
                  </a:lnTo>
                  <a:lnTo>
                    <a:pt x="76451" y="69969"/>
                  </a:lnTo>
                  <a:lnTo>
                    <a:pt x="55282" y="100760"/>
                  </a:lnTo>
                  <a:lnTo>
                    <a:pt x="37070" y="135830"/>
                  </a:lnTo>
                  <a:lnTo>
                    <a:pt x="21922" y="165809"/>
                  </a:lnTo>
                  <a:lnTo>
                    <a:pt x="7186" y="197413"/>
                  </a:lnTo>
                  <a:lnTo>
                    <a:pt x="3194" y="203627"/>
                  </a:lnTo>
                  <a:lnTo>
                    <a:pt x="420" y="212749"/>
                  </a:lnTo>
                  <a:lnTo>
                    <a:pt x="280" y="212476"/>
                  </a:lnTo>
                  <a:lnTo>
                    <a:pt x="0" y="20002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1" name="SMARTInkShape-1931"/>
            <p:cNvSpPr/>
            <p:nvPr/>
          </p:nvSpPr>
          <p:spPr>
            <a:xfrm>
              <a:off x="321469" y="2958096"/>
              <a:ext cx="1370684" cy="953294"/>
            </a:xfrm>
            <a:custGeom>
              <a:avLst/>
              <a:gdLst/>
              <a:ahLst/>
              <a:cxnLst/>
              <a:rect l="0" t="0" r="0" b="0"/>
              <a:pathLst>
                <a:path w="1370684" h="953294">
                  <a:moveTo>
                    <a:pt x="0" y="620923"/>
                  </a:moveTo>
                  <a:lnTo>
                    <a:pt x="0" y="624715"/>
                  </a:lnTo>
                  <a:lnTo>
                    <a:pt x="3792" y="634658"/>
                  </a:lnTo>
                  <a:lnTo>
                    <a:pt x="9887" y="641050"/>
                  </a:lnTo>
                  <a:lnTo>
                    <a:pt x="31317" y="660586"/>
                  </a:lnTo>
                  <a:lnTo>
                    <a:pt x="58608" y="689087"/>
                  </a:lnTo>
                  <a:lnTo>
                    <a:pt x="92510" y="714556"/>
                  </a:lnTo>
                  <a:lnTo>
                    <a:pt x="124336" y="735449"/>
                  </a:lnTo>
                  <a:lnTo>
                    <a:pt x="155021" y="756721"/>
                  </a:lnTo>
                  <a:lnTo>
                    <a:pt x="189689" y="778105"/>
                  </a:lnTo>
                  <a:lnTo>
                    <a:pt x="216068" y="792381"/>
                  </a:lnTo>
                  <a:lnTo>
                    <a:pt x="243668" y="806664"/>
                  </a:lnTo>
                  <a:lnTo>
                    <a:pt x="273397" y="820949"/>
                  </a:lnTo>
                  <a:lnTo>
                    <a:pt x="307776" y="835236"/>
                  </a:lnTo>
                  <a:lnTo>
                    <a:pt x="342106" y="849523"/>
                  </a:lnTo>
                  <a:lnTo>
                    <a:pt x="376678" y="863017"/>
                  </a:lnTo>
                  <a:lnTo>
                    <a:pt x="394787" y="868837"/>
                  </a:lnTo>
                  <a:lnTo>
                    <a:pt x="413210" y="874306"/>
                  </a:lnTo>
                  <a:lnTo>
                    <a:pt x="432636" y="880332"/>
                  </a:lnTo>
                  <a:lnTo>
                    <a:pt x="452730" y="886731"/>
                  </a:lnTo>
                  <a:lnTo>
                    <a:pt x="473270" y="893378"/>
                  </a:lnTo>
                  <a:lnTo>
                    <a:pt x="494107" y="898603"/>
                  </a:lnTo>
                  <a:lnTo>
                    <a:pt x="515142" y="902881"/>
                  </a:lnTo>
                  <a:lnTo>
                    <a:pt x="536309" y="906526"/>
                  </a:lnTo>
                  <a:lnTo>
                    <a:pt x="558358" y="910544"/>
                  </a:lnTo>
                  <a:lnTo>
                    <a:pt x="580995" y="914809"/>
                  </a:lnTo>
                  <a:lnTo>
                    <a:pt x="604024" y="919241"/>
                  </a:lnTo>
                  <a:lnTo>
                    <a:pt x="627314" y="923783"/>
                  </a:lnTo>
                  <a:lnTo>
                    <a:pt x="650778" y="928398"/>
                  </a:lnTo>
                  <a:lnTo>
                    <a:pt x="674358" y="933063"/>
                  </a:lnTo>
                  <a:lnTo>
                    <a:pt x="698809" y="936966"/>
                  </a:lnTo>
                  <a:lnTo>
                    <a:pt x="723842" y="940362"/>
                  </a:lnTo>
                  <a:lnTo>
                    <a:pt x="749261" y="943420"/>
                  </a:lnTo>
                  <a:lnTo>
                    <a:pt x="774938" y="945458"/>
                  </a:lnTo>
                  <a:lnTo>
                    <a:pt x="800788" y="946817"/>
                  </a:lnTo>
                  <a:lnTo>
                    <a:pt x="826752" y="947723"/>
                  </a:lnTo>
                  <a:lnTo>
                    <a:pt x="851999" y="949121"/>
                  </a:lnTo>
                  <a:lnTo>
                    <a:pt x="876768" y="950846"/>
                  </a:lnTo>
                  <a:lnTo>
                    <a:pt x="901218" y="952790"/>
                  </a:lnTo>
                  <a:lnTo>
                    <a:pt x="925456" y="953293"/>
                  </a:lnTo>
                  <a:lnTo>
                    <a:pt x="949552" y="952834"/>
                  </a:lnTo>
                  <a:lnTo>
                    <a:pt x="973553" y="951734"/>
                  </a:lnTo>
                  <a:lnTo>
                    <a:pt x="996698" y="950208"/>
                  </a:lnTo>
                  <a:lnTo>
                    <a:pt x="1019271" y="948396"/>
                  </a:lnTo>
                  <a:lnTo>
                    <a:pt x="1041464" y="946395"/>
                  </a:lnTo>
                  <a:lnTo>
                    <a:pt x="1062610" y="943473"/>
                  </a:lnTo>
                  <a:lnTo>
                    <a:pt x="1083056" y="939937"/>
                  </a:lnTo>
                  <a:lnTo>
                    <a:pt x="1103037" y="935993"/>
                  </a:lnTo>
                  <a:lnTo>
                    <a:pt x="1122708" y="930982"/>
                  </a:lnTo>
                  <a:lnTo>
                    <a:pt x="1142172" y="925260"/>
                  </a:lnTo>
                  <a:lnTo>
                    <a:pt x="1161498" y="919064"/>
                  </a:lnTo>
                  <a:lnTo>
                    <a:pt x="1195671" y="905830"/>
                  </a:lnTo>
                  <a:lnTo>
                    <a:pt x="1226734" y="890423"/>
                  </a:lnTo>
                  <a:lnTo>
                    <a:pt x="1256415" y="870346"/>
                  </a:lnTo>
                  <a:lnTo>
                    <a:pt x="1281248" y="848195"/>
                  </a:lnTo>
                  <a:lnTo>
                    <a:pt x="1302868" y="824326"/>
                  </a:lnTo>
                  <a:lnTo>
                    <a:pt x="1323061" y="797843"/>
                  </a:lnTo>
                  <a:lnTo>
                    <a:pt x="1338385" y="770198"/>
                  </a:lnTo>
                  <a:lnTo>
                    <a:pt x="1350488" y="741242"/>
                  </a:lnTo>
                  <a:lnTo>
                    <a:pt x="1361158" y="709852"/>
                  </a:lnTo>
                  <a:lnTo>
                    <a:pt x="1366959" y="677380"/>
                  </a:lnTo>
                  <a:lnTo>
                    <a:pt x="1369537" y="644428"/>
                  </a:lnTo>
                  <a:lnTo>
                    <a:pt x="1370683" y="611261"/>
                  </a:lnTo>
                  <a:lnTo>
                    <a:pt x="1366959" y="575883"/>
                  </a:lnTo>
                  <a:lnTo>
                    <a:pt x="1363743" y="557558"/>
                  </a:lnTo>
                  <a:lnTo>
                    <a:pt x="1356043" y="538992"/>
                  </a:lnTo>
                  <a:lnTo>
                    <a:pt x="1345354" y="520265"/>
                  </a:lnTo>
                  <a:lnTo>
                    <a:pt x="1332671" y="501430"/>
                  </a:lnTo>
                  <a:lnTo>
                    <a:pt x="1321835" y="483317"/>
                  </a:lnTo>
                  <a:lnTo>
                    <a:pt x="1303445" y="448375"/>
                  </a:lnTo>
                  <a:lnTo>
                    <a:pt x="1294413" y="430485"/>
                  </a:lnTo>
                  <a:lnTo>
                    <a:pt x="1285217" y="412208"/>
                  </a:lnTo>
                  <a:lnTo>
                    <a:pt x="1275911" y="393673"/>
                  </a:lnTo>
                  <a:lnTo>
                    <a:pt x="1254988" y="358262"/>
                  </a:lnTo>
                  <a:lnTo>
                    <a:pt x="1232460" y="324797"/>
                  </a:lnTo>
                  <a:lnTo>
                    <a:pt x="1209218" y="294049"/>
                  </a:lnTo>
                  <a:lnTo>
                    <a:pt x="1183543" y="262391"/>
                  </a:lnTo>
                  <a:lnTo>
                    <a:pt x="1155463" y="230594"/>
                  </a:lnTo>
                  <a:lnTo>
                    <a:pt x="1124462" y="200587"/>
                  </a:lnTo>
                  <a:lnTo>
                    <a:pt x="1092163" y="173492"/>
                  </a:lnTo>
                  <a:lnTo>
                    <a:pt x="1059287" y="147427"/>
                  </a:lnTo>
                  <a:lnTo>
                    <a:pt x="1026154" y="119968"/>
                  </a:lnTo>
                  <a:lnTo>
                    <a:pt x="990791" y="96122"/>
                  </a:lnTo>
                  <a:lnTo>
                    <a:pt x="972471" y="85318"/>
                  </a:lnTo>
                  <a:lnTo>
                    <a:pt x="953908" y="75734"/>
                  </a:lnTo>
                  <a:lnTo>
                    <a:pt x="935182" y="66964"/>
                  </a:lnTo>
                  <a:lnTo>
                    <a:pt x="916348" y="58735"/>
                  </a:lnTo>
                  <a:lnTo>
                    <a:pt x="897443" y="50869"/>
                  </a:lnTo>
                  <a:lnTo>
                    <a:pt x="878489" y="43243"/>
                  </a:lnTo>
                  <a:lnTo>
                    <a:pt x="859503" y="35778"/>
                  </a:lnTo>
                  <a:lnTo>
                    <a:pt x="839702" y="29214"/>
                  </a:lnTo>
                  <a:lnTo>
                    <a:pt x="819357" y="23250"/>
                  </a:lnTo>
                  <a:lnTo>
                    <a:pt x="798651" y="17687"/>
                  </a:lnTo>
                  <a:lnTo>
                    <a:pt x="778496" y="13184"/>
                  </a:lnTo>
                  <a:lnTo>
                    <a:pt x="758710" y="9389"/>
                  </a:lnTo>
                  <a:lnTo>
                    <a:pt x="739169" y="6065"/>
                  </a:lnTo>
                  <a:lnTo>
                    <a:pt x="719792" y="3848"/>
                  </a:lnTo>
                  <a:lnTo>
                    <a:pt x="700524" y="2371"/>
                  </a:lnTo>
                  <a:lnTo>
                    <a:pt x="681328" y="1386"/>
                  </a:lnTo>
                  <a:lnTo>
                    <a:pt x="662181" y="730"/>
                  </a:lnTo>
                  <a:lnTo>
                    <a:pt x="643067" y="292"/>
                  </a:lnTo>
                  <a:lnTo>
                    <a:pt x="623973" y="0"/>
                  </a:lnTo>
                  <a:lnTo>
                    <a:pt x="604101" y="599"/>
                  </a:lnTo>
                  <a:lnTo>
                    <a:pt x="583709" y="1793"/>
                  </a:lnTo>
                  <a:lnTo>
                    <a:pt x="562970" y="3382"/>
                  </a:lnTo>
                  <a:lnTo>
                    <a:pt x="542795" y="5235"/>
                  </a:lnTo>
                  <a:lnTo>
                    <a:pt x="522994" y="7264"/>
                  </a:lnTo>
                  <a:lnTo>
                    <a:pt x="503444" y="9411"/>
                  </a:lnTo>
                  <a:lnTo>
                    <a:pt x="484061" y="13223"/>
                  </a:lnTo>
                  <a:lnTo>
                    <a:pt x="464788" y="18146"/>
                  </a:lnTo>
                  <a:lnTo>
                    <a:pt x="445590" y="23809"/>
                  </a:lnTo>
                  <a:lnTo>
                    <a:pt x="426441" y="29966"/>
                  </a:lnTo>
                  <a:lnTo>
                    <a:pt x="407325" y="36451"/>
                  </a:lnTo>
                  <a:lnTo>
                    <a:pt x="388231" y="43156"/>
                  </a:lnTo>
                  <a:lnTo>
                    <a:pt x="369946" y="50008"/>
                  </a:lnTo>
                  <a:lnTo>
                    <a:pt x="334812" y="63970"/>
                  </a:lnTo>
                  <a:lnTo>
                    <a:pt x="300676" y="80230"/>
                  </a:lnTo>
                  <a:lnTo>
                    <a:pt x="267777" y="98833"/>
                  </a:lnTo>
                  <a:lnTo>
                    <a:pt x="237281" y="120331"/>
                  </a:lnTo>
                  <a:lnTo>
                    <a:pt x="209968" y="143115"/>
                  </a:lnTo>
                  <a:lnTo>
                    <a:pt x="184600" y="166470"/>
                  </a:lnTo>
                  <a:lnTo>
                    <a:pt x="160097" y="190079"/>
                  </a:lnTo>
                  <a:lnTo>
                    <a:pt x="127781" y="225683"/>
                  </a:lnTo>
                  <a:lnTo>
                    <a:pt x="107856" y="251586"/>
                  </a:lnTo>
                  <a:lnTo>
                    <a:pt x="90005" y="278179"/>
                  </a:lnTo>
                  <a:lnTo>
                    <a:pt x="76779" y="303227"/>
                  </a:lnTo>
                  <a:lnTo>
                    <a:pt x="63493" y="327589"/>
                  </a:lnTo>
                  <a:lnTo>
                    <a:pt x="51238" y="351646"/>
                  </a:lnTo>
                  <a:lnTo>
                    <a:pt x="43145" y="375567"/>
                  </a:lnTo>
                  <a:lnTo>
                    <a:pt x="39019" y="401545"/>
                  </a:lnTo>
                  <a:lnTo>
                    <a:pt x="37919" y="415139"/>
                  </a:lnTo>
                  <a:lnTo>
                    <a:pt x="45163" y="440828"/>
                  </a:lnTo>
                  <a:lnTo>
                    <a:pt x="57379" y="465474"/>
                  </a:lnTo>
                  <a:lnTo>
                    <a:pt x="68099" y="489658"/>
                  </a:lnTo>
                  <a:lnTo>
                    <a:pt x="78156" y="513635"/>
                  </a:lnTo>
                  <a:lnTo>
                    <a:pt x="88711" y="537520"/>
                  </a:lnTo>
                  <a:lnTo>
                    <a:pt x="108834" y="572487"/>
                  </a:lnTo>
                  <a:lnTo>
                    <a:pt x="135346" y="603308"/>
                  </a:lnTo>
                  <a:lnTo>
                    <a:pt x="167984" y="632549"/>
                  </a:lnTo>
                  <a:lnTo>
                    <a:pt x="202790" y="661321"/>
                  </a:lnTo>
                  <a:lnTo>
                    <a:pt x="226389" y="680417"/>
                  </a:lnTo>
                  <a:lnTo>
                    <a:pt x="254340" y="697371"/>
                  </a:lnTo>
                  <a:lnTo>
                    <a:pt x="284490" y="712843"/>
                  </a:lnTo>
                  <a:lnTo>
                    <a:pt x="313765" y="727657"/>
                  </a:lnTo>
                  <a:lnTo>
                    <a:pt x="340534" y="742179"/>
                  </a:lnTo>
                  <a:lnTo>
                    <a:pt x="371568" y="759509"/>
                  </a:lnTo>
                  <a:lnTo>
                    <a:pt x="392906" y="77094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2" name="SMARTInkShape-1932"/>
            <p:cNvSpPr/>
            <p:nvPr/>
          </p:nvSpPr>
          <p:spPr>
            <a:xfrm>
              <a:off x="1364874" y="3529013"/>
              <a:ext cx="178177" cy="128588"/>
            </a:xfrm>
            <a:custGeom>
              <a:avLst/>
              <a:gdLst/>
              <a:ahLst/>
              <a:cxnLst/>
              <a:rect l="0" t="0" r="0" b="0"/>
              <a:pathLst>
                <a:path w="178177" h="128588">
                  <a:moveTo>
                    <a:pt x="49589" y="0"/>
                  </a:moveTo>
                  <a:lnTo>
                    <a:pt x="45796" y="3792"/>
                  </a:lnTo>
                  <a:lnTo>
                    <a:pt x="41818" y="5654"/>
                  </a:lnTo>
                  <a:lnTo>
                    <a:pt x="39645" y="6150"/>
                  </a:lnTo>
                  <a:lnTo>
                    <a:pt x="38197" y="7275"/>
                  </a:lnTo>
                  <a:lnTo>
                    <a:pt x="11462" y="41900"/>
                  </a:lnTo>
                  <a:lnTo>
                    <a:pt x="1695" y="56709"/>
                  </a:lnTo>
                  <a:lnTo>
                    <a:pt x="0" y="70380"/>
                  </a:lnTo>
                  <a:lnTo>
                    <a:pt x="1884" y="77053"/>
                  </a:lnTo>
                  <a:lnTo>
                    <a:pt x="3498" y="79943"/>
                  </a:lnTo>
                  <a:lnTo>
                    <a:pt x="5368" y="81870"/>
                  </a:lnTo>
                  <a:lnTo>
                    <a:pt x="21073" y="91153"/>
                  </a:lnTo>
                  <a:lnTo>
                    <a:pt x="34343" y="92530"/>
                  </a:lnTo>
                  <a:lnTo>
                    <a:pt x="57160" y="87098"/>
                  </a:lnTo>
                  <a:lnTo>
                    <a:pt x="92426" y="73730"/>
                  </a:lnTo>
                  <a:lnTo>
                    <a:pt x="108407" y="65854"/>
                  </a:lnTo>
                  <a:lnTo>
                    <a:pt x="142416" y="41185"/>
                  </a:lnTo>
                  <a:lnTo>
                    <a:pt x="165849" y="19369"/>
                  </a:lnTo>
                  <a:lnTo>
                    <a:pt x="168729" y="14429"/>
                  </a:lnTo>
                  <a:lnTo>
                    <a:pt x="170729" y="7309"/>
                  </a:lnTo>
                  <a:lnTo>
                    <a:pt x="171020" y="331"/>
                  </a:lnTo>
                  <a:lnTo>
                    <a:pt x="165327" y="4974"/>
                  </a:lnTo>
                  <a:lnTo>
                    <a:pt x="158847" y="7294"/>
                  </a:lnTo>
                  <a:lnTo>
                    <a:pt x="132778" y="27053"/>
                  </a:lnTo>
                  <a:lnTo>
                    <a:pt x="117253" y="46968"/>
                  </a:lnTo>
                  <a:lnTo>
                    <a:pt x="115380" y="52095"/>
                  </a:lnTo>
                  <a:lnTo>
                    <a:pt x="114014" y="76592"/>
                  </a:lnTo>
                  <a:lnTo>
                    <a:pt x="116057" y="83782"/>
                  </a:lnTo>
                  <a:lnTo>
                    <a:pt x="126869" y="102285"/>
                  </a:lnTo>
                  <a:lnTo>
                    <a:pt x="147676" y="116353"/>
                  </a:lnTo>
                  <a:lnTo>
                    <a:pt x="178176" y="12858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3" name="SMARTInkShape-1933"/>
            <p:cNvSpPr/>
            <p:nvPr/>
          </p:nvSpPr>
          <p:spPr>
            <a:xfrm>
              <a:off x="1021556" y="3493412"/>
              <a:ext cx="307183" cy="142758"/>
            </a:xfrm>
            <a:custGeom>
              <a:avLst/>
              <a:gdLst/>
              <a:ahLst/>
              <a:cxnLst/>
              <a:rect l="0" t="0" r="0" b="0"/>
              <a:pathLst>
                <a:path w="307183" h="142758">
                  <a:moveTo>
                    <a:pt x="0" y="49888"/>
                  </a:moveTo>
                  <a:lnTo>
                    <a:pt x="3793" y="46096"/>
                  </a:lnTo>
                  <a:lnTo>
                    <a:pt x="7771" y="44234"/>
                  </a:lnTo>
                  <a:lnTo>
                    <a:pt x="37028" y="42875"/>
                  </a:lnTo>
                  <a:lnTo>
                    <a:pt x="72404" y="42761"/>
                  </a:lnTo>
                  <a:lnTo>
                    <a:pt x="105701" y="40631"/>
                  </a:lnTo>
                  <a:lnTo>
                    <a:pt x="139236" y="32802"/>
                  </a:lnTo>
                  <a:lnTo>
                    <a:pt x="170731" y="27728"/>
                  </a:lnTo>
                  <a:lnTo>
                    <a:pt x="202049" y="14775"/>
                  </a:lnTo>
                  <a:lnTo>
                    <a:pt x="203756" y="12986"/>
                  </a:lnTo>
                  <a:lnTo>
                    <a:pt x="205652" y="8880"/>
                  </a:lnTo>
                  <a:lnTo>
                    <a:pt x="206969" y="1224"/>
                  </a:lnTo>
                  <a:lnTo>
                    <a:pt x="206242" y="776"/>
                  </a:lnTo>
                  <a:lnTo>
                    <a:pt x="197208" y="0"/>
                  </a:lnTo>
                  <a:lnTo>
                    <a:pt x="192688" y="2051"/>
                  </a:lnTo>
                  <a:lnTo>
                    <a:pt x="188033" y="4814"/>
                  </a:lnTo>
                  <a:lnTo>
                    <a:pt x="183318" y="6043"/>
                  </a:lnTo>
                  <a:lnTo>
                    <a:pt x="162915" y="23033"/>
                  </a:lnTo>
                  <a:lnTo>
                    <a:pt x="155075" y="34434"/>
                  </a:lnTo>
                  <a:lnTo>
                    <a:pt x="151517" y="47866"/>
                  </a:lnTo>
                  <a:lnTo>
                    <a:pt x="151109" y="71537"/>
                  </a:lnTo>
                  <a:lnTo>
                    <a:pt x="158114" y="101292"/>
                  </a:lnTo>
                  <a:lnTo>
                    <a:pt x="176965" y="119912"/>
                  </a:lnTo>
                  <a:lnTo>
                    <a:pt x="183955" y="124666"/>
                  </a:lnTo>
                  <a:lnTo>
                    <a:pt x="207640" y="133789"/>
                  </a:lnTo>
                  <a:lnTo>
                    <a:pt x="212245" y="134398"/>
                  </a:lnTo>
                  <a:lnTo>
                    <a:pt x="219479" y="132956"/>
                  </a:lnTo>
                  <a:lnTo>
                    <a:pt x="234383" y="125563"/>
                  </a:lnTo>
                  <a:lnTo>
                    <a:pt x="241225" y="118976"/>
                  </a:lnTo>
                  <a:lnTo>
                    <a:pt x="246117" y="111550"/>
                  </a:lnTo>
                  <a:lnTo>
                    <a:pt x="251375" y="100315"/>
                  </a:lnTo>
                  <a:lnTo>
                    <a:pt x="253308" y="97794"/>
                  </a:lnTo>
                  <a:lnTo>
                    <a:pt x="255457" y="90758"/>
                  </a:lnTo>
                  <a:lnTo>
                    <a:pt x="257205" y="83134"/>
                  </a:lnTo>
                  <a:lnTo>
                    <a:pt x="262679" y="71772"/>
                  </a:lnTo>
                  <a:lnTo>
                    <a:pt x="264384" y="66758"/>
                  </a:lnTo>
                  <a:lnTo>
                    <a:pt x="267787" y="61884"/>
                  </a:lnTo>
                  <a:lnTo>
                    <a:pt x="271946" y="59188"/>
                  </a:lnTo>
                  <a:lnTo>
                    <a:pt x="278523" y="57316"/>
                  </a:lnTo>
                  <a:lnTo>
                    <a:pt x="282009" y="57158"/>
                  </a:lnTo>
                  <a:lnTo>
                    <a:pt x="283256" y="57910"/>
                  </a:lnTo>
                  <a:lnTo>
                    <a:pt x="284087" y="59204"/>
                  </a:lnTo>
                  <a:lnTo>
                    <a:pt x="284642" y="60861"/>
                  </a:lnTo>
                  <a:lnTo>
                    <a:pt x="291258" y="71510"/>
                  </a:lnTo>
                  <a:lnTo>
                    <a:pt x="294867" y="91278"/>
                  </a:lnTo>
                  <a:lnTo>
                    <a:pt x="297740" y="97652"/>
                  </a:lnTo>
                  <a:lnTo>
                    <a:pt x="304887" y="130784"/>
                  </a:lnTo>
                  <a:lnTo>
                    <a:pt x="307182" y="14275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4" name="SMARTInkShape-1934"/>
            <p:cNvSpPr/>
            <p:nvPr/>
          </p:nvSpPr>
          <p:spPr>
            <a:xfrm>
              <a:off x="1114512" y="3471863"/>
              <a:ext cx="49920" cy="178594"/>
            </a:xfrm>
            <a:custGeom>
              <a:avLst/>
              <a:gdLst/>
              <a:ahLst/>
              <a:cxnLst/>
              <a:rect l="0" t="0" r="0" b="0"/>
              <a:pathLst>
                <a:path w="49920" h="178594">
                  <a:moveTo>
                    <a:pt x="7057" y="0"/>
                  </a:moveTo>
                  <a:lnTo>
                    <a:pt x="7057" y="3792"/>
                  </a:lnTo>
                  <a:lnTo>
                    <a:pt x="6263" y="4909"/>
                  </a:lnTo>
                  <a:lnTo>
                    <a:pt x="4940" y="5654"/>
                  </a:lnTo>
                  <a:lnTo>
                    <a:pt x="3264" y="6150"/>
                  </a:lnTo>
                  <a:lnTo>
                    <a:pt x="2147" y="7275"/>
                  </a:lnTo>
                  <a:lnTo>
                    <a:pt x="906" y="10641"/>
                  </a:lnTo>
                  <a:lnTo>
                    <a:pt x="0" y="33853"/>
                  </a:lnTo>
                  <a:lnTo>
                    <a:pt x="5579" y="64988"/>
                  </a:lnTo>
                  <a:lnTo>
                    <a:pt x="8736" y="83814"/>
                  </a:lnTo>
                  <a:lnTo>
                    <a:pt x="19184" y="114195"/>
                  </a:lnTo>
                  <a:lnTo>
                    <a:pt x="26415" y="135240"/>
                  </a:lnTo>
                  <a:lnTo>
                    <a:pt x="28360" y="144244"/>
                  </a:lnTo>
                  <a:lnTo>
                    <a:pt x="42907" y="169761"/>
                  </a:lnTo>
                  <a:lnTo>
                    <a:pt x="49919" y="17859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5" name="SMARTInkShape-1935"/>
            <p:cNvSpPr/>
            <p:nvPr/>
          </p:nvSpPr>
          <p:spPr>
            <a:xfrm>
              <a:off x="735806" y="3489455"/>
              <a:ext cx="307183" cy="161002"/>
            </a:xfrm>
            <a:custGeom>
              <a:avLst/>
              <a:gdLst/>
              <a:ahLst/>
              <a:cxnLst/>
              <a:rect l="0" t="0" r="0" b="0"/>
              <a:pathLst>
                <a:path w="307183" h="161002">
                  <a:moveTo>
                    <a:pt x="0" y="60989"/>
                  </a:moveTo>
                  <a:lnTo>
                    <a:pt x="32112" y="60195"/>
                  </a:lnTo>
                  <a:lnTo>
                    <a:pt x="66045" y="53713"/>
                  </a:lnTo>
                  <a:lnTo>
                    <a:pt x="100104" y="41718"/>
                  </a:lnTo>
                  <a:lnTo>
                    <a:pt x="127827" y="30912"/>
                  </a:lnTo>
                  <a:lnTo>
                    <a:pt x="130462" y="29031"/>
                  </a:lnTo>
                  <a:lnTo>
                    <a:pt x="133389" y="24825"/>
                  </a:lnTo>
                  <a:lnTo>
                    <a:pt x="135038" y="17994"/>
                  </a:lnTo>
                  <a:lnTo>
                    <a:pt x="135594" y="8575"/>
                  </a:lnTo>
                  <a:lnTo>
                    <a:pt x="134846" y="6996"/>
                  </a:lnTo>
                  <a:lnTo>
                    <a:pt x="133554" y="5944"/>
                  </a:lnTo>
                  <a:lnTo>
                    <a:pt x="131898" y="5242"/>
                  </a:lnTo>
                  <a:lnTo>
                    <a:pt x="130795" y="3981"/>
                  </a:lnTo>
                  <a:lnTo>
                    <a:pt x="129569" y="462"/>
                  </a:lnTo>
                  <a:lnTo>
                    <a:pt x="128448" y="0"/>
                  </a:lnTo>
                  <a:lnTo>
                    <a:pt x="126907" y="486"/>
                  </a:lnTo>
                  <a:lnTo>
                    <a:pt x="123078" y="2349"/>
                  </a:lnTo>
                  <a:lnTo>
                    <a:pt x="94803" y="13723"/>
                  </a:lnTo>
                  <a:lnTo>
                    <a:pt x="87643" y="20403"/>
                  </a:lnTo>
                  <a:lnTo>
                    <a:pt x="76579" y="37626"/>
                  </a:lnTo>
                  <a:lnTo>
                    <a:pt x="66461" y="72356"/>
                  </a:lnTo>
                  <a:lnTo>
                    <a:pt x="66051" y="83503"/>
                  </a:lnTo>
                  <a:lnTo>
                    <a:pt x="68514" y="93750"/>
                  </a:lnTo>
                  <a:lnTo>
                    <a:pt x="78156" y="108443"/>
                  </a:lnTo>
                  <a:lnTo>
                    <a:pt x="95637" y="121927"/>
                  </a:lnTo>
                  <a:lnTo>
                    <a:pt x="110446" y="128963"/>
                  </a:lnTo>
                  <a:lnTo>
                    <a:pt x="143308" y="131970"/>
                  </a:lnTo>
                  <a:lnTo>
                    <a:pt x="170742" y="131542"/>
                  </a:lnTo>
                  <a:lnTo>
                    <a:pt x="202135" y="120233"/>
                  </a:lnTo>
                  <a:lnTo>
                    <a:pt x="222391" y="108576"/>
                  </a:lnTo>
                  <a:lnTo>
                    <a:pt x="248609" y="76775"/>
                  </a:lnTo>
                  <a:lnTo>
                    <a:pt x="249399" y="73826"/>
                  </a:lnTo>
                  <a:lnTo>
                    <a:pt x="249907" y="69257"/>
                  </a:lnTo>
                  <a:lnTo>
                    <a:pt x="250021" y="74382"/>
                  </a:lnTo>
                  <a:lnTo>
                    <a:pt x="253821" y="78804"/>
                  </a:lnTo>
                  <a:lnTo>
                    <a:pt x="255684" y="85046"/>
                  </a:lnTo>
                  <a:lnTo>
                    <a:pt x="257306" y="92319"/>
                  </a:lnTo>
                  <a:lnTo>
                    <a:pt x="276291" y="127890"/>
                  </a:lnTo>
                  <a:lnTo>
                    <a:pt x="288140" y="147714"/>
                  </a:lnTo>
                  <a:lnTo>
                    <a:pt x="295278" y="155829"/>
                  </a:lnTo>
                  <a:lnTo>
                    <a:pt x="300039" y="158703"/>
                  </a:lnTo>
                  <a:lnTo>
                    <a:pt x="307182" y="16100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6" name="SMARTInkShape-1936"/>
            <p:cNvSpPr/>
            <p:nvPr/>
          </p:nvSpPr>
          <p:spPr>
            <a:xfrm>
              <a:off x="678819" y="3466174"/>
              <a:ext cx="92276" cy="155708"/>
            </a:xfrm>
            <a:custGeom>
              <a:avLst/>
              <a:gdLst/>
              <a:ahLst/>
              <a:cxnLst/>
              <a:rect l="0" t="0" r="0" b="0"/>
              <a:pathLst>
                <a:path w="92276" h="155708">
                  <a:moveTo>
                    <a:pt x="85562" y="5689"/>
                  </a:moveTo>
                  <a:lnTo>
                    <a:pt x="81770" y="5689"/>
                  </a:lnTo>
                  <a:lnTo>
                    <a:pt x="77791" y="3572"/>
                  </a:lnTo>
                  <a:lnTo>
                    <a:pt x="75619" y="1896"/>
                  </a:lnTo>
                  <a:lnTo>
                    <a:pt x="68972" y="34"/>
                  </a:lnTo>
                  <a:lnTo>
                    <a:pt x="59933" y="0"/>
                  </a:lnTo>
                  <a:lnTo>
                    <a:pt x="26603" y="5878"/>
                  </a:lnTo>
                  <a:lnTo>
                    <a:pt x="12707" y="11213"/>
                  </a:lnTo>
                  <a:lnTo>
                    <a:pt x="6086" y="15552"/>
                  </a:lnTo>
                  <a:lnTo>
                    <a:pt x="2615" y="20126"/>
                  </a:lnTo>
                  <a:lnTo>
                    <a:pt x="660" y="27164"/>
                  </a:lnTo>
                  <a:lnTo>
                    <a:pt x="0" y="36653"/>
                  </a:lnTo>
                  <a:lnTo>
                    <a:pt x="1533" y="39032"/>
                  </a:lnTo>
                  <a:lnTo>
                    <a:pt x="32417" y="65367"/>
                  </a:lnTo>
                  <a:lnTo>
                    <a:pt x="65129" y="86602"/>
                  </a:lnTo>
                  <a:lnTo>
                    <a:pt x="74922" y="96250"/>
                  </a:lnTo>
                  <a:lnTo>
                    <a:pt x="90524" y="119505"/>
                  </a:lnTo>
                  <a:lnTo>
                    <a:pt x="92275" y="129418"/>
                  </a:lnTo>
                  <a:lnTo>
                    <a:pt x="90398" y="134234"/>
                  </a:lnTo>
                  <a:lnTo>
                    <a:pt x="82725" y="143793"/>
                  </a:lnTo>
                  <a:lnTo>
                    <a:pt x="76099" y="146443"/>
                  </a:lnTo>
                  <a:lnTo>
                    <a:pt x="41816" y="154962"/>
                  </a:lnTo>
                  <a:lnTo>
                    <a:pt x="35556" y="15570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7" name="SMARTInkShape-1937"/>
            <p:cNvSpPr/>
            <p:nvPr/>
          </p:nvSpPr>
          <p:spPr>
            <a:xfrm>
              <a:off x="507206" y="3407569"/>
              <a:ext cx="42864" cy="192882"/>
            </a:xfrm>
            <a:custGeom>
              <a:avLst/>
              <a:gdLst/>
              <a:ahLst/>
              <a:cxnLst/>
              <a:rect l="0" t="0" r="0" b="0"/>
              <a:pathLst>
                <a:path w="42864" h="192882">
                  <a:moveTo>
                    <a:pt x="0" y="0"/>
                  </a:moveTo>
                  <a:lnTo>
                    <a:pt x="0" y="6151"/>
                  </a:lnTo>
                  <a:lnTo>
                    <a:pt x="3793" y="10642"/>
                  </a:lnTo>
                  <a:lnTo>
                    <a:pt x="21210" y="20064"/>
                  </a:lnTo>
                  <a:lnTo>
                    <a:pt x="25302" y="27703"/>
                  </a:lnTo>
                  <a:lnTo>
                    <a:pt x="32080" y="58693"/>
                  </a:lnTo>
                  <a:lnTo>
                    <a:pt x="35240" y="93072"/>
                  </a:lnTo>
                  <a:lnTo>
                    <a:pt x="37694" y="112243"/>
                  </a:lnTo>
                  <a:lnTo>
                    <a:pt x="41331" y="130095"/>
                  </a:lnTo>
                  <a:lnTo>
                    <a:pt x="42728" y="163811"/>
                  </a:lnTo>
                  <a:lnTo>
                    <a:pt x="42863" y="19288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74" name="SMARTInkShape-Group237"/>
          <p:cNvGrpSpPr/>
          <p:nvPr/>
        </p:nvGrpSpPr>
        <p:grpSpPr>
          <a:xfrm>
            <a:off x="1714500" y="2602200"/>
            <a:ext cx="560060" cy="410919"/>
            <a:chOff x="1714500" y="2602200"/>
            <a:chExt cx="560060" cy="410919"/>
          </a:xfrm>
        </p:grpSpPr>
        <p:sp>
          <p:nvSpPr>
            <p:cNvPr id="369" name="SMARTInkShape-1938"/>
            <p:cNvSpPr/>
            <p:nvPr/>
          </p:nvSpPr>
          <p:spPr>
            <a:xfrm>
              <a:off x="1714500" y="2602200"/>
              <a:ext cx="560060" cy="410919"/>
            </a:xfrm>
            <a:custGeom>
              <a:avLst/>
              <a:gdLst/>
              <a:ahLst/>
              <a:cxnLst/>
              <a:rect l="0" t="0" r="0" b="0"/>
              <a:pathLst>
                <a:path w="560060" h="410919">
                  <a:moveTo>
                    <a:pt x="0" y="319594"/>
                  </a:moveTo>
                  <a:lnTo>
                    <a:pt x="0" y="323386"/>
                  </a:lnTo>
                  <a:lnTo>
                    <a:pt x="2117" y="327365"/>
                  </a:lnTo>
                  <a:lnTo>
                    <a:pt x="25629" y="351515"/>
                  </a:lnTo>
                  <a:lnTo>
                    <a:pt x="50835" y="367674"/>
                  </a:lnTo>
                  <a:lnTo>
                    <a:pt x="86330" y="382537"/>
                  </a:lnTo>
                  <a:lnTo>
                    <a:pt x="116155" y="392307"/>
                  </a:lnTo>
                  <a:lnTo>
                    <a:pt x="148893" y="400229"/>
                  </a:lnTo>
                  <a:lnTo>
                    <a:pt x="183728" y="403811"/>
                  </a:lnTo>
                  <a:lnTo>
                    <a:pt x="219185" y="408664"/>
                  </a:lnTo>
                  <a:lnTo>
                    <a:pt x="245053" y="410775"/>
                  </a:lnTo>
                  <a:lnTo>
                    <a:pt x="271631" y="410918"/>
                  </a:lnTo>
                  <a:lnTo>
                    <a:pt x="296673" y="408337"/>
                  </a:lnTo>
                  <a:lnTo>
                    <a:pt x="321032" y="406660"/>
                  </a:lnTo>
                  <a:lnTo>
                    <a:pt x="345087" y="405121"/>
                  </a:lnTo>
                  <a:lnTo>
                    <a:pt x="369007" y="401791"/>
                  </a:lnTo>
                  <a:lnTo>
                    <a:pt x="394985" y="395549"/>
                  </a:lnTo>
                  <a:lnTo>
                    <a:pt x="420818" y="387483"/>
                  </a:lnTo>
                  <a:lnTo>
                    <a:pt x="453211" y="373223"/>
                  </a:lnTo>
                  <a:lnTo>
                    <a:pt x="482917" y="355063"/>
                  </a:lnTo>
                  <a:lnTo>
                    <a:pt x="510240" y="337688"/>
                  </a:lnTo>
                  <a:lnTo>
                    <a:pt x="534499" y="306293"/>
                  </a:lnTo>
                  <a:lnTo>
                    <a:pt x="547572" y="282051"/>
                  </a:lnTo>
                  <a:lnTo>
                    <a:pt x="556473" y="254760"/>
                  </a:lnTo>
                  <a:lnTo>
                    <a:pt x="560059" y="236010"/>
                  </a:lnTo>
                  <a:lnTo>
                    <a:pt x="558409" y="207604"/>
                  </a:lnTo>
                  <a:lnTo>
                    <a:pt x="555979" y="178285"/>
                  </a:lnTo>
                  <a:lnTo>
                    <a:pt x="545911" y="145609"/>
                  </a:lnTo>
                  <a:lnTo>
                    <a:pt x="532080" y="116260"/>
                  </a:lnTo>
                  <a:lnTo>
                    <a:pt x="504359" y="82491"/>
                  </a:lnTo>
                  <a:lnTo>
                    <a:pt x="477788" y="56989"/>
                  </a:lnTo>
                  <a:lnTo>
                    <a:pt x="447690" y="36468"/>
                  </a:lnTo>
                  <a:lnTo>
                    <a:pt x="413636" y="20334"/>
                  </a:lnTo>
                  <a:lnTo>
                    <a:pt x="378411" y="7616"/>
                  </a:lnTo>
                  <a:lnTo>
                    <a:pt x="353920" y="2343"/>
                  </a:lnTo>
                  <a:lnTo>
                    <a:pt x="327160" y="0"/>
                  </a:lnTo>
                  <a:lnTo>
                    <a:pt x="299392" y="1075"/>
                  </a:lnTo>
                  <a:lnTo>
                    <a:pt x="271176" y="4198"/>
                  </a:lnTo>
                  <a:lnTo>
                    <a:pt x="242760" y="8233"/>
                  </a:lnTo>
                  <a:lnTo>
                    <a:pt x="214256" y="14788"/>
                  </a:lnTo>
                  <a:lnTo>
                    <a:pt x="185712" y="23787"/>
                  </a:lnTo>
                  <a:lnTo>
                    <a:pt x="157151" y="35724"/>
                  </a:lnTo>
                  <a:lnTo>
                    <a:pt x="130699" y="51084"/>
                  </a:lnTo>
                  <a:lnTo>
                    <a:pt x="97728" y="75464"/>
                  </a:lnTo>
                  <a:lnTo>
                    <a:pt x="65254" y="108828"/>
                  </a:lnTo>
                  <a:lnTo>
                    <a:pt x="46939" y="136583"/>
                  </a:lnTo>
                  <a:lnTo>
                    <a:pt x="39043" y="164915"/>
                  </a:lnTo>
                  <a:lnTo>
                    <a:pt x="36704" y="193418"/>
                  </a:lnTo>
                  <a:lnTo>
                    <a:pt x="36011" y="221971"/>
                  </a:lnTo>
                  <a:lnTo>
                    <a:pt x="35719" y="2553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0" name="SMARTInkShape-1939"/>
            <p:cNvSpPr/>
            <p:nvPr/>
          </p:nvSpPr>
          <p:spPr>
            <a:xfrm>
              <a:off x="2114550" y="2721769"/>
              <a:ext cx="42864" cy="221457"/>
            </a:xfrm>
            <a:custGeom>
              <a:avLst/>
              <a:gdLst/>
              <a:ahLst/>
              <a:cxnLst/>
              <a:rect l="0" t="0" r="0" b="0"/>
              <a:pathLst>
                <a:path w="42864" h="221457">
                  <a:moveTo>
                    <a:pt x="42863" y="0"/>
                  </a:moveTo>
                  <a:lnTo>
                    <a:pt x="39070" y="3792"/>
                  </a:lnTo>
                  <a:lnTo>
                    <a:pt x="37208" y="7771"/>
                  </a:lnTo>
                  <a:lnTo>
                    <a:pt x="29655" y="37584"/>
                  </a:lnTo>
                  <a:lnTo>
                    <a:pt x="20946" y="71683"/>
                  </a:lnTo>
                  <a:lnTo>
                    <a:pt x="11811" y="103853"/>
                  </a:lnTo>
                  <a:lnTo>
                    <a:pt x="3156" y="135872"/>
                  </a:lnTo>
                  <a:lnTo>
                    <a:pt x="623" y="169832"/>
                  </a:lnTo>
                  <a:lnTo>
                    <a:pt x="82" y="205368"/>
                  </a:lnTo>
                  <a:lnTo>
                    <a:pt x="0" y="2214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1" name="SMARTInkShape-1940"/>
            <p:cNvSpPr/>
            <p:nvPr/>
          </p:nvSpPr>
          <p:spPr>
            <a:xfrm>
              <a:off x="2043113" y="2878931"/>
              <a:ext cx="107157" cy="21433"/>
            </a:xfrm>
            <a:custGeom>
              <a:avLst/>
              <a:gdLst/>
              <a:ahLst/>
              <a:cxnLst/>
              <a:rect l="0" t="0" r="0" b="0"/>
              <a:pathLst>
                <a:path w="107157" h="21433">
                  <a:moveTo>
                    <a:pt x="0" y="21432"/>
                  </a:moveTo>
                  <a:lnTo>
                    <a:pt x="3792" y="17639"/>
                  </a:lnTo>
                  <a:lnTo>
                    <a:pt x="7770" y="15777"/>
                  </a:lnTo>
                  <a:lnTo>
                    <a:pt x="9942" y="15281"/>
                  </a:lnTo>
                  <a:lnTo>
                    <a:pt x="21513" y="9574"/>
                  </a:lnTo>
                  <a:lnTo>
                    <a:pt x="53211" y="7464"/>
                  </a:lnTo>
                  <a:lnTo>
                    <a:pt x="82609" y="1532"/>
                  </a:lnTo>
                  <a:lnTo>
                    <a:pt x="107156"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2" name="SMARTInkShape-1941"/>
            <p:cNvSpPr/>
            <p:nvPr/>
          </p:nvSpPr>
          <p:spPr>
            <a:xfrm>
              <a:off x="2021681" y="2686050"/>
              <a:ext cx="42864" cy="250032"/>
            </a:xfrm>
            <a:custGeom>
              <a:avLst/>
              <a:gdLst/>
              <a:ahLst/>
              <a:cxnLst/>
              <a:rect l="0" t="0" r="0" b="0"/>
              <a:pathLst>
                <a:path w="42864" h="250032">
                  <a:moveTo>
                    <a:pt x="42863" y="0"/>
                  </a:moveTo>
                  <a:lnTo>
                    <a:pt x="42863" y="30528"/>
                  </a:lnTo>
                  <a:lnTo>
                    <a:pt x="42863" y="64551"/>
                  </a:lnTo>
                  <a:lnTo>
                    <a:pt x="40746" y="85801"/>
                  </a:lnTo>
                  <a:lnTo>
                    <a:pt x="32920" y="114315"/>
                  </a:lnTo>
                  <a:lnTo>
                    <a:pt x="28640" y="147787"/>
                  </a:lnTo>
                  <a:lnTo>
                    <a:pt x="20974" y="178153"/>
                  </a:lnTo>
                  <a:lnTo>
                    <a:pt x="14375" y="213461"/>
                  </a:lnTo>
                  <a:lnTo>
                    <a:pt x="7090" y="239282"/>
                  </a:lnTo>
                  <a:lnTo>
                    <a:pt x="0" y="25003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3" name="SMARTInkShape-1942"/>
            <p:cNvSpPr/>
            <p:nvPr/>
          </p:nvSpPr>
          <p:spPr>
            <a:xfrm>
              <a:off x="1807377" y="2709020"/>
              <a:ext cx="214305" cy="248242"/>
            </a:xfrm>
            <a:custGeom>
              <a:avLst/>
              <a:gdLst/>
              <a:ahLst/>
              <a:cxnLst/>
              <a:rect l="0" t="0" r="0" b="0"/>
              <a:pathLst>
                <a:path w="214305" h="248242">
                  <a:moveTo>
                    <a:pt x="85717" y="48468"/>
                  </a:moveTo>
                  <a:lnTo>
                    <a:pt x="85717" y="52260"/>
                  </a:lnTo>
                  <a:lnTo>
                    <a:pt x="83600" y="56238"/>
                  </a:lnTo>
                  <a:lnTo>
                    <a:pt x="64230" y="91532"/>
                  </a:lnTo>
                  <a:lnTo>
                    <a:pt x="53166" y="120079"/>
                  </a:lnTo>
                  <a:lnTo>
                    <a:pt x="49349" y="136713"/>
                  </a:lnTo>
                  <a:lnTo>
                    <a:pt x="34642" y="161149"/>
                  </a:lnTo>
                  <a:lnTo>
                    <a:pt x="12253" y="196010"/>
                  </a:lnTo>
                  <a:lnTo>
                    <a:pt x="5693" y="212134"/>
                  </a:lnTo>
                  <a:lnTo>
                    <a:pt x="325" y="219462"/>
                  </a:lnTo>
                  <a:lnTo>
                    <a:pt x="0" y="199321"/>
                  </a:lnTo>
                  <a:lnTo>
                    <a:pt x="5697" y="181512"/>
                  </a:lnTo>
                  <a:lnTo>
                    <a:pt x="19918" y="147512"/>
                  </a:lnTo>
                  <a:lnTo>
                    <a:pt x="37110" y="112634"/>
                  </a:lnTo>
                  <a:lnTo>
                    <a:pt x="49869" y="77026"/>
                  </a:lnTo>
                  <a:lnTo>
                    <a:pt x="55497" y="63541"/>
                  </a:lnTo>
                  <a:lnTo>
                    <a:pt x="75525" y="32077"/>
                  </a:lnTo>
                  <a:lnTo>
                    <a:pt x="83468" y="14920"/>
                  </a:lnTo>
                  <a:lnTo>
                    <a:pt x="85511" y="8951"/>
                  </a:lnTo>
                  <a:lnTo>
                    <a:pt x="91736" y="0"/>
                  </a:lnTo>
                  <a:lnTo>
                    <a:pt x="92904" y="280"/>
                  </a:lnTo>
                  <a:lnTo>
                    <a:pt x="96320" y="2709"/>
                  </a:lnTo>
                  <a:lnTo>
                    <a:pt x="98367" y="6435"/>
                  </a:lnTo>
                  <a:lnTo>
                    <a:pt x="98912" y="8539"/>
                  </a:lnTo>
                  <a:lnTo>
                    <a:pt x="93259" y="43648"/>
                  </a:lnTo>
                  <a:lnTo>
                    <a:pt x="92939" y="70358"/>
                  </a:lnTo>
                  <a:lnTo>
                    <a:pt x="92895" y="92857"/>
                  </a:lnTo>
                  <a:lnTo>
                    <a:pt x="92876" y="118996"/>
                  </a:lnTo>
                  <a:lnTo>
                    <a:pt x="92865" y="150768"/>
                  </a:lnTo>
                  <a:lnTo>
                    <a:pt x="92861" y="183240"/>
                  </a:lnTo>
                  <a:lnTo>
                    <a:pt x="94977" y="203229"/>
                  </a:lnTo>
                  <a:lnTo>
                    <a:pt x="109653" y="238827"/>
                  </a:lnTo>
                  <a:lnTo>
                    <a:pt x="114347" y="244197"/>
                  </a:lnTo>
                  <a:lnTo>
                    <a:pt x="120035" y="247644"/>
                  </a:lnTo>
                  <a:lnTo>
                    <a:pt x="124813" y="248241"/>
                  </a:lnTo>
                  <a:lnTo>
                    <a:pt x="135048" y="244626"/>
                  </a:lnTo>
                  <a:lnTo>
                    <a:pt x="148135" y="234735"/>
                  </a:lnTo>
                  <a:lnTo>
                    <a:pt x="173721" y="202347"/>
                  </a:lnTo>
                  <a:lnTo>
                    <a:pt x="191067" y="167389"/>
                  </a:lnTo>
                  <a:lnTo>
                    <a:pt x="201687" y="147733"/>
                  </a:lnTo>
                  <a:lnTo>
                    <a:pt x="208196" y="117641"/>
                  </a:lnTo>
                  <a:lnTo>
                    <a:pt x="214304" y="9133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77" name="SMARTInkShape-Group238"/>
          <p:cNvGrpSpPr/>
          <p:nvPr/>
        </p:nvGrpSpPr>
        <p:grpSpPr>
          <a:xfrm>
            <a:off x="2017566" y="2993534"/>
            <a:ext cx="175566" cy="306880"/>
            <a:chOff x="2017566" y="2993534"/>
            <a:chExt cx="175566" cy="306880"/>
          </a:xfrm>
        </p:grpSpPr>
        <p:sp>
          <p:nvSpPr>
            <p:cNvPr id="375" name="SMARTInkShape-1943"/>
            <p:cNvSpPr/>
            <p:nvPr/>
          </p:nvSpPr>
          <p:spPr>
            <a:xfrm>
              <a:off x="2035969" y="3121819"/>
              <a:ext cx="157163" cy="28576"/>
            </a:xfrm>
            <a:custGeom>
              <a:avLst/>
              <a:gdLst/>
              <a:ahLst/>
              <a:cxnLst/>
              <a:rect l="0" t="0" r="0" b="0"/>
              <a:pathLst>
                <a:path w="157163" h="28576">
                  <a:moveTo>
                    <a:pt x="7144" y="7144"/>
                  </a:moveTo>
                  <a:lnTo>
                    <a:pt x="993" y="7144"/>
                  </a:lnTo>
                  <a:lnTo>
                    <a:pt x="662" y="6350"/>
                  </a:lnTo>
                  <a:lnTo>
                    <a:pt x="0" y="0"/>
                  </a:lnTo>
                  <a:lnTo>
                    <a:pt x="34784" y="0"/>
                  </a:lnTo>
                  <a:lnTo>
                    <a:pt x="47764" y="794"/>
                  </a:lnTo>
                  <a:lnTo>
                    <a:pt x="69388" y="6151"/>
                  </a:lnTo>
                  <a:lnTo>
                    <a:pt x="87378" y="7741"/>
                  </a:lnTo>
                  <a:lnTo>
                    <a:pt x="101515" y="12759"/>
                  </a:lnTo>
                  <a:lnTo>
                    <a:pt x="123065" y="16270"/>
                  </a:lnTo>
                  <a:lnTo>
                    <a:pt x="137021" y="20411"/>
                  </a:lnTo>
                  <a:lnTo>
                    <a:pt x="152304" y="21341"/>
                  </a:lnTo>
                  <a:lnTo>
                    <a:pt x="153923" y="22165"/>
                  </a:lnTo>
                  <a:lnTo>
                    <a:pt x="155003" y="23508"/>
                  </a:lnTo>
                  <a:lnTo>
                    <a:pt x="157162" y="285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6" name="SMARTInkShape-1944"/>
            <p:cNvSpPr/>
            <p:nvPr/>
          </p:nvSpPr>
          <p:spPr>
            <a:xfrm>
              <a:off x="2017566" y="2993534"/>
              <a:ext cx="175532" cy="306880"/>
            </a:xfrm>
            <a:custGeom>
              <a:avLst/>
              <a:gdLst/>
              <a:ahLst/>
              <a:cxnLst/>
              <a:rect l="0" t="0" r="0" b="0"/>
              <a:pathLst>
                <a:path w="175532" h="306880">
                  <a:moveTo>
                    <a:pt x="4115" y="49704"/>
                  </a:moveTo>
                  <a:lnTo>
                    <a:pt x="4115" y="42647"/>
                  </a:lnTo>
                  <a:lnTo>
                    <a:pt x="4115" y="49704"/>
                  </a:lnTo>
                  <a:lnTo>
                    <a:pt x="4115" y="42647"/>
                  </a:lnTo>
                  <a:lnTo>
                    <a:pt x="4115" y="49617"/>
                  </a:lnTo>
                  <a:lnTo>
                    <a:pt x="0" y="49686"/>
                  </a:lnTo>
                  <a:lnTo>
                    <a:pt x="3416" y="49701"/>
                  </a:lnTo>
                  <a:lnTo>
                    <a:pt x="4074" y="43222"/>
                  </a:lnTo>
                  <a:lnTo>
                    <a:pt x="4114" y="36435"/>
                  </a:lnTo>
                  <a:lnTo>
                    <a:pt x="4908" y="36095"/>
                  </a:lnTo>
                  <a:lnTo>
                    <a:pt x="7907" y="35718"/>
                  </a:lnTo>
                  <a:lnTo>
                    <a:pt x="9024" y="34823"/>
                  </a:lnTo>
                  <a:lnTo>
                    <a:pt x="11856" y="28158"/>
                  </a:lnTo>
                  <a:lnTo>
                    <a:pt x="16110" y="22771"/>
                  </a:lnTo>
                  <a:lnTo>
                    <a:pt x="17384" y="18419"/>
                  </a:lnTo>
                  <a:lnTo>
                    <a:pt x="18517" y="16941"/>
                  </a:lnTo>
                  <a:lnTo>
                    <a:pt x="21893" y="15299"/>
                  </a:lnTo>
                  <a:lnTo>
                    <a:pt x="30528" y="13450"/>
                  </a:lnTo>
                  <a:lnTo>
                    <a:pt x="37518" y="9152"/>
                  </a:lnTo>
                  <a:lnTo>
                    <a:pt x="46991" y="7298"/>
                  </a:lnTo>
                  <a:lnTo>
                    <a:pt x="52540" y="6250"/>
                  </a:lnTo>
                  <a:lnTo>
                    <a:pt x="69037" y="1227"/>
                  </a:lnTo>
                  <a:lnTo>
                    <a:pt x="83791" y="0"/>
                  </a:lnTo>
                  <a:lnTo>
                    <a:pt x="118551" y="6411"/>
                  </a:lnTo>
                  <a:lnTo>
                    <a:pt x="127207" y="7444"/>
                  </a:lnTo>
                  <a:lnTo>
                    <a:pt x="141348" y="12458"/>
                  </a:lnTo>
                  <a:lnTo>
                    <a:pt x="155401" y="13683"/>
                  </a:lnTo>
                  <a:lnTo>
                    <a:pt x="157360" y="14577"/>
                  </a:lnTo>
                  <a:lnTo>
                    <a:pt x="158666" y="15968"/>
                  </a:lnTo>
                  <a:lnTo>
                    <a:pt x="159536" y="17688"/>
                  </a:lnTo>
                  <a:lnTo>
                    <a:pt x="160911" y="18835"/>
                  </a:lnTo>
                  <a:lnTo>
                    <a:pt x="168819" y="22792"/>
                  </a:lnTo>
                  <a:lnTo>
                    <a:pt x="174233" y="27190"/>
                  </a:lnTo>
                  <a:lnTo>
                    <a:pt x="174973" y="29908"/>
                  </a:lnTo>
                  <a:lnTo>
                    <a:pt x="175531" y="45037"/>
                  </a:lnTo>
                  <a:lnTo>
                    <a:pt x="173433" y="49746"/>
                  </a:lnTo>
                  <a:lnTo>
                    <a:pt x="171763" y="52113"/>
                  </a:lnTo>
                  <a:lnTo>
                    <a:pt x="160781" y="85609"/>
                  </a:lnTo>
                  <a:lnTo>
                    <a:pt x="144580" y="118771"/>
                  </a:lnTo>
                  <a:lnTo>
                    <a:pt x="130319" y="151128"/>
                  </a:lnTo>
                  <a:lnTo>
                    <a:pt x="120532" y="179966"/>
                  </a:lnTo>
                  <a:lnTo>
                    <a:pt x="116926" y="198102"/>
                  </a:lnTo>
                  <a:lnTo>
                    <a:pt x="106114" y="230272"/>
                  </a:lnTo>
                  <a:lnTo>
                    <a:pt x="104244" y="264684"/>
                  </a:lnTo>
                  <a:lnTo>
                    <a:pt x="104129" y="299584"/>
                  </a:lnTo>
                  <a:lnTo>
                    <a:pt x="104128" y="30687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394" name="SMARTInkShape-Group239"/>
          <p:cNvGrpSpPr/>
          <p:nvPr/>
        </p:nvGrpSpPr>
        <p:grpSpPr>
          <a:xfrm>
            <a:off x="2029130" y="3314700"/>
            <a:ext cx="835515" cy="392907"/>
            <a:chOff x="2029130" y="3314700"/>
            <a:chExt cx="835515" cy="392907"/>
          </a:xfrm>
        </p:grpSpPr>
        <p:sp>
          <p:nvSpPr>
            <p:cNvPr id="378" name="SMARTInkShape-1945"/>
            <p:cNvSpPr/>
            <p:nvPr/>
          </p:nvSpPr>
          <p:spPr>
            <a:xfrm>
              <a:off x="2779017" y="3639417"/>
              <a:ext cx="78484" cy="39615"/>
            </a:xfrm>
            <a:custGeom>
              <a:avLst/>
              <a:gdLst/>
              <a:ahLst/>
              <a:cxnLst/>
              <a:rect l="0" t="0" r="0" b="0"/>
              <a:pathLst>
                <a:path w="78484" h="39615">
                  <a:moveTo>
                    <a:pt x="42764" y="32471"/>
                  </a:moveTo>
                  <a:lnTo>
                    <a:pt x="42764" y="5009"/>
                  </a:lnTo>
                  <a:lnTo>
                    <a:pt x="38972" y="433"/>
                  </a:lnTo>
                  <a:lnTo>
                    <a:pt x="37061" y="0"/>
                  </a:lnTo>
                  <a:lnTo>
                    <a:pt x="34993" y="505"/>
                  </a:lnTo>
                  <a:lnTo>
                    <a:pt x="30579" y="2388"/>
                  </a:lnTo>
                  <a:lnTo>
                    <a:pt x="23632" y="4243"/>
                  </a:lnTo>
                  <a:lnTo>
                    <a:pt x="3670" y="21589"/>
                  </a:lnTo>
                  <a:lnTo>
                    <a:pt x="1577" y="25782"/>
                  </a:lnTo>
                  <a:lnTo>
                    <a:pt x="0" y="35871"/>
                  </a:lnTo>
                  <a:lnTo>
                    <a:pt x="761" y="37119"/>
                  </a:lnTo>
                  <a:lnTo>
                    <a:pt x="2062" y="37951"/>
                  </a:lnTo>
                  <a:lnTo>
                    <a:pt x="6061" y="39286"/>
                  </a:lnTo>
                  <a:lnTo>
                    <a:pt x="14687" y="33917"/>
                  </a:lnTo>
                  <a:lnTo>
                    <a:pt x="16902" y="33435"/>
                  </a:lnTo>
                  <a:lnTo>
                    <a:pt x="23812" y="28964"/>
                  </a:lnTo>
                  <a:lnTo>
                    <a:pt x="41356" y="12421"/>
                  </a:lnTo>
                  <a:lnTo>
                    <a:pt x="42138" y="9537"/>
                  </a:lnTo>
                  <a:lnTo>
                    <a:pt x="42347" y="7657"/>
                  </a:lnTo>
                  <a:lnTo>
                    <a:pt x="43280" y="6403"/>
                  </a:lnTo>
                  <a:lnTo>
                    <a:pt x="48878" y="4226"/>
                  </a:lnTo>
                  <a:lnTo>
                    <a:pt x="49222" y="4909"/>
                  </a:lnTo>
                  <a:lnTo>
                    <a:pt x="49603" y="7786"/>
                  </a:lnTo>
                  <a:lnTo>
                    <a:pt x="50498" y="8870"/>
                  </a:lnTo>
                  <a:lnTo>
                    <a:pt x="59824" y="14546"/>
                  </a:lnTo>
                  <a:lnTo>
                    <a:pt x="78483" y="3961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9" name="SMARTInkShape-1946"/>
            <p:cNvSpPr/>
            <p:nvPr/>
          </p:nvSpPr>
          <p:spPr>
            <a:xfrm>
              <a:off x="2643188" y="3614740"/>
              <a:ext cx="85726" cy="85724"/>
            </a:xfrm>
            <a:custGeom>
              <a:avLst/>
              <a:gdLst/>
              <a:ahLst/>
              <a:cxnLst/>
              <a:rect l="0" t="0" r="0" b="0"/>
              <a:pathLst>
                <a:path w="85726" h="85724">
                  <a:moveTo>
                    <a:pt x="0" y="7141"/>
                  </a:moveTo>
                  <a:lnTo>
                    <a:pt x="0" y="990"/>
                  </a:lnTo>
                  <a:lnTo>
                    <a:pt x="793" y="659"/>
                  </a:lnTo>
                  <a:lnTo>
                    <a:pt x="34245" y="1"/>
                  </a:lnTo>
                  <a:lnTo>
                    <a:pt x="37117" y="0"/>
                  </a:lnTo>
                  <a:lnTo>
                    <a:pt x="42426" y="2115"/>
                  </a:lnTo>
                  <a:lnTo>
                    <a:pt x="47431" y="4907"/>
                  </a:lnTo>
                  <a:lnTo>
                    <a:pt x="52301" y="6149"/>
                  </a:lnTo>
                  <a:lnTo>
                    <a:pt x="53917" y="7273"/>
                  </a:lnTo>
                  <a:lnTo>
                    <a:pt x="54995" y="8817"/>
                  </a:lnTo>
                  <a:lnTo>
                    <a:pt x="56724" y="13205"/>
                  </a:lnTo>
                  <a:lnTo>
                    <a:pt x="57023" y="17758"/>
                  </a:lnTo>
                  <a:lnTo>
                    <a:pt x="54977" y="21914"/>
                  </a:lnTo>
                  <a:lnTo>
                    <a:pt x="52215" y="26407"/>
                  </a:lnTo>
                  <a:lnTo>
                    <a:pt x="49867" y="33399"/>
                  </a:lnTo>
                  <a:lnTo>
                    <a:pt x="37031" y="48595"/>
                  </a:lnTo>
                  <a:lnTo>
                    <a:pt x="36302" y="51494"/>
                  </a:lnTo>
                  <a:lnTo>
                    <a:pt x="35721" y="77175"/>
                  </a:lnTo>
                  <a:lnTo>
                    <a:pt x="39511" y="81955"/>
                  </a:lnTo>
                  <a:lnTo>
                    <a:pt x="45606" y="84048"/>
                  </a:lnTo>
                  <a:lnTo>
                    <a:pt x="80591" y="85693"/>
                  </a:lnTo>
                  <a:lnTo>
                    <a:pt x="85725" y="8572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0" name="SMARTInkShape-1947"/>
            <p:cNvSpPr/>
            <p:nvPr/>
          </p:nvSpPr>
          <p:spPr>
            <a:xfrm>
              <a:off x="2507456" y="3636267"/>
              <a:ext cx="121445" cy="57053"/>
            </a:xfrm>
            <a:custGeom>
              <a:avLst/>
              <a:gdLst/>
              <a:ahLst/>
              <a:cxnLst/>
              <a:rect l="0" t="0" r="0" b="0"/>
              <a:pathLst>
                <a:path w="121445" h="57053">
                  <a:moveTo>
                    <a:pt x="0" y="35621"/>
                  </a:moveTo>
                  <a:lnTo>
                    <a:pt x="0" y="24979"/>
                  </a:lnTo>
                  <a:lnTo>
                    <a:pt x="2117" y="20837"/>
                  </a:lnTo>
                  <a:lnTo>
                    <a:pt x="4910" y="16350"/>
                  </a:lnTo>
                  <a:lnTo>
                    <a:pt x="6850" y="8428"/>
                  </a:lnTo>
                  <a:lnTo>
                    <a:pt x="7118" y="1016"/>
                  </a:lnTo>
                  <a:lnTo>
                    <a:pt x="7144" y="10759"/>
                  </a:lnTo>
                  <a:lnTo>
                    <a:pt x="9261" y="14781"/>
                  </a:lnTo>
                  <a:lnTo>
                    <a:pt x="12053" y="19215"/>
                  </a:lnTo>
                  <a:lnTo>
                    <a:pt x="13295" y="23831"/>
                  </a:lnTo>
                  <a:lnTo>
                    <a:pt x="14420" y="25380"/>
                  </a:lnTo>
                  <a:lnTo>
                    <a:pt x="15963" y="26412"/>
                  </a:lnTo>
                  <a:lnTo>
                    <a:pt x="19795" y="28353"/>
                  </a:lnTo>
                  <a:lnTo>
                    <a:pt x="26415" y="33114"/>
                  </a:lnTo>
                  <a:lnTo>
                    <a:pt x="31055" y="34507"/>
                  </a:lnTo>
                  <a:lnTo>
                    <a:pt x="32609" y="34084"/>
                  </a:lnTo>
                  <a:lnTo>
                    <a:pt x="33646" y="33009"/>
                  </a:lnTo>
                  <a:lnTo>
                    <a:pt x="34337" y="31498"/>
                  </a:lnTo>
                  <a:lnTo>
                    <a:pt x="35591" y="30491"/>
                  </a:lnTo>
                  <a:lnTo>
                    <a:pt x="55793" y="20824"/>
                  </a:lnTo>
                  <a:lnTo>
                    <a:pt x="68878" y="10153"/>
                  </a:lnTo>
                  <a:lnTo>
                    <a:pt x="78546" y="5543"/>
                  </a:lnTo>
                  <a:lnTo>
                    <a:pt x="80939" y="3663"/>
                  </a:lnTo>
                  <a:lnTo>
                    <a:pt x="87832" y="1573"/>
                  </a:lnTo>
                  <a:lnTo>
                    <a:pt x="103092" y="0"/>
                  </a:lnTo>
                  <a:lnTo>
                    <a:pt x="107467" y="2062"/>
                  </a:lnTo>
                  <a:lnTo>
                    <a:pt x="109745" y="3723"/>
                  </a:lnTo>
                  <a:lnTo>
                    <a:pt x="112276" y="7686"/>
                  </a:lnTo>
                  <a:lnTo>
                    <a:pt x="113900" y="16697"/>
                  </a:lnTo>
                  <a:lnTo>
                    <a:pt x="115015" y="31030"/>
                  </a:lnTo>
                  <a:lnTo>
                    <a:pt x="119939" y="44444"/>
                  </a:lnTo>
                  <a:lnTo>
                    <a:pt x="121444" y="5705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1" name="SMARTInkShape-1948"/>
            <p:cNvSpPr/>
            <p:nvPr/>
          </p:nvSpPr>
          <p:spPr>
            <a:xfrm>
              <a:off x="2343150" y="3600451"/>
              <a:ext cx="153105" cy="85725"/>
            </a:xfrm>
            <a:custGeom>
              <a:avLst/>
              <a:gdLst/>
              <a:ahLst/>
              <a:cxnLst/>
              <a:rect l="0" t="0" r="0" b="0"/>
              <a:pathLst>
                <a:path w="153105" h="85725">
                  <a:moveTo>
                    <a:pt x="0" y="35718"/>
                  </a:moveTo>
                  <a:lnTo>
                    <a:pt x="0" y="31926"/>
                  </a:lnTo>
                  <a:lnTo>
                    <a:pt x="794" y="30808"/>
                  </a:lnTo>
                  <a:lnTo>
                    <a:pt x="2117" y="30063"/>
                  </a:lnTo>
                  <a:lnTo>
                    <a:pt x="3792" y="29567"/>
                  </a:lnTo>
                  <a:lnTo>
                    <a:pt x="24836" y="17241"/>
                  </a:lnTo>
                  <a:lnTo>
                    <a:pt x="58181" y="9636"/>
                  </a:lnTo>
                  <a:lnTo>
                    <a:pt x="93004" y="7471"/>
                  </a:lnTo>
                  <a:lnTo>
                    <a:pt x="125800" y="1021"/>
                  </a:lnTo>
                  <a:lnTo>
                    <a:pt x="153104" y="17"/>
                  </a:lnTo>
                  <a:lnTo>
                    <a:pt x="150186" y="0"/>
                  </a:lnTo>
                  <a:lnTo>
                    <a:pt x="150033" y="9942"/>
                  </a:lnTo>
                  <a:lnTo>
                    <a:pt x="148441" y="12184"/>
                  </a:lnTo>
                  <a:lnTo>
                    <a:pt x="133926" y="23848"/>
                  </a:lnTo>
                  <a:lnTo>
                    <a:pt x="130960" y="30707"/>
                  </a:lnTo>
                  <a:lnTo>
                    <a:pt x="128848" y="38253"/>
                  </a:lnTo>
                  <a:lnTo>
                    <a:pt x="123990" y="47758"/>
                  </a:lnTo>
                  <a:lnTo>
                    <a:pt x="121473" y="80867"/>
                  </a:lnTo>
                  <a:lnTo>
                    <a:pt x="122257" y="82486"/>
                  </a:lnTo>
                  <a:lnTo>
                    <a:pt x="123573" y="83565"/>
                  </a:lnTo>
                  <a:lnTo>
                    <a:pt x="127153" y="84764"/>
                  </a:lnTo>
                  <a:lnTo>
                    <a:pt x="135731" y="8572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2" name="SMARTInkShape-1949"/>
            <p:cNvSpPr/>
            <p:nvPr/>
          </p:nvSpPr>
          <p:spPr>
            <a:xfrm>
              <a:off x="2396184" y="3529013"/>
              <a:ext cx="11261" cy="157163"/>
            </a:xfrm>
            <a:custGeom>
              <a:avLst/>
              <a:gdLst/>
              <a:ahLst/>
              <a:cxnLst/>
              <a:rect l="0" t="0" r="0" b="0"/>
              <a:pathLst>
                <a:path w="11261" h="157163">
                  <a:moveTo>
                    <a:pt x="4116" y="0"/>
                  </a:moveTo>
                  <a:lnTo>
                    <a:pt x="4116" y="9942"/>
                  </a:lnTo>
                  <a:lnTo>
                    <a:pt x="1999" y="14473"/>
                  </a:lnTo>
                  <a:lnTo>
                    <a:pt x="324" y="16792"/>
                  </a:lnTo>
                  <a:lnTo>
                    <a:pt x="0" y="19926"/>
                  </a:lnTo>
                  <a:lnTo>
                    <a:pt x="3909" y="54895"/>
                  </a:lnTo>
                  <a:lnTo>
                    <a:pt x="4104" y="88113"/>
                  </a:lnTo>
                  <a:lnTo>
                    <a:pt x="4115" y="121444"/>
                  </a:lnTo>
                  <a:lnTo>
                    <a:pt x="4116" y="136701"/>
                  </a:lnTo>
                  <a:lnTo>
                    <a:pt x="6233" y="142247"/>
                  </a:lnTo>
                  <a:lnTo>
                    <a:pt x="9025" y="147358"/>
                  </a:lnTo>
                  <a:lnTo>
                    <a:pt x="11260" y="15716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3" name="SMARTInkShape-1950"/>
            <p:cNvSpPr/>
            <p:nvPr/>
          </p:nvSpPr>
          <p:spPr>
            <a:xfrm>
              <a:off x="2286000" y="3650456"/>
              <a:ext cx="64208" cy="57151"/>
            </a:xfrm>
            <a:custGeom>
              <a:avLst/>
              <a:gdLst/>
              <a:ahLst/>
              <a:cxnLst/>
              <a:rect l="0" t="0" r="0" b="0"/>
              <a:pathLst>
                <a:path w="64208" h="57151">
                  <a:moveTo>
                    <a:pt x="57150" y="0"/>
                  </a:moveTo>
                  <a:lnTo>
                    <a:pt x="57150" y="9943"/>
                  </a:lnTo>
                  <a:lnTo>
                    <a:pt x="59267" y="14473"/>
                  </a:lnTo>
                  <a:lnTo>
                    <a:pt x="62060" y="19133"/>
                  </a:lnTo>
                  <a:lnTo>
                    <a:pt x="63852" y="28592"/>
                  </a:lnTo>
                  <a:lnTo>
                    <a:pt x="64207" y="34311"/>
                  </a:lnTo>
                  <a:lnTo>
                    <a:pt x="56511" y="43305"/>
                  </a:lnTo>
                  <a:lnTo>
                    <a:pt x="52104" y="47028"/>
                  </a:lnTo>
                  <a:lnTo>
                    <a:pt x="27462" y="54654"/>
                  </a:lnTo>
                  <a:lnTo>
                    <a:pt x="0" y="5715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4" name="SMARTInkShape-1951"/>
            <p:cNvSpPr/>
            <p:nvPr/>
          </p:nvSpPr>
          <p:spPr>
            <a:xfrm>
              <a:off x="2250281" y="3579019"/>
              <a:ext cx="28576" cy="1"/>
            </a:xfrm>
            <a:custGeom>
              <a:avLst/>
              <a:gdLst/>
              <a:ahLst/>
              <a:cxnLst/>
              <a:rect l="0" t="0" r="0" b="0"/>
              <a:pathLst>
                <a:path w="28576" h="1">
                  <a:moveTo>
                    <a:pt x="28575" y="0"/>
                  </a:move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5" name="SMARTInkShape-1952"/>
            <p:cNvSpPr/>
            <p:nvPr/>
          </p:nvSpPr>
          <p:spPr>
            <a:xfrm>
              <a:off x="2107406" y="3529013"/>
              <a:ext cx="35720" cy="164307"/>
            </a:xfrm>
            <a:custGeom>
              <a:avLst/>
              <a:gdLst/>
              <a:ahLst/>
              <a:cxnLst/>
              <a:rect l="0" t="0" r="0" b="0"/>
              <a:pathLst>
                <a:path w="35720" h="164307">
                  <a:moveTo>
                    <a:pt x="35719" y="0"/>
                  </a:moveTo>
                  <a:lnTo>
                    <a:pt x="31927" y="3792"/>
                  </a:lnTo>
                  <a:lnTo>
                    <a:pt x="24328" y="28500"/>
                  </a:lnTo>
                  <a:lnTo>
                    <a:pt x="18021" y="60491"/>
                  </a:lnTo>
                  <a:lnTo>
                    <a:pt x="9597" y="95167"/>
                  </a:lnTo>
                  <a:lnTo>
                    <a:pt x="5171" y="126465"/>
                  </a:lnTo>
                  <a:lnTo>
                    <a:pt x="2298" y="133200"/>
                  </a:lnTo>
                  <a:lnTo>
                    <a:pt x="0" y="16430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6" name="SMARTInkShape-1953"/>
            <p:cNvSpPr/>
            <p:nvPr/>
          </p:nvSpPr>
          <p:spPr>
            <a:xfrm>
              <a:off x="2029130" y="3471863"/>
              <a:ext cx="121140" cy="142876"/>
            </a:xfrm>
            <a:custGeom>
              <a:avLst/>
              <a:gdLst/>
              <a:ahLst/>
              <a:cxnLst/>
              <a:rect l="0" t="0" r="0" b="0"/>
              <a:pathLst>
                <a:path w="121140" h="142876">
                  <a:moveTo>
                    <a:pt x="21126" y="0"/>
                  </a:moveTo>
                  <a:lnTo>
                    <a:pt x="24919" y="0"/>
                  </a:lnTo>
                  <a:lnTo>
                    <a:pt x="26036" y="793"/>
                  </a:lnTo>
                  <a:lnTo>
                    <a:pt x="26781" y="2116"/>
                  </a:lnTo>
                  <a:lnTo>
                    <a:pt x="27976" y="9942"/>
                  </a:lnTo>
                  <a:lnTo>
                    <a:pt x="28244" y="23848"/>
                  </a:lnTo>
                  <a:lnTo>
                    <a:pt x="26142" y="28591"/>
                  </a:lnTo>
                  <a:lnTo>
                    <a:pt x="9931" y="52535"/>
                  </a:lnTo>
                  <a:lnTo>
                    <a:pt x="7450" y="63852"/>
                  </a:lnTo>
                  <a:lnTo>
                    <a:pt x="6316" y="69653"/>
                  </a:lnTo>
                  <a:lnTo>
                    <a:pt x="724" y="87087"/>
                  </a:lnTo>
                  <a:lnTo>
                    <a:pt x="0" y="94948"/>
                  </a:lnTo>
                  <a:lnTo>
                    <a:pt x="1947" y="99878"/>
                  </a:lnTo>
                  <a:lnTo>
                    <a:pt x="4665" y="104715"/>
                  </a:lnTo>
                  <a:lnTo>
                    <a:pt x="5873" y="109510"/>
                  </a:lnTo>
                  <a:lnTo>
                    <a:pt x="6988" y="111107"/>
                  </a:lnTo>
                  <a:lnTo>
                    <a:pt x="8526" y="112171"/>
                  </a:lnTo>
                  <a:lnTo>
                    <a:pt x="12351" y="114147"/>
                  </a:lnTo>
                  <a:lnTo>
                    <a:pt x="16697" y="117671"/>
                  </a:lnTo>
                  <a:lnTo>
                    <a:pt x="23391" y="119767"/>
                  </a:lnTo>
                  <a:lnTo>
                    <a:pt x="30864" y="121492"/>
                  </a:lnTo>
                  <a:lnTo>
                    <a:pt x="40328" y="126132"/>
                  </a:lnTo>
                  <a:lnTo>
                    <a:pt x="75994" y="134642"/>
                  </a:lnTo>
                  <a:lnTo>
                    <a:pt x="94171" y="136309"/>
                  </a:lnTo>
                  <a:lnTo>
                    <a:pt x="108817" y="141853"/>
                  </a:lnTo>
                  <a:lnTo>
                    <a:pt x="121139" y="1428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7" name="SMARTInkShape-1954"/>
            <p:cNvSpPr/>
            <p:nvPr/>
          </p:nvSpPr>
          <p:spPr>
            <a:xfrm>
              <a:off x="2746512" y="3429294"/>
              <a:ext cx="118133" cy="92576"/>
            </a:xfrm>
            <a:custGeom>
              <a:avLst/>
              <a:gdLst/>
              <a:ahLst/>
              <a:cxnLst/>
              <a:rect l="0" t="0" r="0" b="0"/>
              <a:pathLst>
                <a:path w="118133" h="92576">
                  <a:moveTo>
                    <a:pt x="60982" y="6850"/>
                  </a:moveTo>
                  <a:lnTo>
                    <a:pt x="57189" y="6850"/>
                  </a:lnTo>
                  <a:lnTo>
                    <a:pt x="56072" y="6056"/>
                  </a:lnTo>
                  <a:lnTo>
                    <a:pt x="55327" y="4733"/>
                  </a:lnTo>
                  <a:lnTo>
                    <a:pt x="54831" y="3058"/>
                  </a:lnTo>
                  <a:lnTo>
                    <a:pt x="53706" y="1940"/>
                  </a:lnTo>
                  <a:lnTo>
                    <a:pt x="50340" y="699"/>
                  </a:lnTo>
                  <a:lnTo>
                    <a:pt x="43982" y="0"/>
                  </a:lnTo>
                  <a:lnTo>
                    <a:pt x="21143" y="6999"/>
                  </a:lnTo>
                  <a:lnTo>
                    <a:pt x="5268" y="19825"/>
                  </a:lnTo>
                  <a:lnTo>
                    <a:pt x="465" y="24541"/>
                  </a:lnTo>
                  <a:lnTo>
                    <a:pt x="0" y="26581"/>
                  </a:lnTo>
                  <a:lnTo>
                    <a:pt x="484" y="28735"/>
                  </a:lnTo>
                  <a:lnTo>
                    <a:pt x="3170" y="34103"/>
                  </a:lnTo>
                  <a:lnTo>
                    <a:pt x="5655" y="34838"/>
                  </a:lnTo>
                  <a:lnTo>
                    <a:pt x="33826" y="35415"/>
                  </a:lnTo>
                  <a:lnTo>
                    <a:pt x="39123" y="33304"/>
                  </a:lnTo>
                  <a:lnTo>
                    <a:pt x="52402" y="22424"/>
                  </a:lnTo>
                  <a:lnTo>
                    <a:pt x="53200" y="19593"/>
                  </a:lnTo>
                  <a:lnTo>
                    <a:pt x="53412" y="17727"/>
                  </a:lnTo>
                  <a:lnTo>
                    <a:pt x="54348" y="16482"/>
                  </a:lnTo>
                  <a:lnTo>
                    <a:pt x="59952" y="14321"/>
                  </a:lnTo>
                  <a:lnTo>
                    <a:pt x="60295" y="15006"/>
                  </a:lnTo>
                  <a:lnTo>
                    <a:pt x="60891" y="20173"/>
                  </a:lnTo>
                  <a:lnTo>
                    <a:pt x="66624" y="34435"/>
                  </a:lnTo>
                  <a:lnTo>
                    <a:pt x="67124" y="37146"/>
                  </a:lnTo>
                  <a:lnTo>
                    <a:pt x="79335" y="52904"/>
                  </a:lnTo>
                  <a:lnTo>
                    <a:pt x="114060" y="88480"/>
                  </a:lnTo>
                  <a:lnTo>
                    <a:pt x="118132" y="925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8" name="SMARTInkShape-1955"/>
            <p:cNvSpPr/>
            <p:nvPr/>
          </p:nvSpPr>
          <p:spPr>
            <a:xfrm>
              <a:off x="2586038" y="3400512"/>
              <a:ext cx="107157" cy="92783"/>
            </a:xfrm>
            <a:custGeom>
              <a:avLst/>
              <a:gdLst/>
              <a:ahLst/>
              <a:cxnLst/>
              <a:rect l="0" t="0" r="0" b="0"/>
              <a:pathLst>
                <a:path w="107157" h="92783">
                  <a:moveTo>
                    <a:pt x="0" y="7057"/>
                  </a:moveTo>
                  <a:lnTo>
                    <a:pt x="3792" y="3265"/>
                  </a:lnTo>
                  <a:lnTo>
                    <a:pt x="7770" y="1402"/>
                  </a:lnTo>
                  <a:lnTo>
                    <a:pt x="27641" y="0"/>
                  </a:lnTo>
                  <a:lnTo>
                    <a:pt x="34245" y="2068"/>
                  </a:lnTo>
                  <a:lnTo>
                    <a:pt x="40620" y="4840"/>
                  </a:lnTo>
                  <a:lnTo>
                    <a:pt x="60204" y="6970"/>
                  </a:lnTo>
                  <a:lnTo>
                    <a:pt x="61567" y="7793"/>
                  </a:lnTo>
                  <a:lnTo>
                    <a:pt x="62476" y="9135"/>
                  </a:lnTo>
                  <a:lnTo>
                    <a:pt x="63082" y="10823"/>
                  </a:lnTo>
                  <a:lnTo>
                    <a:pt x="62692" y="11949"/>
                  </a:lnTo>
                  <a:lnTo>
                    <a:pt x="61638" y="12699"/>
                  </a:lnTo>
                  <a:lnTo>
                    <a:pt x="60142" y="13200"/>
                  </a:lnTo>
                  <a:lnTo>
                    <a:pt x="59144" y="14327"/>
                  </a:lnTo>
                  <a:lnTo>
                    <a:pt x="58036" y="17696"/>
                  </a:lnTo>
                  <a:lnTo>
                    <a:pt x="90104" y="27121"/>
                  </a:lnTo>
                  <a:lnTo>
                    <a:pt x="92613" y="30751"/>
                  </a:lnTo>
                  <a:lnTo>
                    <a:pt x="91961" y="39019"/>
                  </a:lnTo>
                  <a:lnTo>
                    <a:pt x="82910" y="65750"/>
                  </a:lnTo>
                  <a:lnTo>
                    <a:pt x="83055" y="71586"/>
                  </a:lnTo>
                  <a:lnTo>
                    <a:pt x="87448" y="82303"/>
                  </a:lnTo>
                  <a:lnTo>
                    <a:pt x="92576" y="88125"/>
                  </a:lnTo>
                  <a:lnTo>
                    <a:pt x="97501" y="90712"/>
                  </a:lnTo>
                  <a:lnTo>
                    <a:pt x="107156" y="9278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9" name="SMARTInkShape-1956"/>
            <p:cNvSpPr/>
            <p:nvPr/>
          </p:nvSpPr>
          <p:spPr>
            <a:xfrm>
              <a:off x="2406044" y="3393308"/>
              <a:ext cx="222857" cy="92804"/>
            </a:xfrm>
            <a:custGeom>
              <a:avLst/>
              <a:gdLst/>
              <a:ahLst/>
              <a:cxnLst/>
              <a:rect l="0" t="0" r="0" b="0"/>
              <a:pathLst>
                <a:path w="222857" h="92804">
                  <a:moveTo>
                    <a:pt x="15687" y="14261"/>
                  </a:moveTo>
                  <a:lnTo>
                    <a:pt x="21838" y="8110"/>
                  </a:lnTo>
                  <a:lnTo>
                    <a:pt x="28338" y="6519"/>
                  </a:lnTo>
                  <a:lnTo>
                    <a:pt x="37003" y="63"/>
                  </a:lnTo>
                  <a:lnTo>
                    <a:pt x="33292" y="0"/>
                  </a:lnTo>
                  <a:lnTo>
                    <a:pt x="29332" y="2102"/>
                  </a:lnTo>
                  <a:lnTo>
                    <a:pt x="24927" y="4888"/>
                  </a:lnTo>
                  <a:lnTo>
                    <a:pt x="20323" y="6126"/>
                  </a:lnTo>
                  <a:lnTo>
                    <a:pt x="0" y="23124"/>
                  </a:lnTo>
                  <a:lnTo>
                    <a:pt x="3642" y="26520"/>
                  </a:lnTo>
                  <a:lnTo>
                    <a:pt x="28963" y="38883"/>
                  </a:lnTo>
                  <a:lnTo>
                    <a:pt x="32475" y="43376"/>
                  </a:lnTo>
                  <a:lnTo>
                    <a:pt x="34023" y="47958"/>
                  </a:lnTo>
                  <a:lnTo>
                    <a:pt x="34261" y="51807"/>
                  </a:lnTo>
                  <a:lnTo>
                    <a:pt x="30696" y="70054"/>
                  </a:lnTo>
                  <a:lnTo>
                    <a:pt x="32412" y="76893"/>
                  </a:lnTo>
                  <a:lnTo>
                    <a:pt x="39981" y="87751"/>
                  </a:lnTo>
                  <a:lnTo>
                    <a:pt x="44476" y="90579"/>
                  </a:lnTo>
                  <a:lnTo>
                    <a:pt x="53829" y="92395"/>
                  </a:lnTo>
                  <a:lnTo>
                    <a:pt x="78021" y="92803"/>
                  </a:lnTo>
                  <a:lnTo>
                    <a:pt x="85195" y="90708"/>
                  </a:lnTo>
                  <a:lnTo>
                    <a:pt x="100061" y="82895"/>
                  </a:lnTo>
                  <a:lnTo>
                    <a:pt x="102893" y="79861"/>
                  </a:lnTo>
                  <a:lnTo>
                    <a:pt x="113879" y="57548"/>
                  </a:lnTo>
                  <a:lnTo>
                    <a:pt x="116254" y="45273"/>
                  </a:lnTo>
                  <a:lnTo>
                    <a:pt x="121819" y="37111"/>
                  </a:lnTo>
                  <a:lnTo>
                    <a:pt x="121366" y="36638"/>
                  </a:lnTo>
                  <a:lnTo>
                    <a:pt x="116603" y="35816"/>
                  </a:lnTo>
                  <a:lnTo>
                    <a:pt x="116302" y="36569"/>
                  </a:lnTo>
                  <a:lnTo>
                    <a:pt x="115779" y="41854"/>
                  </a:lnTo>
                  <a:lnTo>
                    <a:pt x="120625" y="49139"/>
                  </a:lnTo>
                  <a:lnTo>
                    <a:pt x="122818" y="80857"/>
                  </a:lnTo>
                  <a:lnTo>
                    <a:pt x="123620" y="82471"/>
                  </a:lnTo>
                  <a:lnTo>
                    <a:pt x="124949" y="83547"/>
                  </a:lnTo>
                  <a:lnTo>
                    <a:pt x="129900" y="85661"/>
                  </a:lnTo>
                  <a:lnTo>
                    <a:pt x="129961" y="81895"/>
                  </a:lnTo>
                  <a:lnTo>
                    <a:pt x="132092" y="77922"/>
                  </a:lnTo>
                  <a:lnTo>
                    <a:pt x="134892" y="73511"/>
                  </a:lnTo>
                  <a:lnTo>
                    <a:pt x="137261" y="66565"/>
                  </a:lnTo>
                  <a:lnTo>
                    <a:pt x="146987" y="50939"/>
                  </a:lnTo>
                  <a:lnTo>
                    <a:pt x="142908" y="46650"/>
                  </a:lnTo>
                  <a:lnTo>
                    <a:pt x="116970" y="33824"/>
                  </a:lnTo>
                  <a:lnTo>
                    <a:pt x="113372" y="30478"/>
                  </a:lnTo>
                  <a:lnTo>
                    <a:pt x="111767" y="27453"/>
                  </a:lnTo>
                  <a:lnTo>
                    <a:pt x="111490" y="24643"/>
                  </a:lnTo>
                  <a:lnTo>
                    <a:pt x="113300" y="19404"/>
                  </a:lnTo>
                  <a:lnTo>
                    <a:pt x="118781" y="11992"/>
                  </a:lnTo>
                  <a:lnTo>
                    <a:pt x="123155" y="9284"/>
                  </a:lnTo>
                  <a:lnTo>
                    <a:pt x="132430" y="7545"/>
                  </a:lnTo>
                  <a:lnTo>
                    <a:pt x="142869" y="7155"/>
                  </a:lnTo>
                  <a:lnTo>
                    <a:pt x="147651" y="10920"/>
                  </a:lnTo>
                  <a:lnTo>
                    <a:pt x="149744" y="14893"/>
                  </a:lnTo>
                  <a:lnTo>
                    <a:pt x="151088" y="23911"/>
                  </a:lnTo>
                  <a:lnTo>
                    <a:pt x="181659" y="30966"/>
                  </a:lnTo>
                  <a:lnTo>
                    <a:pt x="198725" y="37825"/>
                  </a:lnTo>
                  <a:lnTo>
                    <a:pt x="208163" y="45371"/>
                  </a:lnTo>
                  <a:lnTo>
                    <a:pt x="212357" y="51371"/>
                  </a:lnTo>
                  <a:lnTo>
                    <a:pt x="217387" y="64137"/>
                  </a:lnTo>
                  <a:lnTo>
                    <a:pt x="220425" y="68972"/>
                  </a:lnTo>
                  <a:lnTo>
                    <a:pt x="222856" y="7855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0" name="SMARTInkShape-1957"/>
            <p:cNvSpPr/>
            <p:nvPr/>
          </p:nvSpPr>
          <p:spPr>
            <a:xfrm>
              <a:off x="2264569" y="3414713"/>
              <a:ext cx="50007" cy="7144"/>
            </a:xfrm>
            <a:custGeom>
              <a:avLst/>
              <a:gdLst/>
              <a:ahLst/>
              <a:cxnLst/>
              <a:rect l="0" t="0" r="0" b="0"/>
              <a:pathLst>
                <a:path w="50007" h="7144">
                  <a:moveTo>
                    <a:pt x="0" y="7143"/>
                  </a:moveTo>
                  <a:lnTo>
                    <a:pt x="3792" y="3351"/>
                  </a:lnTo>
                  <a:lnTo>
                    <a:pt x="7771" y="1489"/>
                  </a:lnTo>
                  <a:lnTo>
                    <a:pt x="40948" y="38"/>
                  </a:lnTo>
                  <a:lnTo>
                    <a:pt x="50006"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1" name="SMARTInkShape-1958"/>
            <p:cNvSpPr/>
            <p:nvPr/>
          </p:nvSpPr>
          <p:spPr>
            <a:xfrm>
              <a:off x="2336303" y="3314700"/>
              <a:ext cx="49711" cy="171451"/>
            </a:xfrm>
            <a:custGeom>
              <a:avLst/>
              <a:gdLst/>
              <a:ahLst/>
              <a:cxnLst/>
              <a:rect l="0" t="0" r="0" b="0"/>
              <a:pathLst>
                <a:path w="49711" h="171451">
                  <a:moveTo>
                    <a:pt x="13991" y="0"/>
                  </a:moveTo>
                  <a:lnTo>
                    <a:pt x="13991" y="6151"/>
                  </a:lnTo>
                  <a:lnTo>
                    <a:pt x="10198" y="10642"/>
                  </a:lnTo>
                  <a:lnTo>
                    <a:pt x="8336" y="16901"/>
                  </a:lnTo>
                  <a:lnTo>
                    <a:pt x="6111" y="50917"/>
                  </a:lnTo>
                  <a:lnTo>
                    <a:pt x="148" y="85639"/>
                  </a:lnTo>
                  <a:lnTo>
                    <a:pt x="0" y="90430"/>
                  </a:lnTo>
                  <a:lnTo>
                    <a:pt x="5457" y="95212"/>
                  </a:lnTo>
                  <a:lnTo>
                    <a:pt x="34128" y="109526"/>
                  </a:lnTo>
                  <a:lnTo>
                    <a:pt x="42785" y="119057"/>
                  </a:lnTo>
                  <a:lnTo>
                    <a:pt x="46632" y="128585"/>
                  </a:lnTo>
                  <a:lnTo>
                    <a:pt x="49629" y="163679"/>
                  </a:lnTo>
                  <a:lnTo>
                    <a:pt x="49710" y="17145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2" name="SMARTInkShape-1959"/>
            <p:cNvSpPr/>
            <p:nvPr/>
          </p:nvSpPr>
          <p:spPr>
            <a:xfrm>
              <a:off x="2228976" y="3386138"/>
              <a:ext cx="92663" cy="92869"/>
            </a:xfrm>
            <a:custGeom>
              <a:avLst/>
              <a:gdLst/>
              <a:ahLst/>
              <a:cxnLst/>
              <a:rect l="0" t="0" r="0" b="0"/>
              <a:pathLst>
                <a:path w="92663" h="92869">
                  <a:moveTo>
                    <a:pt x="49880" y="0"/>
                  </a:moveTo>
                  <a:lnTo>
                    <a:pt x="29295" y="0"/>
                  </a:lnTo>
                  <a:lnTo>
                    <a:pt x="22740" y="2116"/>
                  </a:lnTo>
                  <a:lnTo>
                    <a:pt x="17180" y="4909"/>
                  </a:lnTo>
                  <a:lnTo>
                    <a:pt x="9588" y="7275"/>
                  </a:lnTo>
                  <a:lnTo>
                    <a:pt x="1310" y="13207"/>
                  </a:lnTo>
                  <a:lnTo>
                    <a:pt x="512" y="15924"/>
                  </a:lnTo>
                  <a:lnTo>
                    <a:pt x="0" y="24135"/>
                  </a:lnTo>
                  <a:lnTo>
                    <a:pt x="2047" y="28718"/>
                  </a:lnTo>
                  <a:lnTo>
                    <a:pt x="3704" y="31052"/>
                  </a:lnTo>
                  <a:lnTo>
                    <a:pt x="24595" y="35761"/>
                  </a:lnTo>
                  <a:lnTo>
                    <a:pt x="59586" y="42875"/>
                  </a:lnTo>
                  <a:lnTo>
                    <a:pt x="71656" y="48424"/>
                  </a:lnTo>
                  <a:lnTo>
                    <a:pt x="85789" y="59679"/>
                  </a:lnTo>
                  <a:lnTo>
                    <a:pt x="89652" y="65682"/>
                  </a:lnTo>
                  <a:lnTo>
                    <a:pt x="91827" y="73524"/>
                  </a:lnTo>
                  <a:lnTo>
                    <a:pt x="92662" y="88080"/>
                  </a:lnTo>
                  <a:lnTo>
                    <a:pt x="91896" y="89676"/>
                  </a:lnTo>
                  <a:lnTo>
                    <a:pt x="90590" y="90740"/>
                  </a:lnTo>
                  <a:lnTo>
                    <a:pt x="88927" y="91449"/>
                  </a:lnTo>
                  <a:lnTo>
                    <a:pt x="54719" y="92857"/>
                  </a:lnTo>
                  <a:lnTo>
                    <a:pt x="42737" y="9286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3" name="SMARTInkShape-1960"/>
            <p:cNvSpPr/>
            <p:nvPr/>
          </p:nvSpPr>
          <p:spPr>
            <a:xfrm>
              <a:off x="2033377" y="3343275"/>
              <a:ext cx="144323" cy="135607"/>
            </a:xfrm>
            <a:custGeom>
              <a:avLst/>
              <a:gdLst/>
              <a:ahLst/>
              <a:cxnLst/>
              <a:rect l="0" t="0" r="0" b="0"/>
              <a:pathLst>
                <a:path w="144323" h="135607">
                  <a:moveTo>
                    <a:pt x="38311" y="0"/>
                  </a:moveTo>
                  <a:lnTo>
                    <a:pt x="38311" y="9943"/>
                  </a:lnTo>
                  <a:lnTo>
                    <a:pt x="36194" y="14473"/>
                  </a:lnTo>
                  <a:lnTo>
                    <a:pt x="25332" y="31128"/>
                  </a:lnTo>
                  <a:lnTo>
                    <a:pt x="15062" y="40620"/>
                  </a:lnTo>
                  <a:lnTo>
                    <a:pt x="0" y="72506"/>
                  </a:lnTo>
                  <a:lnTo>
                    <a:pt x="4039" y="76119"/>
                  </a:lnTo>
                  <a:lnTo>
                    <a:pt x="30714" y="88788"/>
                  </a:lnTo>
                  <a:lnTo>
                    <a:pt x="38903" y="97934"/>
                  </a:lnTo>
                  <a:lnTo>
                    <a:pt x="48671" y="116290"/>
                  </a:lnTo>
                  <a:lnTo>
                    <a:pt x="68347" y="130935"/>
                  </a:lnTo>
                  <a:lnTo>
                    <a:pt x="75737" y="133599"/>
                  </a:lnTo>
                  <a:lnTo>
                    <a:pt x="101316" y="135606"/>
                  </a:lnTo>
                  <a:lnTo>
                    <a:pt x="108117" y="133559"/>
                  </a:lnTo>
                  <a:lnTo>
                    <a:pt x="129547" y="123370"/>
                  </a:lnTo>
                  <a:lnTo>
                    <a:pt x="132472" y="122728"/>
                  </a:lnTo>
                  <a:lnTo>
                    <a:pt x="134422" y="120712"/>
                  </a:lnTo>
                  <a:lnTo>
                    <a:pt x="144322" y="97835"/>
                  </a:lnTo>
                  <a:lnTo>
                    <a:pt x="143909" y="95386"/>
                  </a:lnTo>
                  <a:lnTo>
                    <a:pt x="141335" y="90548"/>
                  </a:lnTo>
                  <a:lnTo>
                    <a:pt x="108877" y="83362"/>
                  </a:lnTo>
                  <a:lnTo>
                    <a:pt x="93486" y="78589"/>
                  </a:lnTo>
                  <a:lnTo>
                    <a:pt x="82704" y="73556"/>
                  </a:lnTo>
                  <a:lnTo>
                    <a:pt x="58443" y="71562"/>
                  </a:lnTo>
                  <a:lnTo>
                    <a:pt x="37017" y="71448"/>
                  </a:lnTo>
                  <a:lnTo>
                    <a:pt x="11794" y="77589"/>
                  </a:lnTo>
                  <a:lnTo>
                    <a:pt x="13489" y="78714"/>
                  </a:lnTo>
                  <a:lnTo>
                    <a:pt x="28072" y="82080"/>
                  </a:lnTo>
                  <a:lnTo>
                    <a:pt x="33073" y="84882"/>
                  </a:lnTo>
                  <a:lnTo>
                    <a:pt x="35612" y="88338"/>
                  </a:lnTo>
                  <a:lnTo>
                    <a:pt x="38311" y="12858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395" name="SMARTInkShape-1961"/>
          <p:cNvSpPr/>
          <p:nvPr/>
        </p:nvSpPr>
        <p:spPr>
          <a:xfrm>
            <a:off x="1857375" y="3136885"/>
            <a:ext cx="1084743" cy="810213"/>
          </a:xfrm>
          <a:custGeom>
            <a:avLst/>
            <a:gdLst/>
            <a:ahLst/>
            <a:cxnLst/>
            <a:rect l="0" t="0" r="0" b="0"/>
            <a:pathLst>
              <a:path w="1084743" h="810213">
                <a:moveTo>
                  <a:pt x="0" y="506428"/>
                </a:moveTo>
                <a:lnTo>
                  <a:pt x="19460" y="538867"/>
                </a:lnTo>
                <a:lnTo>
                  <a:pt x="33371" y="562253"/>
                </a:lnTo>
                <a:lnTo>
                  <a:pt x="63595" y="591891"/>
                </a:lnTo>
                <a:lnTo>
                  <a:pt x="89751" y="615623"/>
                </a:lnTo>
                <a:lnTo>
                  <a:pt x="120520" y="640646"/>
                </a:lnTo>
                <a:lnTo>
                  <a:pt x="153978" y="663142"/>
                </a:lnTo>
                <a:lnTo>
                  <a:pt x="180354" y="677678"/>
                </a:lnTo>
                <a:lnTo>
                  <a:pt x="207951" y="692076"/>
                </a:lnTo>
                <a:lnTo>
                  <a:pt x="238208" y="706413"/>
                </a:lnTo>
                <a:lnTo>
                  <a:pt x="270176" y="720723"/>
                </a:lnTo>
                <a:lnTo>
                  <a:pt x="302906" y="735020"/>
                </a:lnTo>
                <a:lnTo>
                  <a:pt x="338089" y="749312"/>
                </a:lnTo>
                <a:lnTo>
                  <a:pt x="356362" y="756456"/>
                </a:lnTo>
                <a:lnTo>
                  <a:pt x="391481" y="768629"/>
                </a:lnTo>
                <a:lnTo>
                  <a:pt x="426404" y="779330"/>
                </a:lnTo>
                <a:lnTo>
                  <a:pt x="444607" y="784406"/>
                </a:lnTo>
                <a:lnTo>
                  <a:pt x="463092" y="789378"/>
                </a:lnTo>
                <a:lnTo>
                  <a:pt x="498448" y="797019"/>
                </a:lnTo>
                <a:lnTo>
                  <a:pt x="532682" y="802267"/>
                </a:lnTo>
                <a:lnTo>
                  <a:pt x="566419" y="804599"/>
                </a:lnTo>
                <a:lnTo>
                  <a:pt x="599933" y="807752"/>
                </a:lnTo>
                <a:lnTo>
                  <a:pt x="633349" y="810212"/>
                </a:lnTo>
                <a:lnTo>
                  <a:pt x="666722" y="808659"/>
                </a:lnTo>
                <a:lnTo>
                  <a:pt x="700075" y="807440"/>
                </a:lnTo>
                <a:lnTo>
                  <a:pt x="732626" y="806105"/>
                </a:lnTo>
                <a:lnTo>
                  <a:pt x="762968" y="802865"/>
                </a:lnTo>
                <a:lnTo>
                  <a:pt x="792328" y="796663"/>
                </a:lnTo>
                <a:lnTo>
                  <a:pt x="821252" y="788615"/>
                </a:lnTo>
                <a:lnTo>
                  <a:pt x="849982" y="779746"/>
                </a:lnTo>
                <a:lnTo>
                  <a:pt x="876510" y="768396"/>
                </a:lnTo>
                <a:lnTo>
                  <a:pt x="901528" y="755414"/>
                </a:lnTo>
                <a:lnTo>
                  <a:pt x="937133" y="734718"/>
                </a:lnTo>
                <a:lnTo>
                  <a:pt x="968143" y="712711"/>
                </a:lnTo>
                <a:lnTo>
                  <a:pt x="996646" y="686434"/>
                </a:lnTo>
                <a:lnTo>
                  <a:pt x="1020525" y="658541"/>
                </a:lnTo>
                <a:lnTo>
                  <a:pt x="1042682" y="629374"/>
                </a:lnTo>
                <a:lnTo>
                  <a:pt x="1062741" y="595949"/>
                </a:lnTo>
                <a:lnTo>
                  <a:pt x="1074417" y="560910"/>
                </a:lnTo>
                <a:lnTo>
                  <a:pt x="1082110" y="525393"/>
                </a:lnTo>
                <a:lnTo>
                  <a:pt x="1084742" y="489734"/>
                </a:lnTo>
                <a:lnTo>
                  <a:pt x="1084728" y="454033"/>
                </a:lnTo>
                <a:lnTo>
                  <a:pt x="1080050" y="418319"/>
                </a:lnTo>
                <a:lnTo>
                  <a:pt x="1075864" y="394508"/>
                </a:lnTo>
                <a:lnTo>
                  <a:pt x="1069241" y="368579"/>
                </a:lnTo>
                <a:lnTo>
                  <a:pt x="1061006" y="341974"/>
                </a:lnTo>
                <a:lnTo>
                  <a:pt x="1052054" y="316920"/>
                </a:lnTo>
                <a:lnTo>
                  <a:pt x="1023734" y="292556"/>
                </a:lnTo>
                <a:lnTo>
                  <a:pt x="1003958" y="280503"/>
                </a:lnTo>
                <a:lnTo>
                  <a:pt x="973518" y="256527"/>
                </a:lnTo>
                <a:lnTo>
                  <a:pt x="940648" y="222833"/>
                </a:lnTo>
                <a:lnTo>
                  <a:pt x="911594" y="190624"/>
                </a:lnTo>
                <a:lnTo>
                  <a:pt x="877850" y="158062"/>
                </a:lnTo>
                <a:lnTo>
                  <a:pt x="853705" y="138874"/>
                </a:lnTo>
                <a:lnTo>
                  <a:pt x="827100" y="122408"/>
                </a:lnTo>
                <a:lnTo>
                  <a:pt x="799400" y="105035"/>
                </a:lnTo>
                <a:lnTo>
                  <a:pt x="770420" y="87525"/>
                </a:lnTo>
                <a:lnTo>
                  <a:pt x="739019" y="71805"/>
                </a:lnTo>
                <a:lnTo>
                  <a:pt x="708659" y="58997"/>
                </a:lnTo>
                <a:lnTo>
                  <a:pt x="677703" y="47219"/>
                </a:lnTo>
                <a:lnTo>
                  <a:pt x="642779" y="34048"/>
                </a:lnTo>
                <a:lnTo>
                  <a:pt x="608206" y="24489"/>
                </a:lnTo>
                <a:lnTo>
                  <a:pt x="573526" y="16801"/>
                </a:lnTo>
                <a:lnTo>
                  <a:pt x="555389" y="12529"/>
                </a:lnTo>
                <a:lnTo>
                  <a:pt x="536947" y="8093"/>
                </a:lnTo>
                <a:lnTo>
                  <a:pt x="501639" y="3164"/>
                </a:lnTo>
                <a:lnTo>
                  <a:pt x="466632" y="974"/>
                </a:lnTo>
                <a:lnTo>
                  <a:pt x="448407" y="390"/>
                </a:lnTo>
                <a:lnTo>
                  <a:pt x="429907" y="0"/>
                </a:lnTo>
                <a:lnTo>
                  <a:pt x="394534" y="1684"/>
                </a:lnTo>
                <a:lnTo>
                  <a:pt x="359498" y="5078"/>
                </a:lnTo>
                <a:lnTo>
                  <a:pt x="341266" y="7095"/>
                </a:lnTo>
                <a:lnTo>
                  <a:pt x="305661" y="12246"/>
                </a:lnTo>
                <a:lnTo>
                  <a:pt x="273962" y="19826"/>
                </a:lnTo>
                <a:lnTo>
                  <a:pt x="243998" y="28487"/>
                </a:lnTo>
                <a:lnTo>
                  <a:pt x="214806" y="39216"/>
                </a:lnTo>
                <a:lnTo>
                  <a:pt x="185957" y="54567"/>
                </a:lnTo>
                <a:lnTo>
                  <a:pt x="159377" y="69857"/>
                </a:lnTo>
                <a:lnTo>
                  <a:pt x="124216" y="91852"/>
                </a:lnTo>
                <a:lnTo>
                  <a:pt x="93690" y="115568"/>
                </a:lnTo>
                <a:lnTo>
                  <a:pt x="66654" y="142702"/>
                </a:lnTo>
                <a:lnTo>
                  <a:pt x="45678" y="172968"/>
                </a:lnTo>
                <a:lnTo>
                  <a:pt x="31526" y="204954"/>
                </a:lnTo>
                <a:lnTo>
                  <a:pt x="22306" y="236656"/>
                </a:lnTo>
                <a:lnTo>
                  <a:pt x="19633" y="247998"/>
                </a:lnTo>
                <a:lnTo>
                  <a:pt x="23407" y="259529"/>
                </a:lnTo>
                <a:lnTo>
                  <a:pt x="42418" y="282924"/>
                </a:lnTo>
                <a:lnTo>
                  <a:pt x="56688" y="308667"/>
                </a:lnTo>
                <a:lnTo>
                  <a:pt x="67263" y="335984"/>
                </a:lnTo>
                <a:lnTo>
                  <a:pt x="79901" y="364000"/>
                </a:lnTo>
                <a:lnTo>
                  <a:pt x="93455" y="392326"/>
                </a:lnTo>
                <a:lnTo>
                  <a:pt x="109004" y="421585"/>
                </a:lnTo>
                <a:lnTo>
                  <a:pt x="129144" y="453109"/>
                </a:lnTo>
                <a:lnTo>
                  <a:pt x="149208" y="481407"/>
                </a:lnTo>
                <a:lnTo>
                  <a:pt x="176237" y="515418"/>
                </a:lnTo>
                <a:lnTo>
                  <a:pt x="200025" y="54214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410" name="SMARTInkShape-Group241"/>
          <p:cNvGrpSpPr/>
          <p:nvPr/>
        </p:nvGrpSpPr>
        <p:grpSpPr>
          <a:xfrm>
            <a:off x="3788169" y="2121694"/>
            <a:ext cx="1791102" cy="964407"/>
            <a:chOff x="3788169" y="2121694"/>
            <a:chExt cx="1791102" cy="964407"/>
          </a:xfrm>
        </p:grpSpPr>
        <p:sp>
          <p:nvSpPr>
            <p:cNvPr id="396" name="SMARTInkShape-1962"/>
            <p:cNvSpPr/>
            <p:nvPr/>
          </p:nvSpPr>
          <p:spPr>
            <a:xfrm>
              <a:off x="4743450" y="2721769"/>
              <a:ext cx="535781" cy="364332"/>
            </a:xfrm>
            <a:custGeom>
              <a:avLst/>
              <a:gdLst/>
              <a:ahLst/>
              <a:cxnLst/>
              <a:rect l="0" t="0" r="0" b="0"/>
              <a:pathLst>
                <a:path w="535781" h="364332">
                  <a:moveTo>
                    <a:pt x="0" y="0"/>
                  </a:moveTo>
                  <a:lnTo>
                    <a:pt x="3792" y="0"/>
                  </a:lnTo>
                  <a:lnTo>
                    <a:pt x="7771" y="2116"/>
                  </a:lnTo>
                  <a:lnTo>
                    <a:pt x="37585" y="20585"/>
                  </a:lnTo>
                  <a:lnTo>
                    <a:pt x="71159" y="39197"/>
                  </a:lnTo>
                  <a:lnTo>
                    <a:pt x="104516" y="58974"/>
                  </a:lnTo>
                  <a:lnTo>
                    <a:pt x="130589" y="75688"/>
                  </a:lnTo>
                  <a:lnTo>
                    <a:pt x="160169" y="93699"/>
                  </a:lnTo>
                  <a:lnTo>
                    <a:pt x="191836" y="113082"/>
                  </a:lnTo>
                  <a:lnTo>
                    <a:pt x="224431" y="134925"/>
                  </a:lnTo>
                  <a:lnTo>
                    <a:pt x="242490" y="147100"/>
                  </a:lnTo>
                  <a:lnTo>
                    <a:pt x="261672" y="159979"/>
                  </a:lnTo>
                  <a:lnTo>
                    <a:pt x="281605" y="173328"/>
                  </a:lnTo>
                  <a:lnTo>
                    <a:pt x="302036" y="187783"/>
                  </a:lnTo>
                  <a:lnTo>
                    <a:pt x="322800" y="202976"/>
                  </a:lnTo>
                  <a:lnTo>
                    <a:pt x="343788" y="218661"/>
                  </a:lnTo>
                  <a:lnTo>
                    <a:pt x="364923" y="234674"/>
                  </a:lnTo>
                  <a:lnTo>
                    <a:pt x="386157" y="250905"/>
                  </a:lnTo>
                  <a:lnTo>
                    <a:pt x="407457" y="267283"/>
                  </a:lnTo>
                  <a:lnTo>
                    <a:pt x="427213" y="282170"/>
                  </a:lnTo>
                  <a:lnTo>
                    <a:pt x="445939" y="296063"/>
                  </a:lnTo>
                  <a:lnTo>
                    <a:pt x="479977" y="321290"/>
                  </a:lnTo>
                  <a:lnTo>
                    <a:pt x="508333" y="343085"/>
                  </a:lnTo>
                  <a:lnTo>
                    <a:pt x="535780" y="36433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7" name="SMARTInkShape-1963"/>
            <p:cNvSpPr/>
            <p:nvPr/>
          </p:nvSpPr>
          <p:spPr>
            <a:xfrm>
              <a:off x="4321969" y="2707481"/>
              <a:ext cx="400051" cy="298580"/>
            </a:xfrm>
            <a:custGeom>
              <a:avLst/>
              <a:gdLst/>
              <a:ahLst/>
              <a:cxnLst/>
              <a:rect l="0" t="0" r="0" b="0"/>
              <a:pathLst>
                <a:path w="400051" h="298580">
                  <a:moveTo>
                    <a:pt x="400050" y="0"/>
                  </a:moveTo>
                  <a:lnTo>
                    <a:pt x="400050" y="6151"/>
                  </a:lnTo>
                  <a:lnTo>
                    <a:pt x="379465" y="27703"/>
                  </a:lnTo>
                  <a:lnTo>
                    <a:pt x="348498" y="48751"/>
                  </a:lnTo>
                  <a:lnTo>
                    <a:pt x="316254" y="66898"/>
                  </a:lnTo>
                  <a:lnTo>
                    <a:pt x="281897" y="87886"/>
                  </a:lnTo>
                  <a:lnTo>
                    <a:pt x="251006" y="109913"/>
                  </a:lnTo>
                  <a:lnTo>
                    <a:pt x="221745" y="134432"/>
                  </a:lnTo>
                  <a:lnTo>
                    <a:pt x="190850" y="156778"/>
                  </a:lnTo>
                  <a:lnTo>
                    <a:pt x="158677" y="178480"/>
                  </a:lnTo>
                  <a:lnTo>
                    <a:pt x="129036" y="199991"/>
                  </a:lnTo>
                  <a:lnTo>
                    <a:pt x="100145" y="221446"/>
                  </a:lnTo>
                  <a:lnTo>
                    <a:pt x="65731" y="250030"/>
                  </a:lnTo>
                  <a:lnTo>
                    <a:pt x="30881" y="275862"/>
                  </a:lnTo>
                  <a:lnTo>
                    <a:pt x="1575" y="298579"/>
                  </a:lnTo>
                  <a:lnTo>
                    <a:pt x="1050" y="298272"/>
                  </a:lnTo>
                  <a:lnTo>
                    <a:pt x="0" y="29289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8" name="SMARTInkShape-1964"/>
            <p:cNvSpPr/>
            <p:nvPr/>
          </p:nvSpPr>
          <p:spPr>
            <a:xfrm>
              <a:off x="4007644" y="2652449"/>
              <a:ext cx="1491357" cy="69321"/>
            </a:xfrm>
            <a:custGeom>
              <a:avLst/>
              <a:gdLst/>
              <a:ahLst/>
              <a:cxnLst/>
              <a:rect l="0" t="0" r="0" b="0"/>
              <a:pathLst>
                <a:path w="1491357" h="69321">
                  <a:moveTo>
                    <a:pt x="0" y="69320"/>
                  </a:moveTo>
                  <a:lnTo>
                    <a:pt x="31332" y="68526"/>
                  </a:lnTo>
                  <a:lnTo>
                    <a:pt x="57085" y="63617"/>
                  </a:lnTo>
                  <a:lnTo>
                    <a:pt x="91086" y="57135"/>
                  </a:lnTo>
                  <a:lnTo>
                    <a:pt x="120122" y="52527"/>
                  </a:lnTo>
                  <a:lnTo>
                    <a:pt x="153664" y="47833"/>
                  </a:lnTo>
                  <a:lnTo>
                    <a:pt x="171499" y="45471"/>
                  </a:lnTo>
                  <a:lnTo>
                    <a:pt x="191326" y="42308"/>
                  </a:lnTo>
                  <a:lnTo>
                    <a:pt x="212482" y="38612"/>
                  </a:lnTo>
                  <a:lnTo>
                    <a:pt x="234523" y="34560"/>
                  </a:lnTo>
                  <a:lnTo>
                    <a:pt x="257949" y="31065"/>
                  </a:lnTo>
                  <a:lnTo>
                    <a:pt x="282297" y="27942"/>
                  </a:lnTo>
                  <a:lnTo>
                    <a:pt x="307261" y="25066"/>
                  </a:lnTo>
                  <a:lnTo>
                    <a:pt x="333428" y="22355"/>
                  </a:lnTo>
                  <a:lnTo>
                    <a:pt x="360398" y="19753"/>
                  </a:lnTo>
                  <a:lnTo>
                    <a:pt x="387902" y="17226"/>
                  </a:lnTo>
                  <a:lnTo>
                    <a:pt x="415764" y="15540"/>
                  </a:lnTo>
                  <a:lnTo>
                    <a:pt x="443863" y="14417"/>
                  </a:lnTo>
                  <a:lnTo>
                    <a:pt x="472121" y="13668"/>
                  </a:lnTo>
                  <a:lnTo>
                    <a:pt x="502073" y="11581"/>
                  </a:lnTo>
                  <a:lnTo>
                    <a:pt x="533152" y="8602"/>
                  </a:lnTo>
                  <a:lnTo>
                    <a:pt x="564985" y="5029"/>
                  </a:lnTo>
                  <a:lnTo>
                    <a:pt x="596525" y="2647"/>
                  </a:lnTo>
                  <a:lnTo>
                    <a:pt x="627871" y="1058"/>
                  </a:lnTo>
                  <a:lnTo>
                    <a:pt x="659087" y="0"/>
                  </a:lnTo>
                  <a:lnTo>
                    <a:pt x="690216" y="88"/>
                  </a:lnTo>
                  <a:lnTo>
                    <a:pt x="721288" y="940"/>
                  </a:lnTo>
                  <a:lnTo>
                    <a:pt x="752321" y="2302"/>
                  </a:lnTo>
                  <a:lnTo>
                    <a:pt x="784122" y="3210"/>
                  </a:lnTo>
                  <a:lnTo>
                    <a:pt x="816436" y="3815"/>
                  </a:lnTo>
                  <a:lnTo>
                    <a:pt x="849091" y="4219"/>
                  </a:lnTo>
                  <a:lnTo>
                    <a:pt x="880385" y="5282"/>
                  </a:lnTo>
                  <a:lnTo>
                    <a:pt x="910773" y="6784"/>
                  </a:lnTo>
                  <a:lnTo>
                    <a:pt x="940557" y="8579"/>
                  </a:lnTo>
                  <a:lnTo>
                    <a:pt x="969937" y="10570"/>
                  </a:lnTo>
                  <a:lnTo>
                    <a:pt x="999050" y="12691"/>
                  </a:lnTo>
                  <a:lnTo>
                    <a:pt x="1027984" y="14898"/>
                  </a:lnTo>
                  <a:lnTo>
                    <a:pt x="1056004" y="17957"/>
                  </a:lnTo>
                  <a:lnTo>
                    <a:pt x="1083414" y="21585"/>
                  </a:lnTo>
                  <a:lnTo>
                    <a:pt x="1110420" y="25590"/>
                  </a:lnTo>
                  <a:lnTo>
                    <a:pt x="1136361" y="29054"/>
                  </a:lnTo>
                  <a:lnTo>
                    <a:pt x="1161593" y="32157"/>
                  </a:lnTo>
                  <a:lnTo>
                    <a:pt x="1186351" y="35020"/>
                  </a:lnTo>
                  <a:lnTo>
                    <a:pt x="1210001" y="37722"/>
                  </a:lnTo>
                  <a:lnTo>
                    <a:pt x="1232911" y="40317"/>
                  </a:lnTo>
                  <a:lnTo>
                    <a:pt x="1255329" y="42841"/>
                  </a:lnTo>
                  <a:lnTo>
                    <a:pt x="1275829" y="45317"/>
                  </a:lnTo>
                  <a:lnTo>
                    <a:pt x="1295052" y="47762"/>
                  </a:lnTo>
                  <a:lnTo>
                    <a:pt x="1313423" y="50185"/>
                  </a:lnTo>
                  <a:lnTo>
                    <a:pt x="1348655" y="52878"/>
                  </a:lnTo>
                  <a:lnTo>
                    <a:pt x="1381246" y="54075"/>
                  </a:lnTo>
                  <a:lnTo>
                    <a:pt x="1408959" y="54607"/>
                  </a:lnTo>
                  <a:lnTo>
                    <a:pt x="1439290" y="54906"/>
                  </a:lnTo>
                  <a:lnTo>
                    <a:pt x="1474029" y="55016"/>
                  </a:lnTo>
                  <a:lnTo>
                    <a:pt x="1491356" y="55031"/>
                  </a:lnTo>
                  <a:lnTo>
                    <a:pt x="1491124" y="54238"/>
                  </a:lnTo>
                  <a:lnTo>
                    <a:pt x="1482952" y="45089"/>
                  </a:lnTo>
                  <a:lnTo>
                    <a:pt x="1478504" y="42676"/>
                  </a:lnTo>
                  <a:lnTo>
                    <a:pt x="1471611" y="4074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9" name="SMARTInkShape-1965"/>
            <p:cNvSpPr/>
            <p:nvPr/>
          </p:nvSpPr>
          <p:spPr>
            <a:xfrm>
              <a:off x="5414963" y="2466131"/>
              <a:ext cx="164308" cy="155626"/>
            </a:xfrm>
            <a:custGeom>
              <a:avLst/>
              <a:gdLst/>
              <a:ahLst/>
              <a:cxnLst/>
              <a:rect l="0" t="0" r="0" b="0"/>
              <a:pathLst>
                <a:path w="164308" h="155626">
                  <a:moveTo>
                    <a:pt x="0" y="69900"/>
                  </a:moveTo>
                  <a:lnTo>
                    <a:pt x="3792" y="69900"/>
                  </a:lnTo>
                  <a:lnTo>
                    <a:pt x="7770" y="72017"/>
                  </a:lnTo>
                  <a:lnTo>
                    <a:pt x="9942" y="73693"/>
                  </a:lnTo>
                  <a:lnTo>
                    <a:pt x="12356" y="77671"/>
                  </a:lnTo>
                  <a:lnTo>
                    <a:pt x="13000" y="79843"/>
                  </a:lnTo>
                  <a:lnTo>
                    <a:pt x="25426" y="97041"/>
                  </a:lnTo>
                  <a:lnTo>
                    <a:pt x="27969" y="102600"/>
                  </a:lnTo>
                  <a:lnTo>
                    <a:pt x="35369" y="112320"/>
                  </a:lnTo>
                  <a:lnTo>
                    <a:pt x="35717" y="80045"/>
                  </a:lnTo>
                  <a:lnTo>
                    <a:pt x="36512" y="46665"/>
                  </a:lnTo>
                  <a:lnTo>
                    <a:pt x="44537" y="14901"/>
                  </a:lnTo>
                  <a:lnTo>
                    <a:pt x="52718" y="3650"/>
                  </a:lnTo>
                  <a:lnTo>
                    <a:pt x="59413" y="768"/>
                  </a:lnTo>
                  <a:lnTo>
                    <a:pt x="63420" y="0"/>
                  </a:lnTo>
                  <a:lnTo>
                    <a:pt x="66887" y="281"/>
                  </a:lnTo>
                  <a:lnTo>
                    <a:pt x="97964" y="15295"/>
                  </a:lnTo>
                  <a:lnTo>
                    <a:pt x="112017" y="26116"/>
                  </a:lnTo>
                  <a:lnTo>
                    <a:pt x="130090" y="56432"/>
                  </a:lnTo>
                  <a:lnTo>
                    <a:pt x="144141" y="84350"/>
                  </a:lnTo>
                  <a:lnTo>
                    <a:pt x="154561" y="116911"/>
                  </a:lnTo>
                  <a:lnTo>
                    <a:pt x="164307" y="15562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0" name="SMARTInkShape-1966"/>
            <p:cNvSpPr/>
            <p:nvPr/>
          </p:nvSpPr>
          <p:spPr>
            <a:xfrm>
              <a:off x="5308250" y="2443163"/>
              <a:ext cx="120769" cy="119687"/>
            </a:xfrm>
            <a:custGeom>
              <a:avLst/>
              <a:gdLst/>
              <a:ahLst/>
              <a:cxnLst/>
              <a:rect l="0" t="0" r="0" b="0"/>
              <a:pathLst>
                <a:path w="120769" h="119687">
                  <a:moveTo>
                    <a:pt x="49563" y="14287"/>
                  </a:moveTo>
                  <a:lnTo>
                    <a:pt x="49563" y="18079"/>
                  </a:lnTo>
                  <a:lnTo>
                    <a:pt x="47446" y="22058"/>
                  </a:lnTo>
                  <a:lnTo>
                    <a:pt x="21921" y="55896"/>
                  </a:lnTo>
                  <a:lnTo>
                    <a:pt x="7136" y="73075"/>
                  </a:lnTo>
                  <a:lnTo>
                    <a:pt x="2925" y="81690"/>
                  </a:lnTo>
                  <a:lnTo>
                    <a:pt x="0" y="101078"/>
                  </a:lnTo>
                  <a:lnTo>
                    <a:pt x="1439" y="103898"/>
                  </a:lnTo>
                  <a:lnTo>
                    <a:pt x="15689" y="116565"/>
                  </a:lnTo>
                  <a:lnTo>
                    <a:pt x="24983" y="119275"/>
                  </a:lnTo>
                  <a:lnTo>
                    <a:pt x="36257" y="119686"/>
                  </a:lnTo>
                  <a:lnTo>
                    <a:pt x="71812" y="109174"/>
                  </a:lnTo>
                  <a:lnTo>
                    <a:pt x="91080" y="101492"/>
                  </a:lnTo>
                  <a:lnTo>
                    <a:pt x="115055" y="80821"/>
                  </a:lnTo>
                  <a:lnTo>
                    <a:pt x="118358" y="72697"/>
                  </a:lnTo>
                  <a:lnTo>
                    <a:pt x="120768" y="45145"/>
                  </a:lnTo>
                  <a:lnTo>
                    <a:pt x="117139" y="30927"/>
                  </a:lnTo>
                  <a:lnTo>
                    <a:pt x="107244" y="16660"/>
                  </a:lnTo>
                  <a:lnTo>
                    <a:pt x="94258" y="6171"/>
                  </a:lnTo>
                  <a:lnTo>
                    <a:pt x="85038" y="2742"/>
                  </a:lnTo>
                  <a:lnTo>
                    <a:pt x="70995"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1" name="SMARTInkShape-1967"/>
            <p:cNvSpPr/>
            <p:nvPr/>
          </p:nvSpPr>
          <p:spPr>
            <a:xfrm>
              <a:off x="5250655" y="2386044"/>
              <a:ext cx="7146" cy="42832"/>
            </a:xfrm>
            <a:custGeom>
              <a:avLst/>
              <a:gdLst/>
              <a:ahLst/>
              <a:cxnLst/>
              <a:rect l="0" t="0" r="0" b="0"/>
              <a:pathLst>
                <a:path w="7146" h="42832">
                  <a:moveTo>
                    <a:pt x="7145" y="42831"/>
                  </a:moveTo>
                  <a:lnTo>
                    <a:pt x="7145" y="7955"/>
                  </a:lnTo>
                  <a:lnTo>
                    <a:pt x="7145" y="0"/>
                  </a:lnTo>
                  <a:lnTo>
                    <a:pt x="0" y="711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2" name="SMARTInkShape-1968"/>
            <p:cNvSpPr/>
            <p:nvPr/>
          </p:nvSpPr>
          <p:spPr>
            <a:xfrm>
              <a:off x="5014913" y="2436019"/>
              <a:ext cx="242869" cy="114301"/>
            </a:xfrm>
            <a:custGeom>
              <a:avLst/>
              <a:gdLst/>
              <a:ahLst/>
              <a:cxnLst/>
              <a:rect l="0" t="0" r="0" b="0"/>
              <a:pathLst>
                <a:path w="242869" h="114301">
                  <a:moveTo>
                    <a:pt x="0" y="7144"/>
                  </a:moveTo>
                  <a:lnTo>
                    <a:pt x="0" y="3351"/>
                  </a:lnTo>
                  <a:lnTo>
                    <a:pt x="793" y="2234"/>
                  </a:lnTo>
                  <a:lnTo>
                    <a:pt x="2116" y="1489"/>
                  </a:lnTo>
                  <a:lnTo>
                    <a:pt x="7291" y="662"/>
                  </a:lnTo>
                  <a:lnTo>
                    <a:pt x="40471" y="87"/>
                  </a:lnTo>
                  <a:lnTo>
                    <a:pt x="67378" y="26"/>
                  </a:lnTo>
                  <a:lnTo>
                    <a:pt x="95458" y="7"/>
                  </a:lnTo>
                  <a:lnTo>
                    <a:pt x="127679" y="2"/>
                  </a:lnTo>
                  <a:lnTo>
                    <a:pt x="162361" y="0"/>
                  </a:lnTo>
                  <a:lnTo>
                    <a:pt x="193980" y="0"/>
                  </a:lnTo>
                  <a:lnTo>
                    <a:pt x="225817" y="794"/>
                  </a:lnTo>
                  <a:lnTo>
                    <a:pt x="240482" y="6151"/>
                  </a:lnTo>
                  <a:lnTo>
                    <a:pt x="241284" y="7275"/>
                  </a:lnTo>
                  <a:lnTo>
                    <a:pt x="242412" y="12651"/>
                  </a:lnTo>
                  <a:lnTo>
                    <a:pt x="242868" y="34777"/>
                  </a:lnTo>
                  <a:lnTo>
                    <a:pt x="235611" y="66759"/>
                  </a:lnTo>
                  <a:lnTo>
                    <a:pt x="225127" y="100986"/>
                  </a:lnTo>
                  <a:lnTo>
                    <a:pt x="222543" y="105328"/>
                  </a:lnTo>
                  <a:lnTo>
                    <a:pt x="221457" y="1143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3" name="SMARTInkShape-1969"/>
            <p:cNvSpPr/>
            <p:nvPr/>
          </p:nvSpPr>
          <p:spPr>
            <a:xfrm>
              <a:off x="5123081" y="2286000"/>
              <a:ext cx="34708" cy="264320"/>
            </a:xfrm>
            <a:custGeom>
              <a:avLst/>
              <a:gdLst/>
              <a:ahLst/>
              <a:cxnLst/>
              <a:rect l="0" t="0" r="0" b="0"/>
              <a:pathLst>
                <a:path w="34708" h="264320">
                  <a:moveTo>
                    <a:pt x="34707" y="0"/>
                  </a:moveTo>
                  <a:lnTo>
                    <a:pt x="30914" y="0"/>
                  </a:lnTo>
                  <a:lnTo>
                    <a:pt x="29797" y="794"/>
                  </a:lnTo>
                  <a:lnTo>
                    <a:pt x="29052" y="2117"/>
                  </a:lnTo>
                  <a:lnTo>
                    <a:pt x="28556" y="3792"/>
                  </a:lnTo>
                  <a:lnTo>
                    <a:pt x="22849" y="12979"/>
                  </a:lnTo>
                  <a:lnTo>
                    <a:pt x="18445" y="45181"/>
                  </a:lnTo>
                  <a:lnTo>
                    <a:pt x="9046" y="79680"/>
                  </a:lnTo>
                  <a:lnTo>
                    <a:pt x="4591" y="114988"/>
                  </a:lnTo>
                  <a:lnTo>
                    <a:pt x="95" y="148744"/>
                  </a:lnTo>
                  <a:lnTo>
                    <a:pt x="0" y="184045"/>
                  </a:lnTo>
                  <a:lnTo>
                    <a:pt x="4685" y="219476"/>
                  </a:lnTo>
                  <a:lnTo>
                    <a:pt x="7821" y="240184"/>
                  </a:lnTo>
                  <a:lnTo>
                    <a:pt x="13274" y="26431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4" name="SMARTInkShape-1970"/>
            <p:cNvSpPr/>
            <p:nvPr/>
          </p:nvSpPr>
          <p:spPr>
            <a:xfrm>
              <a:off x="4487268" y="2366018"/>
              <a:ext cx="534788" cy="181417"/>
            </a:xfrm>
            <a:custGeom>
              <a:avLst/>
              <a:gdLst/>
              <a:ahLst/>
              <a:cxnLst/>
              <a:rect l="0" t="0" r="0" b="0"/>
              <a:pathLst>
                <a:path w="534788" h="181417">
                  <a:moveTo>
                    <a:pt x="6151" y="77145"/>
                  </a:moveTo>
                  <a:lnTo>
                    <a:pt x="0" y="77145"/>
                  </a:lnTo>
                  <a:lnTo>
                    <a:pt x="30357" y="77145"/>
                  </a:lnTo>
                  <a:lnTo>
                    <a:pt x="55304" y="75557"/>
                  </a:lnTo>
                  <a:lnTo>
                    <a:pt x="83597" y="67326"/>
                  </a:lnTo>
                  <a:lnTo>
                    <a:pt x="115969" y="64181"/>
                  </a:lnTo>
                  <a:lnTo>
                    <a:pt x="146816" y="63249"/>
                  </a:lnTo>
                  <a:lnTo>
                    <a:pt x="180739" y="62180"/>
                  </a:lnTo>
                  <a:lnTo>
                    <a:pt x="214337" y="57188"/>
                  </a:lnTo>
                  <a:lnTo>
                    <a:pt x="245712" y="48390"/>
                  </a:lnTo>
                  <a:lnTo>
                    <a:pt x="267431" y="39009"/>
                  </a:lnTo>
                  <a:lnTo>
                    <a:pt x="270825" y="35846"/>
                  </a:lnTo>
                  <a:lnTo>
                    <a:pt x="280512" y="18603"/>
                  </a:lnTo>
                  <a:lnTo>
                    <a:pt x="281133" y="15892"/>
                  </a:lnTo>
                  <a:lnTo>
                    <a:pt x="280754" y="13291"/>
                  </a:lnTo>
                  <a:lnTo>
                    <a:pt x="278544" y="5837"/>
                  </a:lnTo>
                  <a:lnTo>
                    <a:pt x="278233" y="3413"/>
                  </a:lnTo>
                  <a:lnTo>
                    <a:pt x="277233" y="1796"/>
                  </a:lnTo>
                  <a:lnTo>
                    <a:pt x="275772" y="719"/>
                  </a:lnTo>
                  <a:lnTo>
                    <a:pt x="274005" y="0"/>
                  </a:lnTo>
                  <a:lnTo>
                    <a:pt x="272033" y="315"/>
                  </a:lnTo>
                  <a:lnTo>
                    <a:pt x="239213" y="18515"/>
                  </a:lnTo>
                  <a:lnTo>
                    <a:pt x="215661" y="39477"/>
                  </a:lnTo>
                  <a:lnTo>
                    <a:pt x="205194" y="57252"/>
                  </a:lnTo>
                  <a:lnTo>
                    <a:pt x="197065" y="77601"/>
                  </a:lnTo>
                  <a:lnTo>
                    <a:pt x="196306" y="91635"/>
                  </a:lnTo>
                  <a:lnTo>
                    <a:pt x="202286" y="123839"/>
                  </a:lnTo>
                  <a:lnTo>
                    <a:pt x="210797" y="137850"/>
                  </a:lnTo>
                  <a:lnTo>
                    <a:pt x="238387" y="164778"/>
                  </a:lnTo>
                  <a:lnTo>
                    <a:pt x="261934" y="177811"/>
                  </a:lnTo>
                  <a:lnTo>
                    <a:pt x="276995" y="181416"/>
                  </a:lnTo>
                  <a:lnTo>
                    <a:pt x="289509" y="180902"/>
                  </a:lnTo>
                  <a:lnTo>
                    <a:pt x="314271" y="174104"/>
                  </a:lnTo>
                  <a:lnTo>
                    <a:pt x="323803" y="167598"/>
                  </a:lnTo>
                  <a:lnTo>
                    <a:pt x="330686" y="158621"/>
                  </a:lnTo>
                  <a:lnTo>
                    <a:pt x="345727" y="124544"/>
                  </a:lnTo>
                  <a:lnTo>
                    <a:pt x="348613" y="94881"/>
                  </a:lnTo>
                  <a:lnTo>
                    <a:pt x="342862" y="65332"/>
                  </a:lnTo>
                  <a:lnTo>
                    <a:pt x="345982" y="50978"/>
                  </a:lnTo>
                  <a:lnTo>
                    <a:pt x="351934" y="40464"/>
                  </a:lnTo>
                  <a:lnTo>
                    <a:pt x="354942" y="38403"/>
                  </a:lnTo>
                  <a:lnTo>
                    <a:pt x="366759" y="35503"/>
                  </a:lnTo>
                  <a:lnTo>
                    <a:pt x="400882" y="35183"/>
                  </a:lnTo>
                  <a:lnTo>
                    <a:pt x="431373" y="39957"/>
                  </a:lnTo>
                  <a:lnTo>
                    <a:pt x="466589" y="46951"/>
                  </a:lnTo>
                  <a:lnTo>
                    <a:pt x="475456" y="48250"/>
                  </a:lnTo>
                  <a:lnTo>
                    <a:pt x="476183" y="49150"/>
                  </a:lnTo>
                  <a:lnTo>
                    <a:pt x="476993" y="52267"/>
                  </a:lnTo>
                  <a:lnTo>
                    <a:pt x="477446" y="58485"/>
                  </a:lnTo>
                  <a:lnTo>
                    <a:pt x="475437" y="63030"/>
                  </a:lnTo>
                  <a:lnTo>
                    <a:pt x="452799" y="94099"/>
                  </a:lnTo>
                  <a:lnTo>
                    <a:pt x="422545" y="127167"/>
                  </a:lnTo>
                  <a:lnTo>
                    <a:pt x="408498" y="147956"/>
                  </a:lnTo>
                  <a:lnTo>
                    <a:pt x="406653" y="154191"/>
                  </a:lnTo>
                  <a:lnTo>
                    <a:pt x="407297" y="154703"/>
                  </a:lnTo>
                  <a:lnTo>
                    <a:pt x="414031" y="155524"/>
                  </a:lnTo>
                  <a:lnTo>
                    <a:pt x="416184" y="155591"/>
                  </a:lnTo>
                  <a:lnTo>
                    <a:pt x="426797" y="151893"/>
                  </a:lnTo>
                  <a:lnTo>
                    <a:pt x="458679" y="129315"/>
                  </a:lnTo>
                  <a:lnTo>
                    <a:pt x="492899" y="103655"/>
                  </a:lnTo>
                  <a:lnTo>
                    <a:pt x="498444" y="100833"/>
                  </a:lnTo>
                  <a:lnTo>
                    <a:pt x="504678" y="99022"/>
                  </a:lnTo>
                  <a:lnTo>
                    <a:pt x="505190" y="99667"/>
                  </a:lnTo>
                  <a:lnTo>
                    <a:pt x="506012" y="106405"/>
                  </a:lnTo>
                  <a:lnTo>
                    <a:pt x="506078" y="108558"/>
                  </a:lnTo>
                  <a:lnTo>
                    <a:pt x="516851" y="140186"/>
                  </a:lnTo>
                  <a:lnTo>
                    <a:pt x="534787" y="16287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5" name="SMARTInkShape-1971"/>
            <p:cNvSpPr/>
            <p:nvPr/>
          </p:nvSpPr>
          <p:spPr>
            <a:xfrm>
              <a:off x="4593431" y="2178844"/>
              <a:ext cx="50008" cy="414338"/>
            </a:xfrm>
            <a:custGeom>
              <a:avLst/>
              <a:gdLst/>
              <a:ahLst/>
              <a:cxnLst/>
              <a:rect l="0" t="0" r="0" b="0"/>
              <a:pathLst>
                <a:path w="50008" h="414338">
                  <a:moveTo>
                    <a:pt x="0" y="0"/>
                  </a:moveTo>
                  <a:lnTo>
                    <a:pt x="3792" y="3792"/>
                  </a:lnTo>
                  <a:lnTo>
                    <a:pt x="5655" y="7771"/>
                  </a:lnTo>
                  <a:lnTo>
                    <a:pt x="7057" y="37584"/>
                  </a:lnTo>
                  <a:lnTo>
                    <a:pt x="12036" y="71159"/>
                  </a:lnTo>
                  <a:lnTo>
                    <a:pt x="13621" y="102929"/>
                  </a:lnTo>
                  <a:lnTo>
                    <a:pt x="14090" y="133596"/>
                  </a:lnTo>
                  <a:lnTo>
                    <a:pt x="15023" y="167466"/>
                  </a:lnTo>
                  <a:lnTo>
                    <a:pt x="19180" y="202637"/>
                  </a:lnTo>
                  <a:lnTo>
                    <a:pt x="20431" y="226321"/>
                  </a:lnTo>
                  <a:lnTo>
                    <a:pt x="23103" y="252193"/>
                  </a:lnTo>
                  <a:lnTo>
                    <a:pt x="26937" y="277980"/>
                  </a:lnTo>
                  <a:lnTo>
                    <a:pt x="32764" y="311141"/>
                  </a:lnTo>
                  <a:lnTo>
                    <a:pt x="35637" y="344955"/>
                  </a:lnTo>
                  <a:lnTo>
                    <a:pt x="41163" y="374641"/>
                  </a:lnTo>
                  <a:lnTo>
                    <a:pt x="49126" y="408932"/>
                  </a:lnTo>
                  <a:lnTo>
                    <a:pt x="50007" y="41433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6" name="SMARTInkShape-1972"/>
            <p:cNvSpPr/>
            <p:nvPr/>
          </p:nvSpPr>
          <p:spPr>
            <a:xfrm>
              <a:off x="4436269" y="2443163"/>
              <a:ext cx="21432" cy="92869"/>
            </a:xfrm>
            <a:custGeom>
              <a:avLst/>
              <a:gdLst/>
              <a:ahLst/>
              <a:cxnLst/>
              <a:rect l="0" t="0" r="0" b="0"/>
              <a:pathLst>
                <a:path w="21432" h="92869">
                  <a:moveTo>
                    <a:pt x="21431" y="0"/>
                  </a:moveTo>
                  <a:lnTo>
                    <a:pt x="21431" y="6150"/>
                  </a:lnTo>
                  <a:lnTo>
                    <a:pt x="15777" y="22554"/>
                  </a:lnTo>
                  <a:lnTo>
                    <a:pt x="12612" y="36051"/>
                  </a:lnTo>
                  <a:lnTo>
                    <a:pt x="9574" y="46185"/>
                  </a:lnTo>
                  <a:lnTo>
                    <a:pt x="7070" y="63690"/>
                  </a:lnTo>
                  <a:lnTo>
                    <a:pt x="1631" y="79638"/>
                  </a:lnTo>
                  <a:lnTo>
                    <a:pt x="0" y="9286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7" name="SMARTInkShape-1973"/>
            <p:cNvSpPr/>
            <p:nvPr/>
          </p:nvSpPr>
          <p:spPr>
            <a:xfrm>
              <a:off x="4321970" y="2121694"/>
              <a:ext cx="28575" cy="392907"/>
            </a:xfrm>
            <a:custGeom>
              <a:avLst/>
              <a:gdLst/>
              <a:ahLst/>
              <a:cxnLst/>
              <a:rect l="0" t="0" r="0" b="0"/>
              <a:pathLst>
                <a:path w="28575" h="392907">
                  <a:moveTo>
                    <a:pt x="14286" y="0"/>
                  </a:moveTo>
                  <a:lnTo>
                    <a:pt x="14286" y="3792"/>
                  </a:lnTo>
                  <a:lnTo>
                    <a:pt x="7011" y="37021"/>
                  </a:lnTo>
                  <a:lnTo>
                    <a:pt x="1619" y="66667"/>
                  </a:lnTo>
                  <a:lnTo>
                    <a:pt x="479" y="95688"/>
                  </a:lnTo>
                  <a:lnTo>
                    <a:pt x="141" y="127306"/>
                  </a:lnTo>
                  <a:lnTo>
                    <a:pt x="41" y="158899"/>
                  </a:lnTo>
                  <a:lnTo>
                    <a:pt x="11" y="193396"/>
                  </a:lnTo>
                  <a:lnTo>
                    <a:pt x="2" y="228752"/>
                  </a:lnTo>
                  <a:lnTo>
                    <a:pt x="0" y="262247"/>
                  </a:lnTo>
                  <a:lnTo>
                    <a:pt x="2116" y="292280"/>
                  </a:lnTo>
                  <a:lnTo>
                    <a:pt x="5653" y="321287"/>
                  </a:lnTo>
                  <a:lnTo>
                    <a:pt x="10641" y="355740"/>
                  </a:lnTo>
                  <a:lnTo>
                    <a:pt x="28574" y="39290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8" name="SMARTInkShape-1974"/>
            <p:cNvSpPr/>
            <p:nvPr/>
          </p:nvSpPr>
          <p:spPr>
            <a:xfrm>
              <a:off x="4200528" y="2171700"/>
              <a:ext cx="50004" cy="385764"/>
            </a:xfrm>
            <a:custGeom>
              <a:avLst/>
              <a:gdLst/>
              <a:ahLst/>
              <a:cxnLst/>
              <a:rect l="0" t="0" r="0" b="0"/>
              <a:pathLst>
                <a:path w="50004" h="385764">
                  <a:moveTo>
                    <a:pt x="7141" y="0"/>
                  </a:moveTo>
                  <a:lnTo>
                    <a:pt x="3349" y="3792"/>
                  </a:lnTo>
                  <a:lnTo>
                    <a:pt x="1486" y="9888"/>
                  </a:lnTo>
                  <a:lnTo>
                    <a:pt x="128" y="43730"/>
                  </a:lnTo>
                  <a:lnTo>
                    <a:pt x="23" y="79194"/>
                  </a:lnTo>
                  <a:lnTo>
                    <a:pt x="5" y="112806"/>
                  </a:lnTo>
                  <a:lnTo>
                    <a:pt x="0" y="138242"/>
                  </a:lnTo>
                  <a:lnTo>
                    <a:pt x="792" y="164629"/>
                  </a:lnTo>
                  <a:lnTo>
                    <a:pt x="3790" y="189585"/>
                  </a:lnTo>
                  <a:lnTo>
                    <a:pt x="7768" y="213906"/>
                  </a:lnTo>
                  <a:lnTo>
                    <a:pt x="11389" y="237944"/>
                  </a:lnTo>
                  <a:lnTo>
                    <a:pt x="14220" y="272997"/>
                  </a:lnTo>
                  <a:lnTo>
                    <a:pt x="19733" y="303843"/>
                  </a:lnTo>
                  <a:lnTo>
                    <a:pt x="26394" y="332298"/>
                  </a:lnTo>
                  <a:lnTo>
                    <a:pt x="38124" y="367227"/>
                  </a:lnTo>
                  <a:lnTo>
                    <a:pt x="42872" y="373556"/>
                  </a:lnTo>
                  <a:lnTo>
                    <a:pt x="45249" y="375243"/>
                  </a:lnTo>
                  <a:lnTo>
                    <a:pt x="47890" y="379235"/>
                  </a:lnTo>
                  <a:lnTo>
                    <a:pt x="50003" y="38576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09" name="SMARTInkShape-1975"/>
            <p:cNvSpPr/>
            <p:nvPr/>
          </p:nvSpPr>
          <p:spPr>
            <a:xfrm>
              <a:off x="3788169" y="2393476"/>
              <a:ext cx="290913" cy="206850"/>
            </a:xfrm>
            <a:custGeom>
              <a:avLst/>
              <a:gdLst/>
              <a:ahLst/>
              <a:cxnLst/>
              <a:rect l="0" t="0" r="0" b="0"/>
              <a:pathLst>
                <a:path w="290913" h="206850">
                  <a:moveTo>
                    <a:pt x="240906" y="13968"/>
                  </a:moveTo>
                  <a:lnTo>
                    <a:pt x="237114" y="13968"/>
                  </a:lnTo>
                  <a:lnTo>
                    <a:pt x="233135" y="11851"/>
                  </a:lnTo>
                  <a:lnTo>
                    <a:pt x="228721" y="9058"/>
                  </a:lnTo>
                  <a:lnTo>
                    <a:pt x="221773" y="6692"/>
                  </a:lnTo>
                  <a:lnTo>
                    <a:pt x="213894" y="2111"/>
                  </a:lnTo>
                  <a:lnTo>
                    <a:pt x="192859" y="0"/>
                  </a:lnTo>
                  <a:lnTo>
                    <a:pt x="175076" y="3568"/>
                  </a:lnTo>
                  <a:lnTo>
                    <a:pt x="140691" y="19820"/>
                  </a:lnTo>
                  <a:lnTo>
                    <a:pt x="108486" y="37966"/>
                  </a:lnTo>
                  <a:lnTo>
                    <a:pt x="76460" y="64481"/>
                  </a:lnTo>
                  <a:lnTo>
                    <a:pt x="42500" y="92649"/>
                  </a:lnTo>
                  <a:lnTo>
                    <a:pt x="16418" y="121144"/>
                  </a:lnTo>
                  <a:lnTo>
                    <a:pt x="2476" y="148115"/>
                  </a:lnTo>
                  <a:lnTo>
                    <a:pt x="0" y="156404"/>
                  </a:lnTo>
                  <a:lnTo>
                    <a:pt x="1016" y="164850"/>
                  </a:lnTo>
                  <a:lnTo>
                    <a:pt x="2398" y="169325"/>
                  </a:lnTo>
                  <a:lnTo>
                    <a:pt x="8167" y="176413"/>
                  </a:lnTo>
                  <a:lnTo>
                    <a:pt x="16023" y="181416"/>
                  </a:lnTo>
                  <a:lnTo>
                    <a:pt x="24806" y="183639"/>
                  </a:lnTo>
                  <a:lnTo>
                    <a:pt x="53992" y="179363"/>
                  </a:lnTo>
                  <a:lnTo>
                    <a:pt x="83511" y="168758"/>
                  </a:lnTo>
                  <a:lnTo>
                    <a:pt x="116065" y="151612"/>
                  </a:lnTo>
                  <a:lnTo>
                    <a:pt x="136095" y="133862"/>
                  </a:lnTo>
                  <a:lnTo>
                    <a:pt x="156291" y="106530"/>
                  </a:lnTo>
                  <a:lnTo>
                    <a:pt x="165211" y="85315"/>
                  </a:lnTo>
                  <a:lnTo>
                    <a:pt x="168908" y="53467"/>
                  </a:lnTo>
                  <a:lnTo>
                    <a:pt x="163268" y="27408"/>
                  </a:lnTo>
                  <a:lnTo>
                    <a:pt x="162160" y="25309"/>
                  </a:lnTo>
                  <a:lnTo>
                    <a:pt x="160628" y="23910"/>
                  </a:lnTo>
                  <a:lnTo>
                    <a:pt x="156257" y="21664"/>
                  </a:lnTo>
                  <a:lnTo>
                    <a:pt x="153542" y="23474"/>
                  </a:lnTo>
                  <a:lnTo>
                    <a:pt x="151708" y="25068"/>
                  </a:lnTo>
                  <a:lnTo>
                    <a:pt x="149669" y="31072"/>
                  </a:lnTo>
                  <a:lnTo>
                    <a:pt x="146404" y="43377"/>
                  </a:lnTo>
                  <a:lnTo>
                    <a:pt x="143343" y="53232"/>
                  </a:lnTo>
                  <a:lnTo>
                    <a:pt x="142413" y="72168"/>
                  </a:lnTo>
                  <a:lnTo>
                    <a:pt x="150932" y="106975"/>
                  </a:lnTo>
                  <a:lnTo>
                    <a:pt x="160839" y="134645"/>
                  </a:lnTo>
                  <a:lnTo>
                    <a:pt x="185599" y="164983"/>
                  </a:lnTo>
                  <a:lnTo>
                    <a:pt x="218398" y="182145"/>
                  </a:lnTo>
                  <a:lnTo>
                    <a:pt x="253335" y="197883"/>
                  </a:lnTo>
                  <a:lnTo>
                    <a:pt x="290912" y="20684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14" name="SMARTInkShape-Group242"/>
          <p:cNvGrpSpPr/>
          <p:nvPr/>
        </p:nvGrpSpPr>
        <p:grpSpPr>
          <a:xfrm>
            <a:off x="3579487" y="2829756"/>
            <a:ext cx="648433" cy="369554"/>
            <a:chOff x="3579487" y="2829756"/>
            <a:chExt cx="648433" cy="369554"/>
          </a:xfrm>
        </p:grpSpPr>
        <p:sp>
          <p:nvSpPr>
            <p:cNvPr id="411" name="SMARTInkShape-1976"/>
            <p:cNvSpPr/>
            <p:nvPr/>
          </p:nvSpPr>
          <p:spPr>
            <a:xfrm>
              <a:off x="3579487" y="2829756"/>
              <a:ext cx="648433" cy="369554"/>
            </a:xfrm>
            <a:custGeom>
              <a:avLst/>
              <a:gdLst/>
              <a:ahLst/>
              <a:cxnLst/>
              <a:rect l="0" t="0" r="0" b="0"/>
              <a:pathLst>
                <a:path w="648433" h="369554">
                  <a:moveTo>
                    <a:pt x="20963" y="249200"/>
                  </a:moveTo>
                  <a:lnTo>
                    <a:pt x="4869" y="259143"/>
                  </a:lnTo>
                  <a:lnTo>
                    <a:pt x="1904" y="265790"/>
                  </a:lnTo>
                  <a:lnTo>
                    <a:pt x="0" y="282992"/>
                  </a:lnTo>
                  <a:lnTo>
                    <a:pt x="3973" y="292265"/>
                  </a:lnTo>
                  <a:lnTo>
                    <a:pt x="11031" y="300884"/>
                  </a:lnTo>
                  <a:lnTo>
                    <a:pt x="36922" y="319261"/>
                  </a:lnTo>
                  <a:lnTo>
                    <a:pt x="64761" y="329049"/>
                  </a:lnTo>
                  <a:lnTo>
                    <a:pt x="98146" y="336977"/>
                  </a:lnTo>
                  <a:lnTo>
                    <a:pt x="133173" y="344353"/>
                  </a:lnTo>
                  <a:lnTo>
                    <a:pt x="158940" y="349169"/>
                  </a:lnTo>
                  <a:lnTo>
                    <a:pt x="186268" y="353162"/>
                  </a:lnTo>
                  <a:lnTo>
                    <a:pt x="214288" y="354937"/>
                  </a:lnTo>
                  <a:lnTo>
                    <a:pt x="242617" y="357842"/>
                  </a:lnTo>
                  <a:lnTo>
                    <a:pt x="271876" y="360986"/>
                  </a:lnTo>
                  <a:lnTo>
                    <a:pt x="303400" y="362382"/>
                  </a:lnTo>
                  <a:lnTo>
                    <a:pt x="335933" y="365120"/>
                  </a:lnTo>
                  <a:lnTo>
                    <a:pt x="368118" y="368189"/>
                  </a:lnTo>
                  <a:lnTo>
                    <a:pt x="398298" y="369553"/>
                  </a:lnTo>
                  <a:lnTo>
                    <a:pt x="425469" y="368042"/>
                  </a:lnTo>
                  <a:lnTo>
                    <a:pt x="450775" y="364725"/>
                  </a:lnTo>
                  <a:lnTo>
                    <a:pt x="475251" y="360605"/>
                  </a:lnTo>
                  <a:lnTo>
                    <a:pt x="499358" y="356128"/>
                  </a:lnTo>
                  <a:lnTo>
                    <a:pt x="533126" y="347028"/>
                  </a:lnTo>
                  <a:lnTo>
                    <a:pt x="561123" y="334278"/>
                  </a:lnTo>
                  <a:lnTo>
                    <a:pt x="591917" y="311955"/>
                  </a:lnTo>
                  <a:lnTo>
                    <a:pt x="619343" y="289525"/>
                  </a:lnTo>
                  <a:lnTo>
                    <a:pt x="636167" y="260870"/>
                  </a:lnTo>
                  <a:lnTo>
                    <a:pt x="643637" y="244068"/>
                  </a:lnTo>
                  <a:lnTo>
                    <a:pt x="648432" y="211762"/>
                  </a:lnTo>
                  <a:lnTo>
                    <a:pt x="647146" y="186514"/>
                  </a:lnTo>
                  <a:lnTo>
                    <a:pt x="635808" y="152857"/>
                  </a:lnTo>
                  <a:lnTo>
                    <a:pt x="619064" y="125051"/>
                  </a:lnTo>
                  <a:lnTo>
                    <a:pt x="599022" y="96704"/>
                  </a:lnTo>
                  <a:lnTo>
                    <a:pt x="564419" y="64384"/>
                  </a:lnTo>
                  <a:lnTo>
                    <a:pt x="531678" y="43098"/>
                  </a:lnTo>
                  <a:lnTo>
                    <a:pt x="496048" y="26384"/>
                  </a:lnTo>
                  <a:lnTo>
                    <a:pt x="469443" y="16292"/>
                  </a:lnTo>
                  <a:lnTo>
                    <a:pt x="441744" y="8631"/>
                  </a:lnTo>
                  <a:lnTo>
                    <a:pt x="413558" y="3375"/>
                  </a:lnTo>
                  <a:lnTo>
                    <a:pt x="385156" y="1038"/>
                  </a:lnTo>
                  <a:lnTo>
                    <a:pt x="354541" y="0"/>
                  </a:lnTo>
                  <a:lnTo>
                    <a:pt x="323207" y="332"/>
                  </a:lnTo>
                  <a:lnTo>
                    <a:pt x="293406" y="3125"/>
                  </a:lnTo>
                  <a:lnTo>
                    <a:pt x="262170" y="9129"/>
                  </a:lnTo>
                  <a:lnTo>
                    <a:pt x="231353" y="17090"/>
                  </a:lnTo>
                  <a:lnTo>
                    <a:pt x="204428" y="25919"/>
                  </a:lnTo>
                  <a:lnTo>
                    <a:pt x="179232" y="37252"/>
                  </a:lnTo>
                  <a:lnTo>
                    <a:pt x="154805" y="50226"/>
                  </a:lnTo>
                  <a:lnTo>
                    <a:pt x="120327" y="71712"/>
                  </a:lnTo>
                  <a:lnTo>
                    <a:pt x="95119" y="97833"/>
                  </a:lnTo>
                  <a:lnTo>
                    <a:pt x="78037" y="125681"/>
                  </a:lnTo>
                  <a:lnTo>
                    <a:pt x="68389" y="155628"/>
                  </a:lnTo>
                  <a:lnTo>
                    <a:pt x="65854" y="180625"/>
                  </a:lnTo>
                  <a:lnTo>
                    <a:pt x="68960" y="205493"/>
                  </a:lnTo>
                  <a:lnTo>
                    <a:pt x="74839" y="229775"/>
                  </a:lnTo>
                  <a:lnTo>
                    <a:pt x="83405" y="264170"/>
                  </a:lnTo>
                  <a:lnTo>
                    <a:pt x="99544" y="29920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2" name="SMARTInkShape-1977"/>
            <p:cNvSpPr/>
            <p:nvPr/>
          </p:nvSpPr>
          <p:spPr>
            <a:xfrm>
              <a:off x="3857625" y="3043238"/>
              <a:ext cx="242889" cy="50007"/>
            </a:xfrm>
            <a:custGeom>
              <a:avLst/>
              <a:gdLst/>
              <a:ahLst/>
              <a:cxnLst/>
              <a:rect l="0" t="0" r="0" b="0"/>
              <a:pathLst>
                <a:path w="242889" h="50007">
                  <a:moveTo>
                    <a:pt x="0" y="0"/>
                  </a:moveTo>
                  <a:lnTo>
                    <a:pt x="31333" y="793"/>
                  </a:lnTo>
                  <a:lnTo>
                    <a:pt x="65309" y="7770"/>
                  </a:lnTo>
                  <a:lnTo>
                    <a:pt x="93170" y="14473"/>
                  </a:lnTo>
                  <a:lnTo>
                    <a:pt x="123649" y="21486"/>
                  </a:lnTo>
                  <a:lnTo>
                    <a:pt x="155699" y="28591"/>
                  </a:lnTo>
                  <a:lnTo>
                    <a:pt x="185304" y="35723"/>
                  </a:lnTo>
                  <a:lnTo>
                    <a:pt x="219959" y="45244"/>
                  </a:lnTo>
                  <a:lnTo>
                    <a:pt x="242888" y="5000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3" name="SMARTInkShape-1978"/>
            <p:cNvSpPr/>
            <p:nvPr/>
          </p:nvSpPr>
          <p:spPr>
            <a:xfrm>
              <a:off x="3787333" y="2925125"/>
              <a:ext cx="256031" cy="203839"/>
            </a:xfrm>
            <a:custGeom>
              <a:avLst/>
              <a:gdLst/>
              <a:ahLst/>
              <a:cxnLst/>
              <a:rect l="0" t="0" r="0" b="0"/>
              <a:pathLst>
                <a:path w="256031" h="203839">
                  <a:moveTo>
                    <a:pt x="113155" y="25244"/>
                  </a:moveTo>
                  <a:lnTo>
                    <a:pt x="109362" y="29036"/>
                  </a:lnTo>
                  <a:lnTo>
                    <a:pt x="107500" y="33015"/>
                  </a:lnTo>
                  <a:lnTo>
                    <a:pt x="107004" y="35187"/>
                  </a:lnTo>
                  <a:lnTo>
                    <a:pt x="102513" y="42036"/>
                  </a:lnTo>
                  <a:lnTo>
                    <a:pt x="85922" y="55952"/>
                  </a:lnTo>
                  <a:lnTo>
                    <a:pt x="79620" y="63498"/>
                  </a:lnTo>
                  <a:lnTo>
                    <a:pt x="43997" y="90839"/>
                  </a:lnTo>
                  <a:lnTo>
                    <a:pt x="11875" y="126322"/>
                  </a:lnTo>
                  <a:lnTo>
                    <a:pt x="8610" y="133932"/>
                  </a:lnTo>
                  <a:lnTo>
                    <a:pt x="6365" y="141812"/>
                  </a:lnTo>
                  <a:lnTo>
                    <a:pt x="573" y="153339"/>
                  </a:lnTo>
                  <a:lnTo>
                    <a:pt x="0" y="155884"/>
                  </a:lnTo>
                  <a:lnTo>
                    <a:pt x="412" y="158375"/>
                  </a:lnTo>
                  <a:lnTo>
                    <a:pt x="2986" y="163259"/>
                  </a:lnTo>
                  <a:lnTo>
                    <a:pt x="8898" y="170471"/>
                  </a:lnTo>
                  <a:lnTo>
                    <a:pt x="13373" y="173133"/>
                  </a:lnTo>
                  <a:lnTo>
                    <a:pt x="40270" y="181661"/>
                  </a:lnTo>
                  <a:lnTo>
                    <a:pt x="72233" y="182341"/>
                  </a:lnTo>
                  <a:lnTo>
                    <a:pt x="86830" y="181593"/>
                  </a:lnTo>
                  <a:lnTo>
                    <a:pt x="118174" y="173586"/>
                  </a:lnTo>
                  <a:lnTo>
                    <a:pt x="136834" y="158226"/>
                  </a:lnTo>
                  <a:lnTo>
                    <a:pt x="158325" y="139720"/>
                  </a:lnTo>
                  <a:lnTo>
                    <a:pt x="172363" y="107797"/>
                  </a:lnTo>
                  <a:lnTo>
                    <a:pt x="182433" y="76949"/>
                  </a:lnTo>
                  <a:lnTo>
                    <a:pt x="188258" y="42012"/>
                  </a:lnTo>
                  <a:lnTo>
                    <a:pt x="192469" y="7268"/>
                  </a:lnTo>
                  <a:lnTo>
                    <a:pt x="193812" y="6116"/>
                  </a:lnTo>
                  <a:lnTo>
                    <a:pt x="195501" y="5348"/>
                  </a:lnTo>
                  <a:lnTo>
                    <a:pt x="196627" y="4042"/>
                  </a:lnTo>
                  <a:lnTo>
                    <a:pt x="197878" y="475"/>
                  </a:lnTo>
                  <a:lnTo>
                    <a:pt x="199006" y="0"/>
                  </a:lnTo>
                  <a:lnTo>
                    <a:pt x="200551" y="477"/>
                  </a:lnTo>
                  <a:lnTo>
                    <a:pt x="204385" y="2330"/>
                  </a:lnTo>
                  <a:lnTo>
                    <a:pt x="208735" y="3154"/>
                  </a:lnTo>
                  <a:lnTo>
                    <a:pt x="210212" y="4167"/>
                  </a:lnTo>
                  <a:lnTo>
                    <a:pt x="211197" y="5636"/>
                  </a:lnTo>
                  <a:lnTo>
                    <a:pt x="213085" y="9386"/>
                  </a:lnTo>
                  <a:lnTo>
                    <a:pt x="234638" y="41221"/>
                  </a:lnTo>
                  <a:lnTo>
                    <a:pt x="238585" y="49807"/>
                  </a:lnTo>
                  <a:lnTo>
                    <a:pt x="247168" y="80078"/>
                  </a:lnTo>
                  <a:lnTo>
                    <a:pt x="253051" y="108254"/>
                  </a:lnTo>
                  <a:lnTo>
                    <a:pt x="255147" y="137064"/>
                  </a:lnTo>
                  <a:lnTo>
                    <a:pt x="255855" y="168893"/>
                  </a:lnTo>
                  <a:lnTo>
                    <a:pt x="256030" y="20383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27" name="SMARTInkShape-Group243"/>
          <p:cNvGrpSpPr/>
          <p:nvPr/>
        </p:nvGrpSpPr>
        <p:grpSpPr>
          <a:xfrm>
            <a:off x="3572962" y="3216205"/>
            <a:ext cx="1041902" cy="312648"/>
            <a:chOff x="3572962" y="3216205"/>
            <a:chExt cx="1041902" cy="312648"/>
          </a:xfrm>
        </p:grpSpPr>
        <p:sp>
          <p:nvSpPr>
            <p:cNvPr id="415" name="SMARTInkShape-1979"/>
            <p:cNvSpPr/>
            <p:nvPr/>
          </p:nvSpPr>
          <p:spPr>
            <a:xfrm>
              <a:off x="4507706" y="3343275"/>
              <a:ext cx="50008" cy="35720"/>
            </a:xfrm>
            <a:custGeom>
              <a:avLst/>
              <a:gdLst/>
              <a:ahLst/>
              <a:cxnLst/>
              <a:rect l="0" t="0" r="0" b="0"/>
              <a:pathLst>
                <a:path w="50008" h="35720">
                  <a:moveTo>
                    <a:pt x="0" y="0"/>
                  </a:moveTo>
                  <a:lnTo>
                    <a:pt x="6497" y="5703"/>
                  </a:lnTo>
                  <a:lnTo>
                    <a:pt x="40642" y="30000"/>
                  </a:lnTo>
                  <a:lnTo>
                    <a:pt x="50007" y="3571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6" name="SMARTInkShape-1980"/>
            <p:cNvSpPr/>
            <p:nvPr/>
          </p:nvSpPr>
          <p:spPr>
            <a:xfrm>
              <a:off x="4330193" y="3332839"/>
              <a:ext cx="284671" cy="196014"/>
            </a:xfrm>
            <a:custGeom>
              <a:avLst/>
              <a:gdLst/>
              <a:ahLst/>
              <a:cxnLst/>
              <a:rect l="0" t="0" r="0" b="0"/>
              <a:pathLst>
                <a:path w="284671" h="196014">
                  <a:moveTo>
                    <a:pt x="13207" y="17580"/>
                  </a:moveTo>
                  <a:lnTo>
                    <a:pt x="7056" y="17580"/>
                  </a:lnTo>
                  <a:lnTo>
                    <a:pt x="2565" y="21372"/>
                  </a:lnTo>
                  <a:lnTo>
                    <a:pt x="540" y="25351"/>
                  </a:lnTo>
                  <a:lnTo>
                    <a:pt x="0" y="27523"/>
                  </a:lnTo>
                  <a:lnTo>
                    <a:pt x="433" y="29765"/>
                  </a:lnTo>
                  <a:lnTo>
                    <a:pt x="3032" y="34373"/>
                  </a:lnTo>
                  <a:lnTo>
                    <a:pt x="5630" y="35919"/>
                  </a:lnTo>
                  <a:lnTo>
                    <a:pt x="36753" y="44442"/>
                  </a:lnTo>
                  <a:lnTo>
                    <a:pt x="62958" y="50322"/>
                  </a:lnTo>
                  <a:lnTo>
                    <a:pt x="94711" y="53211"/>
                  </a:lnTo>
                  <a:lnTo>
                    <a:pt x="124581" y="58740"/>
                  </a:lnTo>
                  <a:lnTo>
                    <a:pt x="152746" y="65406"/>
                  </a:lnTo>
                  <a:lnTo>
                    <a:pt x="187569" y="77138"/>
                  </a:lnTo>
                  <a:lnTo>
                    <a:pt x="214040" y="97552"/>
                  </a:lnTo>
                  <a:lnTo>
                    <a:pt x="217560" y="104981"/>
                  </a:lnTo>
                  <a:lnTo>
                    <a:pt x="226362" y="136741"/>
                  </a:lnTo>
                  <a:lnTo>
                    <a:pt x="234727" y="169986"/>
                  </a:lnTo>
                  <a:lnTo>
                    <a:pt x="241778" y="196013"/>
                  </a:lnTo>
                  <a:lnTo>
                    <a:pt x="241008" y="184735"/>
                  </a:lnTo>
                  <a:lnTo>
                    <a:pt x="236152" y="165104"/>
                  </a:lnTo>
                  <a:lnTo>
                    <a:pt x="229156" y="131551"/>
                  </a:lnTo>
                  <a:lnTo>
                    <a:pt x="217896" y="96118"/>
                  </a:lnTo>
                  <a:lnTo>
                    <a:pt x="211730" y="60436"/>
                  </a:lnTo>
                  <a:lnTo>
                    <a:pt x="209389" y="46946"/>
                  </a:lnTo>
                  <a:lnTo>
                    <a:pt x="212534" y="30426"/>
                  </a:lnTo>
                  <a:lnTo>
                    <a:pt x="220708" y="12738"/>
                  </a:lnTo>
                  <a:lnTo>
                    <a:pt x="222979" y="9590"/>
                  </a:lnTo>
                  <a:lnTo>
                    <a:pt x="226080" y="7490"/>
                  </a:lnTo>
                  <a:lnTo>
                    <a:pt x="247007" y="53"/>
                  </a:lnTo>
                  <a:lnTo>
                    <a:pt x="258406" y="0"/>
                  </a:lnTo>
                  <a:lnTo>
                    <a:pt x="284670" y="329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7" name="SMARTInkShape-1981"/>
            <p:cNvSpPr/>
            <p:nvPr/>
          </p:nvSpPr>
          <p:spPr>
            <a:xfrm>
              <a:off x="4409179" y="3258630"/>
              <a:ext cx="127103" cy="220377"/>
            </a:xfrm>
            <a:custGeom>
              <a:avLst/>
              <a:gdLst/>
              <a:ahLst/>
              <a:cxnLst/>
              <a:rect l="0" t="0" r="0" b="0"/>
              <a:pathLst>
                <a:path w="127103" h="220377">
                  <a:moveTo>
                    <a:pt x="12802" y="220376"/>
                  </a:moveTo>
                  <a:lnTo>
                    <a:pt x="13596" y="188455"/>
                  </a:lnTo>
                  <a:lnTo>
                    <a:pt x="16594" y="179466"/>
                  </a:lnTo>
                  <a:lnTo>
                    <a:pt x="16124" y="174846"/>
                  </a:lnTo>
                  <a:lnTo>
                    <a:pt x="8196" y="153909"/>
                  </a:lnTo>
                  <a:lnTo>
                    <a:pt x="6160" y="123286"/>
                  </a:lnTo>
                  <a:lnTo>
                    <a:pt x="848" y="93160"/>
                  </a:lnTo>
                  <a:lnTo>
                    <a:pt x="0" y="75438"/>
                  </a:lnTo>
                  <a:lnTo>
                    <a:pt x="5851" y="40161"/>
                  </a:lnTo>
                  <a:lnTo>
                    <a:pt x="11183" y="26133"/>
                  </a:lnTo>
                  <a:lnTo>
                    <a:pt x="22428" y="11274"/>
                  </a:lnTo>
                  <a:lnTo>
                    <a:pt x="33293" y="3815"/>
                  </a:lnTo>
                  <a:lnTo>
                    <a:pt x="46566" y="370"/>
                  </a:lnTo>
                  <a:lnTo>
                    <a:pt x="70184" y="0"/>
                  </a:lnTo>
                  <a:lnTo>
                    <a:pt x="104835" y="11130"/>
                  </a:lnTo>
                  <a:lnTo>
                    <a:pt x="127102" y="2749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8" name="SMARTInkShape-1982"/>
            <p:cNvSpPr/>
            <p:nvPr/>
          </p:nvSpPr>
          <p:spPr>
            <a:xfrm>
              <a:off x="4343400" y="3343275"/>
              <a:ext cx="1" cy="21432"/>
            </a:xfrm>
            <a:custGeom>
              <a:avLst/>
              <a:gdLst/>
              <a:ahLst/>
              <a:cxnLst/>
              <a:rect l="0" t="0" r="0" b="0"/>
              <a:pathLst>
                <a:path w="1" h="21432">
                  <a:moveTo>
                    <a:pt x="0" y="21431"/>
                  </a:move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19" name="SMARTInkShape-1983"/>
            <p:cNvSpPr/>
            <p:nvPr/>
          </p:nvSpPr>
          <p:spPr>
            <a:xfrm>
              <a:off x="4321969" y="3421856"/>
              <a:ext cx="9192" cy="35720"/>
            </a:xfrm>
            <a:custGeom>
              <a:avLst/>
              <a:gdLst/>
              <a:ahLst/>
              <a:cxnLst/>
              <a:rect l="0" t="0" r="0" b="0"/>
              <a:pathLst>
                <a:path w="9192" h="35720">
                  <a:moveTo>
                    <a:pt x="0" y="0"/>
                  </a:moveTo>
                  <a:lnTo>
                    <a:pt x="7585" y="3792"/>
                  </a:lnTo>
                  <a:lnTo>
                    <a:pt x="9025" y="5703"/>
                  </a:lnTo>
                  <a:lnTo>
                    <a:pt x="9191" y="7771"/>
                  </a:lnTo>
                  <a:lnTo>
                    <a:pt x="7548" y="16793"/>
                  </a:lnTo>
                  <a:lnTo>
                    <a:pt x="7144" y="3571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0" name="SMARTInkShape-1984"/>
            <p:cNvSpPr/>
            <p:nvPr/>
          </p:nvSpPr>
          <p:spPr>
            <a:xfrm>
              <a:off x="4123389" y="3271838"/>
              <a:ext cx="141143" cy="188916"/>
            </a:xfrm>
            <a:custGeom>
              <a:avLst/>
              <a:gdLst/>
              <a:ahLst/>
              <a:cxnLst/>
              <a:rect l="0" t="0" r="0" b="0"/>
              <a:pathLst>
                <a:path w="141143" h="188916">
                  <a:moveTo>
                    <a:pt x="77136" y="107156"/>
                  </a:moveTo>
                  <a:lnTo>
                    <a:pt x="63401" y="107156"/>
                  </a:lnTo>
                  <a:lnTo>
                    <a:pt x="57009" y="109272"/>
                  </a:lnTo>
                  <a:lnTo>
                    <a:pt x="54192" y="110948"/>
                  </a:lnTo>
                  <a:lnTo>
                    <a:pt x="33358" y="115225"/>
                  </a:lnTo>
                  <a:lnTo>
                    <a:pt x="12065" y="130306"/>
                  </a:lnTo>
                  <a:lnTo>
                    <a:pt x="0" y="141708"/>
                  </a:lnTo>
                  <a:lnTo>
                    <a:pt x="312" y="145272"/>
                  </a:lnTo>
                  <a:lnTo>
                    <a:pt x="3695" y="148442"/>
                  </a:lnTo>
                  <a:lnTo>
                    <a:pt x="9125" y="151348"/>
                  </a:lnTo>
                  <a:lnTo>
                    <a:pt x="12746" y="154874"/>
                  </a:lnTo>
                  <a:lnTo>
                    <a:pt x="26617" y="176538"/>
                  </a:lnTo>
                  <a:lnTo>
                    <a:pt x="32988" y="181648"/>
                  </a:lnTo>
                  <a:lnTo>
                    <a:pt x="47337" y="188722"/>
                  </a:lnTo>
                  <a:lnTo>
                    <a:pt x="56219" y="188915"/>
                  </a:lnTo>
                  <a:lnTo>
                    <a:pt x="89979" y="183900"/>
                  </a:lnTo>
                  <a:lnTo>
                    <a:pt x="100306" y="179364"/>
                  </a:lnTo>
                  <a:lnTo>
                    <a:pt x="110188" y="172057"/>
                  </a:lnTo>
                  <a:lnTo>
                    <a:pt x="112665" y="167885"/>
                  </a:lnTo>
                  <a:lnTo>
                    <a:pt x="113522" y="163517"/>
                  </a:lnTo>
                  <a:lnTo>
                    <a:pt x="113300" y="159018"/>
                  </a:lnTo>
                  <a:lnTo>
                    <a:pt x="117286" y="149785"/>
                  </a:lnTo>
                  <a:lnTo>
                    <a:pt x="134048" y="115768"/>
                  </a:lnTo>
                  <a:lnTo>
                    <a:pt x="138149" y="104633"/>
                  </a:lnTo>
                  <a:lnTo>
                    <a:pt x="141142" y="68981"/>
                  </a:lnTo>
                  <a:lnTo>
                    <a:pt x="140610" y="34856"/>
                  </a:lnTo>
                  <a:lnTo>
                    <a:pt x="135770" y="20085"/>
                  </a:lnTo>
                  <a:lnTo>
                    <a:pt x="135275" y="15771"/>
                  </a:lnTo>
                  <a:lnTo>
                    <a:pt x="134152" y="12895"/>
                  </a:lnTo>
                  <a:lnTo>
                    <a:pt x="132609" y="10978"/>
                  </a:lnTo>
                  <a:lnTo>
                    <a:pt x="130787" y="9700"/>
                  </a:lnTo>
                  <a:lnTo>
                    <a:pt x="129572" y="8054"/>
                  </a:lnTo>
                  <a:lnTo>
                    <a:pt x="127142"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1" name="SMARTInkShape-1985"/>
            <p:cNvSpPr/>
            <p:nvPr/>
          </p:nvSpPr>
          <p:spPr>
            <a:xfrm>
              <a:off x="3997701" y="3407569"/>
              <a:ext cx="17088" cy="42863"/>
            </a:xfrm>
            <a:custGeom>
              <a:avLst/>
              <a:gdLst/>
              <a:ahLst/>
              <a:cxnLst/>
              <a:rect l="0" t="0" r="0" b="0"/>
              <a:pathLst>
                <a:path w="17088" h="42863">
                  <a:moveTo>
                    <a:pt x="9943" y="0"/>
                  </a:moveTo>
                  <a:lnTo>
                    <a:pt x="0" y="9943"/>
                  </a:lnTo>
                  <a:lnTo>
                    <a:pt x="1727" y="12978"/>
                  </a:lnTo>
                  <a:lnTo>
                    <a:pt x="15358" y="24836"/>
                  </a:lnTo>
                  <a:lnTo>
                    <a:pt x="16728" y="29257"/>
                  </a:lnTo>
                  <a:lnTo>
                    <a:pt x="17087" y="4286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2" name="SMARTInkShape-1986"/>
            <p:cNvSpPr/>
            <p:nvPr/>
          </p:nvSpPr>
          <p:spPr>
            <a:xfrm>
              <a:off x="3815057" y="3321844"/>
              <a:ext cx="121150" cy="50007"/>
            </a:xfrm>
            <a:custGeom>
              <a:avLst/>
              <a:gdLst/>
              <a:ahLst/>
              <a:cxnLst/>
              <a:rect l="0" t="0" r="0" b="0"/>
              <a:pathLst>
                <a:path w="121150" h="50007">
                  <a:moveTo>
                    <a:pt x="6849" y="0"/>
                  </a:moveTo>
                  <a:lnTo>
                    <a:pt x="698" y="6151"/>
                  </a:lnTo>
                  <a:lnTo>
                    <a:pt x="0" y="10642"/>
                  </a:lnTo>
                  <a:lnTo>
                    <a:pt x="1953" y="14784"/>
                  </a:lnTo>
                  <a:lnTo>
                    <a:pt x="3585" y="16999"/>
                  </a:lnTo>
                  <a:lnTo>
                    <a:pt x="13467" y="23911"/>
                  </a:lnTo>
                  <a:lnTo>
                    <a:pt x="42435" y="33357"/>
                  </a:lnTo>
                  <a:lnTo>
                    <a:pt x="69428" y="39693"/>
                  </a:lnTo>
                  <a:lnTo>
                    <a:pt x="102760" y="44353"/>
                  </a:lnTo>
                  <a:lnTo>
                    <a:pt x="121149" y="5000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3" name="SMARTInkShape-1987"/>
            <p:cNvSpPr/>
            <p:nvPr/>
          </p:nvSpPr>
          <p:spPr>
            <a:xfrm>
              <a:off x="3707606" y="3247061"/>
              <a:ext cx="307183" cy="227953"/>
            </a:xfrm>
            <a:custGeom>
              <a:avLst/>
              <a:gdLst/>
              <a:ahLst/>
              <a:cxnLst/>
              <a:rect l="0" t="0" r="0" b="0"/>
              <a:pathLst>
                <a:path w="307183" h="227953">
                  <a:moveTo>
                    <a:pt x="0" y="174795"/>
                  </a:moveTo>
                  <a:lnTo>
                    <a:pt x="30251" y="179705"/>
                  </a:lnTo>
                  <a:lnTo>
                    <a:pt x="62418" y="181645"/>
                  </a:lnTo>
                  <a:lnTo>
                    <a:pt x="85169" y="181852"/>
                  </a:lnTo>
                  <a:lnTo>
                    <a:pt x="87736" y="181087"/>
                  </a:lnTo>
                  <a:lnTo>
                    <a:pt x="87065" y="179784"/>
                  </a:lnTo>
                  <a:lnTo>
                    <a:pt x="84238" y="178121"/>
                  </a:lnTo>
                  <a:lnTo>
                    <a:pt x="83940" y="177012"/>
                  </a:lnTo>
                  <a:lnTo>
                    <a:pt x="85329" y="176273"/>
                  </a:lnTo>
                  <a:lnTo>
                    <a:pt x="87842" y="175780"/>
                  </a:lnTo>
                  <a:lnTo>
                    <a:pt x="106163" y="164939"/>
                  </a:lnTo>
                  <a:lnTo>
                    <a:pt x="108876" y="161874"/>
                  </a:lnTo>
                  <a:lnTo>
                    <a:pt x="119637" y="139505"/>
                  </a:lnTo>
                  <a:lnTo>
                    <a:pt x="120239" y="136981"/>
                  </a:lnTo>
                  <a:lnTo>
                    <a:pt x="119847" y="134504"/>
                  </a:lnTo>
                  <a:lnTo>
                    <a:pt x="115631" y="124827"/>
                  </a:lnTo>
                  <a:lnTo>
                    <a:pt x="115187" y="122433"/>
                  </a:lnTo>
                  <a:lnTo>
                    <a:pt x="113304" y="120837"/>
                  </a:lnTo>
                  <a:lnTo>
                    <a:pt x="100992" y="116159"/>
                  </a:lnTo>
                  <a:lnTo>
                    <a:pt x="98284" y="114273"/>
                  </a:lnTo>
                  <a:lnTo>
                    <a:pt x="94892" y="113810"/>
                  </a:lnTo>
                  <a:lnTo>
                    <a:pt x="73725" y="117998"/>
                  </a:lnTo>
                  <a:lnTo>
                    <a:pt x="65575" y="121242"/>
                  </a:lnTo>
                  <a:lnTo>
                    <a:pt x="58778" y="127446"/>
                  </a:lnTo>
                  <a:lnTo>
                    <a:pt x="46252" y="144042"/>
                  </a:lnTo>
                  <a:lnTo>
                    <a:pt x="43532" y="161018"/>
                  </a:lnTo>
                  <a:lnTo>
                    <a:pt x="43309" y="165611"/>
                  </a:lnTo>
                  <a:lnTo>
                    <a:pt x="48717" y="170259"/>
                  </a:lnTo>
                  <a:lnTo>
                    <a:pt x="78905" y="184387"/>
                  </a:lnTo>
                  <a:lnTo>
                    <a:pt x="110707" y="204349"/>
                  </a:lnTo>
                  <a:lnTo>
                    <a:pt x="143343" y="217473"/>
                  </a:lnTo>
                  <a:lnTo>
                    <a:pt x="177862" y="227952"/>
                  </a:lnTo>
                  <a:lnTo>
                    <a:pt x="201527" y="223542"/>
                  </a:lnTo>
                  <a:lnTo>
                    <a:pt x="225104" y="215028"/>
                  </a:lnTo>
                  <a:lnTo>
                    <a:pt x="233132" y="208287"/>
                  </a:lnTo>
                  <a:lnTo>
                    <a:pt x="244753" y="191024"/>
                  </a:lnTo>
                  <a:lnTo>
                    <a:pt x="243337" y="185614"/>
                  </a:lnTo>
                  <a:lnTo>
                    <a:pt x="230145" y="167417"/>
                  </a:lnTo>
                  <a:lnTo>
                    <a:pt x="228758" y="156700"/>
                  </a:lnTo>
                  <a:lnTo>
                    <a:pt x="228614" y="121103"/>
                  </a:lnTo>
                  <a:lnTo>
                    <a:pt x="222948" y="88585"/>
                  </a:lnTo>
                  <a:lnTo>
                    <a:pt x="219782" y="69612"/>
                  </a:lnTo>
                  <a:lnTo>
                    <a:pt x="215393" y="48979"/>
                  </a:lnTo>
                  <a:lnTo>
                    <a:pt x="214407" y="26199"/>
                  </a:lnTo>
                  <a:lnTo>
                    <a:pt x="216472" y="19323"/>
                  </a:lnTo>
                  <a:lnTo>
                    <a:pt x="218133" y="16379"/>
                  </a:lnTo>
                  <a:lnTo>
                    <a:pt x="228057" y="8441"/>
                  </a:lnTo>
                  <a:lnTo>
                    <a:pt x="252597" y="0"/>
                  </a:lnTo>
                  <a:lnTo>
                    <a:pt x="265459" y="6"/>
                  </a:lnTo>
                  <a:lnTo>
                    <a:pt x="307182" y="334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4" name="SMARTInkShape-1988"/>
            <p:cNvSpPr/>
            <p:nvPr/>
          </p:nvSpPr>
          <p:spPr>
            <a:xfrm>
              <a:off x="3793331" y="3278981"/>
              <a:ext cx="1" cy="14289"/>
            </a:xfrm>
            <a:custGeom>
              <a:avLst/>
              <a:gdLst/>
              <a:ahLst/>
              <a:cxnLst/>
              <a:rect l="0" t="0" r="0" b="0"/>
              <a:pathLst>
                <a:path w="1" h="14289">
                  <a:moveTo>
                    <a:pt x="0" y="14288"/>
                  </a:move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5" name="SMARTInkShape-1989"/>
            <p:cNvSpPr/>
            <p:nvPr/>
          </p:nvSpPr>
          <p:spPr>
            <a:xfrm>
              <a:off x="3800475" y="3421856"/>
              <a:ext cx="27399" cy="35720"/>
            </a:xfrm>
            <a:custGeom>
              <a:avLst/>
              <a:gdLst/>
              <a:ahLst/>
              <a:cxnLst/>
              <a:rect l="0" t="0" r="0" b="0"/>
              <a:pathLst>
                <a:path w="27399" h="35720">
                  <a:moveTo>
                    <a:pt x="0" y="0"/>
                  </a:moveTo>
                  <a:lnTo>
                    <a:pt x="19638" y="5703"/>
                  </a:lnTo>
                  <a:lnTo>
                    <a:pt x="24603" y="9943"/>
                  </a:lnTo>
                  <a:lnTo>
                    <a:pt x="26810" y="14473"/>
                  </a:lnTo>
                  <a:lnTo>
                    <a:pt x="27398" y="16793"/>
                  </a:lnTo>
                  <a:lnTo>
                    <a:pt x="26997" y="19133"/>
                  </a:lnTo>
                  <a:lnTo>
                    <a:pt x="22024" y="28435"/>
                  </a:lnTo>
                  <a:lnTo>
                    <a:pt x="21431" y="3571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6" name="SMARTInkShape-1990"/>
            <p:cNvSpPr/>
            <p:nvPr/>
          </p:nvSpPr>
          <p:spPr>
            <a:xfrm>
              <a:off x="3572962" y="3216205"/>
              <a:ext cx="152272" cy="211200"/>
            </a:xfrm>
            <a:custGeom>
              <a:avLst/>
              <a:gdLst/>
              <a:ahLst/>
              <a:cxnLst/>
              <a:rect l="0" t="0" r="0" b="0"/>
              <a:pathLst>
                <a:path w="152272" h="211200">
                  <a:moveTo>
                    <a:pt x="141788" y="98495"/>
                  </a:moveTo>
                  <a:lnTo>
                    <a:pt x="109677" y="98495"/>
                  </a:lnTo>
                  <a:lnTo>
                    <a:pt x="97354" y="98495"/>
                  </a:lnTo>
                  <a:lnTo>
                    <a:pt x="86056" y="102728"/>
                  </a:lnTo>
                  <a:lnTo>
                    <a:pt x="50533" y="119671"/>
                  </a:lnTo>
                  <a:lnTo>
                    <a:pt x="26396" y="133193"/>
                  </a:lnTo>
                  <a:lnTo>
                    <a:pt x="13318" y="146523"/>
                  </a:lnTo>
                  <a:lnTo>
                    <a:pt x="2581" y="164456"/>
                  </a:lnTo>
                  <a:lnTo>
                    <a:pt x="0" y="175366"/>
                  </a:lnTo>
                  <a:lnTo>
                    <a:pt x="29" y="191386"/>
                  </a:lnTo>
                  <a:lnTo>
                    <a:pt x="2848" y="198782"/>
                  </a:lnTo>
                  <a:lnTo>
                    <a:pt x="31652" y="207408"/>
                  </a:lnTo>
                  <a:lnTo>
                    <a:pt x="56415" y="211199"/>
                  </a:lnTo>
                  <a:lnTo>
                    <a:pt x="57885" y="210937"/>
                  </a:lnTo>
                  <a:lnTo>
                    <a:pt x="51052" y="208529"/>
                  </a:lnTo>
                  <a:lnTo>
                    <a:pt x="50341" y="206776"/>
                  </a:lnTo>
                  <a:lnTo>
                    <a:pt x="52249" y="204814"/>
                  </a:lnTo>
                  <a:lnTo>
                    <a:pt x="86244" y="185141"/>
                  </a:lnTo>
                  <a:lnTo>
                    <a:pt x="116072" y="152384"/>
                  </a:lnTo>
                  <a:lnTo>
                    <a:pt x="138508" y="117406"/>
                  </a:lnTo>
                  <a:lnTo>
                    <a:pt x="145490" y="97748"/>
                  </a:lnTo>
                  <a:lnTo>
                    <a:pt x="152271" y="66470"/>
                  </a:lnTo>
                  <a:lnTo>
                    <a:pt x="152268" y="54099"/>
                  </a:lnTo>
                  <a:lnTo>
                    <a:pt x="145335" y="21631"/>
                  </a:lnTo>
                  <a:lnTo>
                    <a:pt x="141695" y="8817"/>
                  </a:lnTo>
                  <a:lnTo>
                    <a:pt x="138307" y="3605"/>
                  </a:lnTo>
                  <a:lnTo>
                    <a:pt x="134156" y="759"/>
                  </a:lnTo>
                  <a:lnTo>
                    <a:pt x="131937" y="0"/>
                  </a:lnTo>
                  <a:lnTo>
                    <a:pt x="129665" y="288"/>
                  </a:lnTo>
                  <a:lnTo>
                    <a:pt x="125023" y="2725"/>
                  </a:lnTo>
                  <a:lnTo>
                    <a:pt x="123467" y="4486"/>
                  </a:lnTo>
                  <a:lnTo>
                    <a:pt x="121739" y="8559"/>
                  </a:lnTo>
                  <a:lnTo>
                    <a:pt x="116738" y="13015"/>
                  </a:lnTo>
                  <a:lnTo>
                    <a:pt x="110811" y="17641"/>
                  </a:lnTo>
                  <a:lnTo>
                    <a:pt x="102901" y="33245"/>
                  </a:lnTo>
                  <a:lnTo>
                    <a:pt x="93426" y="67859"/>
                  </a:lnTo>
                  <a:lnTo>
                    <a:pt x="91782" y="8420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
        <p:nvSpPr>
          <p:cNvPr id="428" name="SMARTInkShape-1991"/>
          <p:cNvSpPr/>
          <p:nvPr/>
        </p:nvSpPr>
        <p:spPr>
          <a:xfrm>
            <a:off x="1787637" y="2829087"/>
            <a:ext cx="589407" cy="564195"/>
          </a:xfrm>
          <a:custGeom>
            <a:avLst/>
            <a:gdLst/>
            <a:ahLst/>
            <a:cxnLst/>
            <a:rect l="0" t="0" r="0" b="0"/>
            <a:pathLst>
              <a:path w="589407" h="564195">
                <a:moveTo>
                  <a:pt x="41163" y="328451"/>
                </a:moveTo>
                <a:lnTo>
                  <a:pt x="41163" y="332243"/>
                </a:lnTo>
                <a:lnTo>
                  <a:pt x="39046" y="336221"/>
                </a:lnTo>
                <a:lnTo>
                  <a:pt x="36253" y="340635"/>
                </a:lnTo>
                <a:lnTo>
                  <a:pt x="34461" y="349937"/>
                </a:lnTo>
                <a:lnTo>
                  <a:pt x="34106" y="359418"/>
                </a:lnTo>
                <a:lnTo>
                  <a:pt x="36175" y="364174"/>
                </a:lnTo>
                <a:lnTo>
                  <a:pt x="38946" y="368934"/>
                </a:lnTo>
                <a:lnTo>
                  <a:pt x="41300" y="376076"/>
                </a:lnTo>
                <a:lnTo>
                  <a:pt x="72128" y="409413"/>
                </a:lnTo>
                <a:lnTo>
                  <a:pt x="83058" y="416557"/>
                </a:lnTo>
                <a:lnTo>
                  <a:pt x="96351" y="419908"/>
                </a:lnTo>
                <a:lnTo>
                  <a:pt x="128515" y="425352"/>
                </a:lnTo>
                <a:lnTo>
                  <a:pt x="162821" y="422007"/>
                </a:lnTo>
                <a:lnTo>
                  <a:pt x="192018" y="420662"/>
                </a:lnTo>
                <a:lnTo>
                  <a:pt x="225419" y="413575"/>
                </a:lnTo>
                <a:lnTo>
                  <a:pt x="252126" y="406854"/>
                </a:lnTo>
                <a:lnTo>
                  <a:pt x="283058" y="399835"/>
                </a:lnTo>
                <a:lnTo>
                  <a:pt x="314448" y="390612"/>
                </a:lnTo>
                <a:lnTo>
                  <a:pt x="348884" y="379942"/>
                </a:lnTo>
                <a:lnTo>
                  <a:pt x="384223" y="367519"/>
                </a:lnTo>
                <a:lnTo>
                  <a:pt x="417712" y="350874"/>
                </a:lnTo>
                <a:lnTo>
                  <a:pt x="447744" y="335888"/>
                </a:lnTo>
                <a:lnTo>
                  <a:pt x="482543" y="312810"/>
                </a:lnTo>
                <a:lnTo>
                  <a:pt x="517257" y="289437"/>
                </a:lnTo>
                <a:lnTo>
                  <a:pt x="545752" y="258008"/>
                </a:lnTo>
                <a:lnTo>
                  <a:pt x="566902" y="228634"/>
                </a:lnTo>
                <a:lnTo>
                  <a:pt x="580664" y="199108"/>
                </a:lnTo>
                <a:lnTo>
                  <a:pt x="588909" y="165641"/>
                </a:lnTo>
                <a:lnTo>
                  <a:pt x="589406" y="150522"/>
                </a:lnTo>
                <a:lnTo>
                  <a:pt x="583257" y="119297"/>
                </a:lnTo>
                <a:lnTo>
                  <a:pt x="574399" y="86582"/>
                </a:lnTo>
                <a:lnTo>
                  <a:pt x="559786" y="64434"/>
                </a:lnTo>
                <a:lnTo>
                  <a:pt x="532721" y="41320"/>
                </a:lnTo>
                <a:lnTo>
                  <a:pt x="497624" y="21467"/>
                </a:lnTo>
                <a:lnTo>
                  <a:pt x="467452" y="9157"/>
                </a:lnTo>
                <a:lnTo>
                  <a:pt x="433377" y="2599"/>
                </a:lnTo>
                <a:lnTo>
                  <a:pt x="398145" y="656"/>
                </a:lnTo>
                <a:lnTo>
                  <a:pt x="373653" y="202"/>
                </a:lnTo>
                <a:lnTo>
                  <a:pt x="346893" y="0"/>
                </a:lnTo>
                <a:lnTo>
                  <a:pt x="321241" y="4143"/>
                </a:lnTo>
                <a:lnTo>
                  <a:pt x="295817" y="11276"/>
                </a:lnTo>
                <a:lnTo>
                  <a:pt x="268643" y="19739"/>
                </a:lnTo>
                <a:lnTo>
                  <a:pt x="242807" y="33024"/>
                </a:lnTo>
                <a:lnTo>
                  <a:pt x="218095" y="48719"/>
                </a:lnTo>
                <a:lnTo>
                  <a:pt x="193883" y="63631"/>
                </a:lnTo>
                <a:lnTo>
                  <a:pt x="167776" y="80314"/>
                </a:lnTo>
                <a:lnTo>
                  <a:pt x="141092" y="99105"/>
                </a:lnTo>
                <a:lnTo>
                  <a:pt x="116003" y="120686"/>
                </a:lnTo>
                <a:lnTo>
                  <a:pt x="93740" y="145623"/>
                </a:lnTo>
                <a:lnTo>
                  <a:pt x="73262" y="171788"/>
                </a:lnTo>
                <a:lnTo>
                  <a:pt x="53577" y="196645"/>
                </a:lnTo>
                <a:lnTo>
                  <a:pt x="36362" y="223039"/>
                </a:lnTo>
                <a:lnTo>
                  <a:pt x="22360" y="249851"/>
                </a:lnTo>
                <a:lnTo>
                  <a:pt x="13492" y="274997"/>
                </a:lnTo>
                <a:lnTo>
                  <a:pt x="6904" y="301518"/>
                </a:lnTo>
                <a:lnTo>
                  <a:pt x="2124" y="327593"/>
                </a:lnTo>
                <a:lnTo>
                  <a:pt x="0" y="349765"/>
                </a:lnTo>
                <a:lnTo>
                  <a:pt x="5406" y="370203"/>
                </a:lnTo>
                <a:lnTo>
                  <a:pt x="21837" y="399559"/>
                </a:lnTo>
                <a:lnTo>
                  <a:pt x="36543" y="417998"/>
                </a:lnTo>
                <a:lnTo>
                  <a:pt x="69516" y="441766"/>
                </a:lnTo>
                <a:lnTo>
                  <a:pt x="101124" y="456600"/>
                </a:lnTo>
                <a:lnTo>
                  <a:pt x="119237" y="464684"/>
                </a:lnTo>
                <a:lnTo>
                  <a:pt x="138456" y="473248"/>
                </a:lnTo>
                <a:lnTo>
                  <a:pt x="158413" y="482132"/>
                </a:lnTo>
                <a:lnTo>
                  <a:pt x="180448" y="491230"/>
                </a:lnTo>
                <a:lnTo>
                  <a:pt x="203870" y="500470"/>
                </a:lnTo>
                <a:lnTo>
                  <a:pt x="228215" y="509805"/>
                </a:lnTo>
                <a:lnTo>
                  <a:pt x="251589" y="518410"/>
                </a:lnTo>
                <a:lnTo>
                  <a:pt x="274316" y="526528"/>
                </a:lnTo>
                <a:lnTo>
                  <a:pt x="296611" y="534320"/>
                </a:lnTo>
                <a:lnTo>
                  <a:pt x="316237" y="541103"/>
                </a:lnTo>
                <a:lnTo>
                  <a:pt x="350743" y="552873"/>
                </a:lnTo>
                <a:lnTo>
                  <a:pt x="384063" y="56419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29" name="SMARTInkShape-1992"/>
          <p:cNvSpPr/>
          <p:nvPr/>
        </p:nvSpPr>
        <p:spPr>
          <a:xfrm>
            <a:off x="1928813" y="3471863"/>
            <a:ext cx="692944" cy="64294"/>
          </a:xfrm>
          <a:custGeom>
            <a:avLst/>
            <a:gdLst/>
            <a:ahLst/>
            <a:cxnLst/>
            <a:rect l="0" t="0" r="0" b="0"/>
            <a:pathLst>
              <a:path w="692944" h="64294">
                <a:moveTo>
                  <a:pt x="0" y="14287"/>
                </a:moveTo>
                <a:lnTo>
                  <a:pt x="0" y="10495"/>
                </a:lnTo>
                <a:lnTo>
                  <a:pt x="793" y="9378"/>
                </a:lnTo>
                <a:lnTo>
                  <a:pt x="2116" y="8633"/>
                </a:lnTo>
                <a:lnTo>
                  <a:pt x="6849" y="7230"/>
                </a:lnTo>
                <a:lnTo>
                  <a:pt x="40541" y="7143"/>
                </a:lnTo>
                <a:lnTo>
                  <a:pt x="45270" y="7143"/>
                </a:lnTo>
                <a:lnTo>
                  <a:pt x="46849" y="6350"/>
                </a:lnTo>
                <a:lnTo>
                  <a:pt x="47901" y="5027"/>
                </a:lnTo>
                <a:lnTo>
                  <a:pt x="48603" y="3351"/>
                </a:lnTo>
                <a:lnTo>
                  <a:pt x="50658" y="2234"/>
                </a:lnTo>
                <a:lnTo>
                  <a:pt x="69819" y="87"/>
                </a:lnTo>
                <a:lnTo>
                  <a:pt x="104732" y="0"/>
                </a:lnTo>
                <a:lnTo>
                  <a:pt x="109518" y="0"/>
                </a:lnTo>
                <a:lnTo>
                  <a:pt x="114291" y="2116"/>
                </a:lnTo>
                <a:lnTo>
                  <a:pt x="116675" y="3792"/>
                </a:lnTo>
                <a:lnTo>
                  <a:pt x="127615" y="6150"/>
                </a:lnTo>
                <a:lnTo>
                  <a:pt x="163310" y="7135"/>
                </a:lnTo>
                <a:lnTo>
                  <a:pt x="169949" y="9256"/>
                </a:lnTo>
                <a:lnTo>
                  <a:pt x="176339" y="12051"/>
                </a:lnTo>
                <a:lnTo>
                  <a:pt x="209483" y="14229"/>
                </a:lnTo>
                <a:lnTo>
                  <a:pt x="219143" y="15063"/>
                </a:lnTo>
                <a:lnTo>
                  <a:pt x="240828" y="20435"/>
                </a:lnTo>
                <a:lnTo>
                  <a:pt x="254710" y="22028"/>
                </a:lnTo>
                <a:lnTo>
                  <a:pt x="271916" y="27046"/>
                </a:lnTo>
                <a:lnTo>
                  <a:pt x="307634" y="28535"/>
                </a:lnTo>
                <a:lnTo>
                  <a:pt x="343353" y="28573"/>
                </a:lnTo>
                <a:lnTo>
                  <a:pt x="376591" y="33484"/>
                </a:lnTo>
                <a:lnTo>
                  <a:pt x="409188" y="35522"/>
                </a:lnTo>
                <a:lnTo>
                  <a:pt x="423747" y="36454"/>
                </a:lnTo>
                <a:lnTo>
                  <a:pt x="455076" y="42417"/>
                </a:lnTo>
                <a:lnTo>
                  <a:pt x="486346" y="42850"/>
                </a:lnTo>
                <a:lnTo>
                  <a:pt x="516516" y="42861"/>
                </a:lnTo>
                <a:lnTo>
                  <a:pt x="539741" y="43656"/>
                </a:lnTo>
                <a:lnTo>
                  <a:pt x="562182" y="49013"/>
                </a:lnTo>
                <a:lnTo>
                  <a:pt x="594530" y="49948"/>
                </a:lnTo>
                <a:lnTo>
                  <a:pt x="617406" y="50794"/>
                </a:lnTo>
                <a:lnTo>
                  <a:pt x="642349" y="56708"/>
                </a:lnTo>
                <a:lnTo>
                  <a:pt x="677305" y="57149"/>
                </a:lnTo>
                <a:lnTo>
                  <a:pt x="689262" y="57150"/>
                </a:lnTo>
                <a:lnTo>
                  <a:pt x="690489" y="57943"/>
                </a:lnTo>
                <a:lnTo>
                  <a:pt x="691307" y="59266"/>
                </a:lnTo>
                <a:lnTo>
                  <a:pt x="692943" y="6429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0" name="SMARTInkShape-1993"/>
          <p:cNvSpPr/>
          <p:nvPr/>
        </p:nvSpPr>
        <p:spPr>
          <a:xfrm>
            <a:off x="1772643" y="3272583"/>
            <a:ext cx="432672" cy="213568"/>
          </a:xfrm>
          <a:custGeom>
            <a:avLst/>
            <a:gdLst/>
            <a:ahLst/>
            <a:cxnLst/>
            <a:rect l="0" t="0" r="0" b="0"/>
            <a:pathLst>
              <a:path w="432672" h="213568">
                <a:moveTo>
                  <a:pt x="6151" y="99267"/>
                </a:moveTo>
                <a:lnTo>
                  <a:pt x="6151" y="105418"/>
                </a:lnTo>
                <a:lnTo>
                  <a:pt x="5357" y="105749"/>
                </a:lnTo>
                <a:lnTo>
                  <a:pt x="2358" y="106117"/>
                </a:lnTo>
                <a:lnTo>
                  <a:pt x="1241" y="107008"/>
                </a:lnTo>
                <a:lnTo>
                  <a:pt x="0" y="110116"/>
                </a:lnTo>
                <a:lnTo>
                  <a:pt x="463" y="111262"/>
                </a:lnTo>
                <a:lnTo>
                  <a:pt x="1565" y="112026"/>
                </a:lnTo>
                <a:lnTo>
                  <a:pt x="3094" y="112536"/>
                </a:lnTo>
                <a:lnTo>
                  <a:pt x="12044" y="118263"/>
                </a:lnTo>
                <a:lnTo>
                  <a:pt x="31712" y="121278"/>
                </a:lnTo>
                <a:lnTo>
                  <a:pt x="41745" y="126310"/>
                </a:lnTo>
                <a:lnTo>
                  <a:pt x="44167" y="126821"/>
                </a:lnTo>
                <a:lnTo>
                  <a:pt x="45783" y="127955"/>
                </a:lnTo>
                <a:lnTo>
                  <a:pt x="46860" y="129505"/>
                </a:lnTo>
                <a:lnTo>
                  <a:pt x="47577" y="131332"/>
                </a:lnTo>
                <a:lnTo>
                  <a:pt x="48850" y="132550"/>
                </a:lnTo>
                <a:lnTo>
                  <a:pt x="56595" y="136621"/>
                </a:lnTo>
                <a:lnTo>
                  <a:pt x="65769" y="144834"/>
                </a:lnTo>
                <a:lnTo>
                  <a:pt x="95606" y="151750"/>
                </a:lnTo>
                <a:lnTo>
                  <a:pt x="128213" y="162158"/>
                </a:lnTo>
                <a:lnTo>
                  <a:pt x="144062" y="168987"/>
                </a:lnTo>
                <a:lnTo>
                  <a:pt x="153817" y="174870"/>
                </a:lnTo>
                <a:lnTo>
                  <a:pt x="189423" y="185046"/>
                </a:lnTo>
                <a:lnTo>
                  <a:pt x="220812" y="196318"/>
                </a:lnTo>
                <a:lnTo>
                  <a:pt x="256151" y="199020"/>
                </a:lnTo>
                <a:lnTo>
                  <a:pt x="279253" y="197111"/>
                </a:lnTo>
                <a:lnTo>
                  <a:pt x="312849" y="192573"/>
                </a:lnTo>
                <a:lnTo>
                  <a:pt x="329593" y="190149"/>
                </a:lnTo>
                <a:lnTo>
                  <a:pt x="362011" y="180762"/>
                </a:lnTo>
                <a:lnTo>
                  <a:pt x="392466" y="173194"/>
                </a:lnTo>
                <a:lnTo>
                  <a:pt x="417866" y="167240"/>
                </a:lnTo>
                <a:lnTo>
                  <a:pt x="417153" y="164426"/>
                </a:lnTo>
                <a:lnTo>
                  <a:pt x="402743" y="153675"/>
                </a:lnTo>
                <a:lnTo>
                  <a:pt x="402308" y="150620"/>
                </a:lnTo>
                <a:lnTo>
                  <a:pt x="407164" y="142529"/>
                </a:lnTo>
                <a:lnTo>
                  <a:pt x="417440" y="130276"/>
                </a:lnTo>
                <a:lnTo>
                  <a:pt x="432671" y="95082"/>
                </a:lnTo>
                <a:lnTo>
                  <a:pt x="431724" y="87353"/>
                </a:lnTo>
                <a:lnTo>
                  <a:pt x="428844" y="78539"/>
                </a:lnTo>
                <a:lnTo>
                  <a:pt x="425875" y="68784"/>
                </a:lnTo>
                <a:lnTo>
                  <a:pt x="419968" y="57956"/>
                </a:lnTo>
                <a:lnTo>
                  <a:pt x="407068" y="43393"/>
                </a:lnTo>
                <a:lnTo>
                  <a:pt x="373723" y="25770"/>
                </a:lnTo>
                <a:lnTo>
                  <a:pt x="341393" y="13584"/>
                </a:lnTo>
                <a:lnTo>
                  <a:pt x="320323" y="8528"/>
                </a:lnTo>
                <a:lnTo>
                  <a:pt x="288078" y="3027"/>
                </a:lnTo>
                <a:lnTo>
                  <a:pt x="256838" y="0"/>
                </a:lnTo>
                <a:lnTo>
                  <a:pt x="221387" y="1518"/>
                </a:lnTo>
                <a:lnTo>
                  <a:pt x="187135" y="7069"/>
                </a:lnTo>
                <a:lnTo>
                  <a:pt x="158994" y="13741"/>
                </a:lnTo>
                <a:lnTo>
                  <a:pt x="125732" y="25475"/>
                </a:lnTo>
                <a:lnTo>
                  <a:pt x="106405" y="33394"/>
                </a:lnTo>
                <a:lnTo>
                  <a:pt x="80315" y="54443"/>
                </a:lnTo>
                <a:lnTo>
                  <a:pt x="61368" y="82635"/>
                </a:lnTo>
                <a:lnTo>
                  <a:pt x="53909" y="100689"/>
                </a:lnTo>
                <a:lnTo>
                  <a:pt x="53306" y="112070"/>
                </a:lnTo>
                <a:lnTo>
                  <a:pt x="55594" y="136104"/>
                </a:lnTo>
                <a:lnTo>
                  <a:pt x="74957" y="151887"/>
                </a:lnTo>
                <a:lnTo>
                  <a:pt x="101025" y="168691"/>
                </a:lnTo>
                <a:lnTo>
                  <a:pt x="141882" y="21356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1" name="SMARTInkShape-1994"/>
          <p:cNvSpPr/>
          <p:nvPr/>
        </p:nvSpPr>
        <p:spPr>
          <a:xfrm>
            <a:off x="1814513" y="3414934"/>
            <a:ext cx="564173" cy="442576"/>
          </a:xfrm>
          <a:custGeom>
            <a:avLst/>
            <a:gdLst/>
            <a:ahLst/>
            <a:cxnLst/>
            <a:rect l="0" t="0" r="0" b="0"/>
            <a:pathLst>
              <a:path w="564173" h="442576">
                <a:moveTo>
                  <a:pt x="7143" y="121222"/>
                </a:moveTo>
                <a:lnTo>
                  <a:pt x="7143" y="154620"/>
                </a:lnTo>
                <a:lnTo>
                  <a:pt x="7143" y="162681"/>
                </a:lnTo>
                <a:lnTo>
                  <a:pt x="12053" y="169511"/>
                </a:lnTo>
                <a:lnTo>
                  <a:pt x="13625" y="176187"/>
                </a:lnTo>
                <a:lnTo>
                  <a:pt x="15023" y="195205"/>
                </a:lnTo>
                <a:lnTo>
                  <a:pt x="20430" y="209037"/>
                </a:lnTo>
                <a:lnTo>
                  <a:pt x="22027" y="218796"/>
                </a:lnTo>
                <a:lnTo>
                  <a:pt x="27046" y="228367"/>
                </a:lnTo>
                <a:lnTo>
                  <a:pt x="32065" y="241694"/>
                </a:lnTo>
                <a:lnTo>
                  <a:pt x="39906" y="254704"/>
                </a:lnTo>
                <a:lnTo>
                  <a:pt x="44395" y="269621"/>
                </a:lnTo>
                <a:lnTo>
                  <a:pt x="66450" y="301449"/>
                </a:lnTo>
                <a:lnTo>
                  <a:pt x="85287" y="322880"/>
                </a:lnTo>
                <a:lnTo>
                  <a:pt x="91086" y="330704"/>
                </a:lnTo>
                <a:lnTo>
                  <a:pt x="126136" y="361797"/>
                </a:lnTo>
                <a:lnTo>
                  <a:pt x="147941" y="379690"/>
                </a:lnTo>
                <a:lnTo>
                  <a:pt x="180992" y="397384"/>
                </a:lnTo>
                <a:lnTo>
                  <a:pt x="213667" y="411729"/>
                </a:lnTo>
                <a:lnTo>
                  <a:pt x="237853" y="423640"/>
                </a:lnTo>
                <a:lnTo>
                  <a:pt x="272640" y="431778"/>
                </a:lnTo>
                <a:lnTo>
                  <a:pt x="304485" y="441367"/>
                </a:lnTo>
                <a:lnTo>
                  <a:pt x="337139" y="442575"/>
                </a:lnTo>
                <a:lnTo>
                  <a:pt x="372589" y="436530"/>
                </a:lnTo>
                <a:lnTo>
                  <a:pt x="404492" y="429483"/>
                </a:lnTo>
                <a:lnTo>
                  <a:pt x="438924" y="417076"/>
                </a:lnTo>
                <a:lnTo>
                  <a:pt x="460733" y="412584"/>
                </a:lnTo>
                <a:lnTo>
                  <a:pt x="472534" y="404401"/>
                </a:lnTo>
                <a:lnTo>
                  <a:pt x="500154" y="385943"/>
                </a:lnTo>
                <a:lnTo>
                  <a:pt x="508834" y="380163"/>
                </a:lnTo>
                <a:lnTo>
                  <a:pt x="537434" y="345129"/>
                </a:lnTo>
                <a:lnTo>
                  <a:pt x="550374" y="313968"/>
                </a:lnTo>
                <a:lnTo>
                  <a:pt x="561221" y="290273"/>
                </a:lnTo>
                <a:lnTo>
                  <a:pt x="564172" y="256952"/>
                </a:lnTo>
                <a:lnTo>
                  <a:pt x="563538" y="233141"/>
                </a:lnTo>
                <a:lnTo>
                  <a:pt x="555535" y="199804"/>
                </a:lnTo>
                <a:lnTo>
                  <a:pt x="542777" y="169112"/>
                </a:lnTo>
                <a:lnTo>
                  <a:pt x="537303" y="156794"/>
                </a:lnTo>
                <a:lnTo>
                  <a:pt x="525296" y="141728"/>
                </a:lnTo>
                <a:lnTo>
                  <a:pt x="509133" y="127007"/>
                </a:lnTo>
                <a:lnTo>
                  <a:pt x="494269" y="109047"/>
                </a:lnTo>
                <a:lnTo>
                  <a:pt x="460483" y="80717"/>
                </a:lnTo>
                <a:lnTo>
                  <a:pt x="427293" y="58315"/>
                </a:lnTo>
                <a:lnTo>
                  <a:pt x="392730" y="41021"/>
                </a:lnTo>
                <a:lnTo>
                  <a:pt x="357164" y="24318"/>
                </a:lnTo>
                <a:lnTo>
                  <a:pt x="330193" y="16663"/>
                </a:lnTo>
                <a:lnTo>
                  <a:pt x="294919" y="11781"/>
                </a:lnTo>
                <a:lnTo>
                  <a:pt x="267600" y="9081"/>
                </a:lnTo>
                <a:lnTo>
                  <a:pt x="238832" y="5445"/>
                </a:lnTo>
                <a:lnTo>
                  <a:pt x="206761" y="1457"/>
                </a:lnTo>
                <a:lnTo>
                  <a:pt x="180793" y="525"/>
                </a:lnTo>
                <a:lnTo>
                  <a:pt x="152787" y="0"/>
                </a:lnTo>
                <a:lnTo>
                  <a:pt x="121990" y="1939"/>
                </a:lnTo>
                <a:lnTo>
                  <a:pt x="92976" y="5938"/>
                </a:lnTo>
                <a:lnTo>
                  <a:pt x="91353" y="7060"/>
                </a:lnTo>
                <a:lnTo>
                  <a:pt x="93445" y="8601"/>
                </a:lnTo>
                <a:lnTo>
                  <a:pt x="98015" y="10423"/>
                </a:lnTo>
                <a:lnTo>
                  <a:pt x="98681" y="12431"/>
                </a:lnTo>
                <a:lnTo>
                  <a:pt x="96743" y="14564"/>
                </a:lnTo>
                <a:lnTo>
                  <a:pt x="61784" y="41205"/>
                </a:lnTo>
                <a:lnTo>
                  <a:pt x="34120" y="73157"/>
                </a:lnTo>
                <a:lnTo>
                  <a:pt x="22056" y="94677"/>
                </a:lnTo>
                <a:lnTo>
                  <a:pt x="12029" y="125416"/>
                </a:lnTo>
                <a:lnTo>
                  <a:pt x="7315" y="156358"/>
                </a:lnTo>
                <a:lnTo>
                  <a:pt x="1680" y="185401"/>
                </a:lnTo>
                <a:lnTo>
                  <a:pt x="0" y="20694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2" name="SMARTInkShape-1995"/>
          <p:cNvSpPr/>
          <p:nvPr/>
        </p:nvSpPr>
        <p:spPr>
          <a:xfrm>
            <a:off x="1914525" y="3493369"/>
            <a:ext cx="256719" cy="205614"/>
          </a:xfrm>
          <a:custGeom>
            <a:avLst/>
            <a:gdLst/>
            <a:ahLst/>
            <a:cxnLst/>
            <a:rect l="0" t="0" r="0" b="0"/>
            <a:pathLst>
              <a:path w="256719" h="205614">
                <a:moveTo>
                  <a:pt x="0" y="14212"/>
                </a:moveTo>
                <a:lnTo>
                  <a:pt x="3792" y="14212"/>
                </a:lnTo>
                <a:lnTo>
                  <a:pt x="7771" y="12096"/>
                </a:lnTo>
                <a:lnTo>
                  <a:pt x="9943" y="10420"/>
                </a:lnTo>
                <a:lnTo>
                  <a:pt x="38449" y="1856"/>
                </a:lnTo>
                <a:lnTo>
                  <a:pt x="73925" y="0"/>
                </a:lnTo>
                <a:lnTo>
                  <a:pt x="88138" y="741"/>
                </a:lnTo>
                <a:lnTo>
                  <a:pt x="121445" y="6629"/>
                </a:lnTo>
                <a:lnTo>
                  <a:pt x="137848" y="9055"/>
                </a:lnTo>
                <a:lnTo>
                  <a:pt x="171009" y="21530"/>
                </a:lnTo>
                <a:lnTo>
                  <a:pt x="179985" y="26990"/>
                </a:lnTo>
                <a:lnTo>
                  <a:pt x="210388" y="55293"/>
                </a:lnTo>
                <a:lnTo>
                  <a:pt x="213537" y="69834"/>
                </a:lnTo>
                <a:lnTo>
                  <a:pt x="214267" y="84149"/>
                </a:lnTo>
                <a:lnTo>
                  <a:pt x="206715" y="92790"/>
                </a:lnTo>
                <a:lnTo>
                  <a:pt x="200881" y="96761"/>
                </a:lnTo>
                <a:lnTo>
                  <a:pt x="178042" y="105313"/>
                </a:lnTo>
                <a:lnTo>
                  <a:pt x="173463" y="105902"/>
                </a:lnTo>
                <a:lnTo>
                  <a:pt x="166259" y="104440"/>
                </a:lnTo>
                <a:lnTo>
                  <a:pt x="159618" y="101939"/>
                </a:lnTo>
                <a:lnTo>
                  <a:pt x="124706" y="99989"/>
                </a:lnTo>
                <a:lnTo>
                  <a:pt x="107283" y="99938"/>
                </a:lnTo>
                <a:lnTo>
                  <a:pt x="120936" y="100731"/>
                </a:lnTo>
                <a:lnTo>
                  <a:pt x="147100" y="109880"/>
                </a:lnTo>
                <a:lnTo>
                  <a:pt x="182316" y="129937"/>
                </a:lnTo>
                <a:lnTo>
                  <a:pt x="212686" y="144790"/>
                </a:lnTo>
                <a:lnTo>
                  <a:pt x="240628" y="165895"/>
                </a:lnTo>
                <a:lnTo>
                  <a:pt x="253702" y="182559"/>
                </a:lnTo>
                <a:lnTo>
                  <a:pt x="256146" y="190211"/>
                </a:lnTo>
                <a:lnTo>
                  <a:pt x="256718" y="195092"/>
                </a:lnTo>
                <a:lnTo>
                  <a:pt x="255283" y="196711"/>
                </a:lnTo>
                <a:lnTo>
                  <a:pt x="249455" y="198511"/>
                </a:lnTo>
                <a:lnTo>
                  <a:pt x="233865" y="201877"/>
                </a:lnTo>
                <a:lnTo>
                  <a:pt x="224590" y="204775"/>
                </a:lnTo>
                <a:lnTo>
                  <a:pt x="205981" y="205613"/>
                </a:lnTo>
                <a:lnTo>
                  <a:pt x="171294" y="200852"/>
                </a:lnTo>
                <a:lnTo>
                  <a:pt x="135711" y="197952"/>
                </a:lnTo>
                <a:lnTo>
                  <a:pt x="100010" y="192690"/>
                </a:lnTo>
                <a:lnTo>
                  <a:pt x="64293" y="186744"/>
                </a:lnTo>
                <a:lnTo>
                  <a:pt x="46331" y="185082"/>
                </a:lnTo>
                <a:lnTo>
                  <a:pt x="28575" y="17851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443" name="SMARTInkShape-Group249"/>
          <p:cNvGrpSpPr/>
          <p:nvPr/>
        </p:nvGrpSpPr>
        <p:grpSpPr>
          <a:xfrm>
            <a:off x="742974" y="3950494"/>
            <a:ext cx="814365" cy="785713"/>
            <a:chOff x="742974" y="3950494"/>
            <a:chExt cx="814365" cy="785713"/>
          </a:xfrm>
        </p:grpSpPr>
        <p:sp>
          <p:nvSpPr>
            <p:cNvPr id="433" name="SMARTInkShape-1996"/>
            <p:cNvSpPr/>
            <p:nvPr/>
          </p:nvSpPr>
          <p:spPr>
            <a:xfrm>
              <a:off x="1379066" y="4429125"/>
              <a:ext cx="71073" cy="307082"/>
            </a:xfrm>
            <a:custGeom>
              <a:avLst/>
              <a:gdLst/>
              <a:ahLst/>
              <a:cxnLst/>
              <a:rect l="0" t="0" r="0" b="0"/>
              <a:pathLst>
                <a:path w="71073" h="307082">
                  <a:moveTo>
                    <a:pt x="21109" y="264319"/>
                  </a:moveTo>
                  <a:lnTo>
                    <a:pt x="10467" y="274961"/>
                  </a:lnTo>
                  <a:lnTo>
                    <a:pt x="8442" y="281219"/>
                  </a:lnTo>
                  <a:lnTo>
                    <a:pt x="6748" y="288499"/>
                  </a:lnTo>
                  <a:lnTo>
                    <a:pt x="403" y="299713"/>
                  </a:lnTo>
                  <a:lnTo>
                    <a:pt x="0" y="303333"/>
                  </a:lnTo>
                  <a:lnTo>
                    <a:pt x="686" y="304616"/>
                  </a:lnTo>
                  <a:lnTo>
                    <a:pt x="1938" y="305471"/>
                  </a:lnTo>
                  <a:lnTo>
                    <a:pt x="5857" y="306843"/>
                  </a:lnTo>
                  <a:lnTo>
                    <a:pt x="10328" y="307081"/>
                  </a:lnTo>
                  <a:lnTo>
                    <a:pt x="11540" y="306320"/>
                  </a:lnTo>
                  <a:lnTo>
                    <a:pt x="12349" y="305020"/>
                  </a:lnTo>
                  <a:lnTo>
                    <a:pt x="12888" y="303359"/>
                  </a:lnTo>
                  <a:lnTo>
                    <a:pt x="24365" y="293403"/>
                  </a:lnTo>
                  <a:lnTo>
                    <a:pt x="40027" y="261502"/>
                  </a:lnTo>
                  <a:lnTo>
                    <a:pt x="49658" y="233071"/>
                  </a:lnTo>
                  <a:lnTo>
                    <a:pt x="59204" y="200908"/>
                  </a:lnTo>
                  <a:lnTo>
                    <a:pt x="63824" y="165921"/>
                  </a:lnTo>
                  <a:lnTo>
                    <a:pt x="69440" y="130553"/>
                  </a:lnTo>
                  <a:lnTo>
                    <a:pt x="70784" y="100401"/>
                  </a:lnTo>
                  <a:lnTo>
                    <a:pt x="71072" y="66461"/>
                  </a:lnTo>
                  <a:lnTo>
                    <a:pt x="70316" y="35857"/>
                  </a:lnTo>
                  <a:lnTo>
                    <a:pt x="63972"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4" name="SMARTInkShape-1997"/>
            <p:cNvSpPr/>
            <p:nvPr/>
          </p:nvSpPr>
          <p:spPr>
            <a:xfrm>
              <a:off x="1100138" y="4544056"/>
              <a:ext cx="207169" cy="156533"/>
            </a:xfrm>
            <a:custGeom>
              <a:avLst/>
              <a:gdLst/>
              <a:ahLst/>
              <a:cxnLst/>
              <a:rect l="0" t="0" r="0" b="0"/>
              <a:pathLst>
                <a:path w="207169" h="156533">
                  <a:moveTo>
                    <a:pt x="0" y="70807"/>
                  </a:moveTo>
                  <a:lnTo>
                    <a:pt x="0" y="64656"/>
                  </a:lnTo>
                  <a:lnTo>
                    <a:pt x="3792" y="60165"/>
                  </a:lnTo>
                  <a:lnTo>
                    <a:pt x="12004" y="58139"/>
                  </a:lnTo>
                  <a:lnTo>
                    <a:pt x="46895" y="56661"/>
                  </a:lnTo>
                  <a:lnTo>
                    <a:pt x="77966" y="52755"/>
                  </a:lnTo>
                  <a:lnTo>
                    <a:pt x="107415" y="46584"/>
                  </a:lnTo>
                  <a:lnTo>
                    <a:pt x="133691" y="35937"/>
                  </a:lnTo>
                  <a:lnTo>
                    <a:pt x="142762" y="29380"/>
                  </a:lnTo>
                  <a:lnTo>
                    <a:pt x="146793" y="23819"/>
                  </a:lnTo>
                  <a:lnTo>
                    <a:pt x="148585" y="18702"/>
                  </a:lnTo>
                  <a:lnTo>
                    <a:pt x="148269" y="16227"/>
                  </a:lnTo>
                  <a:lnTo>
                    <a:pt x="145801" y="11359"/>
                  </a:lnTo>
                  <a:lnTo>
                    <a:pt x="139949" y="4156"/>
                  </a:lnTo>
                  <a:lnTo>
                    <a:pt x="135489" y="1497"/>
                  </a:lnTo>
                  <a:lnTo>
                    <a:pt x="126399" y="0"/>
                  </a:lnTo>
                  <a:lnTo>
                    <a:pt x="117296" y="443"/>
                  </a:lnTo>
                  <a:lnTo>
                    <a:pt x="88971" y="9349"/>
                  </a:lnTo>
                  <a:lnTo>
                    <a:pt x="59607" y="33165"/>
                  </a:lnTo>
                  <a:lnTo>
                    <a:pt x="49058" y="47130"/>
                  </a:lnTo>
                  <a:lnTo>
                    <a:pt x="39176" y="70980"/>
                  </a:lnTo>
                  <a:lnTo>
                    <a:pt x="37255" y="81732"/>
                  </a:lnTo>
                  <a:lnTo>
                    <a:pt x="38518" y="91802"/>
                  </a:lnTo>
                  <a:lnTo>
                    <a:pt x="45796" y="111202"/>
                  </a:lnTo>
                  <a:lnTo>
                    <a:pt x="69522" y="139855"/>
                  </a:lnTo>
                  <a:lnTo>
                    <a:pt x="80905" y="145151"/>
                  </a:lnTo>
                  <a:lnTo>
                    <a:pt x="108902" y="152946"/>
                  </a:lnTo>
                  <a:lnTo>
                    <a:pt x="123636" y="150001"/>
                  </a:lnTo>
                  <a:lnTo>
                    <a:pt x="140721" y="141895"/>
                  </a:lnTo>
                  <a:lnTo>
                    <a:pt x="146680" y="136532"/>
                  </a:lnTo>
                  <a:lnTo>
                    <a:pt x="161840" y="114317"/>
                  </a:lnTo>
                  <a:lnTo>
                    <a:pt x="169316" y="87574"/>
                  </a:lnTo>
                  <a:lnTo>
                    <a:pt x="171295" y="77465"/>
                  </a:lnTo>
                  <a:lnTo>
                    <a:pt x="185621" y="49601"/>
                  </a:lnTo>
                  <a:lnTo>
                    <a:pt x="185703" y="53234"/>
                  </a:lnTo>
                  <a:lnTo>
                    <a:pt x="192217" y="75787"/>
                  </a:lnTo>
                  <a:lnTo>
                    <a:pt x="193478" y="88245"/>
                  </a:lnTo>
                  <a:lnTo>
                    <a:pt x="201688" y="122975"/>
                  </a:lnTo>
                  <a:lnTo>
                    <a:pt x="207168" y="156532"/>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5" name="SMARTInkShape-1998"/>
            <p:cNvSpPr/>
            <p:nvPr/>
          </p:nvSpPr>
          <p:spPr>
            <a:xfrm>
              <a:off x="1050131" y="4500650"/>
              <a:ext cx="92870" cy="7057"/>
            </a:xfrm>
            <a:custGeom>
              <a:avLst/>
              <a:gdLst/>
              <a:ahLst/>
              <a:cxnLst/>
              <a:rect l="0" t="0" r="0" b="0"/>
              <a:pathLst>
                <a:path w="92870" h="7057">
                  <a:moveTo>
                    <a:pt x="0" y="7056"/>
                  </a:moveTo>
                  <a:lnTo>
                    <a:pt x="13425" y="1402"/>
                  </a:lnTo>
                  <a:lnTo>
                    <a:pt x="44642" y="0"/>
                  </a:lnTo>
                  <a:lnTo>
                    <a:pt x="76699" y="5578"/>
                  </a:lnTo>
                  <a:lnTo>
                    <a:pt x="92869" y="705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6" name="SMARTInkShape-1999"/>
            <p:cNvSpPr/>
            <p:nvPr/>
          </p:nvSpPr>
          <p:spPr>
            <a:xfrm>
              <a:off x="858986" y="4336256"/>
              <a:ext cx="126602" cy="298175"/>
            </a:xfrm>
            <a:custGeom>
              <a:avLst/>
              <a:gdLst/>
              <a:ahLst/>
              <a:cxnLst/>
              <a:rect l="0" t="0" r="0" b="0"/>
              <a:pathLst>
                <a:path w="126602" h="298175">
                  <a:moveTo>
                    <a:pt x="69702" y="0"/>
                  </a:moveTo>
                  <a:lnTo>
                    <a:pt x="69702" y="9943"/>
                  </a:lnTo>
                  <a:lnTo>
                    <a:pt x="55228" y="45182"/>
                  </a:lnTo>
                  <a:lnTo>
                    <a:pt x="38574" y="78887"/>
                  </a:lnTo>
                  <a:lnTo>
                    <a:pt x="27276" y="109333"/>
                  </a:lnTo>
                  <a:lnTo>
                    <a:pt x="17400" y="141894"/>
                  </a:lnTo>
                  <a:lnTo>
                    <a:pt x="7806" y="176166"/>
                  </a:lnTo>
                  <a:lnTo>
                    <a:pt x="1444" y="201687"/>
                  </a:lnTo>
                  <a:lnTo>
                    <a:pt x="0" y="235178"/>
                  </a:lnTo>
                  <a:lnTo>
                    <a:pt x="2475" y="250309"/>
                  </a:lnTo>
                  <a:lnTo>
                    <a:pt x="12124" y="267753"/>
                  </a:lnTo>
                  <a:lnTo>
                    <a:pt x="29606" y="287075"/>
                  </a:lnTo>
                  <a:lnTo>
                    <a:pt x="38917" y="293747"/>
                  </a:lnTo>
                  <a:lnTo>
                    <a:pt x="48347" y="297242"/>
                  </a:lnTo>
                  <a:lnTo>
                    <a:pt x="53084" y="298174"/>
                  </a:lnTo>
                  <a:lnTo>
                    <a:pt x="71128" y="295693"/>
                  </a:lnTo>
                  <a:lnTo>
                    <a:pt x="102746" y="283197"/>
                  </a:lnTo>
                  <a:lnTo>
                    <a:pt x="117240" y="272382"/>
                  </a:lnTo>
                  <a:lnTo>
                    <a:pt x="122580" y="265786"/>
                  </a:lnTo>
                  <a:lnTo>
                    <a:pt x="124953" y="259415"/>
                  </a:lnTo>
                  <a:lnTo>
                    <a:pt x="126601" y="237793"/>
                  </a:lnTo>
                  <a:lnTo>
                    <a:pt x="124624" y="230569"/>
                  </a:lnTo>
                  <a:lnTo>
                    <a:pt x="116931" y="219923"/>
                  </a:lnTo>
                  <a:lnTo>
                    <a:pt x="104598" y="208831"/>
                  </a:lnTo>
                  <a:lnTo>
                    <a:pt x="95530" y="203939"/>
                  </a:lnTo>
                  <a:lnTo>
                    <a:pt x="62536" y="194600"/>
                  </a:lnTo>
                  <a:lnTo>
                    <a:pt x="43503" y="193221"/>
                  </a:lnTo>
                  <a:lnTo>
                    <a:pt x="36098" y="195149"/>
                  </a:lnTo>
                  <a:lnTo>
                    <a:pt x="19695" y="20716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7" name="SMARTInkShape-2000"/>
            <p:cNvSpPr/>
            <p:nvPr/>
          </p:nvSpPr>
          <p:spPr>
            <a:xfrm>
              <a:off x="742974" y="4279106"/>
              <a:ext cx="28552" cy="264320"/>
            </a:xfrm>
            <a:custGeom>
              <a:avLst/>
              <a:gdLst/>
              <a:ahLst/>
              <a:cxnLst/>
              <a:rect l="0" t="0" r="0" b="0"/>
              <a:pathLst>
                <a:path w="28552" h="264320">
                  <a:moveTo>
                    <a:pt x="28551" y="0"/>
                  </a:moveTo>
                  <a:lnTo>
                    <a:pt x="18608" y="9943"/>
                  </a:lnTo>
                  <a:lnTo>
                    <a:pt x="16194" y="16590"/>
                  </a:lnTo>
                  <a:lnTo>
                    <a:pt x="12719" y="29257"/>
                  </a:lnTo>
                  <a:lnTo>
                    <a:pt x="9608" y="39197"/>
                  </a:lnTo>
                  <a:lnTo>
                    <a:pt x="7447" y="71896"/>
                  </a:lnTo>
                  <a:lnTo>
                    <a:pt x="6391" y="105013"/>
                  </a:lnTo>
                  <a:lnTo>
                    <a:pt x="3023" y="128747"/>
                  </a:lnTo>
                  <a:lnTo>
                    <a:pt x="6075" y="162691"/>
                  </a:lnTo>
                  <a:lnTo>
                    <a:pt x="4694" y="185259"/>
                  </a:lnTo>
                  <a:lnTo>
                    <a:pt x="597" y="216484"/>
                  </a:lnTo>
                  <a:lnTo>
                    <a:pt x="12" y="251021"/>
                  </a:lnTo>
                  <a:lnTo>
                    <a:pt x="0" y="255454"/>
                  </a:lnTo>
                  <a:lnTo>
                    <a:pt x="786" y="258409"/>
                  </a:lnTo>
                  <a:lnTo>
                    <a:pt x="2103" y="260379"/>
                  </a:lnTo>
                  <a:lnTo>
                    <a:pt x="7120" y="26431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8" name="SMARTInkShape-2001"/>
            <p:cNvSpPr/>
            <p:nvPr/>
          </p:nvSpPr>
          <p:spPr>
            <a:xfrm>
              <a:off x="1300163" y="4043363"/>
              <a:ext cx="257176" cy="71438"/>
            </a:xfrm>
            <a:custGeom>
              <a:avLst/>
              <a:gdLst/>
              <a:ahLst/>
              <a:cxnLst/>
              <a:rect l="0" t="0" r="0" b="0"/>
              <a:pathLst>
                <a:path w="257176" h="71438">
                  <a:moveTo>
                    <a:pt x="0" y="0"/>
                  </a:moveTo>
                  <a:lnTo>
                    <a:pt x="30015" y="0"/>
                  </a:lnTo>
                  <a:lnTo>
                    <a:pt x="65019" y="3792"/>
                  </a:lnTo>
                  <a:lnTo>
                    <a:pt x="89222" y="7770"/>
                  </a:lnTo>
                  <a:lnTo>
                    <a:pt x="115060" y="12978"/>
                  </a:lnTo>
                  <a:lnTo>
                    <a:pt x="139773" y="20585"/>
                  </a:lnTo>
                  <a:lnTo>
                    <a:pt x="166102" y="31374"/>
                  </a:lnTo>
                  <a:lnTo>
                    <a:pt x="192092" y="43312"/>
                  </a:lnTo>
                  <a:lnTo>
                    <a:pt x="223780" y="58165"/>
                  </a:lnTo>
                  <a:lnTo>
                    <a:pt x="257175" y="7143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39" name="SMARTInkShape-2002"/>
            <p:cNvSpPr/>
            <p:nvPr/>
          </p:nvSpPr>
          <p:spPr>
            <a:xfrm>
              <a:off x="1314786" y="4086225"/>
              <a:ext cx="184527" cy="241446"/>
            </a:xfrm>
            <a:custGeom>
              <a:avLst/>
              <a:gdLst/>
              <a:ahLst/>
              <a:cxnLst/>
              <a:rect l="0" t="0" r="0" b="0"/>
              <a:pathLst>
                <a:path w="184527" h="241446">
                  <a:moveTo>
                    <a:pt x="35383" y="0"/>
                  </a:moveTo>
                  <a:lnTo>
                    <a:pt x="31590" y="0"/>
                  </a:lnTo>
                  <a:lnTo>
                    <a:pt x="30473" y="794"/>
                  </a:lnTo>
                  <a:lnTo>
                    <a:pt x="29729" y="2117"/>
                  </a:lnTo>
                  <a:lnTo>
                    <a:pt x="29232" y="3792"/>
                  </a:lnTo>
                  <a:lnTo>
                    <a:pt x="27313" y="4909"/>
                  </a:lnTo>
                  <a:lnTo>
                    <a:pt x="17822" y="7276"/>
                  </a:lnTo>
                  <a:lnTo>
                    <a:pt x="12232" y="10642"/>
                  </a:lnTo>
                  <a:lnTo>
                    <a:pt x="9219" y="14784"/>
                  </a:lnTo>
                  <a:lnTo>
                    <a:pt x="7085" y="19271"/>
                  </a:lnTo>
                  <a:lnTo>
                    <a:pt x="798" y="27193"/>
                  </a:lnTo>
                  <a:lnTo>
                    <a:pt x="0" y="31958"/>
                  </a:lnTo>
                  <a:lnTo>
                    <a:pt x="1930" y="36164"/>
                  </a:lnTo>
                  <a:lnTo>
                    <a:pt x="20390" y="59696"/>
                  </a:lnTo>
                  <a:lnTo>
                    <a:pt x="50518" y="81112"/>
                  </a:lnTo>
                  <a:lnTo>
                    <a:pt x="79207" y="102746"/>
                  </a:lnTo>
                  <a:lnTo>
                    <a:pt x="112507" y="127011"/>
                  </a:lnTo>
                  <a:lnTo>
                    <a:pt x="142251" y="151118"/>
                  </a:lnTo>
                  <a:lnTo>
                    <a:pt x="175433" y="186827"/>
                  </a:lnTo>
                  <a:lnTo>
                    <a:pt x="182448" y="199907"/>
                  </a:lnTo>
                  <a:lnTo>
                    <a:pt x="184526" y="212602"/>
                  </a:lnTo>
                  <a:lnTo>
                    <a:pt x="182896" y="219638"/>
                  </a:lnTo>
                  <a:lnTo>
                    <a:pt x="181350" y="222625"/>
                  </a:lnTo>
                  <a:lnTo>
                    <a:pt x="175399" y="228061"/>
                  </a:lnTo>
                  <a:lnTo>
                    <a:pt x="158643" y="238019"/>
                  </a:lnTo>
                  <a:lnTo>
                    <a:pt x="144753" y="241445"/>
                  </a:lnTo>
                  <a:lnTo>
                    <a:pt x="126791" y="238668"/>
                  </a:lnTo>
                  <a:lnTo>
                    <a:pt x="91412" y="226057"/>
                  </a:lnTo>
                  <a:lnTo>
                    <a:pt x="56666" y="206520"/>
                  </a:lnTo>
                  <a:lnTo>
                    <a:pt x="22663" y="188974"/>
                  </a:lnTo>
                  <a:lnTo>
                    <a:pt x="6808" y="17859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0" name="SMARTInkShape-2003"/>
            <p:cNvSpPr/>
            <p:nvPr/>
          </p:nvSpPr>
          <p:spPr>
            <a:xfrm>
              <a:off x="1230244" y="3993356"/>
              <a:ext cx="27057" cy="271464"/>
            </a:xfrm>
            <a:custGeom>
              <a:avLst/>
              <a:gdLst/>
              <a:ahLst/>
              <a:cxnLst/>
              <a:rect l="0" t="0" r="0" b="0"/>
              <a:pathLst>
                <a:path w="27057" h="271464">
                  <a:moveTo>
                    <a:pt x="27056" y="0"/>
                  </a:moveTo>
                  <a:lnTo>
                    <a:pt x="27056" y="32715"/>
                  </a:lnTo>
                  <a:lnTo>
                    <a:pt x="24939" y="57968"/>
                  </a:lnTo>
                  <a:lnTo>
                    <a:pt x="19781" y="92977"/>
                  </a:lnTo>
                  <a:lnTo>
                    <a:pt x="13849" y="128602"/>
                  </a:lnTo>
                  <a:lnTo>
                    <a:pt x="8072" y="162075"/>
                  </a:lnTo>
                  <a:lnTo>
                    <a:pt x="3992" y="196674"/>
                  </a:lnTo>
                  <a:lnTo>
                    <a:pt x="114" y="227607"/>
                  </a:lnTo>
                  <a:lnTo>
                    <a:pt x="0" y="244828"/>
                  </a:lnTo>
                  <a:lnTo>
                    <a:pt x="5625" y="271463"/>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1" name="SMARTInkShape-2004"/>
            <p:cNvSpPr/>
            <p:nvPr/>
          </p:nvSpPr>
          <p:spPr>
            <a:xfrm>
              <a:off x="1014413" y="4093369"/>
              <a:ext cx="128588" cy="35720"/>
            </a:xfrm>
            <a:custGeom>
              <a:avLst/>
              <a:gdLst/>
              <a:ahLst/>
              <a:cxnLst/>
              <a:rect l="0" t="0" r="0" b="0"/>
              <a:pathLst>
                <a:path w="128588" h="35720">
                  <a:moveTo>
                    <a:pt x="0" y="0"/>
                  </a:moveTo>
                  <a:lnTo>
                    <a:pt x="3792" y="0"/>
                  </a:lnTo>
                  <a:lnTo>
                    <a:pt x="4909" y="794"/>
                  </a:lnTo>
                  <a:lnTo>
                    <a:pt x="5654" y="2116"/>
                  </a:lnTo>
                  <a:lnTo>
                    <a:pt x="6150" y="3792"/>
                  </a:lnTo>
                  <a:lnTo>
                    <a:pt x="7275" y="4909"/>
                  </a:lnTo>
                  <a:lnTo>
                    <a:pt x="10641" y="6151"/>
                  </a:lnTo>
                  <a:lnTo>
                    <a:pt x="30735" y="9221"/>
                  </a:lnTo>
                  <a:lnTo>
                    <a:pt x="39060" y="12035"/>
                  </a:lnTo>
                  <a:lnTo>
                    <a:pt x="70086" y="17992"/>
                  </a:lnTo>
                  <a:lnTo>
                    <a:pt x="93929" y="27280"/>
                  </a:lnTo>
                  <a:lnTo>
                    <a:pt x="114753" y="30521"/>
                  </a:lnTo>
                  <a:lnTo>
                    <a:pt x="128587" y="35719"/>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2" name="SMARTInkShape-2005"/>
            <p:cNvSpPr/>
            <p:nvPr/>
          </p:nvSpPr>
          <p:spPr>
            <a:xfrm>
              <a:off x="836200" y="3950494"/>
              <a:ext cx="49626" cy="242761"/>
            </a:xfrm>
            <a:custGeom>
              <a:avLst/>
              <a:gdLst/>
              <a:ahLst/>
              <a:cxnLst/>
              <a:rect l="0" t="0" r="0" b="0"/>
              <a:pathLst>
                <a:path w="49626" h="242761">
                  <a:moveTo>
                    <a:pt x="35338" y="0"/>
                  </a:moveTo>
                  <a:lnTo>
                    <a:pt x="35338" y="3792"/>
                  </a:lnTo>
                  <a:lnTo>
                    <a:pt x="34544" y="4909"/>
                  </a:lnTo>
                  <a:lnTo>
                    <a:pt x="33221" y="5654"/>
                  </a:lnTo>
                  <a:lnTo>
                    <a:pt x="31545" y="6151"/>
                  </a:lnTo>
                  <a:lnTo>
                    <a:pt x="30428" y="7275"/>
                  </a:lnTo>
                  <a:lnTo>
                    <a:pt x="28488" y="13207"/>
                  </a:lnTo>
                  <a:lnTo>
                    <a:pt x="28220" y="24135"/>
                  </a:lnTo>
                  <a:lnTo>
                    <a:pt x="26089" y="28719"/>
                  </a:lnTo>
                  <a:lnTo>
                    <a:pt x="24409" y="31052"/>
                  </a:lnTo>
                  <a:lnTo>
                    <a:pt x="22045" y="41920"/>
                  </a:lnTo>
                  <a:lnTo>
                    <a:pt x="20453" y="54906"/>
                  </a:lnTo>
                  <a:lnTo>
                    <a:pt x="15435" y="74051"/>
                  </a:lnTo>
                  <a:lnTo>
                    <a:pt x="12242" y="91526"/>
                  </a:lnTo>
                  <a:lnTo>
                    <a:pt x="8386" y="106758"/>
                  </a:lnTo>
                  <a:lnTo>
                    <a:pt x="8278" y="116504"/>
                  </a:lnTo>
                  <a:lnTo>
                    <a:pt x="13308" y="150150"/>
                  </a:lnTo>
                  <a:lnTo>
                    <a:pt x="13060" y="185687"/>
                  </a:lnTo>
                  <a:lnTo>
                    <a:pt x="1547" y="219197"/>
                  </a:lnTo>
                  <a:lnTo>
                    <a:pt x="0" y="230535"/>
                  </a:lnTo>
                  <a:lnTo>
                    <a:pt x="1905" y="235545"/>
                  </a:lnTo>
                  <a:lnTo>
                    <a:pt x="3524" y="237993"/>
                  </a:lnTo>
                  <a:lnTo>
                    <a:pt x="6191" y="239624"/>
                  </a:lnTo>
                  <a:lnTo>
                    <a:pt x="17529" y="241921"/>
                  </a:lnTo>
                  <a:lnTo>
                    <a:pt x="36471" y="242760"/>
                  </a:lnTo>
                  <a:lnTo>
                    <a:pt x="38475" y="242009"/>
                  </a:lnTo>
                  <a:lnTo>
                    <a:pt x="39810" y="240714"/>
                  </a:lnTo>
                  <a:lnTo>
                    <a:pt x="40700" y="239057"/>
                  </a:lnTo>
                  <a:lnTo>
                    <a:pt x="42088" y="237953"/>
                  </a:lnTo>
                  <a:lnTo>
                    <a:pt x="45746" y="236726"/>
                  </a:lnTo>
                  <a:lnTo>
                    <a:pt x="47039" y="235604"/>
                  </a:lnTo>
                  <a:lnTo>
                    <a:pt x="49625" y="2286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46" name="SMARTInkShape-Group250"/>
          <p:cNvGrpSpPr/>
          <p:nvPr/>
        </p:nvGrpSpPr>
        <p:grpSpPr>
          <a:xfrm>
            <a:off x="337749" y="3957638"/>
            <a:ext cx="283758" cy="942976"/>
            <a:chOff x="337749" y="3957638"/>
            <a:chExt cx="283758" cy="942976"/>
          </a:xfrm>
        </p:grpSpPr>
        <p:sp>
          <p:nvSpPr>
            <p:cNvPr id="444" name="SMARTInkShape-2006"/>
            <p:cNvSpPr/>
            <p:nvPr/>
          </p:nvSpPr>
          <p:spPr>
            <a:xfrm>
              <a:off x="337749" y="4221956"/>
              <a:ext cx="283758" cy="678658"/>
            </a:xfrm>
            <a:custGeom>
              <a:avLst/>
              <a:gdLst/>
              <a:ahLst/>
              <a:cxnLst/>
              <a:rect l="0" t="0" r="0" b="0"/>
              <a:pathLst>
                <a:path w="283758" h="678658">
                  <a:moveTo>
                    <a:pt x="226607" y="0"/>
                  </a:moveTo>
                  <a:lnTo>
                    <a:pt x="193427" y="2117"/>
                  </a:lnTo>
                  <a:lnTo>
                    <a:pt x="165976" y="5655"/>
                  </a:lnTo>
                  <a:lnTo>
                    <a:pt x="132707" y="8819"/>
                  </a:lnTo>
                  <a:lnTo>
                    <a:pt x="99831" y="14784"/>
                  </a:lnTo>
                  <a:lnTo>
                    <a:pt x="69981" y="21579"/>
                  </a:lnTo>
                  <a:lnTo>
                    <a:pt x="35243" y="30986"/>
                  </a:lnTo>
                  <a:lnTo>
                    <a:pt x="16537" y="38109"/>
                  </a:lnTo>
                  <a:lnTo>
                    <a:pt x="8095" y="44983"/>
                  </a:lnTo>
                  <a:lnTo>
                    <a:pt x="2491" y="53330"/>
                  </a:lnTo>
                  <a:lnTo>
                    <a:pt x="0" y="62332"/>
                  </a:lnTo>
                  <a:lnTo>
                    <a:pt x="2390" y="80117"/>
                  </a:lnTo>
                  <a:lnTo>
                    <a:pt x="16012" y="108253"/>
                  </a:lnTo>
                  <a:lnTo>
                    <a:pt x="36107" y="143562"/>
                  </a:lnTo>
                  <a:lnTo>
                    <a:pt x="55863" y="171654"/>
                  </a:lnTo>
                  <a:lnTo>
                    <a:pt x="76797" y="204319"/>
                  </a:lnTo>
                  <a:lnTo>
                    <a:pt x="90969" y="230509"/>
                  </a:lnTo>
                  <a:lnTo>
                    <a:pt x="105205" y="258023"/>
                  </a:lnTo>
                  <a:lnTo>
                    <a:pt x="119469" y="286127"/>
                  </a:lnTo>
                  <a:lnTo>
                    <a:pt x="133747" y="315286"/>
                  </a:lnTo>
                  <a:lnTo>
                    <a:pt x="148030" y="346767"/>
                  </a:lnTo>
                  <a:lnTo>
                    <a:pt x="162315" y="379279"/>
                  </a:lnTo>
                  <a:lnTo>
                    <a:pt x="175808" y="413044"/>
                  </a:lnTo>
                  <a:lnTo>
                    <a:pt x="181629" y="430938"/>
                  </a:lnTo>
                  <a:lnTo>
                    <a:pt x="187096" y="449217"/>
                  </a:lnTo>
                  <a:lnTo>
                    <a:pt x="193917" y="467753"/>
                  </a:lnTo>
                  <a:lnTo>
                    <a:pt x="201639" y="486460"/>
                  </a:lnTo>
                  <a:lnTo>
                    <a:pt x="209961" y="505282"/>
                  </a:lnTo>
                  <a:lnTo>
                    <a:pt x="217891" y="524180"/>
                  </a:lnTo>
                  <a:lnTo>
                    <a:pt x="225559" y="543128"/>
                  </a:lnTo>
                  <a:lnTo>
                    <a:pt x="233052" y="562111"/>
                  </a:lnTo>
                  <a:lnTo>
                    <a:pt x="240429" y="580322"/>
                  </a:lnTo>
                  <a:lnTo>
                    <a:pt x="254975" y="615373"/>
                  </a:lnTo>
                  <a:lnTo>
                    <a:pt x="283757" y="67865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5" name="SMARTInkShape-2007"/>
            <p:cNvSpPr/>
            <p:nvPr/>
          </p:nvSpPr>
          <p:spPr>
            <a:xfrm>
              <a:off x="482934" y="3957638"/>
              <a:ext cx="124286" cy="278607"/>
            </a:xfrm>
            <a:custGeom>
              <a:avLst/>
              <a:gdLst/>
              <a:ahLst/>
              <a:cxnLst/>
              <a:rect l="0" t="0" r="0" b="0"/>
              <a:pathLst>
                <a:path w="124286" h="278607">
                  <a:moveTo>
                    <a:pt x="124285" y="0"/>
                  </a:moveTo>
                  <a:lnTo>
                    <a:pt x="120492" y="7584"/>
                  </a:lnTo>
                  <a:lnTo>
                    <a:pt x="114397" y="13425"/>
                  </a:lnTo>
                  <a:lnTo>
                    <a:pt x="106397" y="20254"/>
                  </a:lnTo>
                  <a:lnTo>
                    <a:pt x="83643" y="54584"/>
                  </a:lnTo>
                  <a:lnTo>
                    <a:pt x="65676" y="85405"/>
                  </a:lnTo>
                  <a:lnTo>
                    <a:pt x="45271" y="115880"/>
                  </a:lnTo>
                  <a:lnTo>
                    <a:pt x="23540" y="149713"/>
                  </a:lnTo>
                  <a:lnTo>
                    <a:pt x="10781" y="181914"/>
                  </a:lnTo>
                  <a:lnTo>
                    <a:pt x="617" y="207824"/>
                  </a:lnTo>
                  <a:lnTo>
                    <a:pt x="0" y="219631"/>
                  </a:lnTo>
                  <a:lnTo>
                    <a:pt x="947" y="225001"/>
                  </a:lnTo>
                  <a:lnTo>
                    <a:pt x="6233" y="235203"/>
                  </a:lnTo>
                  <a:lnTo>
                    <a:pt x="13873" y="244234"/>
                  </a:lnTo>
                  <a:lnTo>
                    <a:pt x="46777" y="266547"/>
                  </a:lnTo>
                  <a:lnTo>
                    <a:pt x="72374" y="275988"/>
                  </a:lnTo>
                  <a:lnTo>
                    <a:pt x="88566" y="27860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53" name="SMARTInkShape-Group251"/>
          <p:cNvGrpSpPr/>
          <p:nvPr/>
        </p:nvGrpSpPr>
        <p:grpSpPr>
          <a:xfrm>
            <a:off x="3429087" y="3521869"/>
            <a:ext cx="1114162" cy="596000"/>
            <a:chOff x="3429087" y="3521869"/>
            <a:chExt cx="1114162" cy="596000"/>
          </a:xfrm>
        </p:grpSpPr>
        <p:sp>
          <p:nvSpPr>
            <p:cNvPr id="447" name="SMARTInkShape-2008"/>
            <p:cNvSpPr/>
            <p:nvPr/>
          </p:nvSpPr>
          <p:spPr>
            <a:xfrm>
              <a:off x="4300538" y="4022018"/>
              <a:ext cx="1" cy="7058"/>
            </a:xfrm>
            <a:custGeom>
              <a:avLst/>
              <a:gdLst/>
              <a:ahLst/>
              <a:cxnLst/>
              <a:rect l="0" t="0" r="0" b="0"/>
              <a:pathLst>
                <a:path w="1" h="7058">
                  <a:moveTo>
                    <a:pt x="0" y="7057"/>
                  </a:moveTo>
                  <a:lnTo>
                    <a:pt x="0"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8" name="SMARTInkShape-2009"/>
            <p:cNvSpPr/>
            <p:nvPr/>
          </p:nvSpPr>
          <p:spPr>
            <a:xfrm>
              <a:off x="4136231" y="3814763"/>
              <a:ext cx="92870" cy="207005"/>
            </a:xfrm>
            <a:custGeom>
              <a:avLst/>
              <a:gdLst/>
              <a:ahLst/>
              <a:cxnLst/>
              <a:rect l="0" t="0" r="0" b="0"/>
              <a:pathLst>
                <a:path w="92870" h="207005">
                  <a:moveTo>
                    <a:pt x="0" y="0"/>
                  </a:moveTo>
                  <a:lnTo>
                    <a:pt x="0" y="3792"/>
                  </a:lnTo>
                  <a:lnTo>
                    <a:pt x="794" y="4909"/>
                  </a:lnTo>
                  <a:lnTo>
                    <a:pt x="2117" y="5654"/>
                  </a:lnTo>
                  <a:lnTo>
                    <a:pt x="3792" y="6150"/>
                  </a:lnTo>
                  <a:lnTo>
                    <a:pt x="7771" y="10935"/>
                  </a:lnTo>
                  <a:lnTo>
                    <a:pt x="11391" y="18353"/>
                  </a:lnTo>
                  <a:lnTo>
                    <a:pt x="14827" y="51094"/>
                  </a:lnTo>
                  <a:lnTo>
                    <a:pt x="18328" y="72554"/>
                  </a:lnTo>
                  <a:lnTo>
                    <a:pt x="15321" y="105730"/>
                  </a:lnTo>
                  <a:lnTo>
                    <a:pt x="14492" y="135449"/>
                  </a:lnTo>
                  <a:lnTo>
                    <a:pt x="14314" y="169296"/>
                  </a:lnTo>
                  <a:lnTo>
                    <a:pt x="14289" y="204368"/>
                  </a:lnTo>
                  <a:lnTo>
                    <a:pt x="14288" y="206616"/>
                  </a:lnTo>
                  <a:lnTo>
                    <a:pt x="18080" y="207004"/>
                  </a:lnTo>
                  <a:lnTo>
                    <a:pt x="22059" y="204979"/>
                  </a:lnTo>
                  <a:lnTo>
                    <a:pt x="49047" y="183318"/>
                  </a:lnTo>
                  <a:lnTo>
                    <a:pt x="62590" y="179008"/>
                  </a:lnTo>
                  <a:lnTo>
                    <a:pt x="67581" y="178716"/>
                  </a:lnTo>
                  <a:lnTo>
                    <a:pt x="68867" y="179469"/>
                  </a:lnTo>
                  <a:lnTo>
                    <a:pt x="69724" y="180764"/>
                  </a:lnTo>
                  <a:lnTo>
                    <a:pt x="70295" y="182422"/>
                  </a:lnTo>
                  <a:lnTo>
                    <a:pt x="71470" y="183527"/>
                  </a:lnTo>
                  <a:lnTo>
                    <a:pt x="79058" y="187417"/>
                  </a:lnTo>
                  <a:lnTo>
                    <a:pt x="92869" y="20002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49" name="SMARTInkShape-2010"/>
            <p:cNvSpPr/>
            <p:nvPr/>
          </p:nvSpPr>
          <p:spPr>
            <a:xfrm>
              <a:off x="3500438" y="3850632"/>
              <a:ext cx="642775" cy="267237"/>
            </a:xfrm>
            <a:custGeom>
              <a:avLst/>
              <a:gdLst/>
              <a:ahLst/>
              <a:cxnLst/>
              <a:rect l="0" t="0" r="0" b="0"/>
              <a:pathLst>
                <a:path w="642775" h="267237">
                  <a:moveTo>
                    <a:pt x="0" y="78431"/>
                  </a:moveTo>
                  <a:lnTo>
                    <a:pt x="6150" y="84581"/>
                  </a:lnTo>
                  <a:lnTo>
                    <a:pt x="14434" y="89072"/>
                  </a:lnTo>
                  <a:lnTo>
                    <a:pt x="26942" y="91638"/>
                  </a:lnTo>
                  <a:lnTo>
                    <a:pt x="57875" y="86921"/>
                  </a:lnTo>
                  <a:lnTo>
                    <a:pt x="89660" y="82048"/>
                  </a:lnTo>
                  <a:lnTo>
                    <a:pt x="120810" y="68532"/>
                  </a:lnTo>
                  <a:lnTo>
                    <a:pt x="149893" y="57396"/>
                  </a:lnTo>
                  <a:lnTo>
                    <a:pt x="163456" y="51619"/>
                  </a:lnTo>
                  <a:lnTo>
                    <a:pt x="194718" y="26344"/>
                  </a:lnTo>
                  <a:lnTo>
                    <a:pt x="195693" y="23069"/>
                  </a:lnTo>
                  <a:lnTo>
                    <a:pt x="194660" y="15196"/>
                  </a:lnTo>
                  <a:lnTo>
                    <a:pt x="189615" y="5631"/>
                  </a:lnTo>
                  <a:lnTo>
                    <a:pt x="185344" y="2419"/>
                  </a:lnTo>
                  <a:lnTo>
                    <a:pt x="180006" y="991"/>
                  </a:lnTo>
                  <a:lnTo>
                    <a:pt x="159102" y="0"/>
                  </a:lnTo>
                  <a:lnTo>
                    <a:pt x="130018" y="7640"/>
                  </a:lnTo>
                  <a:lnTo>
                    <a:pt x="119698" y="12837"/>
                  </a:lnTo>
                  <a:lnTo>
                    <a:pt x="85762" y="42914"/>
                  </a:lnTo>
                  <a:lnTo>
                    <a:pt x="77803" y="52327"/>
                  </a:lnTo>
                  <a:lnTo>
                    <a:pt x="74266" y="61802"/>
                  </a:lnTo>
                  <a:lnTo>
                    <a:pt x="71685" y="90340"/>
                  </a:lnTo>
                  <a:lnTo>
                    <a:pt x="75781" y="99863"/>
                  </a:lnTo>
                  <a:lnTo>
                    <a:pt x="91345" y="118912"/>
                  </a:lnTo>
                  <a:lnTo>
                    <a:pt x="102510" y="124204"/>
                  </a:lnTo>
                  <a:lnTo>
                    <a:pt x="136854" y="131995"/>
                  </a:lnTo>
                  <a:lnTo>
                    <a:pt x="163756" y="129844"/>
                  </a:lnTo>
                  <a:lnTo>
                    <a:pt x="194923" y="128060"/>
                  </a:lnTo>
                  <a:lnTo>
                    <a:pt x="229708" y="120748"/>
                  </a:lnTo>
                  <a:lnTo>
                    <a:pt x="257503" y="113988"/>
                  </a:lnTo>
                  <a:lnTo>
                    <a:pt x="287755" y="104592"/>
                  </a:lnTo>
                  <a:lnTo>
                    <a:pt x="311845" y="92714"/>
                  </a:lnTo>
                  <a:lnTo>
                    <a:pt x="328476" y="78555"/>
                  </a:lnTo>
                  <a:lnTo>
                    <a:pt x="324779" y="82259"/>
                  </a:lnTo>
                  <a:lnTo>
                    <a:pt x="322940" y="86218"/>
                  </a:lnTo>
                  <a:lnTo>
                    <a:pt x="321554" y="102281"/>
                  </a:lnTo>
                  <a:lnTo>
                    <a:pt x="323623" y="107022"/>
                  </a:lnTo>
                  <a:lnTo>
                    <a:pt x="325286" y="109398"/>
                  </a:lnTo>
                  <a:lnTo>
                    <a:pt x="329250" y="112037"/>
                  </a:lnTo>
                  <a:lnTo>
                    <a:pt x="333658" y="114004"/>
                  </a:lnTo>
                  <a:lnTo>
                    <a:pt x="338263" y="117525"/>
                  </a:lnTo>
                  <a:lnTo>
                    <a:pt x="345072" y="119618"/>
                  </a:lnTo>
                  <a:lnTo>
                    <a:pt x="374006" y="121195"/>
                  </a:lnTo>
                  <a:lnTo>
                    <a:pt x="389863" y="117472"/>
                  </a:lnTo>
                  <a:lnTo>
                    <a:pt x="423823" y="102159"/>
                  </a:lnTo>
                  <a:lnTo>
                    <a:pt x="443877" y="90326"/>
                  </a:lnTo>
                  <a:lnTo>
                    <a:pt x="454538" y="81603"/>
                  </a:lnTo>
                  <a:lnTo>
                    <a:pt x="462895" y="78848"/>
                  </a:lnTo>
                  <a:lnTo>
                    <a:pt x="463378" y="79503"/>
                  </a:lnTo>
                  <a:lnTo>
                    <a:pt x="464851" y="84216"/>
                  </a:lnTo>
                  <a:lnTo>
                    <a:pt x="468009" y="88410"/>
                  </a:lnTo>
                  <a:lnTo>
                    <a:pt x="469941" y="95037"/>
                  </a:lnTo>
                  <a:lnTo>
                    <a:pt x="471351" y="129267"/>
                  </a:lnTo>
                  <a:lnTo>
                    <a:pt x="473564" y="150114"/>
                  </a:lnTo>
                  <a:lnTo>
                    <a:pt x="483667" y="185619"/>
                  </a:lnTo>
                  <a:lnTo>
                    <a:pt x="491543" y="221310"/>
                  </a:lnTo>
                  <a:lnTo>
                    <a:pt x="500113" y="253424"/>
                  </a:lnTo>
                  <a:lnTo>
                    <a:pt x="505569" y="263927"/>
                  </a:lnTo>
                  <a:lnTo>
                    <a:pt x="506479" y="267236"/>
                  </a:lnTo>
                  <a:lnTo>
                    <a:pt x="506721" y="267007"/>
                  </a:lnTo>
                  <a:lnTo>
                    <a:pt x="506883" y="266061"/>
                  </a:lnTo>
                  <a:lnTo>
                    <a:pt x="507784" y="265430"/>
                  </a:lnTo>
                  <a:lnTo>
                    <a:pt x="510902" y="264729"/>
                  </a:lnTo>
                  <a:lnTo>
                    <a:pt x="511258" y="262955"/>
                  </a:lnTo>
                  <a:lnTo>
                    <a:pt x="507513" y="227472"/>
                  </a:lnTo>
                  <a:lnTo>
                    <a:pt x="507246" y="192602"/>
                  </a:lnTo>
                  <a:lnTo>
                    <a:pt x="509330" y="164130"/>
                  </a:lnTo>
                  <a:lnTo>
                    <a:pt x="515276" y="128434"/>
                  </a:lnTo>
                  <a:lnTo>
                    <a:pt x="530356" y="96510"/>
                  </a:lnTo>
                  <a:lnTo>
                    <a:pt x="539720" y="88318"/>
                  </a:lnTo>
                  <a:lnTo>
                    <a:pt x="572719" y="72799"/>
                  </a:lnTo>
                  <a:lnTo>
                    <a:pt x="588181" y="70107"/>
                  </a:lnTo>
                  <a:lnTo>
                    <a:pt x="621089" y="73300"/>
                  </a:lnTo>
                  <a:lnTo>
                    <a:pt x="633553" y="79027"/>
                  </a:lnTo>
                  <a:lnTo>
                    <a:pt x="636681" y="81209"/>
                  </a:lnTo>
                  <a:lnTo>
                    <a:pt x="638766" y="84252"/>
                  </a:lnTo>
                  <a:lnTo>
                    <a:pt x="641701" y="95325"/>
                  </a:lnTo>
                  <a:lnTo>
                    <a:pt x="642774" y="109103"/>
                  </a:lnTo>
                  <a:lnTo>
                    <a:pt x="640748" y="114023"/>
                  </a:lnTo>
                  <a:lnTo>
                    <a:pt x="639097" y="116446"/>
                  </a:lnTo>
                  <a:lnTo>
                    <a:pt x="610044" y="132400"/>
                  </a:lnTo>
                  <a:lnTo>
                    <a:pt x="585787" y="13558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0" name="SMARTInkShape-2011"/>
            <p:cNvSpPr/>
            <p:nvPr/>
          </p:nvSpPr>
          <p:spPr>
            <a:xfrm>
              <a:off x="3764891" y="3729038"/>
              <a:ext cx="264185" cy="142723"/>
            </a:xfrm>
            <a:custGeom>
              <a:avLst/>
              <a:gdLst/>
              <a:ahLst/>
              <a:cxnLst/>
              <a:rect l="0" t="0" r="0" b="0"/>
              <a:pathLst>
                <a:path w="264185" h="142723">
                  <a:moveTo>
                    <a:pt x="21297" y="0"/>
                  </a:moveTo>
                  <a:lnTo>
                    <a:pt x="15146" y="0"/>
                  </a:lnTo>
                  <a:lnTo>
                    <a:pt x="10655" y="3792"/>
                  </a:lnTo>
                  <a:lnTo>
                    <a:pt x="8629" y="9887"/>
                  </a:lnTo>
                  <a:lnTo>
                    <a:pt x="2163" y="45350"/>
                  </a:lnTo>
                  <a:lnTo>
                    <a:pt x="0" y="78587"/>
                  </a:lnTo>
                  <a:lnTo>
                    <a:pt x="664" y="109405"/>
                  </a:lnTo>
                  <a:lnTo>
                    <a:pt x="12051" y="130895"/>
                  </a:lnTo>
                  <a:lnTo>
                    <a:pt x="16658" y="137021"/>
                  </a:lnTo>
                  <a:lnTo>
                    <a:pt x="23468" y="140273"/>
                  </a:lnTo>
                  <a:lnTo>
                    <a:pt x="58554" y="142722"/>
                  </a:lnTo>
                  <a:lnTo>
                    <a:pt x="91597" y="142051"/>
                  </a:lnTo>
                  <a:lnTo>
                    <a:pt x="120090" y="137956"/>
                  </a:lnTo>
                  <a:lnTo>
                    <a:pt x="152522" y="135597"/>
                  </a:lnTo>
                  <a:lnTo>
                    <a:pt x="183386" y="131017"/>
                  </a:lnTo>
                  <a:lnTo>
                    <a:pt x="215726" y="129307"/>
                  </a:lnTo>
                  <a:lnTo>
                    <a:pt x="246675" y="128729"/>
                  </a:lnTo>
                  <a:lnTo>
                    <a:pt x="264184" y="12858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1" name="SMARTInkShape-2012"/>
            <p:cNvSpPr/>
            <p:nvPr/>
          </p:nvSpPr>
          <p:spPr>
            <a:xfrm>
              <a:off x="3807619" y="3714750"/>
              <a:ext cx="107157" cy="142422"/>
            </a:xfrm>
            <a:custGeom>
              <a:avLst/>
              <a:gdLst/>
              <a:ahLst/>
              <a:cxnLst/>
              <a:rect l="0" t="0" r="0" b="0"/>
              <a:pathLst>
                <a:path w="107157" h="142422">
                  <a:moveTo>
                    <a:pt x="107156" y="0"/>
                  </a:moveTo>
                  <a:lnTo>
                    <a:pt x="103364" y="0"/>
                  </a:lnTo>
                  <a:lnTo>
                    <a:pt x="102247" y="794"/>
                  </a:lnTo>
                  <a:lnTo>
                    <a:pt x="101502" y="2117"/>
                  </a:lnTo>
                  <a:lnTo>
                    <a:pt x="100306" y="6151"/>
                  </a:lnTo>
                  <a:lnTo>
                    <a:pt x="101002" y="6482"/>
                  </a:lnTo>
                  <a:lnTo>
                    <a:pt x="107156" y="7144"/>
                  </a:lnTo>
                  <a:lnTo>
                    <a:pt x="101005" y="7144"/>
                  </a:lnTo>
                  <a:lnTo>
                    <a:pt x="100674" y="7938"/>
                  </a:lnTo>
                  <a:lnTo>
                    <a:pt x="100306" y="10936"/>
                  </a:lnTo>
                  <a:lnTo>
                    <a:pt x="98026" y="14915"/>
                  </a:lnTo>
                  <a:lnTo>
                    <a:pt x="95161" y="19329"/>
                  </a:lnTo>
                  <a:lnTo>
                    <a:pt x="93548" y="26276"/>
                  </a:lnTo>
                  <a:lnTo>
                    <a:pt x="93170" y="30993"/>
                  </a:lnTo>
                  <a:lnTo>
                    <a:pt x="90886" y="35735"/>
                  </a:lnTo>
                  <a:lnTo>
                    <a:pt x="69022" y="69474"/>
                  </a:lnTo>
                  <a:lnTo>
                    <a:pt x="43831" y="105080"/>
                  </a:lnTo>
                  <a:lnTo>
                    <a:pt x="23215" y="132427"/>
                  </a:lnTo>
                  <a:lnTo>
                    <a:pt x="7863" y="142421"/>
                  </a:lnTo>
                  <a:lnTo>
                    <a:pt x="3564" y="138948"/>
                  </a:lnTo>
                  <a:lnTo>
                    <a:pt x="1584" y="135044"/>
                  </a:lnTo>
                  <a:lnTo>
                    <a:pt x="0" y="12858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2" name="SMARTInkShape-2013"/>
            <p:cNvSpPr/>
            <p:nvPr/>
          </p:nvSpPr>
          <p:spPr>
            <a:xfrm>
              <a:off x="3429087" y="3521869"/>
              <a:ext cx="1114162" cy="178584"/>
            </a:xfrm>
            <a:custGeom>
              <a:avLst/>
              <a:gdLst/>
              <a:ahLst/>
              <a:cxnLst/>
              <a:rect l="0" t="0" r="0" b="0"/>
              <a:pathLst>
                <a:path w="1114162" h="178584">
                  <a:moveTo>
                    <a:pt x="7057" y="21431"/>
                  </a:moveTo>
                  <a:lnTo>
                    <a:pt x="3265" y="17639"/>
                  </a:lnTo>
                  <a:lnTo>
                    <a:pt x="1402" y="13660"/>
                  </a:lnTo>
                  <a:lnTo>
                    <a:pt x="0" y="1374"/>
                  </a:lnTo>
                  <a:lnTo>
                    <a:pt x="765" y="916"/>
                  </a:lnTo>
                  <a:lnTo>
                    <a:pt x="22160" y="53"/>
                  </a:lnTo>
                  <a:lnTo>
                    <a:pt x="57762" y="4"/>
                  </a:lnTo>
                  <a:lnTo>
                    <a:pt x="85776" y="1"/>
                  </a:lnTo>
                  <a:lnTo>
                    <a:pt x="114695" y="0"/>
                  </a:lnTo>
                  <a:lnTo>
                    <a:pt x="144606" y="3792"/>
                  </a:lnTo>
                  <a:lnTo>
                    <a:pt x="177370" y="6151"/>
                  </a:lnTo>
                  <a:lnTo>
                    <a:pt x="202608" y="8819"/>
                  </a:lnTo>
                  <a:lnTo>
                    <a:pt x="229700" y="12651"/>
                  </a:lnTo>
                  <a:lnTo>
                    <a:pt x="257615" y="16999"/>
                  </a:lnTo>
                  <a:lnTo>
                    <a:pt x="288014" y="19461"/>
                  </a:lnTo>
                  <a:lnTo>
                    <a:pt x="320839" y="21349"/>
                  </a:lnTo>
                  <a:lnTo>
                    <a:pt x="338483" y="22964"/>
                  </a:lnTo>
                  <a:lnTo>
                    <a:pt x="356595" y="24834"/>
                  </a:lnTo>
                  <a:lnTo>
                    <a:pt x="375813" y="26875"/>
                  </a:lnTo>
                  <a:lnTo>
                    <a:pt x="395769" y="29029"/>
                  </a:lnTo>
                  <a:lnTo>
                    <a:pt x="416217" y="31259"/>
                  </a:lnTo>
                  <a:lnTo>
                    <a:pt x="436199" y="33539"/>
                  </a:lnTo>
                  <a:lnTo>
                    <a:pt x="455870" y="35853"/>
                  </a:lnTo>
                  <a:lnTo>
                    <a:pt x="475334" y="38189"/>
                  </a:lnTo>
                  <a:lnTo>
                    <a:pt x="495454" y="41334"/>
                  </a:lnTo>
                  <a:lnTo>
                    <a:pt x="516011" y="45019"/>
                  </a:lnTo>
                  <a:lnTo>
                    <a:pt x="536860" y="49063"/>
                  </a:lnTo>
                  <a:lnTo>
                    <a:pt x="558696" y="52552"/>
                  </a:lnTo>
                  <a:lnTo>
                    <a:pt x="581191" y="55672"/>
                  </a:lnTo>
                  <a:lnTo>
                    <a:pt x="604126" y="58546"/>
                  </a:lnTo>
                  <a:lnTo>
                    <a:pt x="626559" y="62049"/>
                  </a:lnTo>
                  <a:lnTo>
                    <a:pt x="648658" y="65972"/>
                  </a:lnTo>
                  <a:lnTo>
                    <a:pt x="670535" y="70175"/>
                  </a:lnTo>
                  <a:lnTo>
                    <a:pt x="693057" y="74565"/>
                  </a:lnTo>
                  <a:lnTo>
                    <a:pt x="716009" y="79079"/>
                  </a:lnTo>
                  <a:lnTo>
                    <a:pt x="739248" y="83675"/>
                  </a:lnTo>
                  <a:lnTo>
                    <a:pt x="761091" y="88327"/>
                  </a:lnTo>
                  <a:lnTo>
                    <a:pt x="782002" y="93016"/>
                  </a:lnTo>
                  <a:lnTo>
                    <a:pt x="802293" y="97729"/>
                  </a:lnTo>
                  <a:lnTo>
                    <a:pt x="822171" y="102459"/>
                  </a:lnTo>
                  <a:lnTo>
                    <a:pt x="841772" y="107200"/>
                  </a:lnTo>
                  <a:lnTo>
                    <a:pt x="861190" y="111948"/>
                  </a:lnTo>
                  <a:lnTo>
                    <a:pt x="880485" y="116700"/>
                  </a:lnTo>
                  <a:lnTo>
                    <a:pt x="899698" y="121456"/>
                  </a:lnTo>
                  <a:lnTo>
                    <a:pt x="918858" y="126215"/>
                  </a:lnTo>
                  <a:lnTo>
                    <a:pt x="952845" y="135735"/>
                  </a:lnTo>
                  <a:lnTo>
                    <a:pt x="983826" y="144464"/>
                  </a:lnTo>
                  <a:lnTo>
                    <a:pt x="1013470" y="150989"/>
                  </a:lnTo>
                  <a:lnTo>
                    <a:pt x="1038287" y="156536"/>
                  </a:lnTo>
                  <a:lnTo>
                    <a:pt x="1067992" y="164120"/>
                  </a:lnTo>
                  <a:lnTo>
                    <a:pt x="1100238" y="175394"/>
                  </a:lnTo>
                  <a:lnTo>
                    <a:pt x="1114161" y="178557"/>
                  </a:lnTo>
                  <a:lnTo>
                    <a:pt x="1110493" y="178583"/>
                  </a:lnTo>
                  <a:lnTo>
                    <a:pt x="1106544" y="176472"/>
                  </a:lnTo>
                  <a:lnTo>
                    <a:pt x="1100555" y="172888"/>
                  </a:lnTo>
                  <a:lnTo>
                    <a:pt x="1079425" y="166237"/>
                  </a:lnTo>
                  <a:lnTo>
                    <a:pt x="1052143" y="160895"/>
                  </a:lnTo>
                  <a:lnTo>
                    <a:pt x="1025443" y="154476"/>
                  </a:lnTo>
                  <a:lnTo>
                    <a:pt x="997423" y="147547"/>
                  </a:lnTo>
                  <a:lnTo>
                    <a:pt x="965220" y="140467"/>
                  </a:lnTo>
                  <a:lnTo>
                    <a:pt x="930543" y="129549"/>
                  </a:lnTo>
                  <a:lnTo>
                    <a:pt x="904858" y="125046"/>
                  </a:lnTo>
                  <a:lnTo>
                    <a:pt x="876773" y="122251"/>
                  </a:lnTo>
                  <a:lnTo>
                    <a:pt x="845770" y="118363"/>
                  </a:lnTo>
                  <a:lnTo>
                    <a:pt x="813470" y="113989"/>
                  </a:lnTo>
                  <a:lnTo>
                    <a:pt x="780594" y="110193"/>
                  </a:lnTo>
                  <a:lnTo>
                    <a:pt x="747462" y="108506"/>
                  </a:lnTo>
                  <a:lnTo>
                    <a:pt x="712099" y="105639"/>
                  </a:lnTo>
                  <a:lnTo>
                    <a:pt x="693778" y="103764"/>
                  </a:lnTo>
                  <a:lnTo>
                    <a:pt x="658606" y="101680"/>
                  </a:lnTo>
                  <a:lnTo>
                    <a:pt x="623659" y="100753"/>
                  </a:lnTo>
                  <a:lnTo>
                    <a:pt x="605450" y="100506"/>
                  </a:lnTo>
                  <a:lnTo>
                    <a:pt x="586961" y="100342"/>
                  </a:lnTo>
                  <a:lnTo>
                    <a:pt x="551600" y="100159"/>
                  </a:lnTo>
                  <a:lnTo>
                    <a:pt x="517364" y="100871"/>
                  </a:lnTo>
                  <a:lnTo>
                    <a:pt x="483626" y="103834"/>
                  </a:lnTo>
                  <a:lnTo>
                    <a:pt x="450111" y="105679"/>
                  </a:lnTo>
                  <a:lnTo>
                    <a:pt x="417489" y="107294"/>
                  </a:lnTo>
                  <a:lnTo>
                    <a:pt x="387115" y="110657"/>
                  </a:lnTo>
                  <a:lnTo>
                    <a:pt x="361973" y="112680"/>
                  </a:lnTo>
                  <a:lnTo>
                    <a:pt x="329969" y="113820"/>
                  </a:lnTo>
                  <a:lnTo>
                    <a:pt x="298296" y="114205"/>
                  </a:lnTo>
                  <a:lnTo>
                    <a:pt x="289161" y="116374"/>
                  </a:lnTo>
                  <a:lnTo>
                    <a:pt x="279556" y="119942"/>
                  </a:lnTo>
                  <a:lnTo>
                    <a:pt x="276829" y="120442"/>
                  </a:lnTo>
                  <a:lnTo>
                    <a:pt x="276599" y="119982"/>
                  </a:lnTo>
                  <a:lnTo>
                    <a:pt x="280576" y="117355"/>
                  </a:lnTo>
                  <a:lnTo>
                    <a:pt x="291741" y="115205"/>
                  </a:lnTo>
                  <a:lnTo>
                    <a:pt x="324299" y="114419"/>
                  </a:lnTo>
                  <a:lnTo>
                    <a:pt x="350821" y="114335"/>
                  </a:lnTo>
                  <a:lnTo>
                    <a:pt x="383021" y="114310"/>
                  </a:lnTo>
                  <a:lnTo>
                    <a:pt x="408308" y="115098"/>
                  </a:lnTo>
                  <a:lnTo>
                    <a:pt x="432776" y="118094"/>
                  </a:lnTo>
                  <a:lnTo>
                    <a:pt x="456880" y="119955"/>
                  </a:lnTo>
                  <a:lnTo>
                    <a:pt x="490646" y="121002"/>
                  </a:lnTo>
                  <a:lnTo>
                    <a:pt x="520759" y="123429"/>
                  </a:lnTo>
                  <a:lnTo>
                    <a:pt x="555587" y="131361"/>
                  </a:lnTo>
                  <a:lnTo>
                    <a:pt x="590525" y="140810"/>
                  </a:lnTo>
                  <a:lnTo>
                    <a:pt x="600545" y="142751"/>
                  </a:lnTo>
                  <a:lnTo>
                    <a:pt x="617875" y="150070"/>
                  </a:lnTo>
                  <a:lnTo>
                    <a:pt x="619057" y="151640"/>
                  </a:lnTo>
                  <a:lnTo>
                    <a:pt x="620953" y="156071"/>
                  </a:lnTo>
                  <a:lnTo>
                    <a:pt x="621281" y="160631"/>
                  </a:lnTo>
                  <a:lnTo>
                    <a:pt x="620533" y="161856"/>
                  </a:lnTo>
                  <a:lnTo>
                    <a:pt x="619241" y="162673"/>
                  </a:lnTo>
                  <a:lnTo>
                    <a:pt x="614276" y="16430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59" name="SMARTInkShape-Group252"/>
          <p:cNvGrpSpPr/>
          <p:nvPr/>
        </p:nvGrpSpPr>
        <p:grpSpPr>
          <a:xfrm>
            <a:off x="5304841" y="2802323"/>
            <a:ext cx="731035" cy="576672"/>
            <a:chOff x="5304841" y="2802323"/>
            <a:chExt cx="731035" cy="576672"/>
          </a:xfrm>
        </p:grpSpPr>
        <p:sp>
          <p:nvSpPr>
            <p:cNvPr id="454" name="SMARTInkShape-2014"/>
            <p:cNvSpPr/>
            <p:nvPr/>
          </p:nvSpPr>
          <p:spPr>
            <a:xfrm>
              <a:off x="5343646" y="3328988"/>
              <a:ext cx="28455" cy="50007"/>
            </a:xfrm>
            <a:custGeom>
              <a:avLst/>
              <a:gdLst/>
              <a:ahLst/>
              <a:cxnLst/>
              <a:rect l="0" t="0" r="0" b="0"/>
              <a:pathLst>
                <a:path w="28455" h="50007">
                  <a:moveTo>
                    <a:pt x="21309" y="50006"/>
                  </a:moveTo>
                  <a:lnTo>
                    <a:pt x="21309" y="46214"/>
                  </a:lnTo>
                  <a:lnTo>
                    <a:pt x="20517" y="45096"/>
                  </a:lnTo>
                  <a:lnTo>
                    <a:pt x="19193" y="44351"/>
                  </a:lnTo>
                  <a:lnTo>
                    <a:pt x="17518" y="43855"/>
                  </a:lnTo>
                  <a:lnTo>
                    <a:pt x="6837" y="35222"/>
                  </a:lnTo>
                  <a:lnTo>
                    <a:pt x="2971" y="30735"/>
                  </a:lnTo>
                  <a:lnTo>
                    <a:pt x="286" y="22813"/>
                  </a:lnTo>
                  <a:lnTo>
                    <a:pt x="0" y="18048"/>
                  </a:lnTo>
                  <a:lnTo>
                    <a:pt x="753" y="16795"/>
                  </a:lnTo>
                  <a:lnTo>
                    <a:pt x="2049" y="15959"/>
                  </a:lnTo>
                  <a:lnTo>
                    <a:pt x="3707" y="15402"/>
                  </a:lnTo>
                  <a:lnTo>
                    <a:pt x="4812" y="14236"/>
                  </a:lnTo>
                  <a:lnTo>
                    <a:pt x="6040" y="10825"/>
                  </a:lnTo>
                  <a:lnTo>
                    <a:pt x="7162" y="9598"/>
                  </a:lnTo>
                  <a:lnTo>
                    <a:pt x="13087" y="7466"/>
                  </a:lnTo>
                  <a:lnTo>
                    <a:pt x="28454" y="7143"/>
                  </a:lnTo>
                  <a:lnTo>
                    <a:pt x="28454" y="3028"/>
                  </a:lnTo>
                  <a:lnTo>
                    <a:pt x="28454" y="4785"/>
                  </a:lnTo>
                  <a:lnTo>
                    <a:pt x="28454" y="2561"/>
                  </a:lnTo>
                  <a:lnTo>
                    <a:pt x="28454" y="7077"/>
                  </a:lnTo>
                  <a:lnTo>
                    <a:pt x="28454"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5" name="SMARTInkShape-2015"/>
            <p:cNvSpPr/>
            <p:nvPr/>
          </p:nvSpPr>
          <p:spPr>
            <a:xfrm>
              <a:off x="5304841" y="2802323"/>
              <a:ext cx="731035" cy="497404"/>
            </a:xfrm>
            <a:custGeom>
              <a:avLst/>
              <a:gdLst/>
              <a:ahLst/>
              <a:cxnLst/>
              <a:rect l="0" t="0" r="0" b="0"/>
              <a:pathLst>
                <a:path w="731035" h="497404">
                  <a:moveTo>
                    <a:pt x="17254" y="312352"/>
                  </a:moveTo>
                  <a:lnTo>
                    <a:pt x="460" y="343579"/>
                  </a:lnTo>
                  <a:lnTo>
                    <a:pt x="0" y="356393"/>
                  </a:lnTo>
                  <a:lnTo>
                    <a:pt x="3235" y="370026"/>
                  </a:lnTo>
                  <a:lnTo>
                    <a:pt x="9964" y="384022"/>
                  </a:lnTo>
                  <a:lnTo>
                    <a:pt x="22480" y="396064"/>
                  </a:lnTo>
                  <a:lnTo>
                    <a:pt x="49493" y="413885"/>
                  </a:lnTo>
                  <a:lnTo>
                    <a:pt x="84749" y="434246"/>
                  </a:lnTo>
                  <a:lnTo>
                    <a:pt x="111545" y="447490"/>
                  </a:lnTo>
                  <a:lnTo>
                    <a:pt x="139329" y="458667"/>
                  </a:lnTo>
                  <a:lnTo>
                    <a:pt x="171786" y="468927"/>
                  </a:lnTo>
                  <a:lnTo>
                    <a:pt x="206584" y="477985"/>
                  </a:lnTo>
                  <a:lnTo>
                    <a:pt x="240571" y="484656"/>
                  </a:lnTo>
                  <a:lnTo>
                    <a:pt x="274197" y="490267"/>
                  </a:lnTo>
                  <a:lnTo>
                    <a:pt x="308457" y="494613"/>
                  </a:lnTo>
                  <a:lnTo>
                    <a:pt x="326482" y="495772"/>
                  </a:lnTo>
                  <a:lnTo>
                    <a:pt x="344850" y="496544"/>
                  </a:lnTo>
                  <a:lnTo>
                    <a:pt x="380074" y="497403"/>
                  </a:lnTo>
                  <a:lnTo>
                    <a:pt x="414251" y="496197"/>
                  </a:lnTo>
                  <a:lnTo>
                    <a:pt x="447961" y="490369"/>
                  </a:lnTo>
                  <a:lnTo>
                    <a:pt x="481464" y="482487"/>
                  </a:lnTo>
                  <a:lnTo>
                    <a:pt x="514875" y="472899"/>
                  </a:lnTo>
                  <a:lnTo>
                    <a:pt x="548245" y="460700"/>
                  </a:lnTo>
                  <a:lnTo>
                    <a:pt x="579480" y="447341"/>
                  </a:lnTo>
                  <a:lnTo>
                    <a:pt x="608445" y="432672"/>
                  </a:lnTo>
                  <a:lnTo>
                    <a:pt x="634546" y="415569"/>
                  </a:lnTo>
                  <a:lnTo>
                    <a:pt x="667762" y="388090"/>
                  </a:lnTo>
                  <a:lnTo>
                    <a:pt x="693919" y="359840"/>
                  </a:lnTo>
                  <a:lnTo>
                    <a:pt x="712958" y="327569"/>
                  </a:lnTo>
                  <a:lnTo>
                    <a:pt x="724861" y="296664"/>
                  </a:lnTo>
                  <a:lnTo>
                    <a:pt x="729622" y="263607"/>
                  </a:lnTo>
                  <a:lnTo>
                    <a:pt x="731034" y="228676"/>
                  </a:lnTo>
                  <a:lnTo>
                    <a:pt x="727130" y="202932"/>
                  </a:lnTo>
                  <a:lnTo>
                    <a:pt x="719310" y="176408"/>
                  </a:lnTo>
                  <a:lnTo>
                    <a:pt x="707897" y="151391"/>
                  </a:lnTo>
                  <a:lnTo>
                    <a:pt x="684292" y="118786"/>
                  </a:lnTo>
                  <a:lnTo>
                    <a:pt x="653396" y="85225"/>
                  </a:lnTo>
                  <a:lnTo>
                    <a:pt x="628596" y="66150"/>
                  </a:lnTo>
                  <a:lnTo>
                    <a:pt x="601698" y="49735"/>
                  </a:lnTo>
                  <a:lnTo>
                    <a:pt x="573869" y="34502"/>
                  </a:lnTo>
                  <a:lnTo>
                    <a:pt x="543508" y="21911"/>
                  </a:lnTo>
                  <a:lnTo>
                    <a:pt x="510701" y="11817"/>
                  </a:lnTo>
                  <a:lnTo>
                    <a:pt x="493062" y="8014"/>
                  </a:lnTo>
                  <a:lnTo>
                    <a:pt x="474953" y="4685"/>
                  </a:lnTo>
                  <a:lnTo>
                    <a:pt x="455736" y="2466"/>
                  </a:lnTo>
                  <a:lnTo>
                    <a:pt x="435781" y="986"/>
                  </a:lnTo>
                  <a:lnTo>
                    <a:pt x="415334" y="0"/>
                  </a:lnTo>
                  <a:lnTo>
                    <a:pt x="395353" y="136"/>
                  </a:lnTo>
                  <a:lnTo>
                    <a:pt x="375682" y="1020"/>
                  </a:lnTo>
                  <a:lnTo>
                    <a:pt x="356218" y="2404"/>
                  </a:lnTo>
                  <a:lnTo>
                    <a:pt x="336892" y="4914"/>
                  </a:lnTo>
                  <a:lnTo>
                    <a:pt x="317658" y="8174"/>
                  </a:lnTo>
                  <a:lnTo>
                    <a:pt x="298486" y="11936"/>
                  </a:lnTo>
                  <a:lnTo>
                    <a:pt x="279354" y="16031"/>
                  </a:lnTo>
                  <a:lnTo>
                    <a:pt x="260249" y="20348"/>
                  </a:lnTo>
                  <a:lnTo>
                    <a:pt x="241163" y="24814"/>
                  </a:lnTo>
                  <a:lnTo>
                    <a:pt x="222088" y="30966"/>
                  </a:lnTo>
                  <a:lnTo>
                    <a:pt x="203022" y="38243"/>
                  </a:lnTo>
                  <a:lnTo>
                    <a:pt x="183962" y="46269"/>
                  </a:lnTo>
                  <a:lnTo>
                    <a:pt x="150083" y="63653"/>
                  </a:lnTo>
                  <a:lnTo>
                    <a:pt x="119945" y="83550"/>
                  </a:lnTo>
                  <a:lnTo>
                    <a:pt x="93321" y="108269"/>
                  </a:lnTo>
                  <a:lnTo>
                    <a:pt x="70376" y="135129"/>
                  </a:lnTo>
                  <a:lnTo>
                    <a:pt x="51975" y="162943"/>
                  </a:lnTo>
                  <a:lnTo>
                    <a:pt x="41152" y="191179"/>
                  </a:lnTo>
                  <a:lnTo>
                    <a:pt x="35812" y="221720"/>
                  </a:lnTo>
                  <a:lnTo>
                    <a:pt x="34232" y="253021"/>
                  </a:lnTo>
                  <a:lnTo>
                    <a:pt x="36176" y="282808"/>
                  </a:lnTo>
                  <a:lnTo>
                    <a:pt x="52972" y="34092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6" name="SMARTInkShape-2016"/>
            <p:cNvSpPr/>
            <p:nvPr/>
          </p:nvSpPr>
          <p:spPr>
            <a:xfrm>
              <a:off x="5815013" y="2943545"/>
              <a:ext cx="42863" cy="185419"/>
            </a:xfrm>
            <a:custGeom>
              <a:avLst/>
              <a:gdLst/>
              <a:ahLst/>
              <a:cxnLst/>
              <a:rect l="0" t="0" r="0" b="0"/>
              <a:pathLst>
                <a:path w="42863" h="185419">
                  <a:moveTo>
                    <a:pt x="42862" y="13968"/>
                  </a:moveTo>
                  <a:lnTo>
                    <a:pt x="42862" y="760"/>
                  </a:lnTo>
                  <a:lnTo>
                    <a:pt x="42068" y="400"/>
                  </a:lnTo>
                  <a:lnTo>
                    <a:pt x="39070" y="0"/>
                  </a:lnTo>
                  <a:lnTo>
                    <a:pt x="37952" y="687"/>
                  </a:lnTo>
                  <a:lnTo>
                    <a:pt x="37208" y="1939"/>
                  </a:lnTo>
                  <a:lnTo>
                    <a:pt x="28501" y="31797"/>
                  </a:lnTo>
                  <a:lnTo>
                    <a:pt x="20946" y="59646"/>
                  </a:lnTo>
                  <a:lnTo>
                    <a:pt x="16260" y="86239"/>
                  </a:lnTo>
                  <a:lnTo>
                    <a:pt x="12755" y="114227"/>
                  </a:lnTo>
                  <a:lnTo>
                    <a:pt x="8806" y="142628"/>
                  </a:lnTo>
                  <a:lnTo>
                    <a:pt x="5519" y="166918"/>
                  </a:lnTo>
                  <a:lnTo>
                    <a:pt x="0" y="18541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7" name="SMARTInkShape-2017"/>
            <p:cNvSpPr/>
            <p:nvPr/>
          </p:nvSpPr>
          <p:spPr>
            <a:xfrm>
              <a:off x="5658240" y="2921794"/>
              <a:ext cx="156774" cy="170987"/>
            </a:xfrm>
            <a:custGeom>
              <a:avLst/>
              <a:gdLst/>
              <a:ahLst/>
              <a:cxnLst/>
              <a:rect l="0" t="0" r="0" b="0"/>
              <a:pathLst>
                <a:path w="156774" h="170987">
                  <a:moveTo>
                    <a:pt x="42473" y="0"/>
                  </a:moveTo>
                  <a:lnTo>
                    <a:pt x="42473" y="9943"/>
                  </a:lnTo>
                  <a:lnTo>
                    <a:pt x="35770" y="45181"/>
                  </a:lnTo>
                  <a:lnTo>
                    <a:pt x="30477" y="78886"/>
                  </a:lnTo>
                  <a:lnTo>
                    <a:pt x="24695" y="110548"/>
                  </a:lnTo>
                  <a:lnTo>
                    <a:pt x="21522" y="141205"/>
                  </a:lnTo>
                  <a:lnTo>
                    <a:pt x="20461" y="150864"/>
                  </a:lnTo>
                  <a:lnTo>
                    <a:pt x="13785" y="167931"/>
                  </a:lnTo>
                  <a:lnTo>
                    <a:pt x="12235" y="169104"/>
                  </a:lnTo>
                  <a:lnTo>
                    <a:pt x="8396" y="170407"/>
                  </a:lnTo>
                  <a:lnTo>
                    <a:pt x="4044" y="170986"/>
                  </a:lnTo>
                  <a:lnTo>
                    <a:pt x="2566" y="170347"/>
                  </a:lnTo>
                  <a:lnTo>
                    <a:pt x="1581" y="169127"/>
                  </a:lnTo>
                  <a:lnTo>
                    <a:pt x="0" y="165258"/>
                  </a:lnTo>
                  <a:lnTo>
                    <a:pt x="3518" y="160796"/>
                  </a:lnTo>
                  <a:lnTo>
                    <a:pt x="7432" y="158777"/>
                  </a:lnTo>
                  <a:lnTo>
                    <a:pt x="9587" y="158239"/>
                  </a:lnTo>
                  <a:lnTo>
                    <a:pt x="19543" y="152465"/>
                  </a:lnTo>
                  <a:lnTo>
                    <a:pt x="51924" y="150162"/>
                  </a:lnTo>
                  <a:lnTo>
                    <a:pt x="82439" y="150047"/>
                  </a:lnTo>
                  <a:lnTo>
                    <a:pt x="113338" y="149230"/>
                  </a:lnTo>
                  <a:lnTo>
                    <a:pt x="145761" y="143868"/>
                  </a:lnTo>
                  <a:lnTo>
                    <a:pt x="156773" y="142875"/>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8" name="SMARTInkShape-2018"/>
            <p:cNvSpPr/>
            <p:nvPr/>
          </p:nvSpPr>
          <p:spPr>
            <a:xfrm>
              <a:off x="5433021" y="2982335"/>
              <a:ext cx="231975" cy="152324"/>
            </a:xfrm>
            <a:custGeom>
              <a:avLst/>
              <a:gdLst/>
              <a:ahLst/>
              <a:cxnLst/>
              <a:rect l="0" t="0" r="0" b="0"/>
              <a:pathLst>
                <a:path w="231975" h="152324">
                  <a:moveTo>
                    <a:pt x="60524" y="10896"/>
                  </a:moveTo>
                  <a:lnTo>
                    <a:pt x="56731" y="14689"/>
                  </a:lnTo>
                  <a:lnTo>
                    <a:pt x="54868" y="18667"/>
                  </a:lnTo>
                  <a:lnTo>
                    <a:pt x="54372" y="20839"/>
                  </a:lnTo>
                  <a:lnTo>
                    <a:pt x="35058" y="56426"/>
                  </a:lnTo>
                  <a:lnTo>
                    <a:pt x="24359" y="89494"/>
                  </a:lnTo>
                  <a:lnTo>
                    <a:pt x="9015" y="124570"/>
                  </a:lnTo>
                  <a:lnTo>
                    <a:pt x="0" y="135432"/>
                  </a:lnTo>
                  <a:lnTo>
                    <a:pt x="1345" y="134243"/>
                  </a:lnTo>
                  <a:lnTo>
                    <a:pt x="5222" y="119166"/>
                  </a:lnTo>
                  <a:lnTo>
                    <a:pt x="20150" y="85355"/>
                  </a:lnTo>
                  <a:lnTo>
                    <a:pt x="34079" y="55333"/>
                  </a:lnTo>
                  <a:lnTo>
                    <a:pt x="59259" y="20513"/>
                  </a:lnTo>
                  <a:lnTo>
                    <a:pt x="63930" y="13054"/>
                  </a:lnTo>
                  <a:lnTo>
                    <a:pt x="65175" y="9953"/>
                  </a:lnTo>
                  <a:lnTo>
                    <a:pt x="66800" y="7887"/>
                  </a:lnTo>
                  <a:lnTo>
                    <a:pt x="77391" y="504"/>
                  </a:lnTo>
                  <a:lnTo>
                    <a:pt x="79706" y="0"/>
                  </a:lnTo>
                  <a:lnTo>
                    <a:pt x="82043" y="457"/>
                  </a:lnTo>
                  <a:lnTo>
                    <a:pt x="87704" y="3101"/>
                  </a:lnTo>
                  <a:lnTo>
                    <a:pt x="88478" y="5580"/>
                  </a:lnTo>
                  <a:lnTo>
                    <a:pt x="89082" y="39705"/>
                  </a:lnTo>
                  <a:lnTo>
                    <a:pt x="91213" y="70183"/>
                  </a:lnTo>
                  <a:lnTo>
                    <a:pt x="97917" y="103325"/>
                  </a:lnTo>
                  <a:lnTo>
                    <a:pt x="108369" y="126726"/>
                  </a:lnTo>
                  <a:lnTo>
                    <a:pt x="113009" y="133285"/>
                  </a:lnTo>
                  <a:lnTo>
                    <a:pt x="133357" y="148883"/>
                  </a:lnTo>
                  <a:lnTo>
                    <a:pt x="140783" y="151599"/>
                  </a:lnTo>
                  <a:lnTo>
                    <a:pt x="144986" y="152323"/>
                  </a:lnTo>
                  <a:lnTo>
                    <a:pt x="153889" y="151011"/>
                  </a:lnTo>
                  <a:lnTo>
                    <a:pt x="172540" y="143701"/>
                  </a:lnTo>
                  <a:lnTo>
                    <a:pt x="201025" y="119967"/>
                  </a:lnTo>
                  <a:lnTo>
                    <a:pt x="224644" y="84432"/>
                  </a:lnTo>
                  <a:lnTo>
                    <a:pt x="231974" y="7519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68" name="SMARTInkShape-Group253"/>
          <p:cNvGrpSpPr/>
          <p:nvPr/>
        </p:nvGrpSpPr>
        <p:grpSpPr>
          <a:xfrm>
            <a:off x="5107780" y="3329818"/>
            <a:ext cx="1506965" cy="490335"/>
            <a:chOff x="5107780" y="3329818"/>
            <a:chExt cx="1506965" cy="490335"/>
          </a:xfrm>
        </p:grpSpPr>
        <p:sp>
          <p:nvSpPr>
            <p:cNvPr id="460" name="SMARTInkShape-2019"/>
            <p:cNvSpPr/>
            <p:nvPr/>
          </p:nvSpPr>
          <p:spPr>
            <a:xfrm>
              <a:off x="6487126" y="3557588"/>
              <a:ext cx="127619" cy="262565"/>
            </a:xfrm>
            <a:custGeom>
              <a:avLst/>
              <a:gdLst/>
              <a:ahLst/>
              <a:cxnLst/>
              <a:rect l="0" t="0" r="0" b="0"/>
              <a:pathLst>
                <a:path w="127619" h="262565">
                  <a:moveTo>
                    <a:pt x="77980" y="192881"/>
                  </a:moveTo>
                  <a:lnTo>
                    <a:pt x="55037" y="192881"/>
                  </a:lnTo>
                  <a:lnTo>
                    <a:pt x="33805" y="199032"/>
                  </a:lnTo>
                  <a:lnTo>
                    <a:pt x="6242" y="222182"/>
                  </a:lnTo>
                  <a:lnTo>
                    <a:pt x="2440" y="229980"/>
                  </a:lnTo>
                  <a:lnTo>
                    <a:pt x="0" y="244130"/>
                  </a:lnTo>
                  <a:lnTo>
                    <a:pt x="1386" y="246891"/>
                  </a:lnTo>
                  <a:lnTo>
                    <a:pt x="15545" y="259456"/>
                  </a:lnTo>
                  <a:lnTo>
                    <a:pt x="24832" y="262157"/>
                  </a:lnTo>
                  <a:lnTo>
                    <a:pt x="36102" y="262564"/>
                  </a:lnTo>
                  <a:lnTo>
                    <a:pt x="64920" y="254248"/>
                  </a:lnTo>
                  <a:lnTo>
                    <a:pt x="76409" y="245555"/>
                  </a:lnTo>
                  <a:lnTo>
                    <a:pt x="106417" y="210313"/>
                  </a:lnTo>
                  <a:lnTo>
                    <a:pt x="114432" y="194278"/>
                  </a:lnTo>
                  <a:lnTo>
                    <a:pt x="121693" y="162465"/>
                  </a:lnTo>
                  <a:lnTo>
                    <a:pt x="126121" y="135185"/>
                  </a:lnTo>
                  <a:lnTo>
                    <a:pt x="127618" y="101315"/>
                  </a:lnTo>
                  <a:lnTo>
                    <a:pt x="123004" y="71694"/>
                  </a:lnTo>
                  <a:lnTo>
                    <a:pt x="117334" y="39545"/>
                  </a:lnTo>
                  <a:lnTo>
                    <a:pt x="112061" y="16594"/>
                  </a:lnTo>
                  <a:lnTo>
                    <a:pt x="109002" y="10550"/>
                  </a:lnTo>
                  <a:lnTo>
                    <a:pt x="106555" y="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1" name="SMARTInkShape-2020"/>
            <p:cNvSpPr/>
            <p:nvPr/>
          </p:nvSpPr>
          <p:spPr>
            <a:xfrm>
              <a:off x="6365829" y="3672305"/>
              <a:ext cx="98751" cy="85309"/>
            </a:xfrm>
            <a:custGeom>
              <a:avLst/>
              <a:gdLst/>
              <a:ahLst/>
              <a:cxnLst/>
              <a:rect l="0" t="0" r="0" b="0"/>
              <a:pathLst>
                <a:path w="98751" h="85309">
                  <a:moveTo>
                    <a:pt x="20684" y="56733"/>
                  </a:moveTo>
                  <a:lnTo>
                    <a:pt x="52605" y="55939"/>
                  </a:lnTo>
                  <a:lnTo>
                    <a:pt x="65420" y="51029"/>
                  </a:lnTo>
                  <a:lnTo>
                    <a:pt x="93397" y="32884"/>
                  </a:lnTo>
                  <a:lnTo>
                    <a:pt x="96657" y="28141"/>
                  </a:lnTo>
                  <a:lnTo>
                    <a:pt x="98492" y="21009"/>
                  </a:lnTo>
                  <a:lnTo>
                    <a:pt x="98750" y="18629"/>
                  </a:lnTo>
                  <a:lnTo>
                    <a:pt x="96919" y="13868"/>
                  </a:lnTo>
                  <a:lnTo>
                    <a:pt x="89276" y="4345"/>
                  </a:lnTo>
                  <a:lnTo>
                    <a:pt x="82655" y="1699"/>
                  </a:lnTo>
                  <a:lnTo>
                    <a:pt x="69261" y="0"/>
                  </a:lnTo>
                  <a:lnTo>
                    <a:pt x="53268" y="5369"/>
                  </a:lnTo>
                  <a:lnTo>
                    <a:pt x="30109" y="16386"/>
                  </a:lnTo>
                  <a:lnTo>
                    <a:pt x="22756" y="23190"/>
                  </a:lnTo>
                  <a:lnTo>
                    <a:pt x="4934" y="45113"/>
                  </a:lnTo>
                  <a:lnTo>
                    <a:pt x="375" y="61816"/>
                  </a:lnTo>
                  <a:lnTo>
                    <a:pt x="0" y="64884"/>
                  </a:lnTo>
                  <a:lnTo>
                    <a:pt x="6396" y="8530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2" name="SMARTInkShape-2021"/>
            <p:cNvSpPr/>
            <p:nvPr/>
          </p:nvSpPr>
          <p:spPr>
            <a:xfrm>
              <a:off x="6165060" y="3629189"/>
              <a:ext cx="163849" cy="188666"/>
            </a:xfrm>
            <a:custGeom>
              <a:avLst/>
              <a:gdLst/>
              <a:ahLst/>
              <a:cxnLst/>
              <a:rect l="0" t="0" r="0" b="0"/>
              <a:pathLst>
                <a:path w="163849" h="188666">
                  <a:moveTo>
                    <a:pt x="35715" y="85561"/>
                  </a:moveTo>
                  <a:lnTo>
                    <a:pt x="35715" y="89353"/>
                  </a:lnTo>
                  <a:lnTo>
                    <a:pt x="33598" y="93332"/>
                  </a:lnTo>
                  <a:lnTo>
                    <a:pt x="25772" y="102354"/>
                  </a:lnTo>
                  <a:lnTo>
                    <a:pt x="23358" y="111281"/>
                  </a:lnTo>
                  <a:lnTo>
                    <a:pt x="19883" y="127577"/>
                  </a:lnTo>
                  <a:lnTo>
                    <a:pt x="15943" y="142460"/>
                  </a:lnTo>
                  <a:lnTo>
                    <a:pt x="12659" y="156924"/>
                  </a:lnTo>
                  <a:lnTo>
                    <a:pt x="5508" y="177796"/>
                  </a:lnTo>
                  <a:lnTo>
                    <a:pt x="2446" y="182910"/>
                  </a:lnTo>
                  <a:lnTo>
                    <a:pt x="723" y="188665"/>
                  </a:lnTo>
                  <a:lnTo>
                    <a:pt x="481" y="188428"/>
                  </a:lnTo>
                  <a:lnTo>
                    <a:pt x="0" y="156649"/>
                  </a:lnTo>
                  <a:lnTo>
                    <a:pt x="2114" y="140491"/>
                  </a:lnTo>
                  <a:lnTo>
                    <a:pt x="7272" y="106700"/>
                  </a:lnTo>
                  <a:lnTo>
                    <a:pt x="16996" y="71235"/>
                  </a:lnTo>
                  <a:lnTo>
                    <a:pt x="34269" y="37666"/>
                  </a:lnTo>
                  <a:lnTo>
                    <a:pt x="48748" y="16922"/>
                  </a:lnTo>
                  <a:lnTo>
                    <a:pt x="66035" y="6133"/>
                  </a:lnTo>
                  <a:lnTo>
                    <a:pt x="82446" y="1702"/>
                  </a:lnTo>
                  <a:lnTo>
                    <a:pt x="111837" y="0"/>
                  </a:lnTo>
                  <a:lnTo>
                    <a:pt x="126178" y="3677"/>
                  </a:lnTo>
                  <a:lnTo>
                    <a:pt x="147895" y="19970"/>
                  </a:lnTo>
                  <a:lnTo>
                    <a:pt x="153836" y="26247"/>
                  </a:lnTo>
                  <a:lnTo>
                    <a:pt x="159121" y="34328"/>
                  </a:lnTo>
                  <a:lnTo>
                    <a:pt x="162768" y="47803"/>
                  </a:lnTo>
                  <a:lnTo>
                    <a:pt x="163848" y="61850"/>
                  </a:lnTo>
                  <a:lnTo>
                    <a:pt x="161983" y="69202"/>
                  </a:lnTo>
                  <a:lnTo>
                    <a:pt x="141347" y="100122"/>
                  </a:lnTo>
                  <a:lnTo>
                    <a:pt x="121440" y="114136"/>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3" name="SMARTInkShape-2022"/>
            <p:cNvSpPr/>
            <p:nvPr/>
          </p:nvSpPr>
          <p:spPr>
            <a:xfrm>
              <a:off x="6001620" y="3589834"/>
              <a:ext cx="133956" cy="153365"/>
            </a:xfrm>
            <a:custGeom>
              <a:avLst/>
              <a:gdLst/>
              <a:ahLst/>
              <a:cxnLst/>
              <a:rect l="0" t="0" r="0" b="0"/>
              <a:pathLst>
                <a:path w="133956" h="153365">
                  <a:moveTo>
                    <a:pt x="120575" y="17760"/>
                  </a:moveTo>
                  <a:lnTo>
                    <a:pt x="120575" y="13968"/>
                  </a:lnTo>
                  <a:lnTo>
                    <a:pt x="119780" y="12850"/>
                  </a:lnTo>
                  <a:lnTo>
                    <a:pt x="118457" y="12105"/>
                  </a:lnTo>
                  <a:lnTo>
                    <a:pt x="116782" y="11609"/>
                  </a:lnTo>
                  <a:lnTo>
                    <a:pt x="110631" y="7118"/>
                  </a:lnTo>
                  <a:lnTo>
                    <a:pt x="80631" y="0"/>
                  </a:lnTo>
                  <a:lnTo>
                    <a:pt x="68690" y="77"/>
                  </a:lnTo>
                  <a:lnTo>
                    <a:pt x="35394" y="3819"/>
                  </a:lnTo>
                  <a:lnTo>
                    <a:pt x="9040" y="13357"/>
                  </a:lnTo>
                  <a:lnTo>
                    <a:pt x="3535" y="17919"/>
                  </a:lnTo>
                  <a:lnTo>
                    <a:pt x="2066" y="20247"/>
                  </a:lnTo>
                  <a:lnTo>
                    <a:pt x="0" y="31109"/>
                  </a:lnTo>
                  <a:lnTo>
                    <a:pt x="3180" y="44381"/>
                  </a:lnTo>
                  <a:lnTo>
                    <a:pt x="11249" y="53668"/>
                  </a:lnTo>
                  <a:lnTo>
                    <a:pt x="43440" y="78110"/>
                  </a:lnTo>
                  <a:lnTo>
                    <a:pt x="78468" y="102000"/>
                  </a:lnTo>
                  <a:lnTo>
                    <a:pt x="114029" y="126308"/>
                  </a:lnTo>
                  <a:lnTo>
                    <a:pt x="127983" y="135823"/>
                  </a:lnTo>
                  <a:lnTo>
                    <a:pt x="131804" y="141141"/>
                  </a:lnTo>
                  <a:lnTo>
                    <a:pt x="133955" y="148597"/>
                  </a:lnTo>
                  <a:lnTo>
                    <a:pt x="133464" y="150228"/>
                  </a:lnTo>
                  <a:lnTo>
                    <a:pt x="132342" y="151316"/>
                  </a:lnTo>
                  <a:lnTo>
                    <a:pt x="130800" y="152041"/>
                  </a:lnTo>
                  <a:lnTo>
                    <a:pt x="104310" y="153364"/>
                  </a:lnTo>
                  <a:lnTo>
                    <a:pt x="70307" y="145703"/>
                  </a:lnTo>
                  <a:lnTo>
                    <a:pt x="37570" y="134120"/>
                  </a:lnTo>
                  <a:lnTo>
                    <a:pt x="27705" y="13206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4" name="SMARTInkShape-2023"/>
            <p:cNvSpPr/>
            <p:nvPr/>
          </p:nvSpPr>
          <p:spPr>
            <a:xfrm>
              <a:off x="5796667" y="3636169"/>
              <a:ext cx="61209" cy="14288"/>
            </a:xfrm>
            <a:custGeom>
              <a:avLst/>
              <a:gdLst/>
              <a:ahLst/>
              <a:cxnLst/>
              <a:rect l="0" t="0" r="0" b="0"/>
              <a:pathLst>
                <a:path w="61209" h="14288">
                  <a:moveTo>
                    <a:pt x="11203" y="0"/>
                  </a:moveTo>
                  <a:lnTo>
                    <a:pt x="5051" y="0"/>
                  </a:lnTo>
                  <a:lnTo>
                    <a:pt x="4720" y="794"/>
                  </a:lnTo>
                  <a:lnTo>
                    <a:pt x="4352" y="3792"/>
                  </a:lnTo>
                  <a:lnTo>
                    <a:pt x="3460" y="4909"/>
                  </a:lnTo>
                  <a:lnTo>
                    <a:pt x="353" y="6151"/>
                  </a:lnTo>
                  <a:lnTo>
                    <a:pt x="0" y="7275"/>
                  </a:lnTo>
                  <a:lnTo>
                    <a:pt x="1726" y="10642"/>
                  </a:lnTo>
                  <a:lnTo>
                    <a:pt x="3296" y="11857"/>
                  </a:lnTo>
                  <a:lnTo>
                    <a:pt x="7159" y="13207"/>
                  </a:lnTo>
                  <a:lnTo>
                    <a:pt x="42110" y="14193"/>
                  </a:lnTo>
                  <a:lnTo>
                    <a:pt x="61208" y="14287"/>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5" name="SMARTInkShape-2024"/>
            <p:cNvSpPr/>
            <p:nvPr/>
          </p:nvSpPr>
          <p:spPr>
            <a:xfrm>
              <a:off x="5815013" y="3522163"/>
              <a:ext cx="157163" cy="42569"/>
            </a:xfrm>
            <a:custGeom>
              <a:avLst/>
              <a:gdLst/>
              <a:ahLst/>
              <a:cxnLst/>
              <a:rect l="0" t="0" r="0" b="0"/>
              <a:pathLst>
                <a:path w="157163" h="42569">
                  <a:moveTo>
                    <a:pt x="0" y="6850"/>
                  </a:moveTo>
                  <a:lnTo>
                    <a:pt x="3792" y="3057"/>
                  </a:lnTo>
                  <a:lnTo>
                    <a:pt x="7770" y="1195"/>
                  </a:lnTo>
                  <a:lnTo>
                    <a:pt x="24377" y="0"/>
                  </a:lnTo>
                  <a:lnTo>
                    <a:pt x="58401" y="9675"/>
                  </a:lnTo>
                  <a:lnTo>
                    <a:pt x="90881" y="18843"/>
                  </a:lnTo>
                  <a:lnTo>
                    <a:pt x="125284" y="30415"/>
                  </a:lnTo>
                  <a:lnTo>
                    <a:pt x="157162" y="42568"/>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6" name="SMARTInkShape-2025"/>
            <p:cNvSpPr/>
            <p:nvPr/>
          </p:nvSpPr>
          <p:spPr>
            <a:xfrm>
              <a:off x="5107780" y="3329818"/>
              <a:ext cx="576136" cy="420652"/>
            </a:xfrm>
            <a:custGeom>
              <a:avLst/>
              <a:gdLst/>
              <a:ahLst/>
              <a:cxnLst/>
              <a:rect l="0" t="0" r="0" b="0"/>
              <a:pathLst>
                <a:path w="576136" h="420652">
                  <a:moveTo>
                    <a:pt x="0" y="256345"/>
                  </a:moveTo>
                  <a:lnTo>
                    <a:pt x="28968" y="277540"/>
                  </a:lnTo>
                  <a:lnTo>
                    <a:pt x="61022" y="296779"/>
                  </a:lnTo>
                  <a:lnTo>
                    <a:pt x="92341" y="311100"/>
                  </a:lnTo>
                  <a:lnTo>
                    <a:pt x="126756" y="321604"/>
                  </a:lnTo>
                  <a:lnTo>
                    <a:pt x="152381" y="327153"/>
                  </a:lnTo>
                  <a:lnTo>
                    <a:pt x="180438" y="333059"/>
                  </a:lnTo>
                  <a:lnTo>
                    <a:pt x="211429" y="340975"/>
                  </a:lnTo>
                  <a:lnTo>
                    <a:pt x="241607" y="345552"/>
                  </a:lnTo>
                  <a:lnTo>
                    <a:pt x="271688" y="348380"/>
                  </a:lnTo>
                  <a:lnTo>
                    <a:pt x="303578" y="352282"/>
                  </a:lnTo>
                  <a:lnTo>
                    <a:pt x="334154" y="354546"/>
                  </a:lnTo>
                  <a:lnTo>
                    <a:pt x="363620" y="354758"/>
                  </a:lnTo>
                  <a:lnTo>
                    <a:pt x="392590" y="352207"/>
                  </a:lnTo>
                  <a:lnTo>
                    <a:pt x="419225" y="348427"/>
                  </a:lnTo>
                  <a:lnTo>
                    <a:pt x="444292" y="343308"/>
                  </a:lnTo>
                  <a:lnTo>
                    <a:pt x="479922" y="331500"/>
                  </a:lnTo>
                  <a:lnTo>
                    <a:pt x="510148" y="317154"/>
                  </a:lnTo>
                  <a:lnTo>
                    <a:pt x="542095" y="291375"/>
                  </a:lnTo>
                  <a:lnTo>
                    <a:pt x="555257" y="277470"/>
                  </a:lnTo>
                  <a:lnTo>
                    <a:pt x="567129" y="255460"/>
                  </a:lnTo>
                  <a:lnTo>
                    <a:pt x="576135" y="219981"/>
                  </a:lnTo>
                  <a:lnTo>
                    <a:pt x="575785" y="191860"/>
                  </a:lnTo>
                  <a:lnTo>
                    <a:pt x="571024" y="172916"/>
                  </a:lnTo>
                  <a:lnTo>
                    <a:pt x="554957" y="144401"/>
                  </a:lnTo>
                  <a:lnTo>
                    <a:pt x="541923" y="125365"/>
                  </a:lnTo>
                  <a:lnTo>
                    <a:pt x="539082" y="115843"/>
                  </a:lnTo>
                  <a:lnTo>
                    <a:pt x="537907" y="88067"/>
                  </a:lnTo>
                  <a:lnTo>
                    <a:pt x="526937" y="72017"/>
                  </a:lnTo>
                  <a:lnTo>
                    <a:pt x="499118" y="49594"/>
                  </a:lnTo>
                  <a:lnTo>
                    <a:pt x="475037" y="37190"/>
                  </a:lnTo>
                  <a:lnTo>
                    <a:pt x="449254" y="26386"/>
                  </a:lnTo>
                  <a:lnTo>
                    <a:pt x="424565" y="16293"/>
                  </a:lnTo>
                  <a:lnTo>
                    <a:pt x="398246" y="8632"/>
                  </a:lnTo>
                  <a:lnTo>
                    <a:pt x="370674" y="3375"/>
                  </a:lnTo>
                  <a:lnTo>
                    <a:pt x="342545" y="1038"/>
                  </a:lnTo>
                  <a:lnTo>
                    <a:pt x="314167" y="0"/>
                  </a:lnTo>
                  <a:lnTo>
                    <a:pt x="285681" y="1126"/>
                  </a:lnTo>
                  <a:lnTo>
                    <a:pt x="257145" y="6919"/>
                  </a:lnTo>
                  <a:lnTo>
                    <a:pt x="230704" y="14784"/>
                  </a:lnTo>
                  <a:lnTo>
                    <a:pt x="204929" y="24366"/>
                  </a:lnTo>
                  <a:lnTo>
                    <a:pt x="177599" y="36561"/>
                  </a:lnTo>
                  <a:lnTo>
                    <a:pt x="143022" y="60608"/>
                  </a:lnTo>
                  <a:lnTo>
                    <a:pt x="114102" y="76481"/>
                  </a:lnTo>
                  <a:lnTo>
                    <a:pt x="84050" y="92268"/>
                  </a:lnTo>
                  <a:lnTo>
                    <a:pt x="54538" y="119006"/>
                  </a:lnTo>
                  <a:lnTo>
                    <a:pt x="36180" y="147830"/>
                  </a:lnTo>
                  <a:lnTo>
                    <a:pt x="26155" y="180360"/>
                  </a:lnTo>
                  <a:lnTo>
                    <a:pt x="23531" y="200613"/>
                  </a:lnTo>
                  <a:lnTo>
                    <a:pt x="29639" y="229865"/>
                  </a:lnTo>
                  <a:lnTo>
                    <a:pt x="46719" y="262491"/>
                  </a:lnTo>
                  <a:lnTo>
                    <a:pt x="76433" y="293983"/>
                  </a:lnTo>
                  <a:lnTo>
                    <a:pt x="98265" y="310379"/>
                  </a:lnTo>
                  <a:lnTo>
                    <a:pt x="123843" y="322958"/>
                  </a:lnTo>
                  <a:lnTo>
                    <a:pt x="153202" y="335957"/>
                  </a:lnTo>
                  <a:lnTo>
                    <a:pt x="184772" y="349671"/>
                  </a:lnTo>
                  <a:lnTo>
                    <a:pt x="217324" y="363704"/>
                  </a:lnTo>
                  <a:lnTo>
                    <a:pt x="235371" y="370780"/>
                  </a:lnTo>
                  <a:lnTo>
                    <a:pt x="254545" y="377879"/>
                  </a:lnTo>
                  <a:lnTo>
                    <a:pt x="274472" y="384992"/>
                  </a:lnTo>
                  <a:lnTo>
                    <a:pt x="309313" y="397130"/>
                  </a:lnTo>
                  <a:lnTo>
                    <a:pt x="338291" y="407022"/>
                  </a:lnTo>
                  <a:lnTo>
                    <a:pt x="378620" y="42065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7" name="SMARTInkShape-2026"/>
            <p:cNvSpPr/>
            <p:nvPr/>
          </p:nvSpPr>
          <p:spPr>
            <a:xfrm>
              <a:off x="5350670" y="3386460"/>
              <a:ext cx="220544" cy="271141"/>
            </a:xfrm>
            <a:custGeom>
              <a:avLst/>
              <a:gdLst/>
              <a:ahLst/>
              <a:cxnLst/>
              <a:rect l="0" t="0" r="0" b="0"/>
              <a:pathLst>
                <a:path w="220544" h="271141">
                  <a:moveTo>
                    <a:pt x="0" y="28253"/>
                  </a:moveTo>
                  <a:lnTo>
                    <a:pt x="0" y="24460"/>
                  </a:lnTo>
                  <a:lnTo>
                    <a:pt x="2116" y="20482"/>
                  </a:lnTo>
                  <a:lnTo>
                    <a:pt x="3791" y="18310"/>
                  </a:lnTo>
                  <a:lnTo>
                    <a:pt x="7770" y="15896"/>
                  </a:lnTo>
                  <a:lnTo>
                    <a:pt x="12183" y="14029"/>
                  </a:lnTo>
                  <a:lnTo>
                    <a:pt x="16792" y="10554"/>
                  </a:lnTo>
                  <a:lnTo>
                    <a:pt x="47060" y="3357"/>
                  </a:lnTo>
                  <a:lnTo>
                    <a:pt x="82300" y="0"/>
                  </a:lnTo>
                  <a:lnTo>
                    <a:pt x="114789" y="1837"/>
                  </a:lnTo>
                  <a:lnTo>
                    <a:pt x="145966" y="7752"/>
                  </a:lnTo>
                  <a:lnTo>
                    <a:pt x="169102" y="18033"/>
                  </a:lnTo>
                  <a:lnTo>
                    <a:pt x="181254" y="26621"/>
                  </a:lnTo>
                  <a:lnTo>
                    <a:pt x="183542" y="31134"/>
                  </a:lnTo>
                  <a:lnTo>
                    <a:pt x="183479" y="35730"/>
                  </a:lnTo>
                  <a:lnTo>
                    <a:pt x="181850" y="40381"/>
                  </a:lnTo>
                  <a:lnTo>
                    <a:pt x="183146" y="45069"/>
                  </a:lnTo>
                  <a:lnTo>
                    <a:pt x="203932" y="78419"/>
                  </a:lnTo>
                  <a:lnTo>
                    <a:pt x="210883" y="94269"/>
                  </a:lnTo>
                  <a:lnTo>
                    <a:pt x="213860" y="114861"/>
                  </a:lnTo>
                  <a:lnTo>
                    <a:pt x="212423" y="117742"/>
                  </a:lnTo>
                  <a:lnTo>
                    <a:pt x="206593" y="123059"/>
                  </a:lnTo>
                  <a:lnTo>
                    <a:pt x="190593" y="130515"/>
                  </a:lnTo>
                  <a:lnTo>
                    <a:pt x="163059" y="134442"/>
                  </a:lnTo>
                  <a:lnTo>
                    <a:pt x="127869" y="133101"/>
                  </a:lnTo>
                  <a:lnTo>
                    <a:pt x="99799" y="127581"/>
                  </a:lnTo>
                  <a:lnTo>
                    <a:pt x="71373" y="120919"/>
                  </a:lnTo>
                  <a:lnTo>
                    <a:pt x="37116" y="111556"/>
                  </a:lnTo>
                  <a:lnTo>
                    <a:pt x="10071" y="105339"/>
                  </a:lnTo>
                  <a:lnTo>
                    <a:pt x="6713" y="103456"/>
                  </a:lnTo>
                  <a:lnTo>
                    <a:pt x="4474" y="101407"/>
                  </a:lnTo>
                  <a:lnTo>
                    <a:pt x="1988" y="97013"/>
                  </a:lnTo>
                  <a:lnTo>
                    <a:pt x="2119" y="94731"/>
                  </a:lnTo>
                  <a:lnTo>
                    <a:pt x="4381" y="90077"/>
                  </a:lnTo>
                  <a:lnTo>
                    <a:pt x="12265" y="87480"/>
                  </a:lnTo>
                  <a:lnTo>
                    <a:pt x="32937" y="85813"/>
                  </a:lnTo>
                  <a:lnTo>
                    <a:pt x="63714" y="91187"/>
                  </a:lnTo>
                  <a:lnTo>
                    <a:pt x="91814" y="98405"/>
                  </a:lnTo>
                  <a:lnTo>
                    <a:pt x="124129" y="110246"/>
                  </a:lnTo>
                  <a:lnTo>
                    <a:pt x="154165" y="123808"/>
                  </a:lnTo>
                  <a:lnTo>
                    <a:pt x="188525" y="142613"/>
                  </a:lnTo>
                  <a:lnTo>
                    <a:pt x="205878" y="158975"/>
                  </a:lnTo>
                  <a:lnTo>
                    <a:pt x="214531" y="171283"/>
                  </a:lnTo>
                  <a:lnTo>
                    <a:pt x="219403" y="187137"/>
                  </a:lnTo>
                  <a:lnTo>
                    <a:pt x="220543" y="197028"/>
                  </a:lnTo>
                  <a:lnTo>
                    <a:pt x="216817" y="206716"/>
                  </a:lnTo>
                  <a:lnTo>
                    <a:pt x="213600" y="211522"/>
                  </a:lnTo>
                  <a:lnTo>
                    <a:pt x="203676" y="218978"/>
                  </a:lnTo>
                  <a:lnTo>
                    <a:pt x="175105" y="237666"/>
                  </a:lnTo>
                  <a:lnTo>
                    <a:pt x="143831" y="249211"/>
                  </a:lnTo>
                  <a:lnTo>
                    <a:pt x="110695" y="259135"/>
                  </a:lnTo>
                  <a:lnTo>
                    <a:pt x="82981" y="266348"/>
                  </a:lnTo>
                  <a:lnTo>
                    <a:pt x="51668" y="270194"/>
                  </a:lnTo>
                  <a:lnTo>
                    <a:pt x="28575" y="27114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71" name="SMARTInkShape-Group254"/>
          <p:cNvGrpSpPr/>
          <p:nvPr/>
        </p:nvGrpSpPr>
        <p:grpSpPr>
          <a:xfrm>
            <a:off x="6415142" y="3579270"/>
            <a:ext cx="255362" cy="320077"/>
            <a:chOff x="6415142" y="3579270"/>
            <a:chExt cx="255362" cy="320077"/>
          </a:xfrm>
        </p:grpSpPr>
        <p:sp>
          <p:nvSpPr>
            <p:cNvPr id="469" name="SMARTInkShape-2027"/>
            <p:cNvSpPr/>
            <p:nvPr/>
          </p:nvSpPr>
          <p:spPr>
            <a:xfrm>
              <a:off x="6486980" y="3579270"/>
              <a:ext cx="183524" cy="320077"/>
            </a:xfrm>
            <a:custGeom>
              <a:avLst/>
              <a:gdLst/>
              <a:ahLst/>
              <a:cxnLst/>
              <a:rect l="0" t="0" r="0" b="0"/>
              <a:pathLst>
                <a:path w="183524" h="320077">
                  <a:moveTo>
                    <a:pt x="120989" y="221205"/>
                  </a:moveTo>
                  <a:lnTo>
                    <a:pt x="120989" y="217413"/>
                  </a:lnTo>
                  <a:lnTo>
                    <a:pt x="120195" y="216296"/>
                  </a:lnTo>
                  <a:lnTo>
                    <a:pt x="118872" y="215551"/>
                  </a:lnTo>
                  <a:lnTo>
                    <a:pt x="117196" y="215054"/>
                  </a:lnTo>
                  <a:lnTo>
                    <a:pt x="96947" y="202728"/>
                  </a:lnTo>
                  <a:lnTo>
                    <a:pt x="87495" y="200649"/>
                  </a:lnTo>
                  <a:lnTo>
                    <a:pt x="51833" y="199808"/>
                  </a:lnTo>
                  <a:lnTo>
                    <a:pt x="32862" y="205483"/>
                  </a:lnTo>
                  <a:lnTo>
                    <a:pt x="15946" y="214248"/>
                  </a:lnTo>
                  <a:lnTo>
                    <a:pt x="10009" y="219701"/>
                  </a:lnTo>
                  <a:lnTo>
                    <a:pt x="4725" y="227415"/>
                  </a:lnTo>
                  <a:lnTo>
                    <a:pt x="1081" y="240684"/>
                  </a:lnTo>
                  <a:lnTo>
                    <a:pt x="0" y="254670"/>
                  </a:lnTo>
                  <a:lnTo>
                    <a:pt x="1864" y="262007"/>
                  </a:lnTo>
                  <a:lnTo>
                    <a:pt x="13320" y="280770"/>
                  </a:lnTo>
                  <a:lnTo>
                    <a:pt x="40191" y="305336"/>
                  </a:lnTo>
                  <a:lnTo>
                    <a:pt x="58155" y="315277"/>
                  </a:lnTo>
                  <a:lnTo>
                    <a:pt x="74766" y="319458"/>
                  </a:lnTo>
                  <a:lnTo>
                    <a:pt x="99511" y="320076"/>
                  </a:lnTo>
                  <a:lnTo>
                    <a:pt x="130301" y="309002"/>
                  </a:lnTo>
                  <a:lnTo>
                    <a:pt x="149522" y="297608"/>
                  </a:lnTo>
                  <a:lnTo>
                    <a:pt x="158276" y="288500"/>
                  </a:lnTo>
                  <a:lnTo>
                    <a:pt x="172955" y="256378"/>
                  </a:lnTo>
                  <a:lnTo>
                    <a:pt x="182025" y="227447"/>
                  </a:lnTo>
                  <a:lnTo>
                    <a:pt x="183523" y="201976"/>
                  </a:lnTo>
                  <a:lnTo>
                    <a:pt x="177321" y="169517"/>
                  </a:lnTo>
                  <a:lnTo>
                    <a:pt x="170752" y="142125"/>
                  </a:lnTo>
                  <a:lnTo>
                    <a:pt x="161663" y="113901"/>
                  </a:lnTo>
                  <a:lnTo>
                    <a:pt x="144369" y="79712"/>
                  </a:lnTo>
                  <a:lnTo>
                    <a:pt x="123048" y="44910"/>
                  </a:lnTo>
                  <a:lnTo>
                    <a:pt x="104440" y="9408"/>
                  </a:lnTo>
                  <a:lnTo>
                    <a:pt x="99611" y="4042"/>
                  </a:lnTo>
                  <a:lnTo>
                    <a:pt x="94819" y="1657"/>
                  </a:lnTo>
                  <a:lnTo>
                    <a:pt x="86685" y="0"/>
                  </a:lnTo>
                  <a:lnTo>
                    <a:pt x="86213" y="710"/>
                  </a:lnTo>
                  <a:lnTo>
                    <a:pt x="85394" y="9714"/>
                  </a:lnTo>
                  <a:lnTo>
                    <a:pt x="97462" y="43857"/>
                  </a:lnTo>
                  <a:lnTo>
                    <a:pt x="109120" y="78494"/>
                  </a:lnTo>
                  <a:lnTo>
                    <a:pt x="117822" y="111847"/>
                  </a:lnTo>
                  <a:lnTo>
                    <a:pt x="122480" y="144305"/>
                  </a:lnTo>
                  <a:lnTo>
                    <a:pt x="130691" y="173814"/>
                  </a:lnTo>
                  <a:lnTo>
                    <a:pt x="141061" y="205576"/>
                  </a:lnTo>
                  <a:lnTo>
                    <a:pt x="149161" y="237212"/>
                  </a:lnTo>
                  <a:lnTo>
                    <a:pt x="156588" y="269604"/>
                  </a:lnTo>
                  <a:lnTo>
                    <a:pt x="162416" y="301409"/>
                  </a:lnTo>
                  <a:lnTo>
                    <a:pt x="163851" y="314074"/>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0" name="SMARTInkShape-2028"/>
            <p:cNvSpPr/>
            <p:nvPr/>
          </p:nvSpPr>
          <p:spPr>
            <a:xfrm>
              <a:off x="6415142" y="3771900"/>
              <a:ext cx="114217" cy="114301"/>
            </a:xfrm>
            <a:custGeom>
              <a:avLst/>
              <a:gdLst/>
              <a:ahLst/>
              <a:cxnLst/>
              <a:rect l="0" t="0" r="0" b="0"/>
              <a:pathLst>
                <a:path w="114217" h="114301">
                  <a:moveTo>
                    <a:pt x="14233" y="14288"/>
                  </a:moveTo>
                  <a:lnTo>
                    <a:pt x="14233" y="21137"/>
                  </a:lnTo>
                  <a:lnTo>
                    <a:pt x="31327" y="22208"/>
                  </a:lnTo>
                  <a:lnTo>
                    <a:pt x="44539" y="27082"/>
                  </a:lnTo>
                  <a:lnTo>
                    <a:pt x="70096" y="28488"/>
                  </a:lnTo>
                  <a:lnTo>
                    <a:pt x="76896" y="26420"/>
                  </a:lnTo>
                  <a:lnTo>
                    <a:pt x="82564" y="23648"/>
                  </a:lnTo>
                  <a:lnTo>
                    <a:pt x="90218" y="21294"/>
                  </a:lnTo>
                  <a:lnTo>
                    <a:pt x="97513" y="16716"/>
                  </a:lnTo>
                  <a:lnTo>
                    <a:pt x="105682" y="14607"/>
                  </a:lnTo>
                  <a:lnTo>
                    <a:pt x="113914" y="7446"/>
                  </a:lnTo>
                  <a:lnTo>
                    <a:pt x="114216" y="1020"/>
                  </a:lnTo>
                  <a:lnTo>
                    <a:pt x="113432" y="680"/>
                  </a:lnTo>
                  <a:lnTo>
                    <a:pt x="78824" y="0"/>
                  </a:lnTo>
                  <a:lnTo>
                    <a:pt x="76344" y="0"/>
                  </a:lnTo>
                  <a:lnTo>
                    <a:pt x="71471" y="2117"/>
                  </a:lnTo>
                  <a:lnTo>
                    <a:pt x="66660" y="4910"/>
                  </a:lnTo>
                  <a:lnTo>
                    <a:pt x="57103" y="6702"/>
                  </a:lnTo>
                  <a:lnTo>
                    <a:pt x="54720" y="6850"/>
                  </a:lnTo>
                  <a:lnTo>
                    <a:pt x="49954" y="9130"/>
                  </a:lnTo>
                  <a:lnTo>
                    <a:pt x="14601" y="31181"/>
                  </a:lnTo>
                  <a:lnTo>
                    <a:pt x="4641" y="39842"/>
                  </a:lnTo>
                  <a:lnTo>
                    <a:pt x="2032" y="44960"/>
                  </a:lnTo>
                  <a:lnTo>
                    <a:pt x="221" y="57112"/>
                  </a:lnTo>
                  <a:lnTo>
                    <a:pt x="0" y="66667"/>
                  </a:lnTo>
                  <a:lnTo>
                    <a:pt x="9895" y="90905"/>
                  </a:lnTo>
                  <a:lnTo>
                    <a:pt x="16538" y="98081"/>
                  </a:lnTo>
                  <a:lnTo>
                    <a:pt x="35663" y="114300"/>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74" name="SMARTInkShape-Group255"/>
          <p:cNvGrpSpPr/>
          <p:nvPr/>
        </p:nvGrpSpPr>
        <p:grpSpPr>
          <a:xfrm>
            <a:off x="5572125" y="3800475"/>
            <a:ext cx="357189" cy="321128"/>
            <a:chOff x="5572125" y="3800475"/>
            <a:chExt cx="357189" cy="321128"/>
          </a:xfrm>
        </p:grpSpPr>
        <p:sp>
          <p:nvSpPr>
            <p:cNvPr id="472" name="SMARTInkShape-2029"/>
            <p:cNvSpPr/>
            <p:nvPr/>
          </p:nvSpPr>
          <p:spPr>
            <a:xfrm>
              <a:off x="5572125" y="3957638"/>
              <a:ext cx="357189" cy="163965"/>
            </a:xfrm>
            <a:custGeom>
              <a:avLst/>
              <a:gdLst/>
              <a:ahLst/>
              <a:cxnLst/>
              <a:rect l="0" t="0" r="0" b="0"/>
              <a:pathLst>
                <a:path w="357189" h="163965">
                  <a:moveTo>
                    <a:pt x="0" y="0"/>
                  </a:moveTo>
                  <a:lnTo>
                    <a:pt x="29257" y="31374"/>
                  </a:lnTo>
                  <a:lnTo>
                    <a:pt x="45182" y="48719"/>
                  </a:lnTo>
                  <a:lnTo>
                    <a:pt x="78887" y="79352"/>
                  </a:lnTo>
                  <a:lnTo>
                    <a:pt x="114340" y="110609"/>
                  </a:lnTo>
                  <a:lnTo>
                    <a:pt x="144369" y="135558"/>
                  </a:lnTo>
                  <a:lnTo>
                    <a:pt x="167953" y="150954"/>
                  </a:lnTo>
                  <a:lnTo>
                    <a:pt x="198389" y="158461"/>
                  </a:lnTo>
                  <a:lnTo>
                    <a:pt x="215944" y="162574"/>
                  </a:lnTo>
                  <a:lnTo>
                    <a:pt x="247002" y="163964"/>
                  </a:lnTo>
                  <a:lnTo>
                    <a:pt x="274358" y="160412"/>
                  </a:lnTo>
                  <a:lnTo>
                    <a:pt x="302571" y="154333"/>
                  </a:lnTo>
                  <a:lnTo>
                    <a:pt x="334052" y="145167"/>
                  </a:lnTo>
                  <a:lnTo>
                    <a:pt x="357188" y="13573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3" name="SMARTInkShape-2030"/>
            <p:cNvSpPr/>
            <p:nvPr/>
          </p:nvSpPr>
          <p:spPr>
            <a:xfrm>
              <a:off x="5707855" y="3800475"/>
              <a:ext cx="57151" cy="250032"/>
            </a:xfrm>
            <a:custGeom>
              <a:avLst/>
              <a:gdLst/>
              <a:ahLst/>
              <a:cxnLst/>
              <a:rect l="0" t="0" r="0" b="0"/>
              <a:pathLst>
                <a:path w="57151" h="250032">
                  <a:moveTo>
                    <a:pt x="0" y="0"/>
                  </a:moveTo>
                  <a:lnTo>
                    <a:pt x="0" y="31374"/>
                  </a:lnTo>
                  <a:lnTo>
                    <a:pt x="3793" y="61495"/>
                  </a:lnTo>
                  <a:lnTo>
                    <a:pt x="6152" y="88688"/>
                  </a:lnTo>
                  <a:lnTo>
                    <a:pt x="14434" y="120646"/>
                  </a:lnTo>
                  <a:lnTo>
                    <a:pt x="23152" y="151458"/>
                  </a:lnTo>
                  <a:lnTo>
                    <a:pt x="34554" y="184488"/>
                  </a:lnTo>
                  <a:lnTo>
                    <a:pt x="46926" y="219798"/>
                  </a:lnTo>
                  <a:lnTo>
                    <a:pt x="57150" y="250031"/>
                  </a:lnTo>
                </a:path>
              </a:pathLst>
            </a:custGeom>
            <a:ln w="1905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90" name="SMARTInkShape-Group256"/>
          <p:cNvGrpSpPr/>
          <p:nvPr/>
        </p:nvGrpSpPr>
        <p:grpSpPr>
          <a:xfrm>
            <a:off x="2140338" y="4372332"/>
            <a:ext cx="1922541" cy="905061"/>
            <a:chOff x="2140338" y="4372332"/>
            <a:chExt cx="1922541" cy="905061"/>
          </a:xfrm>
        </p:grpSpPr>
        <p:sp>
          <p:nvSpPr>
            <p:cNvPr id="475" name="SMARTInkShape-2031"/>
            <p:cNvSpPr/>
            <p:nvPr/>
          </p:nvSpPr>
          <p:spPr>
            <a:xfrm>
              <a:off x="3407569" y="4767972"/>
              <a:ext cx="655310" cy="509421"/>
            </a:xfrm>
            <a:custGeom>
              <a:avLst/>
              <a:gdLst/>
              <a:ahLst/>
              <a:cxnLst/>
              <a:rect l="0" t="0" r="0" b="0"/>
              <a:pathLst>
                <a:path w="655310" h="509421">
                  <a:moveTo>
                    <a:pt x="0" y="346953"/>
                  </a:moveTo>
                  <a:lnTo>
                    <a:pt x="0" y="354538"/>
                  </a:lnTo>
                  <a:lnTo>
                    <a:pt x="2116" y="360379"/>
                  </a:lnTo>
                  <a:lnTo>
                    <a:pt x="17528" y="378180"/>
                  </a:lnTo>
                  <a:lnTo>
                    <a:pt x="49999" y="398923"/>
                  </a:lnTo>
                  <a:lnTo>
                    <a:pt x="83959" y="414299"/>
                  </a:lnTo>
                  <a:lnTo>
                    <a:pt x="112985" y="426891"/>
                  </a:lnTo>
                  <a:lnTo>
                    <a:pt x="144407" y="440425"/>
                  </a:lnTo>
                  <a:lnTo>
                    <a:pt x="177687" y="453583"/>
                  </a:lnTo>
                  <a:lnTo>
                    <a:pt x="195452" y="459315"/>
                  </a:lnTo>
                  <a:lnTo>
                    <a:pt x="213645" y="464723"/>
                  </a:lnTo>
                  <a:lnTo>
                    <a:pt x="232124" y="469916"/>
                  </a:lnTo>
                  <a:lnTo>
                    <a:pt x="250793" y="474966"/>
                  </a:lnTo>
                  <a:lnTo>
                    <a:pt x="269589" y="479920"/>
                  </a:lnTo>
                  <a:lnTo>
                    <a:pt x="289263" y="484810"/>
                  </a:lnTo>
                  <a:lnTo>
                    <a:pt x="309523" y="489657"/>
                  </a:lnTo>
                  <a:lnTo>
                    <a:pt x="330174" y="494477"/>
                  </a:lnTo>
                  <a:lnTo>
                    <a:pt x="349497" y="498484"/>
                  </a:lnTo>
                  <a:lnTo>
                    <a:pt x="367935" y="501949"/>
                  </a:lnTo>
                  <a:lnTo>
                    <a:pt x="403239" y="507121"/>
                  </a:lnTo>
                  <a:lnTo>
                    <a:pt x="437451" y="509420"/>
                  </a:lnTo>
                  <a:lnTo>
                    <a:pt x="471176" y="508325"/>
                  </a:lnTo>
                  <a:lnTo>
                    <a:pt x="503099" y="504398"/>
                  </a:lnTo>
                  <a:lnTo>
                    <a:pt x="530516" y="497362"/>
                  </a:lnTo>
                  <a:lnTo>
                    <a:pt x="555931" y="486827"/>
                  </a:lnTo>
                  <a:lnTo>
                    <a:pt x="590435" y="465391"/>
                  </a:lnTo>
                  <a:lnTo>
                    <a:pt x="609284" y="447217"/>
                  </a:lnTo>
                  <a:lnTo>
                    <a:pt x="628821" y="413879"/>
                  </a:lnTo>
                  <a:lnTo>
                    <a:pt x="639574" y="387810"/>
                  </a:lnTo>
                  <a:lnTo>
                    <a:pt x="647528" y="358233"/>
                  </a:lnTo>
                  <a:lnTo>
                    <a:pt x="652915" y="326566"/>
                  </a:lnTo>
                  <a:lnTo>
                    <a:pt x="655309" y="293971"/>
                  </a:lnTo>
                  <a:lnTo>
                    <a:pt x="652140" y="260964"/>
                  </a:lnTo>
                  <a:lnTo>
                    <a:pt x="645440" y="227773"/>
                  </a:lnTo>
                  <a:lnTo>
                    <a:pt x="637171" y="194501"/>
                  </a:lnTo>
                  <a:lnTo>
                    <a:pt x="623970" y="165426"/>
                  </a:lnTo>
                  <a:lnTo>
                    <a:pt x="607520" y="138480"/>
                  </a:lnTo>
                  <a:lnTo>
                    <a:pt x="589625" y="110629"/>
                  </a:lnTo>
                  <a:lnTo>
                    <a:pt x="561701" y="75759"/>
                  </a:lnTo>
                  <a:lnTo>
                    <a:pt x="538570" y="55237"/>
                  </a:lnTo>
                  <a:lnTo>
                    <a:pt x="512414" y="37120"/>
                  </a:lnTo>
                  <a:lnTo>
                    <a:pt x="484915" y="23777"/>
                  </a:lnTo>
                  <a:lnTo>
                    <a:pt x="456818" y="12554"/>
                  </a:lnTo>
                  <a:lnTo>
                    <a:pt x="429249" y="3863"/>
                  </a:lnTo>
                  <a:lnTo>
                    <a:pt x="403767" y="0"/>
                  </a:lnTo>
                  <a:lnTo>
                    <a:pt x="377095" y="399"/>
                  </a:lnTo>
                  <a:lnTo>
                    <a:pt x="350161" y="4017"/>
                  </a:lnTo>
                  <a:lnTo>
                    <a:pt x="324960" y="10916"/>
                  </a:lnTo>
                  <a:lnTo>
                    <a:pt x="300531" y="23507"/>
                  </a:lnTo>
                  <a:lnTo>
                    <a:pt x="266582" y="48446"/>
                  </a:lnTo>
                  <a:lnTo>
                    <a:pt x="236414" y="80177"/>
                  </a:lnTo>
                  <a:lnTo>
                    <a:pt x="217785" y="106148"/>
                  </a:lnTo>
                  <a:lnTo>
                    <a:pt x="201568" y="133566"/>
                  </a:lnTo>
                  <a:lnTo>
                    <a:pt x="190657" y="163744"/>
                  </a:lnTo>
                  <a:lnTo>
                    <a:pt x="183161" y="197264"/>
                  </a:lnTo>
                  <a:lnTo>
                    <a:pt x="180051" y="216204"/>
                  </a:lnTo>
                  <a:lnTo>
                    <a:pt x="177184" y="235975"/>
                  </a:lnTo>
                  <a:lnTo>
                    <a:pt x="171882" y="270642"/>
                  </a:lnTo>
                  <a:lnTo>
                    <a:pt x="167673" y="301131"/>
                  </a:lnTo>
                  <a:lnTo>
                    <a:pt x="165304" y="336639"/>
                  </a:lnTo>
                  <a:lnTo>
                    <a:pt x="164306" y="35409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6" name="SMARTInkShape-2032"/>
            <p:cNvSpPr/>
            <p:nvPr/>
          </p:nvSpPr>
          <p:spPr>
            <a:xfrm>
              <a:off x="3950494" y="4994473"/>
              <a:ext cx="57151" cy="170458"/>
            </a:xfrm>
            <a:custGeom>
              <a:avLst/>
              <a:gdLst/>
              <a:ahLst/>
              <a:cxnLst/>
              <a:rect l="0" t="0" r="0" b="0"/>
              <a:pathLst>
                <a:path w="57151" h="170458">
                  <a:moveTo>
                    <a:pt x="57150" y="6152"/>
                  </a:moveTo>
                  <a:lnTo>
                    <a:pt x="57150" y="2360"/>
                  </a:lnTo>
                  <a:lnTo>
                    <a:pt x="56356" y="1242"/>
                  </a:lnTo>
                  <a:lnTo>
                    <a:pt x="55033" y="498"/>
                  </a:lnTo>
                  <a:lnTo>
                    <a:pt x="53358" y="0"/>
                  </a:lnTo>
                  <a:lnTo>
                    <a:pt x="52240" y="464"/>
                  </a:lnTo>
                  <a:lnTo>
                    <a:pt x="51495" y="1565"/>
                  </a:lnTo>
                  <a:lnTo>
                    <a:pt x="50447" y="6910"/>
                  </a:lnTo>
                  <a:lnTo>
                    <a:pt x="49408" y="12045"/>
                  </a:lnTo>
                  <a:lnTo>
                    <a:pt x="35544" y="44193"/>
                  </a:lnTo>
                  <a:lnTo>
                    <a:pt x="26159" y="74697"/>
                  </a:lnTo>
                  <a:lnTo>
                    <a:pt x="15247" y="105747"/>
                  </a:lnTo>
                  <a:lnTo>
                    <a:pt x="5752" y="136292"/>
                  </a:lnTo>
                  <a:lnTo>
                    <a:pt x="0" y="17045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7" name="SMARTInkShape-2033"/>
            <p:cNvSpPr/>
            <p:nvPr/>
          </p:nvSpPr>
          <p:spPr>
            <a:xfrm>
              <a:off x="3821906" y="5101630"/>
              <a:ext cx="85726" cy="13296"/>
            </a:xfrm>
            <a:custGeom>
              <a:avLst/>
              <a:gdLst/>
              <a:ahLst/>
              <a:cxnLst/>
              <a:rect l="0" t="0" r="0" b="0"/>
              <a:pathLst>
                <a:path w="85726" h="13296">
                  <a:moveTo>
                    <a:pt x="0" y="6150"/>
                  </a:moveTo>
                  <a:lnTo>
                    <a:pt x="3792" y="2359"/>
                  </a:lnTo>
                  <a:lnTo>
                    <a:pt x="7771" y="497"/>
                  </a:lnTo>
                  <a:lnTo>
                    <a:pt x="9943" y="0"/>
                  </a:lnTo>
                  <a:lnTo>
                    <a:pt x="43736" y="5245"/>
                  </a:lnTo>
                  <a:lnTo>
                    <a:pt x="79148" y="12580"/>
                  </a:lnTo>
                  <a:lnTo>
                    <a:pt x="85725" y="1329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8" name="SMARTInkShape-2034"/>
            <p:cNvSpPr/>
            <p:nvPr/>
          </p:nvSpPr>
          <p:spPr>
            <a:xfrm>
              <a:off x="3821906" y="4929188"/>
              <a:ext cx="35720" cy="235743"/>
            </a:xfrm>
            <a:custGeom>
              <a:avLst/>
              <a:gdLst/>
              <a:ahLst/>
              <a:cxnLst/>
              <a:rect l="0" t="0" r="0" b="0"/>
              <a:pathLst>
                <a:path w="35720" h="235743">
                  <a:moveTo>
                    <a:pt x="35719" y="0"/>
                  </a:moveTo>
                  <a:lnTo>
                    <a:pt x="34925" y="17888"/>
                  </a:lnTo>
                  <a:lnTo>
                    <a:pt x="28443" y="51053"/>
                  </a:lnTo>
                  <a:lnTo>
                    <a:pt x="20935" y="80905"/>
                  </a:lnTo>
                  <a:lnTo>
                    <a:pt x="16257" y="107844"/>
                  </a:lnTo>
                  <a:lnTo>
                    <a:pt x="12755" y="135935"/>
                  </a:lnTo>
                  <a:lnTo>
                    <a:pt x="8806" y="164365"/>
                  </a:lnTo>
                  <a:lnTo>
                    <a:pt x="3680" y="198625"/>
                  </a:lnTo>
                  <a:lnTo>
                    <a:pt x="0" y="23574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9" name="SMARTInkShape-2035"/>
            <p:cNvSpPr/>
            <p:nvPr/>
          </p:nvSpPr>
          <p:spPr>
            <a:xfrm>
              <a:off x="3607594" y="4936465"/>
              <a:ext cx="178595" cy="175835"/>
            </a:xfrm>
            <a:custGeom>
              <a:avLst/>
              <a:gdLst/>
              <a:ahLst/>
              <a:cxnLst/>
              <a:rect l="0" t="0" r="0" b="0"/>
              <a:pathLst>
                <a:path w="178595" h="175835">
                  <a:moveTo>
                    <a:pt x="0" y="71305"/>
                  </a:moveTo>
                  <a:lnTo>
                    <a:pt x="3792" y="67512"/>
                  </a:lnTo>
                  <a:lnTo>
                    <a:pt x="5654" y="63533"/>
                  </a:lnTo>
                  <a:lnTo>
                    <a:pt x="6151" y="61361"/>
                  </a:lnTo>
                  <a:lnTo>
                    <a:pt x="28281" y="28240"/>
                  </a:lnTo>
                  <a:lnTo>
                    <a:pt x="40442" y="10305"/>
                  </a:lnTo>
                  <a:lnTo>
                    <a:pt x="49882" y="0"/>
                  </a:lnTo>
                  <a:lnTo>
                    <a:pt x="50004" y="31980"/>
                  </a:lnTo>
                  <a:lnTo>
                    <a:pt x="50006" y="64626"/>
                  </a:lnTo>
                  <a:lnTo>
                    <a:pt x="63431" y="99940"/>
                  </a:lnTo>
                  <a:lnTo>
                    <a:pt x="76880" y="130696"/>
                  </a:lnTo>
                  <a:lnTo>
                    <a:pt x="89013" y="148963"/>
                  </a:lnTo>
                  <a:lnTo>
                    <a:pt x="111851" y="172552"/>
                  </a:lnTo>
                  <a:lnTo>
                    <a:pt x="120091" y="175834"/>
                  </a:lnTo>
                  <a:lnTo>
                    <a:pt x="129044" y="175176"/>
                  </a:lnTo>
                  <a:lnTo>
                    <a:pt x="137522" y="172238"/>
                  </a:lnTo>
                  <a:lnTo>
                    <a:pt x="151548" y="161767"/>
                  </a:lnTo>
                  <a:lnTo>
                    <a:pt x="168329" y="144954"/>
                  </a:lnTo>
                  <a:lnTo>
                    <a:pt x="178594" y="12845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0" name="SMARTInkShape-2036"/>
            <p:cNvSpPr/>
            <p:nvPr/>
          </p:nvSpPr>
          <p:spPr>
            <a:xfrm>
              <a:off x="3557588" y="4972050"/>
              <a:ext cx="50007" cy="163841"/>
            </a:xfrm>
            <a:custGeom>
              <a:avLst/>
              <a:gdLst/>
              <a:ahLst/>
              <a:cxnLst/>
              <a:rect l="0" t="0" r="0" b="0"/>
              <a:pathLst>
                <a:path w="50007" h="163841">
                  <a:moveTo>
                    <a:pt x="50006" y="0"/>
                  </a:moveTo>
                  <a:lnTo>
                    <a:pt x="46214" y="0"/>
                  </a:lnTo>
                  <a:lnTo>
                    <a:pt x="42235" y="4233"/>
                  </a:lnTo>
                  <a:lnTo>
                    <a:pt x="26157" y="37378"/>
                  </a:lnTo>
                  <a:lnTo>
                    <a:pt x="14282" y="71656"/>
                  </a:lnTo>
                  <a:lnTo>
                    <a:pt x="9259" y="92933"/>
                  </a:lnTo>
                  <a:lnTo>
                    <a:pt x="2513" y="127802"/>
                  </a:lnTo>
                  <a:lnTo>
                    <a:pt x="19" y="163259"/>
                  </a:lnTo>
                  <a:lnTo>
                    <a:pt x="8" y="163840"/>
                  </a:lnTo>
                  <a:lnTo>
                    <a:pt x="0" y="15002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1" name="SMARTInkShape-2037"/>
            <p:cNvSpPr/>
            <p:nvPr/>
          </p:nvSpPr>
          <p:spPr>
            <a:xfrm>
              <a:off x="3096272" y="4822031"/>
              <a:ext cx="397023" cy="250033"/>
            </a:xfrm>
            <a:custGeom>
              <a:avLst/>
              <a:gdLst/>
              <a:ahLst/>
              <a:cxnLst/>
              <a:rect l="0" t="0" r="0" b="0"/>
              <a:pathLst>
                <a:path w="397023" h="250033">
                  <a:moveTo>
                    <a:pt x="4116" y="0"/>
                  </a:moveTo>
                  <a:lnTo>
                    <a:pt x="323" y="0"/>
                  </a:lnTo>
                  <a:lnTo>
                    <a:pt x="0" y="794"/>
                  </a:lnTo>
                  <a:lnTo>
                    <a:pt x="7209" y="13735"/>
                  </a:lnTo>
                  <a:lnTo>
                    <a:pt x="21436" y="26736"/>
                  </a:lnTo>
                  <a:lnTo>
                    <a:pt x="54074" y="46145"/>
                  </a:lnTo>
                  <a:lnTo>
                    <a:pt x="87269" y="66060"/>
                  </a:lnTo>
                  <a:lnTo>
                    <a:pt x="113304" y="82806"/>
                  </a:lnTo>
                  <a:lnTo>
                    <a:pt x="142867" y="98715"/>
                  </a:lnTo>
                  <a:lnTo>
                    <a:pt x="174526" y="115311"/>
                  </a:lnTo>
                  <a:lnTo>
                    <a:pt x="207118" y="135916"/>
                  </a:lnTo>
                  <a:lnTo>
                    <a:pt x="240124" y="156187"/>
                  </a:lnTo>
                  <a:lnTo>
                    <a:pt x="273315" y="175779"/>
                  </a:lnTo>
                  <a:lnTo>
                    <a:pt x="306587" y="195071"/>
                  </a:lnTo>
                  <a:lnTo>
                    <a:pt x="335662" y="212111"/>
                  </a:lnTo>
                  <a:lnTo>
                    <a:pt x="370110" y="232975"/>
                  </a:lnTo>
                  <a:lnTo>
                    <a:pt x="397022" y="25003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2" name="SMARTInkShape-2038"/>
            <p:cNvSpPr/>
            <p:nvPr/>
          </p:nvSpPr>
          <p:spPr>
            <a:xfrm>
              <a:off x="2140338" y="4740663"/>
              <a:ext cx="529320" cy="450739"/>
            </a:xfrm>
            <a:custGeom>
              <a:avLst/>
              <a:gdLst/>
              <a:ahLst/>
              <a:cxnLst/>
              <a:rect l="0" t="0" r="0" b="0"/>
              <a:pathLst>
                <a:path w="529320" h="450739">
                  <a:moveTo>
                    <a:pt x="352831" y="52793"/>
                  </a:moveTo>
                  <a:lnTo>
                    <a:pt x="326706" y="52793"/>
                  </a:lnTo>
                  <a:lnTo>
                    <a:pt x="300738" y="52793"/>
                  </a:lnTo>
                  <a:lnTo>
                    <a:pt x="273322" y="52793"/>
                  </a:lnTo>
                  <a:lnTo>
                    <a:pt x="247379" y="54910"/>
                  </a:lnTo>
                  <a:lnTo>
                    <a:pt x="221826" y="59290"/>
                  </a:lnTo>
                  <a:lnTo>
                    <a:pt x="194594" y="66528"/>
                  </a:lnTo>
                  <a:lnTo>
                    <a:pt x="168732" y="77154"/>
                  </a:lnTo>
                  <a:lnTo>
                    <a:pt x="133977" y="98640"/>
                  </a:lnTo>
                  <a:lnTo>
                    <a:pt x="101454" y="125115"/>
                  </a:lnTo>
                  <a:lnTo>
                    <a:pt x="68799" y="155184"/>
                  </a:lnTo>
                  <a:lnTo>
                    <a:pt x="41131" y="189229"/>
                  </a:lnTo>
                  <a:lnTo>
                    <a:pt x="19969" y="222335"/>
                  </a:lnTo>
                  <a:lnTo>
                    <a:pt x="10423" y="244034"/>
                  </a:lnTo>
                  <a:lnTo>
                    <a:pt x="6181" y="269551"/>
                  </a:lnTo>
                  <a:lnTo>
                    <a:pt x="0" y="303107"/>
                  </a:lnTo>
                  <a:lnTo>
                    <a:pt x="726" y="336951"/>
                  </a:lnTo>
                  <a:lnTo>
                    <a:pt x="9761" y="368322"/>
                  </a:lnTo>
                  <a:lnTo>
                    <a:pt x="26285" y="393934"/>
                  </a:lnTo>
                  <a:lnTo>
                    <a:pt x="59698" y="423127"/>
                  </a:lnTo>
                  <a:lnTo>
                    <a:pt x="92234" y="439099"/>
                  </a:lnTo>
                  <a:lnTo>
                    <a:pt x="127009" y="448418"/>
                  </a:lnTo>
                  <a:lnTo>
                    <a:pt x="162448" y="450738"/>
                  </a:lnTo>
                  <a:lnTo>
                    <a:pt x="186196" y="448468"/>
                  </a:lnTo>
                  <a:lnTo>
                    <a:pt x="212096" y="444813"/>
                  </a:lnTo>
                  <a:lnTo>
                    <a:pt x="238688" y="440543"/>
                  </a:lnTo>
                  <a:lnTo>
                    <a:pt x="263736" y="435999"/>
                  </a:lnTo>
                  <a:lnTo>
                    <a:pt x="290214" y="427101"/>
                  </a:lnTo>
                  <a:lnTo>
                    <a:pt x="317064" y="415208"/>
                  </a:lnTo>
                  <a:lnTo>
                    <a:pt x="342226" y="401985"/>
                  </a:lnTo>
                  <a:lnTo>
                    <a:pt x="366638" y="388171"/>
                  </a:lnTo>
                  <a:lnTo>
                    <a:pt x="390717" y="373300"/>
                  </a:lnTo>
                  <a:lnTo>
                    <a:pt x="425793" y="346284"/>
                  </a:lnTo>
                  <a:lnTo>
                    <a:pt x="455853" y="314290"/>
                  </a:lnTo>
                  <a:lnTo>
                    <a:pt x="480193" y="283556"/>
                  </a:lnTo>
                  <a:lnTo>
                    <a:pt x="501693" y="249667"/>
                  </a:lnTo>
                  <a:lnTo>
                    <a:pt x="517676" y="214490"/>
                  </a:lnTo>
                  <a:lnTo>
                    <a:pt x="526998" y="179726"/>
                  </a:lnTo>
                  <a:lnTo>
                    <a:pt x="529319" y="148170"/>
                  </a:lnTo>
                  <a:lnTo>
                    <a:pt x="524539" y="114832"/>
                  </a:lnTo>
                  <a:lnTo>
                    <a:pt x="512627" y="84492"/>
                  </a:lnTo>
                  <a:lnTo>
                    <a:pt x="494369" y="56188"/>
                  </a:lnTo>
                  <a:lnTo>
                    <a:pt x="472291" y="33162"/>
                  </a:lnTo>
                  <a:lnTo>
                    <a:pt x="442113" y="16726"/>
                  </a:lnTo>
                  <a:lnTo>
                    <a:pt x="411917" y="6476"/>
                  </a:lnTo>
                  <a:lnTo>
                    <a:pt x="377393" y="0"/>
                  </a:lnTo>
                  <a:lnTo>
                    <a:pt x="351048" y="1019"/>
                  </a:lnTo>
                  <a:lnTo>
                    <a:pt x="325580" y="4118"/>
                  </a:lnTo>
                  <a:lnTo>
                    <a:pt x="301032" y="9728"/>
                  </a:lnTo>
                  <a:lnTo>
                    <a:pt x="265693" y="26275"/>
                  </a:lnTo>
                  <a:lnTo>
                    <a:pt x="236348" y="47053"/>
                  </a:lnTo>
                  <a:lnTo>
                    <a:pt x="216894" y="73758"/>
                  </a:lnTo>
                  <a:lnTo>
                    <a:pt x="206160" y="95184"/>
                  </a:lnTo>
                  <a:lnTo>
                    <a:pt x="202448" y="115819"/>
                  </a:lnTo>
                  <a:lnTo>
                    <a:pt x="204821" y="147403"/>
                  </a:lnTo>
                  <a:lnTo>
                    <a:pt x="210849" y="170248"/>
                  </a:lnTo>
                  <a:lnTo>
                    <a:pt x="232886" y="204629"/>
                  </a:lnTo>
                  <a:lnTo>
                    <a:pt x="264992" y="235277"/>
                  </a:lnTo>
                  <a:lnTo>
                    <a:pt x="290773" y="254812"/>
                  </a:lnTo>
                  <a:lnTo>
                    <a:pt x="318106" y="269844"/>
                  </a:lnTo>
                  <a:lnTo>
                    <a:pt x="344541" y="281816"/>
                  </a:lnTo>
                  <a:lnTo>
                    <a:pt x="388550" y="3028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3" name="SMARTInkShape-2039"/>
            <p:cNvSpPr/>
            <p:nvPr/>
          </p:nvSpPr>
          <p:spPr>
            <a:xfrm>
              <a:off x="2500313" y="4979195"/>
              <a:ext cx="142876" cy="42861"/>
            </a:xfrm>
            <a:custGeom>
              <a:avLst/>
              <a:gdLst/>
              <a:ahLst/>
              <a:cxnLst/>
              <a:rect l="0" t="0" r="0" b="0"/>
              <a:pathLst>
                <a:path w="142876" h="42861">
                  <a:moveTo>
                    <a:pt x="0" y="0"/>
                  </a:moveTo>
                  <a:lnTo>
                    <a:pt x="0" y="6150"/>
                  </a:lnTo>
                  <a:lnTo>
                    <a:pt x="3792" y="10641"/>
                  </a:lnTo>
                  <a:lnTo>
                    <a:pt x="9887" y="12666"/>
                  </a:lnTo>
                  <a:lnTo>
                    <a:pt x="22244" y="15923"/>
                  </a:lnTo>
                  <a:lnTo>
                    <a:pt x="57551" y="26408"/>
                  </a:lnTo>
                  <a:lnTo>
                    <a:pt x="88048" y="33400"/>
                  </a:lnTo>
                  <a:lnTo>
                    <a:pt x="142875" y="4286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4" name="SMARTInkShape-2040"/>
            <p:cNvSpPr/>
            <p:nvPr/>
          </p:nvSpPr>
          <p:spPr>
            <a:xfrm>
              <a:off x="2272168" y="4843463"/>
              <a:ext cx="342446" cy="278608"/>
            </a:xfrm>
            <a:custGeom>
              <a:avLst/>
              <a:gdLst/>
              <a:ahLst/>
              <a:cxnLst/>
              <a:rect l="0" t="0" r="0" b="0"/>
              <a:pathLst>
                <a:path w="342446" h="278608">
                  <a:moveTo>
                    <a:pt x="135276" y="0"/>
                  </a:moveTo>
                  <a:lnTo>
                    <a:pt x="131483" y="0"/>
                  </a:lnTo>
                  <a:lnTo>
                    <a:pt x="127505" y="2116"/>
                  </a:lnTo>
                  <a:lnTo>
                    <a:pt x="125333" y="3792"/>
                  </a:lnTo>
                  <a:lnTo>
                    <a:pt x="122919" y="9887"/>
                  </a:lnTo>
                  <a:lnTo>
                    <a:pt x="122276" y="13735"/>
                  </a:lnTo>
                  <a:lnTo>
                    <a:pt x="101215" y="44434"/>
                  </a:lnTo>
                  <a:lnTo>
                    <a:pt x="75914" y="78788"/>
                  </a:lnTo>
                  <a:lnTo>
                    <a:pt x="47819" y="114327"/>
                  </a:lnTo>
                  <a:lnTo>
                    <a:pt x="23442" y="146229"/>
                  </a:lnTo>
                  <a:lnTo>
                    <a:pt x="4733" y="176090"/>
                  </a:lnTo>
                  <a:lnTo>
                    <a:pt x="0" y="191041"/>
                  </a:lnTo>
                  <a:lnTo>
                    <a:pt x="1864" y="194180"/>
                  </a:lnTo>
                  <a:lnTo>
                    <a:pt x="6132" y="198221"/>
                  </a:lnTo>
                  <a:lnTo>
                    <a:pt x="13320" y="202662"/>
                  </a:lnTo>
                  <a:lnTo>
                    <a:pt x="43982" y="210565"/>
                  </a:lnTo>
                  <a:lnTo>
                    <a:pt x="78333" y="215935"/>
                  </a:lnTo>
                  <a:lnTo>
                    <a:pt x="113872" y="221522"/>
                  </a:lnTo>
                  <a:lnTo>
                    <a:pt x="149567" y="231303"/>
                  </a:lnTo>
                  <a:lnTo>
                    <a:pt x="182483" y="245297"/>
                  </a:lnTo>
                  <a:lnTo>
                    <a:pt x="201496" y="259558"/>
                  </a:lnTo>
                  <a:lnTo>
                    <a:pt x="217220" y="274835"/>
                  </a:lnTo>
                  <a:lnTo>
                    <a:pt x="218480" y="275299"/>
                  </a:lnTo>
                  <a:lnTo>
                    <a:pt x="219320" y="274814"/>
                  </a:lnTo>
                  <a:lnTo>
                    <a:pt x="220669" y="272124"/>
                  </a:lnTo>
                  <a:lnTo>
                    <a:pt x="221729" y="265096"/>
                  </a:lnTo>
                  <a:lnTo>
                    <a:pt x="225891" y="252819"/>
                  </a:lnTo>
                  <a:lnTo>
                    <a:pt x="231640" y="220882"/>
                  </a:lnTo>
                  <a:lnTo>
                    <a:pt x="248233" y="185661"/>
                  </a:lnTo>
                  <a:lnTo>
                    <a:pt x="258836" y="157147"/>
                  </a:lnTo>
                  <a:lnTo>
                    <a:pt x="279186" y="123675"/>
                  </a:lnTo>
                  <a:lnTo>
                    <a:pt x="300375" y="89811"/>
                  </a:lnTo>
                  <a:lnTo>
                    <a:pt x="330203" y="55231"/>
                  </a:lnTo>
                  <a:lnTo>
                    <a:pt x="335152" y="52328"/>
                  </a:lnTo>
                  <a:lnTo>
                    <a:pt x="341004" y="50465"/>
                  </a:lnTo>
                  <a:lnTo>
                    <a:pt x="341484" y="51105"/>
                  </a:lnTo>
                  <a:lnTo>
                    <a:pt x="342255" y="57837"/>
                  </a:lnTo>
                  <a:lnTo>
                    <a:pt x="342437" y="87633"/>
                  </a:lnTo>
                  <a:lnTo>
                    <a:pt x="342444" y="121694"/>
                  </a:lnTo>
                  <a:lnTo>
                    <a:pt x="342444" y="154977"/>
                  </a:lnTo>
                  <a:lnTo>
                    <a:pt x="342445" y="187422"/>
                  </a:lnTo>
                  <a:lnTo>
                    <a:pt x="342445" y="214811"/>
                  </a:lnTo>
                  <a:lnTo>
                    <a:pt x="342445" y="248718"/>
                  </a:lnTo>
                  <a:lnTo>
                    <a:pt x="335301" y="27860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5" name="SMARTInkShape-2041"/>
            <p:cNvSpPr/>
            <p:nvPr/>
          </p:nvSpPr>
          <p:spPr>
            <a:xfrm>
              <a:off x="2878931" y="4829175"/>
              <a:ext cx="328614" cy="350046"/>
            </a:xfrm>
            <a:custGeom>
              <a:avLst/>
              <a:gdLst/>
              <a:ahLst/>
              <a:cxnLst/>
              <a:rect l="0" t="0" r="0" b="0"/>
              <a:pathLst>
                <a:path w="328614" h="350046">
                  <a:moveTo>
                    <a:pt x="328613" y="0"/>
                  </a:moveTo>
                  <a:lnTo>
                    <a:pt x="322462" y="0"/>
                  </a:lnTo>
                  <a:lnTo>
                    <a:pt x="322131" y="794"/>
                  </a:lnTo>
                  <a:lnTo>
                    <a:pt x="321763" y="3792"/>
                  </a:lnTo>
                  <a:lnTo>
                    <a:pt x="319483" y="7771"/>
                  </a:lnTo>
                  <a:lnTo>
                    <a:pt x="295066" y="39197"/>
                  </a:lnTo>
                  <a:lnTo>
                    <a:pt x="273503" y="71896"/>
                  </a:lnTo>
                  <a:lnTo>
                    <a:pt x="242216" y="107217"/>
                  </a:lnTo>
                  <a:lnTo>
                    <a:pt x="214180" y="139536"/>
                  </a:lnTo>
                  <a:lnTo>
                    <a:pt x="180802" y="170790"/>
                  </a:lnTo>
                  <a:lnTo>
                    <a:pt x="148338" y="199896"/>
                  </a:lnTo>
                  <a:lnTo>
                    <a:pt x="120946" y="221417"/>
                  </a:lnTo>
                  <a:lnTo>
                    <a:pt x="87038" y="250023"/>
                  </a:lnTo>
                  <a:lnTo>
                    <a:pt x="58203" y="278605"/>
                  </a:lnTo>
                  <a:lnTo>
                    <a:pt x="34281" y="307180"/>
                  </a:lnTo>
                  <a:lnTo>
                    <a:pt x="8272" y="340156"/>
                  </a:lnTo>
                  <a:lnTo>
                    <a:pt x="0" y="35004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6" name="SMARTInkShape-2042"/>
            <p:cNvSpPr/>
            <p:nvPr/>
          </p:nvSpPr>
          <p:spPr>
            <a:xfrm>
              <a:off x="3429874" y="4480346"/>
              <a:ext cx="176690" cy="277393"/>
            </a:xfrm>
            <a:custGeom>
              <a:avLst/>
              <a:gdLst/>
              <a:ahLst/>
              <a:cxnLst/>
              <a:rect l="0" t="0" r="0" b="0"/>
              <a:pathLst>
                <a:path w="176690" h="277393">
                  <a:moveTo>
                    <a:pt x="34845" y="141660"/>
                  </a:moveTo>
                  <a:lnTo>
                    <a:pt x="38637" y="137868"/>
                  </a:lnTo>
                  <a:lnTo>
                    <a:pt x="44732" y="136006"/>
                  </a:lnTo>
                  <a:lnTo>
                    <a:pt x="79279" y="130811"/>
                  </a:lnTo>
                  <a:lnTo>
                    <a:pt x="113633" y="120055"/>
                  </a:lnTo>
                  <a:lnTo>
                    <a:pt x="138249" y="110670"/>
                  </a:lnTo>
                  <a:lnTo>
                    <a:pt x="164282" y="90263"/>
                  </a:lnTo>
                  <a:lnTo>
                    <a:pt x="172503" y="74838"/>
                  </a:lnTo>
                  <a:lnTo>
                    <a:pt x="176689" y="58905"/>
                  </a:lnTo>
                  <a:lnTo>
                    <a:pt x="176621" y="45879"/>
                  </a:lnTo>
                  <a:lnTo>
                    <a:pt x="173792" y="36649"/>
                  </a:lnTo>
                  <a:lnTo>
                    <a:pt x="167772" y="29372"/>
                  </a:lnTo>
                  <a:lnTo>
                    <a:pt x="145600" y="11603"/>
                  </a:lnTo>
                  <a:lnTo>
                    <a:pt x="117753" y="4933"/>
                  </a:lnTo>
                  <a:lnTo>
                    <a:pt x="85706" y="0"/>
                  </a:lnTo>
                  <a:lnTo>
                    <a:pt x="63673" y="2937"/>
                  </a:lnTo>
                  <a:lnTo>
                    <a:pt x="29851" y="18960"/>
                  </a:lnTo>
                  <a:lnTo>
                    <a:pt x="19131" y="26008"/>
                  </a:lnTo>
                  <a:lnTo>
                    <a:pt x="9076" y="37078"/>
                  </a:lnTo>
                  <a:lnTo>
                    <a:pt x="3548" y="49936"/>
                  </a:lnTo>
                  <a:lnTo>
                    <a:pt x="0" y="81385"/>
                  </a:lnTo>
                  <a:lnTo>
                    <a:pt x="3177" y="108808"/>
                  </a:lnTo>
                  <a:lnTo>
                    <a:pt x="16731" y="137041"/>
                  </a:lnTo>
                  <a:lnTo>
                    <a:pt x="35828" y="165515"/>
                  </a:lnTo>
                  <a:lnTo>
                    <a:pt x="56567" y="194061"/>
                  </a:lnTo>
                  <a:lnTo>
                    <a:pt x="85378" y="222627"/>
                  </a:lnTo>
                  <a:lnTo>
                    <a:pt x="115258" y="247407"/>
                  </a:lnTo>
                  <a:lnTo>
                    <a:pt x="149145" y="27739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7" name="SMARTInkShape-2043"/>
            <p:cNvSpPr/>
            <p:nvPr/>
          </p:nvSpPr>
          <p:spPr>
            <a:xfrm>
              <a:off x="3193256" y="4479589"/>
              <a:ext cx="235745" cy="221000"/>
            </a:xfrm>
            <a:custGeom>
              <a:avLst/>
              <a:gdLst/>
              <a:ahLst/>
              <a:cxnLst/>
              <a:rect l="0" t="0" r="0" b="0"/>
              <a:pathLst>
                <a:path w="235745" h="221000">
                  <a:moveTo>
                    <a:pt x="0" y="20974"/>
                  </a:moveTo>
                  <a:lnTo>
                    <a:pt x="794" y="38862"/>
                  </a:lnTo>
                  <a:lnTo>
                    <a:pt x="9943" y="69200"/>
                  </a:lnTo>
                  <a:lnTo>
                    <a:pt x="14223" y="99203"/>
                  </a:lnTo>
                  <a:lnTo>
                    <a:pt x="24118" y="131435"/>
                  </a:lnTo>
                  <a:lnTo>
                    <a:pt x="33224" y="165351"/>
                  </a:lnTo>
                  <a:lnTo>
                    <a:pt x="34610" y="171924"/>
                  </a:lnTo>
                  <a:lnTo>
                    <a:pt x="35773" y="173995"/>
                  </a:lnTo>
                  <a:lnTo>
                    <a:pt x="37343" y="175375"/>
                  </a:lnTo>
                  <a:lnTo>
                    <a:pt x="42540" y="177974"/>
                  </a:lnTo>
                  <a:lnTo>
                    <a:pt x="43651" y="146350"/>
                  </a:lnTo>
                  <a:lnTo>
                    <a:pt x="55047" y="112829"/>
                  </a:lnTo>
                  <a:lnTo>
                    <a:pt x="66712" y="77990"/>
                  </a:lnTo>
                  <a:lnTo>
                    <a:pt x="81911" y="50316"/>
                  </a:lnTo>
                  <a:lnTo>
                    <a:pt x="109621" y="19663"/>
                  </a:lnTo>
                  <a:lnTo>
                    <a:pt x="133361" y="4759"/>
                  </a:lnTo>
                  <a:lnTo>
                    <a:pt x="151608" y="573"/>
                  </a:lnTo>
                  <a:lnTo>
                    <a:pt x="158134" y="0"/>
                  </a:lnTo>
                  <a:lnTo>
                    <a:pt x="163680" y="1863"/>
                  </a:lnTo>
                  <a:lnTo>
                    <a:pt x="169915" y="5733"/>
                  </a:lnTo>
                  <a:lnTo>
                    <a:pt x="176057" y="17111"/>
                  </a:lnTo>
                  <a:lnTo>
                    <a:pt x="178093" y="29941"/>
                  </a:lnTo>
                  <a:lnTo>
                    <a:pt x="180562" y="45062"/>
                  </a:lnTo>
                  <a:lnTo>
                    <a:pt x="187400" y="79846"/>
                  </a:lnTo>
                  <a:lnTo>
                    <a:pt x="192953" y="114069"/>
                  </a:lnTo>
                  <a:lnTo>
                    <a:pt x="198937" y="149591"/>
                  </a:lnTo>
                  <a:lnTo>
                    <a:pt x="207653" y="177513"/>
                  </a:lnTo>
                  <a:lnTo>
                    <a:pt x="221499" y="204540"/>
                  </a:lnTo>
                  <a:lnTo>
                    <a:pt x="235744" y="22099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8" name="SMARTInkShape-2044"/>
            <p:cNvSpPr/>
            <p:nvPr/>
          </p:nvSpPr>
          <p:spPr>
            <a:xfrm>
              <a:off x="2521744" y="4372332"/>
              <a:ext cx="728000" cy="376438"/>
            </a:xfrm>
            <a:custGeom>
              <a:avLst/>
              <a:gdLst/>
              <a:ahLst/>
              <a:cxnLst/>
              <a:rect l="0" t="0" r="0" b="0"/>
              <a:pathLst>
                <a:path w="728000" h="376438">
                  <a:moveTo>
                    <a:pt x="0" y="71081"/>
                  </a:moveTo>
                  <a:lnTo>
                    <a:pt x="0" y="61138"/>
                  </a:lnTo>
                  <a:lnTo>
                    <a:pt x="2116" y="56607"/>
                  </a:lnTo>
                  <a:lnTo>
                    <a:pt x="9943" y="43439"/>
                  </a:lnTo>
                  <a:lnTo>
                    <a:pt x="20823" y="36835"/>
                  </a:lnTo>
                  <a:lnTo>
                    <a:pt x="49886" y="26128"/>
                  </a:lnTo>
                  <a:lnTo>
                    <a:pt x="82779" y="14987"/>
                  </a:lnTo>
                  <a:lnTo>
                    <a:pt x="109022" y="10431"/>
                  </a:lnTo>
                  <a:lnTo>
                    <a:pt x="136560" y="7613"/>
                  </a:lnTo>
                  <a:lnTo>
                    <a:pt x="164675" y="3714"/>
                  </a:lnTo>
                  <a:lnTo>
                    <a:pt x="195161" y="1453"/>
                  </a:lnTo>
                  <a:lnTo>
                    <a:pt x="228026" y="447"/>
                  </a:lnTo>
                  <a:lnTo>
                    <a:pt x="245680" y="179"/>
                  </a:lnTo>
                  <a:lnTo>
                    <a:pt x="263799" y="0"/>
                  </a:lnTo>
                  <a:lnTo>
                    <a:pt x="282228" y="675"/>
                  </a:lnTo>
                  <a:lnTo>
                    <a:pt x="300865" y="1918"/>
                  </a:lnTo>
                  <a:lnTo>
                    <a:pt x="319639" y="3541"/>
                  </a:lnTo>
                  <a:lnTo>
                    <a:pt x="338505" y="5417"/>
                  </a:lnTo>
                  <a:lnTo>
                    <a:pt x="357432" y="7461"/>
                  </a:lnTo>
                  <a:lnTo>
                    <a:pt x="376401" y="9618"/>
                  </a:lnTo>
                  <a:lnTo>
                    <a:pt x="395396" y="11849"/>
                  </a:lnTo>
                  <a:lnTo>
                    <a:pt x="414410" y="14130"/>
                  </a:lnTo>
                  <a:lnTo>
                    <a:pt x="433436" y="16445"/>
                  </a:lnTo>
                  <a:lnTo>
                    <a:pt x="451676" y="19576"/>
                  </a:lnTo>
                  <a:lnTo>
                    <a:pt x="486759" y="27287"/>
                  </a:lnTo>
                  <a:lnTo>
                    <a:pt x="520873" y="33890"/>
                  </a:lnTo>
                  <a:lnTo>
                    <a:pt x="553761" y="39470"/>
                  </a:lnTo>
                  <a:lnTo>
                    <a:pt x="584254" y="44596"/>
                  </a:lnTo>
                  <a:lnTo>
                    <a:pt x="611564" y="51637"/>
                  </a:lnTo>
                  <a:lnTo>
                    <a:pt x="636931" y="59264"/>
                  </a:lnTo>
                  <a:lnTo>
                    <a:pt x="671144" y="67226"/>
                  </a:lnTo>
                  <a:lnTo>
                    <a:pt x="700250" y="72436"/>
                  </a:lnTo>
                  <a:lnTo>
                    <a:pt x="717333" y="78626"/>
                  </a:lnTo>
                  <a:lnTo>
                    <a:pt x="726424" y="84036"/>
                  </a:lnTo>
                  <a:lnTo>
                    <a:pt x="727170" y="85274"/>
                  </a:lnTo>
                  <a:lnTo>
                    <a:pt x="727999" y="88766"/>
                  </a:lnTo>
                  <a:lnTo>
                    <a:pt x="727427" y="90015"/>
                  </a:lnTo>
                  <a:lnTo>
                    <a:pt x="726251" y="90847"/>
                  </a:lnTo>
                  <a:lnTo>
                    <a:pt x="724674" y="91402"/>
                  </a:lnTo>
                  <a:lnTo>
                    <a:pt x="691072" y="109275"/>
                  </a:lnTo>
                  <a:lnTo>
                    <a:pt x="656979" y="128870"/>
                  </a:lnTo>
                  <a:lnTo>
                    <a:pt x="624809" y="147407"/>
                  </a:lnTo>
                  <a:lnTo>
                    <a:pt x="597261" y="161606"/>
                  </a:lnTo>
                  <a:lnTo>
                    <a:pt x="568990" y="179659"/>
                  </a:lnTo>
                  <a:lnTo>
                    <a:pt x="540506" y="200090"/>
                  </a:lnTo>
                  <a:lnTo>
                    <a:pt x="508933" y="233236"/>
                  </a:lnTo>
                  <a:lnTo>
                    <a:pt x="486586" y="265654"/>
                  </a:lnTo>
                  <a:lnTo>
                    <a:pt x="478198" y="282970"/>
                  </a:lnTo>
                  <a:lnTo>
                    <a:pt x="472813" y="313489"/>
                  </a:lnTo>
                  <a:lnTo>
                    <a:pt x="472870" y="327249"/>
                  </a:lnTo>
                  <a:lnTo>
                    <a:pt x="475541" y="338656"/>
                  </a:lnTo>
                  <a:lnTo>
                    <a:pt x="485300" y="354003"/>
                  </a:lnTo>
                  <a:lnTo>
                    <a:pt x="502038" y="364812"/>
                  </a:lnTo>
                  <a:lnTo>
                    <a:pt x="534731" y="374782"/>
                  </a:lnTo>
                  <a:lnTo>
                    <a:pt x="562369" y="376437"/>
                  </a:lnTo>
                  <a:lnTo>
                    <a:pt x="590667" y="371459"/>
                  </a:lnTo>
                  <a:lnTo>
                    <a:pt x="619159" y="360283"/>
                  </a:lnTo>
                  <a:lnTo>
                    <a:pt x="646123" y="346123"/>
                  </a:lnTo>
                  <a:lnTo>
                    <a:pt x="675440" y="313499"/>
                  </a:lnTo>
                  <a:lnTo>
                    <a:pt x="689457" y="279597"/>
                  </a:lnTo>
                  <a:lnTo>
                    <a:pt x="696585" y="251749"/>
                  </a:lnTo>
                  <a:lnTo>
                    <a:pt x="699050" y="222596"/>
                  </a:lnTo>
                  <a:lnTo>
                    <a:pt x="698986" y="189969"/>
                  </a:lnTo>
                  <a:lnTo>
                    <a:pt x="694293" y="160635"/>
                  </a:lnTo>
                  <a:lnTo>
                    <a:pt x="683479" y="128987"/>
                  </a:lnTo>
                  <a:lnTo>
                    <a:pt x="662475" y="93405"/>
                  </a:lnTo>
                  <a:lnTo>
                    <a:pt x="643105" y="64756"/>
                  </a:lnTo>
                  <a:lnTo>
                    <a:pt x="635794" y="5679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9" name="SMARTInkShape-2045"/>
            <p:cNvSpPr/>
            <p:nvPr/>
          </p:nvSpPr>
          <p:spPr>
            <a:xfrm>
              <a:off x="2901042" y="4471988"/>
              <a:ext cx="20753" cy="407193"/>
            </a:xfrm>
            <a:custGeom>
              <a:avLst/>
              <a:gdLst/>
              <a:ahLst/>
              <a:cxnLst/>
              <a:rect l="0" t="0" r="0" b="0"/>
              <a:pathLst>
                <a:path w="20753" h="407193">
                  <a:moveTo>
                    <a:pt x="20752" y="0"/>
                  </a:moveTo>
                  <a:lnTo>
                    <a:pt x="20752" y="6150"/>
                  </a:lnTo>
                  <a:lnTo>
                    <a:pt x="16959" y="10641"/>
                  </a:lnTo>
                  <a:lnTo>
                    <a:pt x="14601" y="24584"/>
                  </a:lnTo>
                  <a:lnTo>
                    <a:pt x="11622" y="54027"/>
                  </a:lnTo>
                  <a:lnTo>
                    <a:pt x="7483" y="88900"/>
                  </a:lnTo>
                  <a:lnTo>
                    <a:pt x="5872" y="122247"/>
                  </a:lnTo>
                  <a:lnTo>
                    <a:pt x="1615" y="153255"/>
                  </a:lnTo>
                  <a:lnTo>
                    <a:pt x="0" y="182903"/>
                  </a:lnTo>
                  <a:lnTo>
                    <a:pt x="315" y="212590"/>
                  </a:lnTo>
                  <a:lnTo>
                    <a:pt x="4290" y="245376"/>
                  </a:lnTo>
                  <a:lnTo>
                    <a:pt x="5820" y="276345"/>
                  </a:lnTo>
                  <a:lnTo>
                    <a:pt x="7067" y="309509"/>
                  </a:lnTo>
                  <a:lnTo>
                    <a:pt x="11317" y="339004"/>
                  </a:lnTo>
                  <a:lnTo>
                    <a:pt x="15272" y="370705"/>
                  </a:lnTo>
                  <a:lnTo>
                    <a:pt x="20752" y="40719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494" name="SMARTInkShape-Group257"/>
          <p:cNvGrpSpPr/>
          <p:nvPr/>
        </p:nvGrpSpPr>
        <p:grpSpPr>
          <a:xfrm>
            <a:off x="2250281" y="5286409"/>
            <a:ext cx="321470" cy="207004"/>
            <a:chOff x="2250281" y="5286409"/>
            <a:chExt cx="321470" cy="207004"/>
          </a:xfrm>
        </p:grpSpPr>
        <p:sp>
          <p:nvSpPr>
            <p:cNvPr id="491" name="SMARTInkShape-2046"/>
            <p:cNvSpPr/>
            <p:nvPr/>
          </p:nvSpPr>
          <p:spPr>
            <a:xfrm>
              <a:off x="2465736" y="5329238"/>
              <a:ext cx="106015" cy="164175"/>
            </a:xfrm>
            <a:custGeom>
              <a:avLst/>
              <a:gdLst/>
              <a:ahLst/>
              <a:cxnLst/>
              <a:rect l="0" t="0" r="0" b="0"/>
              <a:pathLst>
                <a:path w="106015" h="164175">
                  <a:moveTo>
                    <a:pt x="63152" y="107157"/>
                  </a:moveTo>
                  <a:lnTo>
                    <a:pt x="63152" y="103364"/>
                  </a:lnTo>
                  <a:lnTo>
                    <a:pt x="62358" y="102246"/>
                  </a:lnTo>
                  <a:lnTo>
                    <a:pt x="61035" y="101501"/>
                  </a:lnTo>
                  <a:lnTo>
                    <a:pt x="53209" y="100306"/>
                  </a:lnTo>
                  <a:lnTo>
                    <a:pt x="48678" y="102260"/>
                  </a:lnTo>
                  <a:lnTo>
                    <a:pt x="44019" y="104980"/>
                  </a:lnTo>
                  <a:lnTo>
                    <a:pt x="39302" y="106188"/>
                  </a:lnTo>
                  <a:lnTo>
                    <a:pt x="34560" y="110959"/>
                  </a:lnTo>
                  <a:lnTo>
                    <a:pt x="29013" y="117578"/>
                  </a:lnTo>
                  <a:lnTo>
                    <a:pt x="11756" y="130773"/>
                  </a:lnTo>
                  <a:lnTo>
                    <a:pt x="8559" y="137760"/>
                  </a:lnTo>
                  <a:lnTo>
                    <a:pt x="6345" y="145364"/>
                  </a:lnTo>
                  <a:lnTo>
                    <a:pt x="572" y="156712"/>
                  </a:lnTo>
                  <a:lnTo>
                    <a:pt x="0" y="159244"/>
                  </a:lnTo>
                  <a:lnTo>
                    <a:pt x="413" y="160931"/>
                  </a:lnTo>
                  <a:lnTo>
                    <a:pt x="1482" y="162056"/>
                  </a:lnTo>
                  <a:lnTo>
                    <a:pt x="5109" y="163862"/>
                  </a:lnTo>
                  <a:lnTo>
                    <a:pt x="9529" y="164174"/>
                  </a:lnTo>
                  <a:lnTo>
                    <a:pt x="19658" y="160475"/>
                  </a:lnTo>
                  <a:lnTo>
                    <a:pt x="53966" y="136662"/>
                  </a:lnTo>
                  <a:lnTo>
                    <a:pt x="72288" y="103259"/>
                  </a:lnTo>
                  <a:lnTo>
                    <a:pt x="88529" y="68313"/>
                  </a:lnTo>
                  <a:lnTo>
                    <a:pt x="96355" y="34797"/>
                  </a:lnTo>
                  <a:lnTo>
                    <a:pt x="106014"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2" name="SMARTInkShape-2047"/>
            <p:cNvSpPr/>
            <p:nvPr/>
          </p:nvSpPr>
          <p:spPr>
            <a:xfrm>
              <a:off x="2357570" y="5364955"/>
              <a:ext cx="71306" cy="107159"/>
            </a:xfrm>
            <a:custGeom>
              <a:avLst/>
              <a:gdLst/>
              <a:ahLst/>
              <a:cxnLst/>
              <a:rect l="0" t="0" r="0" b="0"/>
              <a:pathLst>
                <a:path w="71306" h="107159">
                  <a:moveTo>
                    <a:pt x="71305" y="0"/>
                  </a:moveTo>
                  <a:lnTo>
                    <a:pt x="54305" y="0"/>
                  </a:lnTo>
                  <a:lnTo>
                    <a:pt x="43602" y="3793"/>
                  </a:lnTo>
                  <a:lnTo>
                    <a:pt x="18961" y="19927"/>
                  </a:lnTo>
                  <a:lnTo>
                    <a:pt x="3255" y="39828"/>
                  </a:lnTo>
                  <a:lnTo>
                    <a:pt x="871" y="47432"/>
                  </a:lnTo>
                  <a:lnTo>
                    <a:pt x="0" y="59507"/>
                  </a:lnTo>
                  <a:lnTo>
                    <a:pt x="1543" y="61103"/>
                  </a:lnTo>
                  <a:lnTo>
                    <a:pt x="7491" y="62876"/>
                  </a:lnTo>
                  <a:lnTo>
                    <a:pt x="15973" y="63875"/>
                  </a:lnTo>
                  <a:lnTo>
                    <a:pt x="27306" y="60378"/>
                  </a:lnTo>
                  <a:lnTo>
                    <a:pt x="36925" y="54315"/>
                  </a:lnTo>
                  <a:lnTo>
                    <a:pt x="40150" y="49805"/>
                  </a:lnTo>
                  <a:lnTo>
                    <a:pt x="42377" y="45155"/>
                  </a:lnTo>
                  <a:lnTo>
                    <a:pt x="47300" y="38075"/>
                  </a:lnTo>
                  <a:lnTo>
                    <a:pt x="49111" y="30949"/>
                  </a:lnTo>
                  <a:lnTo>
                    <a:pt x="49844" y="21850"/>
                  </a:lnTo>
                  <a:lnTo>
                    <a:pt x="49871" y="31412"/>
                  </a:lnTo>
                  <a:lnTo>
                    <a:pt x="47756" y="35922"/>
                  </a:lnTo>
                  <a:lnTo>
                    <a:pt x="46081" y="38236"/>
                  </a:lnTo>
                  <a:lnTo>
                    <a:pt x="45757" y="41366"/>
                  </a:lnTo>
                  <a:lnTo>
                    <a:pt x="50529" y="74567"/>
                  </a:lnTo>
                  <a:lnTo>
                    <a:pt x="57137" y="96757"/>
                  </a:lnTo>
                  <a:lnTo>
                    <a:pt x="64161" y="10715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3" name="SMARTInkShape-2048"/>
            <p:cNvSpPr/>
            <p:nvPr/>
          </p:nvSpPr>
          <p:spPr>
            <a:xfrm>
              <a:off x="2250281" y="5286409"/>
              <a:ext cx="142876" cy="128541"/>
            </a:xfrm>
            <a:custGeom>
              <a:avLst/>
              <a:gdLst/>
              <a:ahLst/>
              <a:cxnLst/>
              <a:rect l="0" t="0" r="0" b="0"/>
              <a:pathLst>
                <a:path w="142876" h="128541">
                  <a:moveTo>
                    <a:pt x="142875" y="21396"/>
                  </a:moveTo>
                  <a:lnTo>
                    <a:pt x="136724" y="21396"/>
                  </a:lnTo>
                  <a:lnTo>
                    <a:pt x="130224" y="16487"/>
                  </a:lnTo>
                  <a:lnTo>
                    <a:pt x="123605" y="14122"/>
                  </a:lnTo>
                  <a:lnTo>
                    <a:pt x="108725" y="2920"/>
                  </a:lnTo>
                  <a:lnTo>
                    <a:pt x="87686" y="355"/>
                  </a:lnTo>
                  <a:lnTo>
                    <a:pt x="69438" y="0"/>
                  </a:lnTo>
                  <a:lnTo>
                    <a:pt x="64463" y="2098"/>
                  </a:lnTo>
                  <a:lnTo>
                    <a:pt x="62026" y="3768"/>
                  </a:lnTo>
                  <a:lnTo>
                    <a:pt x="59317" y="7741"/>
                  </a:lnTo>
                  <a:lnTo>
                    <a:pt x="58113" y="12947"/>
                  </a:lnTo>
                  <a:lnTo>
                    <a:pt x="57277" y="33759"/>
                  </a:lnTo>
                  <a:lnTo>
                    <a:pt x="62879" y="52443"/>
                  </a:lnTo>
                  <a:lnTo>
                    <a:pt x="70136" y="66668"/>
                  </a:lnTo>
                  <a:lnTo>
                    <a:pt x="92444" y="99980"/>
                  </a:lnTo>
                  <a:lnTo>
                    <a:pt x="97770" y="112150"/>
                  </a:lnTo>
                  <a:lnTo>
                    <a:pt x="99882" y="124660"/>
                  </a:lnTo>
                  <a:lnTo>
                    <a:pt x="99132" y="125958"/>
                  </a:lnTo>
                  <a:lnTo>
                    <a:pt x="97838" y="126823"/>
                  </a:lnTo>
                  <a:lnTo>
                    <a:pt x="92224" y="128041"/>
                  </a:lnTo>
                  <a:lnTo>
                    <a:pt x="56948" y="128540"/>
                  </a:lnTo>
                  <a:lnTo>
                    <a:pt x="47535" y="127754"/>
                  </a:lnTo>
                  <a:lnTo>
                    <a:pt x="16399" y="121851"/>
                  </a:lnTo>
                  <a:lnTo>
                    <a:pt x="13314" y="121704"/>
                  </a:lnTo>
                  <a:lnTo>
                    <a:pt x="7770" y="119424"/>
                  </a:lnTo>
                  <a:lnTo>
                    <a:pt x="0" y="11426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504" name="SMARTInkShape-Group258"/>
          <p:cNvGrpSpPr/>
          <p:nvPr/>
        </p:nvGrpSpPr>
        <p:grpSpPr>
          <a:xfrm>
            <a:off x="3672014" y="5393534"/>
            <a:ext cx="685656" cy="257172"/>
            <a:chOff x="3672014" y="5393534"/>
            <a:chExt cx="685656" cy="257172"/>
          </a:xfrm>
        </p:grpSpPr>
        <p:sp>
          <p:nvSpPr>
            <p:cNvPr id="495" name="SMARTInkShape-2049"/>
            <p:cNvSpPr/>
            <p:nvPr/>
          </p:nvSpPr>
          <p:spPr>
            <a:xfrm>
              <a:off x="4129088" y="5600700"/>
              <a:ext cx="35719" cy="35721"/>
            </a:xfrm>
            <a:custGeom>
              <a:avLst/>
              <a:gdLst/>
              <a:ahLst/>
              <a:cxnLst/>
              <a:rect l="0" t="0" r="0" b="0"/>
              <a:pathLst>
                <a:path w="35719" h="35721">
                  <a:moveTo>
                    <a:pt x="35718" y="0"/>
                  </a:moveTo>
                  <a:lnTo>
                    <a:pt x="31926" y="0"/>
                  </a:lnTo>
                  <a:lnTo>
                    <a:pt x="30809" y="794"/>
                  </a:lnTo>
                  <a:lnTo>
                    <a:pt x="30064" y="2117"/>
                  </a:lnTo>
                  <a:lnTo>
                    <a:pt x="29567" y="3792"/>
                  </a:lnTo>
                  <a:lnTo>
                    <a:pt x="28443" y="4910"/>
                  </a:lnTo>
                  <a:lnTo>
                    <a:pt x="20934" y="8819"/>
                  </a:lnTo>
                  <a:lnTo>
                    <a:pt x="11807" y="17000"/>
                  </a:lnTo>
                  <a:lnTo>
                    <a:pt x="9216" y="21579"/>
                  </a:lnTo>
                  <a:lnTo>
                    <a:pt x="8525" y="23911"/>
                  </a:lnTo>
                  <a:lnTo>
                    <a:pt x="7271" y="25465"/>
                  </a:lnTo>
                  <a:lnTo>
                    <a:pt x="2507" y="28447"/>
                  </a:lnTo>
                  <a:lnTo>
                    <a:pt x="0" y="3572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6" name="SMARTInkShape-2050"/>
            <p:cNvSpPr/>
            <p:nvPr/>
          </p:nvSpPr>
          <p:spPr>
            <a:xfrm>
              <a:off x="4200525" y="5529263"/>
              <a:ext cx="14289" cy="14288"/>
            </a:xfrm>
            <a:custGeom>
              <a:avLst/>
              <a:gdLst/>
              <a:ahLst/>
              <a:cxnLst/>
              <a:rect l="0" t="0" r="0" b="0"/>
              <a:pathLst>
                <a:path w="14289" h="14288">
                  <a:moveTo>
                    <a:pt x="0" y="14287"/>
                  </a:moveTo>
                  <a:lnTo>
                    <a:pt x="3792" y="10495"/>
                  </a:lnTo>
                  <a:lnTo>
                    <a:pt x="5654" y="6516"/>
                  </a:lnTo>
                  <a:lnTo>
                    <a:pt x="6850" y="1287"/>
                  </a:lnTo>
                  <a:lnTo>
                    <a:pt x="7741" y="858"/>
                  </a:lnTo>
                  <a:lnTo>
                    <a:pt x="14288"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7" name="SMARTInkShape-2051"/>
            <p:cNvSpPr/>
            <p:nvPr/>
          </p:nvSpPr>
          <p:spPr>
            <a:xfrm>
              <a:off x="4207695" y="5565018"/>
              <a:ext cx="149975" cy="85688"/>
            </a:xfrm>
            <a:custGeom>
              <a:avLst/>
              <a:gdLst/>
              <a:ahLst/>
              <a:cxnLst/>
              <a:rect l="0" t="0" r="0" b="0"/>
              <a:pathLst>
                <a:path w="149975" h="85688">
                  <a:moveTo>
                    <a:pt x="7118" y="14252"/>
                  </a:moveTo>
                  <a:lnTo>
                    <a:pt x="7118" y="18043"/>
                  </a:lnTo>
                  <a:lnTo>
                    <a:pt x="5001" y="22022"/>
                  </a:lnTo>
                  <a:lnTo>
                    <a:pt x="2208" y="26435"/>
                  </a:lnTo>
                  <a:lnTo>
                    <a:pt x="415" y="35737"/>
                  </a:lnTo>
                  <a:lnTo>
                    <a:pt x="0" y="52354"/>
                  </a:lnTo>
                  <a:lnTo>
                    <a:pt x="785" y="53940"/>
                  </a:lnTo>
                  <a:lnTo>
                    <a:pt x="2102" y="54998"/>
                  </a:lnTo>
                  <a:lnTo>
                    <a:pt x="6127" y="56695"/>
                  </a:lnTo>
                  <a:lnTo>
                    <a:pt x="20766" y="57077"/>
                  </a:lnTo>
                  <a:lnTo>
                    <a:pt x="27207" y="54980"/>
                  </a:lnTo>
                  <a:lnTo>
                    <a:pt x="42718" y="44755"/>
                  </a:lnTo>
                  <a:lnTo>
                    <a:pt x="47546" y="42890"/>
                  </a:lnTo>
                  <a:lnTo>
                    <a:pt x="64264" y="30519"/>
                  </a:lnTo>
                  <a:lnTo>
                    <a:pt x="77144" y="28655"/>
                  </a:lnTo>
                  <a:lnTo>
                    <a:pt x="86140" y="34208"/>
                  </a:lnTo>
                  <a:lnTo>
                    <a:pt x="105679" y="37669"/>
                  </a:lnTo>
                  <a:lnTo>
                    <a:pt x="111248" y="40534"/>
                  </a:lnTo>
                  <a:lnTo>
                    <a:pt x="116368" y="41806"/>
                  </a:lnTo>
                  <a:lnTo>
                    <a:pt x="118845" y="41353"/>
                  </a:lnTo>
                  <a:lnTo>
                    <a:pt x="128524" y="37037"/>
                  </a:lnTo>
                  <a:lnTo>
                    <a:pt x="137811" y="33967"/>
                  </a:lnTo>
                  <a:lnTo>
                    <a:pt x="144578" y="30158"/>
                  </a:lnTo>
                  <a:lnTo>
                    <a:pt x="147586" y="25818"/>
                  </a:lnTo>
                  <a:lnTo>
                    <a:pt x="149280" y="18912"/>
                  </a:lnTo>
                  <a:lnTo>
                    <a:pt x="149974" y="1372"/>
                  </a:lnTo>
                  <a:lnTo>
                    <a:pt x="149186" y="902"/>
                  </a:lnTo>
                  <a:lnTo>
                    <a:pt x="135519" y="18"/>
                  </a:lnTo>
                  <a:lnTo>
                    <a:pt x="133199" y="0"/>
                  </a:lnTo>
                  <a:lnTo>
                    <a:pt x="128506" y="2096"/>
                  </a:lnTo>
                  <a:lnTo>
                    <a:pt x="119025" y="9910"/>
                  </a:lnTo>
                  <a:lnTo>
                    <a:pt x="116386" y="14438"/>
                  </a:lnTo>
                  <a:lnTo>
                    <a:pt x="114900" y="23566"/>
                  </a:lnTo>
                  <a:lnTo>
                    <a:pt x="115346" y="32679"/>
                  </a:lnTo>
                  <a:lnTo>
                    <a:pt x="125689" y="66061"/>
                  </a:lnTo>
                  <a:lnTo>
                    <a:pt x="128561" y="8568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8" name="SMARTInkShape-2052"/>
            <p:cNvSpPr/>
            <p:nvPr/>
          </p:nvSpPr>
          <p:spPr>
            <a:xfrm>
              <a:off x="3700463" y="5393534"/>
              <a:ext cx="71109" cy="149981"/>
            </a:xfrm>
            <a:custGeom>
              <a:avLst/>
              <a:gdLst/>
              <a:ahLst/>
              <a:cxnLst/>
              <a:rect l="0" t="0" r="0" b="0"/>
              <a:pathLst>
                <a:path w="71109" h="149981">
                  <a:moveTo>
                    <a:pt x="50006" y="7141"/>
                  </a:moveTo>
                  <a:lnTo>
                    <a:pt x="53798" y="7141"/>
                  </a:lnTo>
                  <a:lnTo>
                    <a:pt x="54915" y="6347"/>
                  </a:lnTo>
                  <a:lnTo>
                    <a:pt x="55660" y="5024"/>
                  </a:lnTo>
                  <a:lnTo>
                    <a:pt x="57124" y="84"/>
                  </a:lnTo>
                  <a:lnTo>
                    <a:pt x="46507" y="0"/>
                  </a:lnTo>
                  <a:lnTo>
                    <a:pt x="42366" y="2115"/>
                  </a:lnTo>
                  <a:lnTo>
                    <a:pt x="29957" y="12998"/>
                  </a:lnTo>
                  <a:lnTo>
                    <a:pt x="29189" y="15830"/>
                  </a:lnTo>
                  <a:lnTo>
                    <a:pt x="28611" y="33402"/>
                  </a:lnTo>
                  <a:lnTo>
                    <a:pt x="30707" y="36804"/>
                  </a:lnTo>
                  <a:lnTo>
                    <a:pt x="35079" y="40962"/>
                  </a:lnTo>
                  <a:lnTo>
                    <a:pt x="47726" y="48656"/>
                  </a:lnTo>
                  <a:lnTo>
                    <a:pt x="55259" y="50531"/>
                  </a:lnTo>
                  <a:lnTo>
                    <a:pt x="62947" y="56119"/>
                  </a:lnTo>
                  <a:lnTo>
                    <a:pt x="67687" y="56843"/>
                  </a:lnTo>
                  <a:lnTo>
                    <a:pt x="68937" y="57738"/>
                  </a:lnTo>
                  <a:lnTo>
                    <a:pt x="69770" y="59129"/>
                  </a:lnTo>
                  <a:lnTo>
                    <a:pt x="71108" y="63271"/>
                  </a:lnTo>
                  <a:lnTo>
                    <a:pt x="65739" y="71929"/>
                  </a:lnTo>
                  <a:lnTo>
                    <a:pt x="62303" y="91420"/>
                  </a:lnTo>
                  <a:lnTo>
                    <a:pt x="59440" y="97780"/>
                  </a:lnTo>
                  <a:lnTo>
                    <a:pt x="57034" y="109491"/>
                  </a:lnTo>
                  <a:lnTo>
                    <a:pt x="51629" y="120962"/>
                  </a:lnTo>
                  <a:lnTo>
                    <a:pt x="51088" y="123503"/>
                  </a:lnTo>
                  <a:lnTo>
                    <a:pt x="39392" y="145245"/>
                  </a:lnTo>
                  <a:lnTo>
                    <a:pt x="35234" y="147896"/>
                  </a:lnTo>
                  <a:lnTo>
                    <a:pt x="22814" y="149892"/>
                  </a:lnTo>
                  <a:lnTo>
                    <a:pt x="18048" y="149980"/>
                  </a:lnTo>
                  <a:lnTo>
                    <a:pt x="0" y="14287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9" name="SMARTInkShape-2053"/>
            <p:cNvSpPr/>
            <p:nvPr/>
          </p:nvSpPr>
          <p:spPr>
            <a:xfrm>
              <a:off x="4064794" y="5553935"/>
              <a:ext cx="71438" cy="52474"/>
            </a:xfrm>
            <a:custGeom>
              <a:avLst/>
              <a:gdLst/>
              <a:ahLst/>
              <a:cxnLst/>
              <a:rect l="0" t="0" r="0" b="0"/>
              <a:pathLst>
                <a:path w="71438" h="52474">
                  <a:moveTo>
                    <a:pt x="71437" y="18190"/>
                  </a:moveTo>
                  <a:lnTo>
                    <a:pt x="71437" y="12038"/>
                  </a:lnTo>
                  <a:lnTo>
                    <a:pt x="60795" y="430"/>
                  </a:lnTo>
                  <a:lnTo>
                    <a:pt x="58786" y="0"/>
                  </a:lnTo>
                  <a:lnTo>
                    <a:pt x="56653" y="507"/>
                  </a:lnTo>
                  <a:lnTo>
                    <a:pt x="52167" y="2393"/>
                  </a:lnTo>
                  <a:lnTo>
                    <a:pt x="47526" y="3232"/>
                  </a:lnTo>
                  <a:lnTo>
                    <a:pt x="45972" y="4249"/>
                  </a:lnTo>
                  <a:lnTo>
                    <a:pt x="44935" y="5721"/>
                  </a:lnTo>
                  <a:lnTo>
                    <a:pt x="42990" y="9473"/>
                  </a:lnTo>
                  <a:lnTo>
                    <a:pt x="39480" y="13787"/>
                  </a:lnTo>
                  <a:lnTo>
                    <a:pt x="37390" y="20466"/>
                  </a:lnTo>
                  <a:lnTo>
                    <a:pt x="35668" y="27933"/>
                  </a:lnTo>
                  <a:lnTo>
                    <a:pt x="30211" y="39194"/>
                  </a:lnTo>
                  <a:lnTo>
                    <a:pt x="29666" y="41718"/>
                  </a:lnTo>
                  <a:lnTo>
                    <a:pt x="25106" y="49062"/>
                  </a:lnTo>
                  <a:lnTo>
                    <a:pt x="20948" y="51755"/>
                  </a:lnTo>
                  <a:lnTo>
                    <a:pt x="18728" y="52473"/>
                  </a:lnTo>
                  <a:lnTo>
                    <a:pt x="16454" y="52158"/>
                  </a:lnTo>
                  <a:lnTo>
                    <a:pt x="7101" y="48066"/>
                  </a:lnTo>
                  <a:lnTo>
                    <a:pt x="0" y="4676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0" name="SMARTInkShape-2054"/>
            <p:cNvSpPr/>
            <p:nvPr/>
          </p:nvSpPr>
          <p:spPr>
            <a:xfrm>
              <a:off x="4043363" y="5508013"/>
              <a:ext cx="42863" cy="82213"/>
            </a:xfrm>
            <a:custGeom>
              <a:avLst/>
              <a:gdLst/>
              <a:ahLst/>
              <a:cxnLst/>
              <a:rect l="0" t="0" r="0" b="0"/>
              <a:pathLst>
                <a:path w="42863" h="82213">
                  <a:moveTo>
                    <a:pt x="42862" y="21250"/>
                  </a:moveTo>
                  <a:lnTo>
                    <a:pt x="42862" y="6815"/>
                  </a:lnTo>
                  <a:lnTo>
                    <a:pt x="42068" y="4483"/>
                  </a:lnTo>
                  <a:lnTo>
                    <a:pt x="40745" y="2928"/>
                  </a:lnTo>
                  <a:lnTo>
                    <a:pt x="36711" y="432"/>
                  </a:lnTo>
                  <a:lnTo>
                    <a:pt x="32220" y="0"/>
                  </a:lnTo>
                  <a:lnTo>
                    <a:pt x="31005" y="733"/>
                  </a:lnTo>
                  <a:lnTo>
                    <a:pt x="30195" y="2017"/>
                  </a:lnTo>
                  <a:lnTo>
                    <a:pt x="29055" y="7613"/>
                  </a:lnTo>
                  <a:lnTo>
                    <a:pt x="28583" y="40729"/>
                  </a:lnTo>
                  <a:lnTo>
                    <a:pt x="28575" y="73230"/>
                  </a:lnTo>
                  <a:lnTo>
                    <a:pt x="27781" y="74952"/>
                  </a:lnTo>
                  <a:lnTo>
                    <a:pt x="26458" y="76102"/>
                  </a:lnTo>
                  <a:lnTo>
                    <a:pt x="24782" y="76868"/>
                  </a:lnTo>
                  <a:lnTo>
                    <a:pt x="23665" y="78172"/>
                  </a:lnTo>
                  <a:lnTo>
                    <a:pt x="22424" y="81738"/>
                  </a:lnTo>
                  <a:lnTo>
                    <a:pt x="21299" y="82212"/>
                  </a:lnTo>
                  <a:lnTo>
                    <a:pt x="19755" y="81735"/>
                  </a:lnTo>
                  <a:lnTo>
                    <a:pt x="15923" y="79882"/>
                  </a:lnTo>
                  <a:lnTo>
                    <a:pt x="9304" y="78045"/>
                  </a:lnTo>
                  <a:lnTo>
                    <a:pt x="0" y="7125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1" name="SMARTInkShape-2055"/>
            <p:cNvSpPr/>
            <p:nvPr/>
          </p:nvSpPr>
          <p:spPr>
            <a:xfrm>
              <a:off x="3864769" y="5450779"/>
              <a:ext cx="157039" cy="71342"/>
            </a:xfrm>
            <a:custGeom>
              <a:avLst/>
              <a:gdLst/>
              <a:ahLst/>
              <a:cxnLst/>
              <a:rect l="0" t="0" r="0" b="0"/>
              <a:pathLst>
                <a:path w="157039" h="71342">
                  <a:moveTo>
                    <a:pt x="0" y="42766"/>
                  </a:moveTo>
                  <a:lnTo>
                    <a:pt x="0" y="36614"/>
                  </a:lnTo>
                  <a:lnTo>
                    <a:pt x="9943" y="25765"/>
                  </a:lnTo>
                  <a:lnTo>
                    <a:pt x="16590" y="23303"/>
                  </a:lnTo>
                  <a:lnTo>
                    <a:pt x="24042" y="21415"/>
                  </a:lnTo>
                  <a:lnTo>
                    <a:pt x="35293" y="13736"/>
                  </a:lnTo>
                  <a:lnTo>
                    <a:pt x="40292" y="10019"/>
                  </a:lnTo>
                  <a:lnTo>
                    <a:pt x="49969" y="5517"/>
                  </a:lnTo>
                  <a:lnTo>
                    <a:pt x="54752" y="2397"/>
                  </a:lnTo>
                  <a:lnTo>
                    <a:pt x="61907" y="643"/>
                  </a:lnTo>
                  <a:lnTo>
                    <a:pt x="70025" y="0"/>
                  </a:lnTo>
                  <a:lnTo>
                    <a:pt x="77464" y="6062"/>
                  </a:lnTo>
                  <a:lnTo>
                    <a:pt x="84064" y="7645"/>
                  </a:lnTo>
                  <a:lnTo>
                    <a:pt x="105587" y="25381"/>
                  </a:lnTo>
                  <a:lnTo>
                    <a:pt x="125546" y="28999"/>
                  </a:lnTo>
                  <a:lnTo>
                    <a:pt x="130675" y="32148"/>
                  </a:lnTo>
                  <a:lnTo>
                    <a:pt x="133154" y="32513"/>
                  </a:lnTo>
                  <a:lnTo>
                    <a:pt x="135600" y="31962"/>
                  </a:lnTo>
                  <a:lnTo>
                    <a:pt x="140435" y="30025"/>
                  </a:lnTo>
                  <a:lnTo>
                    <a:pt x="152392" y="28681"/>
                  </a:lnTo>
                  <a:lnTo>
                    <a:pt x="153982" y="27819"/>
                  </a:lnTo>
                  <a:lnTo>
                    <a:pt x="155042" y="26451"/>
                  </a:lnTo>
                  <a:lnTo>
                    <a:pt x="157038" y="21633"/>
                  </a:lnTo>
                  <a:lnTo>
                    <a:pt x="153333" y="17630"/>
                  </a:lnTo>
                  <a:lnTo>
                    <a:pt x="149375" y="15719"/>
                  </a:lnTo>
                  <a:lnTo>
                    <a:pt x="140366" y="14492"/>
                  </a:lnTo>
                  <a:lnTo>
                    <a:pt x="135674" y="16442"/>
                  </a:lnTo>
                  <a:lnTo>
                    <a:pt x="130943" y="19158"/>
                  </a:lnTo>
                  <a:lnTo>
                    <a:pt x="115266" y="24839"/>
                  </a:lnTo>
                  <a:lnTo>
                    <a:pt x="105767" y="31192"/>
                  </a:lnTo>
                  <a:lnTo>
                    <a:pt x="102570" y="35769"/>
                  </a:lnTo>
                  <a:lnTo>
                    <a:pt x="101149" y="41243"/>
                  </a:lnTo>
                  <a:lnTo>
                    <a:pt x="100012" y="7134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2" name="SMARTInkShape-2056"/>
            <p:cNvSpPr/>
            <p:nvPr/>
          </p:nvSpPr>
          <p:spPr>
            <a:xfrm>
              <a:off x="3779044" y="5422201"/>
              <a:ext cx="85726" cy="107026"/>
            </a:xfrm>
            <a:custGeom>
              <a:avLst/>
              <a:gdLst/>
              <a:ahLst/>
              <a:cxnLst/>
              <a:rect l="0" t="0" r="0" b="0"/>
              <a:pathLst>
                <a:path w="85726" h="107026">
                  <a:moveTo>
                    <a:pt x="85725" y="14194"/>
                  </a:moveTo>
                  <a:lnTo>
                    <a:pt x="81933" y="14194"/>
                  </a:lnTo>
                  <a:lnTo>
                    <a:pt x="80815" y="13399"/>
                  </a:lnTo>
                  <a:lnTo>
                    <a:pt x="80070" y="12076"/>
                  </a:lnTo>
                  <a:lnTo>
                    <a:pt x="78875" y="8042"/>
                  </a:lnTo>
                  <a:lnTo>
                    <a:pt x="74876" y="3551"/>
                  </a:lnTo>
                  <a:lnTo>
                    <a:pt x="70849" y="1525"/>
                  </a:lnTo>
                  <a:lnTo>
                    <a:pt x="54734" y="0"/>
                  </a:lnTo>
                  <a:lnTo>
                    <a:pt x="49991" y="2064"/>
                  </a:lnTo>
                  <a:lnTo>
                    <a:pt x="44270" y="6064"/>
                  </a:lnTo>
                  <a:lnTo>
                    <a:pt x="43488" y="8728"/>
                  </a:lnTo>
                  <a:lnTo>
                    <a:pt x="42986" y="13113"/>
                  </a:lnTo>
                  <a:lnTo>
                    <a:pt x="75413" y="47536"/>
                  </a:lnTo>
                  <a:lnTo>
                    <a:pt x="77642" y="54676"/>
                  </a:lnTo>
                  <a:lnTo>
                    <a:pt x="78545" y="73724"/>
                  </a:lnTo>
                  <a:lnTo>
                    <a:pt x="76448" y="78487"/>
                  </a:lnTo>
                  <a:lnTo>
                    <a:pt x="67188" y="90394"/>
                  </a:lnTo>
                  <a:lnTo>
                    <a:pt x="62749" y="99919"/>
                  </a:lnTo>
                  <a:lnTo>
                    <a:pt x="60882" y="102299"/>
                  </a:lnTo>
                  <a:lnTo>
                    <a:pt x="54575" y="104945"/>
                  </a:lnTo>
                  <a:lnTo>
                    <a:pt x="26971" y="107025"/>
                  </a:lnTo>
                  <a:lnTo>
                    <a:pt x="21777" y="104928"/>
                  </a:lnTo>
                  <a:lnTo>
                    <a:pt x="0" y="9277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3" name="SMARTInkShape-2057"/>
            <p:cNvSpPr/>
            <p:nvPr/>
          </p:nvSpPr>
          <p:spPr>
            <a:xfrm>
              <a:off x="3672014" y="5401064"/>
              <a:ext cx="85600" cy="56762"/>
            </a:xfrm>
            <a:custGeom>
              <a:avLst/>
              <a:gdLst/>
              <a:ahLst/>
              <a:cxnLst/>
              <a:rect l="0" t="0" r="0" b="0"/>
              <a:pathLst>
                <a:path w="85600" h="56762">
                  <a:moveTo>
                    <a:pt x="85599" y="21041"/>
                  </a:moveTo>
                  <a:lnTo>
                    <a:pt x="85599" y="17250"/>
                  </a:lnTo>
                  <a:lnTo>
                    <a:pt x="84805" y="16132"/>
                  </a:lnTo>
                  <a:lnTo>
                    <a:pt x="83482" y="15388"/>
                  </a:lnTo>
                  <a:lnTo>
                    <a:pt x="81806" y="14891"/>
                  </a:lnTo>
                  <a:lnTo>
                    <a:pt x="61557" y="2565"/>
                  </a:lnTo>
                  <a:lnTo>
                    <a:pt x="52105" y="487"/>
                  </a:lnTo>
                  <a:lnTo>
                    <a:pt x="43989" y="0"/>
                  </a:lnTo>
                  <a:lnTo>
                    <a:pt x="20236" y="5796"/>
                  </a:lnTo>
                  <a:lnTo>
                    <a:pt x="14744" y="8445"/>
                  </a:lnTo>
                  <a:lnTo>
                    <a:pt x="9658" y="11475"/>
                  </a:lnTo>
                  <a:lnTo>
                    <a:pt x="4751" y="12821"/>
                  </a:lnTo>
                  <a:lnTo>
                    <a:pt x="3125" y="13974"/>
                  </a:lnTo>
                  <a:lnTo>
                    <a:pt x="2041" y="15536"/>
                  </a:lnTo>
                  <a:lnTo>
                    <a:pt x="837" y="19389"/>
                  </a:lnTo>
                  <a:lnTo>
                    <a:pt x="0" y="26871"/>
                  </a:lnTo>
                  <a:lnTo>
                    <a:pt x="3703" y="31589"/>
                  </a:lnTo>
                  <a:lnTo>
                    <a:pt x="7661" y="33667"/>
                  </a:lnTo>
                  <a:lnTo>
                    <a:pt x="19802" y="35110"/>
                  </a:lnTo>
                  <a:lnTo>
                    <a:pt x="55405" y="35326"/>
                  </a:lnTo>
                  <a:lnTo>
                    <a:pt x="78028" y="35331"/>
                  </a:lnTo>
                  <a:lnTo>
                    <a:pt x="79241" y="47981"/>
                  </a:lnTo>
                  <a:lnTo>
                    <a:pt x="85599" y="5676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13775818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 what if they are similar and different? </a:t>
            </a:r>
            <a:endParaRPr lang="en-US" dirty="0"/>
          </a:p>
        </p:txBody>
      </p:sp>
      <p:sp>
        <p:nvSpPr>
          <p:cNvPr id="1291" name="SMARTInkShape-2058"/>
          <p:cNvSpPr/>
          <p:nvPr/>
        </p:nvSpPr>
        <p:spPr>
          <a:xfrm>
            <a:off x="1207294" y="725570"/>
            <a:ext cx="900113" cy="131380"/>
          </a:xfrm>
          <a:custGeom>
            <a:avLst/>
            <a:gdLst/>
            <a:ahLst/>
            <a:cxnLst/>
            <a:rect l="0" t="0" r="0" b="0"/>
            <a:pathLst>
              <a:path w="900113" h="131380">
                <a:moveTo>
                  <a:pt x="0" y="124536"/>
                </a:moveTo>
                <a:lnTo>
                  <a:pt x="0" y="118386"/>
                </a:lnTo>
                <a:lnTo>
                  <a:pt x="0" y="124268"/>
                </a:lnTo>
                <a:lnTo>
                  <a:pt x="3792" y="128249"/>
                </a:lnTo>
                <a:lnTo>
                  <a:pt x="9887" y="130155"/>
                </a:lnTo>
                <a:lnTo>
                  <a:pt x="22943" y="131379"/>
                </a:lnTo>
                <a:lnTo>
                  <a:pt x="28188" y="129429"/>
                </a:lnTo>
                <a:lnTo>
                  <a:pt x="30698" y="127798"/>
                </a:lnTo>
                <a:lnTo>
                  <a:pt x="60588" y="119024"/>
                </a:lnTo>
                <a:lnTo>
                  <a:pt x="88521" y="107984"/>
                </a:lnTo>
                <a:lnTo>
                  <a:pt x="117245" y="97407"/>
                </a:lnTo>
                <a:lnTo>
                  <a:pt x="150891" y="87129"/>
                </a:lnTo>
                <a:lnTo>
                  <a:pt x="175806" y="78542"/>
                </a:lnTo>
                <a:lnTo>
                  <a:pt x="205401" y="69434"/>
                </a:lnTo>
                <a:lnTo>
                  <a:pt x="239191" y="60094"/>
                </a:lnTo>
                <a:lnTo>
                  <a:pt x="257092" y="55381"/>
                </a:lnTo>
                <a:lnTo>
                  <a:pt x="276170" y="50652"/>
                </a:lnTo>
                <a:lnTo>
                  <a:pt x="296032" y="45911"/>
                </a:lnTo>
                <a:lnTo>
                  <a:pt x="316417" y="41163"/>
                </a:lnTo>
                <a:lnTo>
                  <a:pt x="337151" y="36411"/>
                </a:lnTo>
                <a:lnTo>
                  <a:pt x="358117" y="31655"/>
                </a:lnTo>
                <a:lnTo>
                  <a:pt x="379238" y="26896"/>
                </a:lnTo>
                <a:lnTo>
                  <a:pt x="402050" y="22930"/>
                </a:lnTo>
                <a:lnTo>
                  <a:pt x="425990" y="19493"/>
                </a:lnTo>
                <a:lnTo>
                  <a:pt x="450681" y="16407"/>
                </a:lnTo>
                <a:lnTo>
                  <a:pt x="475079" y="13557"/>
                </a:lnTo>
                <a:lnTo>
                  <a:pt x="499281" y="10862"/>
                </a:lnTo>
                <a:lnTo>
                  <a:pt x="523354" y="8272"/>
                </a:lnTo>
                <a:lnTo>
                  <a:pt x="548134" y="5752"/>
                </a:lnTo>
                <a:lnTo>
                  <a:pt x="573385" y="3278"/>
                </a:lnTo>
                <a:lnTo>
                  <a:pt x="598950" y="835"/>
                </a:lnTo>
                <a:lnTo>
                  <a:pt x="624725" y="0"/>
                </a:lnTo>
                <a:lnTo>
                  <a:pt x="650640" y="237"/>
                </a:lnTo>
                <a:lnTo>
                  <a:pt x="676647" y="1189"/>
                </a:lnTo>
                <a:lnTo>
                  <a:pt x="701923" y="1823"/>
                </a:lnTo>
                <a:lnTo>
                  <a:pt x="726711" y="2246"/>
                </a:lnTo>
                <a:lnTo>
                  <a:pt x="751174" y="2528"/>
                </a:lnTo>
                <a:lnTo>
                  <a:pt x="774626" y="3510"/>
                </a:lnTo>
                <a:lnTo>
                  <a:pt x="797405" y="4958"/>
                </a:lnTo>
                <a:lnTo>
                  <a:pt x="819734" y="6718"/>
                </a:lnTo>
                <a:lnTo>
                  <a:pt x="855128" y="10789"/>
                </a:lnTo>
                <a:lnTo>
                  <a:pt x="900112" y="1738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1303" name="SMARTInkShape-Group260"/>
          <p:cNvGrpSpPr/>
          <p:nvPr/>
        </p:nvGrpSpPr>
        <p:grpSpPr>
          <a:xfrm>
            <a:off x="833589" y="1503216"/>
            <a:ext cx="2552550" cy="503723"/>
            <a:chOff x="833589" y="1503216"/>
            <a:chExt cx="2552550" cy="503723"/>
          </a:xfrm>
        </p:grpSpPr>
        <p:sp>
          <p:nvSpPr>
            <p:cNvPr id="1292" name="SMARTInkShape-2059"/>
            <p:cNvSpPr/>
            <p:nvPr/>
          </p:nvSpPr>
          <p:spPr>
            <a:xfrm>
              <a:off x="1000151" y="1750352"/>
              <a:ext cx="307156" cy="135242"/>
            </a:xfrm>
            <a:custGeom>
              <a:avLst/>
              <a:gdLst/>
              <a:ahLst/>
              <a:cxnLst/>
              <a:rect l="0" t="0" r="0" b="0"/>
              <a:pathLst>
                <a:path w="307156" h="135242">
                  <a:moveTo>
                    <a:pt x="7118" y="78448"/>
                  </a:moveTo>
                  <a:lnTo>
                    <a:pt x="3325" y="78448"/>
                  </a:lnTo>
                  <a:lnTo>
                    <a:pt x="2208" y="79242"/>
                  </a:lnTo>
                  <a:lnTo>
                    <a:pt x="1464" y="80565"/>
                  </a:lnTo>
                  <a:lnTo>
                    <a:pt x="268" y="88391"/>
                  </a:lnTo>
                  <a:lnTo>
                    <a:pt x="0" y="102297"/>
                  </a:lnTo>
                  <a:lnTo>
                    <a:pt x="2102" y="107039"/>
                  </a:lnTo>
                  <a:lnTo>
                    <a:pt x="12161" y="123047"/>
                  </a:lnTo>
                  <a:lnTo>
                    <a:pt x="23823" y="131535"/>
                  </a:lnTo>
                  <a:lnTo>
                    <a:pt x="30682" y="133792"/>
                  </a:lnTo>
                  <a:lnTo>
                    <a:pt x="44228" y="135241"/>
                  </a:lnTo>
                  <a:lnTo>
                    <a:pt x="49540" y="133323"/>
                  </a:lnTo>
                  <a:lnTo>
                    <a:pt x="72774" y="118796"/>
                  </a:lnTo>
                  <a:lnTo>
                    <a:pt x="85565" y="99235"/>
                  </a:lnTo>
                  <a:lnTo>
                    <a:pt x="97858" y="73364"/>
                  </a:lnTo>
                  <a:lnTo>
                    <a:pt x="99566" y="58394"/>
                  </a:lnTo>
                  <a:lnTo>
                    <a:pt x="97683" y="51543"/>
                  </a:lnTo>
                  <a:lnTo>
                    <a:pt x="93799" y="44470"/>
                  </a:lnTo>
                  <a:lnTo>
                    <a:pt x="92686" y="43890"/>
                  </a:lnTo>
                  <a:lnTo>
                    <a:pt x="86018" y="42775"/>
                  </a:lnTo>
                  <a:lnTo>
                    <a:pt x="102701" y="59729"/>
                  </a:lnTo>
                  <a:lnTo>
                    <a:pt x="107278" y="62191"/>
                  </a:lnTo>
                  <a:lnTo>
                    <a:pt x="116435" y="63577"/>
                  </a:lnTo>
                  <a:lnTo>
                    <a:pt x="147738" y="64126"/>
                  </a:lnTo>
                  <a:lnTo>
                    <a:pt x="161936" y="60358"/>
                  </a:lnTo>
                  <a:lnTo>
                    <a:pt x="171441" y="52152"/>
                  </a:lnTo>
                  <a:lnTo>
                    <a:pt x="194819" y="22820"/>
                  </a:lnTo>
                  <a:lnTo>
                    <a:pt x="198464" y="12929"/>
                  </a:lnTo>
                  <a:lnTo>
                    <a:pt x="198182" y="10163"/>
                  </a:lnTo>
                  <a:lnTo>
                    <a:pt x="193714" y="1379"/>
                  </a:lnTo>
                  <a:lnTo>
                    <a:pt x="191120" y="539"/>
                  </a:lnTo>
                  <a:lnTo>
                    <a:pt x="182988" y="0"/>
                  </a:lnTo>
                  <a:lnTo>
                    <a:pt x="172293" y="3698"/>
                  </a:lnTo>
                  <a:lnTo>
                    <a:pt x="162862" y="9822"/>
                  </a:lnTo>
                  <a:lnTo>
                    <a:pt x="146080" y="32567"/>
                  </a:lnTo>
                  <a:lnTo>
                    <a:pt x="144285" y="37684"/>
                  </a:lnTo>
                  <a:lnTo>
                    <a:pt x="142886" y="66240"/>
                  </a:lnTo>
                  <a:lnTo>
                    <a:pt x="143668" y="67928"/>
                  </a:lnTo>
                  <a:lnTo>
                    <a:pt x="144982" y="69053"/>
                  </a:lnTo>
                  <a:lnTo>
                    <a:pt x="146652" y="69804"/>
                  </a:lnTo>
                  <a:lnTo>
                    <a:pt x="169586" y="71172"/>
                  </a:lnTo>
                  <a:lnTo>
                    <a:pt x="178809" y="67012"/>
                  </a:lnTo>
                  <a:lnTo>
                    <a:pt x="211919" y="43866"/>
                  </a:lnTo>
                  <a:lnTo>
                    <a:pt x="244450" y="23885"/>
                  </a:lnTo>
                  <a:lnTo>
                    <a:pt x="253827" y="17390"/>
                  </a:lnTo>
                  <a:lnTo>
                    <a:pt x="259112" y="15592"/>
                  </a:lnTo>
                  <a:lnTo>
                    <a:pt x="260839" y="15907"/>
                  </a:lnTo>
                  <a:lnTo>
                    <a:pt x="261990" y="16910"/>
                  </a:lnTo>
                  <a:lnTo>
                    <a:pt x="265727" y="22115"/>
                  </a:lnTo>
                  <a:lnTo>
                    <a:pt x="274101" y="30984"/>
                  </a:lnTo>
                  <a:lnTo>
                    <a:pt x="276589" y="37774"/>
                  </a:lnTo>
                  <a:lnTo>
                    <a:pt x="280107" y="50521"/>
                  </a:lnTo>
                  <a:lnTo>
                    <a:pt x="286176" y="62236"/>
                  </a:lnTo>
                  <a:lnTo>
                    <a:pt x="307155" y="9273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93" name="SMARTInkShape-2060"/>
            <p:cNvSpPr/>
            <p:nvPr/>
          </p:nvSpPr>
          <p:spPr>
            <a:xfrm>
              <a:off x="833589" y="1503216"/>
              <a:ext cx="245118" cy="454173"/>
            </a:xfrm>
            <a:custGeom>
              <a:avLst/>
              <a:gdLst/>
              <a:ahLst/>
              <a:cxnLst/>
              <a:rect l="0" t="0" r="0" b="0"/>
              <a:pathLst>
                <a:path w="245118" h="454173">
                  <a:moveTo>
                    <a:pt x="245117" y="4115"/>
                  </a:moveTo>
                  <a:lnTo>
                    <a:pt x="235174" y="4115"/>
                  </a:lnTo>
                  <a:lnTo>
                    <a:pt x="220281" y="0"/>
                  </a:lnTo>
                  <a:lnTo>
                    <a:pt x="185791" y="5921"/>
                  </a:lnTo>
                  <a:lnTo>
                    <a:pt x="173506" y="10474"/>
                  </a:lnTo>
                  <a:lnTo>
                    <a:pt x="143984" y="30833"/>
                  </a:lnTo>
                  <a:lnTo>
                    <a:pt x="111399" y="49462"/>
                  </a:lnTo>
                  <a:lnTo>
                    <a:pt x="81209" y="68429"/>
                  </a:lnTo>
                  <a:lnTo>
                    <a:pt x="45938" y="92224"/>
                  </a:lnTo>
                  <a:lnTo>
                    <a:pt x="26415" y="111272"/>
                  </a:lnTo>
                  <a:lnTo>
                    <a:pt x="20916" y="120797"/>
                  </a:lnTo>
                  <a:lnTo>
                    <a:pt x="17386" y="139847"/>
                  </a:lnTo>
                  <a:lnTo>
                    <a:pt x="17697" y="148578"/>
                  </a:lnTo>
                  <a:lnTo>
                    <a:pt x="20481" y="155104"/>
                  </a:lnTo>
                  <a:lnTo>
                    <a:pt x="26511" y="163241"/>
                  </a:lnTo>
                  <a:lnTo>
                    <a:pt x="37117" y="170679"/>
                  </a:lnTo>
                  <a:lnTo>
                    <a:pt x="60627" y="179510"/>
                  </a:lnTo>
                  <a:lnTo>
                    <a:pt x="91470" y="186080"/>
                  </a:lnTo>
                  <a:lnTo>
                    <a:pt x="125188" y="194541"/>
                  </a:lnTo>
                  <a:lnTo>
                    <a:pt x="134617" y="197063"/>
                  </a:lnTo>
                  <a:lnTo>
                    <a:pt x="139915" y="200465"/>
                  </a:lnTo>
                  <a:lnTo>
                    <a:pt x="140851" y="202484"/>
                  </a:lnTo>
                  <a:lnTo>
                    <a:pt x="140681" y="204624"/>
                  </a:lnTo>
                  <a:lnTo>
                    <a:pt x="139170" y="209911"/>
                  </a:lnTo>
                  <a:lnTo>
                    <a:pt x="138498" y="217553"/>
                  </a:lnTo>
                  <a:lnTo>
                    <a:pt x="133966" y="226241"/>
                  </a:lnTo>
                  <a:lnTo>
                    <a:pt x="109035" y="256322"/>
                  </a:lnTo>
                  <a:lnTo>
                    <a:pt x="79824" y="290152"/>
                  </a:lnTo>
                  <a:lnTo>
                    <a:pt x="44962" y="325622"/>
                  </a:lnTo>
                  <a:lnTo>
                    <a:pt x="17127" y="361308"/>
                  </a:lnTo>
                  <a:lnTo>
                    <a:pt x="1380" y="386087"/>
                  </a:lnTo>
                  <a:lnTo>
                    <a:pt x="0" y="400628"/>
                  </a:lnTo>
                  <a:lnTo>
                    <a:pt x="2826" y="416087"/>
                  </a:lnTo>
                  <a:lnTo>
                    <a:pt x="9374" y="428249"/>
                  </a:lnTo>
                  <a:lnTo>
                    <a:pt x="21985" y="440229"/>
                  </a:lnTo>
                  <a:lnTo>
                    <a:pt x="39569" y="448806"/>
                  </a:lnTo>
                  <a:lnTo>
                    <a:pt x="68431" y="453112"/>
                  </a:lnTo>
                  <a:lnTo>
                    <a:pt x="103209" y="454032"/>
                  </a:lnTo>
                  <a:lnTo>
                    <a:pt x="109386" y="45417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94" name="SMARTInkShape-2061"/>
            <p:cNvSpPr/>
            <p:nvPr/>
          </p:nvSpPr>
          <p:spPr>
            <a:xfrm>
              <a:off x="1443038" y="1550194"/>
              <a:ext cx="14288" cy="328613"/>
            </a:xfrm>
            <a:custGeom>
              <a:avLst/>
              <a:gdLst/>
              <a:ahLst/>
              <a:cxnLst/>
              <a:rect l="0" t="0" r="0" b="0"/>
              <a:pathLst>
                <a:path w="14288" h="328613">
                  <a:moveTo>
                    <a:pt x="0" y="0"/>
                  </a:moveTo>
                  <a:lnTo>
                    <a:pt x="6150" y="0"/>
                  </a:lnTo>
                  <a:lnTo>
                    <a:pt x="6481" y="794"/>
                  </a:lnTo>
                  <a:lnTo>
                    <a:pt x="7104" y="30015"/>
                  </a:lnTo>
                  <a:lnTo>
                    <a:pt x="6344" y="65277"/>
                  </a:lnTo>
                  <a:lnTo>
                    <a:pt x="2232" y="92278"/>
                  </a:lnTo>
                  <a:lnTo>
                    <a:pt x="661" y="124267"/>
                  </a:lnTo>
                  <a:lnTo>
                    <a:pt x="196" y="154206"/>
                  </a:lnTo>
                  <a:lnTo>
                    <a:pt x="58" y="183980"/>
                  </a:lnTo>
                  <a:lnTo>
                    <a:pt x="17" y="215996"/>
                  </a:lnTo>
                  <a:lnTo>
                    <a:pt x="3" y="251069"/>
                  </a:lnTo>
                  <a:lnTo>
                    <a:pt x="3793" y="284544"/>
                  </a:lnTo>
                  <a:lnTo>
                    <a:pt x="13000" y="318563"/>
                  </a:lnTo>
                  <a:lnTo>
                    <a:pt x="14287" y="32861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95" name="SMARTInkShape-2062"/>
            <p:cNvSpPr/>
            <p:nvPr/>
          </p:nvSpPr>
          <p:spPr>
            <a:xfrm>
              <a:off x="1357313" y="1573101"/>
              <a:ext cx="228563" cy="317481"/>
            </a:xfrm>
            <a:custGeom>
              <a:avLst/>
              <a:gdLst/>
              <a:ahLst/>
              <a:cxnLst/>
              <a:rect l="0" t="0" r="0" b="0"/>
              <a:pathLst>
                <a:path w="228563" h="317481">
                  <a:moveTo>
                    <a:pt x="0" y="219980"/>
                  </a:moveTo>
                  <a:lnTo>
                    <a:pt x="0" y="212862"/>
                  </a:lnTo>
                  <a:lnTo>
                    <a:pt x="11406" y="212048"/>
                  </a:lnTo>
                  <a:lnTo>
                    <a:pt x="43968" y="199858"/>
                  </a:lnTo>
                  <a:lnTo>
                    <a:pt x="73772" y="183579"/>
                  </a:lnTo>
                  <a:lnTo>
                    <a:pt x="100704" y="169772"/>
                  </a:lnTo>
                  <a:lnTo>
                    <a:pt x="134456" y="147092"/>
                  </a:lnTo>
                  <a:lnTo>
                    <a:pt x="169165" y="112633"/>
                  </a:lnTo>
                  <a:lnTo>
                    <a:pt x="194167" y="81990"/>
                  </a:lnTo>
                  <a:lnTo>
                    <a:pt x="202963" y="62942"/>
                  </a:lnTo>
                  <a:lnTo>
                    <a:pt x="206799" y="27966"/>
                  </a:lnTo>
                  <a:lnTo>
                    <a:pt x="207120" y="11171"/>
                  </a:lnTo>
                  <a:lnTo>
                    <a:pt x="205030" y="5997"/>
                  </a:lnTo>
                  <a:lnTo>
                    <a:pt x="203362" y="3506"/>
                  </a:lnTo>
                  <a:lnTo>
                    <a:pt x="201455" y="1846"/>
                  </a:lnTo>
                  <a:lnTo>
                    <a:pt x="197221" y="0"/>
                  </a:lnTo>
                  <a:lnTo>
                    <a:pt x="195774" y="302"/>
                  </a:lnTo>
                  <a:lnTo>
                    <a:pt x="194810" y="1297"/>
                  </a:lnTo>
                  <a:lnTo>
                    <a:pt x="193738" y="4519"/>
                  </a:lnTo>
                  <a:lnTo>
                    <a:pt x="185160" y="35569"/>
                  </a:lnTo>
                  <a:lnTo>
                    <a:pt x="180539" y="58184"/>
                  </a:lnTo>
                  <a:lnTo>
                    <a:pt x="177053" y="84993"/>
                  </a:lnTo>
                  <a:lnTo>
                    <a:pt x="170993" y="115161"/>
                  </a:lnTo>
                  <a:lnTo>
                    <a:pt x="164170" y="147119"/>
                  </a:lnTo>
                  <a:lnTo>
                    <a:pt x="159239" y="176696"/>
                  </a:lnTo>
                  <a:lnTo>
                    <a:pt x="155661" y="205568"/>
                  </a:lnTo>
                  <a:lnTo>
                    <a:pt x="151690" y="234231"/>
                  </a:lnTo>
                  <a:lnTo>
                    <a:pt x="150348" y="268568"/>
                  </a:lnTo>
                  <a:lnTo>
                    <a:pt x="145174" y="301603"/>
                  </a:lnTo>
                  <a:lnTo>
                    <a:pt x="143177" y="317414"/>
                  </a:lnTo>
                  <a:lnTo>
                    <a:pt x="143076" y="317480"/>
                  </a:lnTo>
                  <a:lnTo>
                    <a:pt x="142882" y="299341"/>
                  </a:lnTo>
                  <a:lnTo>
                    <a:pt x="152818" y="268435"/>
                  </a:lnTo>
                  <a:lnTo>
                    <a:pt x="170015" y="236180"/>
                  </a:lnTo>
                  <a:lnTo>
                    <a:pt x="172874" y="230780"/>
                  </a:lnTo>
                  <a:lnTo>
                    <a:pt x="182402" y="222664"/>
                  </a:lnTo>
                  <a:lnTo>
                    <a:pt x="206248" y="208045"/>
                  </a:lnTo>
                  <a:lnTo>
                    <a:pt x="218953" y="206002"/>
                  </a:lnTo>
                  <a:lnTo>
                    <a:pt x="223783" y="205830"/>
                  </a:lnTo>
                  <a:lnTo>
                    <a:pt x="225389" y="206578"/>
                  </a:lnTo>
                  <a:lnTo>
                    <a:pt x="226459" y="207871"/>
                  </a:lnTo>
                  <a:lnTo>
                    <a:pt x="227648" y="211423"/>
                  </a:lnTo>
                  <a:lnTo>
                    <a:pt x="228562" y="235694"/>
                  </a:lnTo>
                  <a:lnTo>
                    <a:pt x="221322" y="259744"/>
                  </a:lnTo>
                  <a:lnTo>
                    <a:pt x="215932" y="269845"/>
                  </a:lnTo>
                  <a:lnTo>
                    <a:pt x="214312" y="27713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96" name="SMARTInkShape-2063"/>
            <p:cNvSpPr/>
            <p:nvPr/>
          </p:nvSpPr>
          <p:spPr>
            <a:xfrm>
              <a:off x="1621631" y="1771650"/>
              <a:ext cx="285297" cy="235289"/>
            </a:xfrm>
            <a:custGeom>
              <a:avLst/>
              <a:gdLst/>
              <a:ahLst/>
              <a:cxnLst/>
              <a:rect l="0" t="0" r="0" b="0"/>
              <a:pathLst>
                <a:path w="285297" h="235289">
                  <a:moveTo>
                    <a:pt x="0" y="0"/>
                  </a:moveTo>
                  <a:lnTo>
                    <a:pt x="3793" y="3792"/>
                  </a:lnTo>
                  <a:lnTo>
                    <a:pt x="5655" y="7771"/>
                  </a:lnTo>
                  <a:lnTo>
                    <a:pt x="6151" y="9943"/>
                  </a:lnTo>
                  <a:lnTo>
                    <a:pt x="5688" y="12185"/>
                  </a:lnTo>
                  <a:lnTo>
                    <a:pt x="3057" y="16793"/>
                  </a:lnTo>
                  <a:lnTo>
                    <a:pt x="2832" y="19926"/>
                  </a:lnTo>
                  <a:lnTo>
                    <a:pt x="4720" y="31922"/>
                  </a:lnTo>
                  <a:lnTo>
                    <a:pt x="778" y="51103"/>
                  </a:lnTo>
                  <a:lnTo>
                    <a:pt x="4023" y="62943"/>
                  </a:lnTo>
                  <a:lnTo>
                    <a:pt x="10012" y="72713"/>
                  </a:lnTo>
                  <a:lnTo>
                    <a:pt x="14504" y="75973"/>
                  </a:lnTo>
                  <a:lnTo>
                    <a:pt x="21496" y="77808"/>
                  </a:lnTo>
                  <a:lnTo>
                    <a:pt x="34762" y="78429"/>
                  </a:lnTo>
                  <a:lnTo>
                    <a:pt x="41379" y="76397"/>
                  </a:lnTo>
                  <a:lnTo>
                    <a:pt x="52095" y="68625"/>
                  </a:lnTo>
                  <a:lnTo>
                    <a:pt x="59445" y="57992"/>
                  </a:lnTo>
                  <a:lnTo>
                    <a:pt x="62857" y="48580"/>
                  </a:lnTo>
                  <a:lnTo>
                    <a:pt x="64804" y="33379"/>
                  </a:lnTo>
                  <a:lnTo>
                    <a:pt x="67960" y="27271"/>
                  </a:lnTo>
                  <a:lnTo>
                    <a:pt x="68326" y="24530"/>
                  </a:lnTo>
                  <a:lnTo>
                    <a:pt x="64982" y="15793"/>
                  </a:lnTo>
                  <a:lnTo>
                    <a:pt x="57178" y="7173"/>
                  </a:lnTo>
                  <a:lnTo>
                    <a:pt x="75040" y="7939"/>
                  </a:lnTo>
                  <a:lnTo>
                    <a:pt x="87675" y="12847"/>
                  </a:lnTo>
                  <a:lnTo>
                    <a:pt x="109428" y="30993"/>
                  </a:lnTo>
                  <a:lnTo>
                    <a:pt x="123816" y="51398"/>
                  </a:lnTo>
                  <a:lnTo>
                    <a:pt x="126467" y="58827"/>
                  </a:lnTo>
                  <a:lnTo>
                    <a:pt x="129102" y="80390"/>
                  </a:lnTo>
                  <a:lnTo>
                    <a:pt x="134208" y="89612"/>
                  </a:lnTo>
                  <a:lnTo>
                    <a:pt x="141542" y="97372"/>
                  </a:lnTo>
                  <a:lnTo>
                    <a:pt x="149162" y="102278"/>
                  </a:lnTo>
                  <a:lnTo>
                    <a:pt x="152623" y="103111"/>
                  </a:lnTo>
                  <a:lnTo>
                    <a:pt x="155723" y="102872"/>
                  </a:lnTo>
                  <a:lnTo>
                    <a:pt x="165997" y="100860"/>
                  </a:lnTo>
                  <a:lnTo>
                    <a:pt x="174583" y="99595"/>
                  </a:lnTo>
                  <a:lnTo>
                    <a:pt x="183690" y="96388"/>
                  </a:lnTo>
                  <a:lnTo>
                    <a:pt x="190913" y="90199"/>
                  </a:lnTo>
                  <a:lnTo>
                    <a:pt x="197563" y="82951"/>
                  </a:lnTo>
                  <a:lnTo>
                    <a:pt x="223246" y="61146"/>
                  </a:lnTo>
                  <a:lnTo>
                    <a:pt x="237734" y="41791"/>
                  </a:lnTo>
                  <a:lnTo>
                    <a:pt x="242714" y="38418"/>
                  </a:lnTo>
                  <a:lnTo>
                    <a:pt x="249905" y="35766"/>
                  </a:lnTo>
                  <a:lnTo>
                    <a:pt x="249994" y="39525"/>
                  </a:lnTo>
                  <a:lnTo>
                    <a:pt x="245781" y="43496"/>
                  </a:lnTo>
                  <a:lnTo>
                    <a:pt x="240205" y="47907"/>
                  </a:lnTo>
                  <a:lnTo>
                    <a:pt x="236272" y="54058"/>
                  </a:lnTo>
                  <a:lnTo>
                    <a:pt x="232539" y="55776"/>
                  </a:lnTo>
                  <a:lnTo>
                    <a:pt x="231226" y="57028"/>
                  </a:lnTo>
                  <a:lnTo>
                    <a:pt x="229767" y="60535"/>
                  </a:lnTo>
                  <a:lnTo>
                    <a:pt x="230172" y="61788"/>
                  </a:lnTo>
                  <a:lnTo>
                    <a:pt x="231236" y="62623"/>
                  </a:lnTo>
                  <a:lnTo>
                    <a:pt x="232738" y="63180"/>
                  </a:lnTo>
                  <a:lnTo>
                    <a:pt x="234534" y="62758"/>
                  </a:lnTo>
                  <a:lnTo>
                    <a:pt x="243119" y="58493"/>
                  </a:lnTo>
                  <a:lnTo>
                    <a:pt x="266704" y="57173"/>
                  </a:lnTo>
                  <a:lnTo>
                    <a:pt x="268290" y="58753"/>
                  </a:lnTo>
                  <a:lnTo>
                    <a:pt x="272953" y="70578"/>
                  </a:lnTo>
                  <a:lnTo>
                    <a:pt x="274837" y="73246"/>
                  </a:lnTo>
                  <a:lnTo>
                    <a:pt x="277490" y="88378"/>
                  </a:lnTo>
                  <a:lnTo>
                    <a:pt x="282301" y="122670"/>
                  </a:lnTo>
                  <a:lnTo>
                    <a:pt x="285296" y="157324"/>
                  </a:lnTo>
                  <a:lnTo>
                    <a:pt x="284897" y="187199"/>
                  </a:lnTo>
                  <a:lnTo>
                    <a:pt x="275799" y="211810"/>
                  </a:lnTo>
                  <a:lnTo>
                    <a:pt x="264263" y="227957"/>
                  </a:lnTo>
                  <a:lnTo>
                    <a:pt x="259532" y="232283"/>
                  </a:lnTo>
                  <a:lnTo>
                    <a:pt x="254783" y="234206"/>
                  </a:lnTo>
                  <a:lnTo>
                    <a:pt x="243855" y="235288"/>
                  </a:lnTo>
                  <a:lnTo>
                    <a:pt x="237232" y="233425"/>
                  </a:lnTo>
                  <a:lnTo>
                    <a:pt x="221457" y="2214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97" name="SMARTInkShape-2064"/>
            <p:cNvSpPr/>
            <p:nvPr/>
          </p:nvSpPr>
          <p:spPr>
            <a:xfrm>
              <a:off x="1871663" y="1629855"/>
              <a:ext cx="107157" cy="184659"/>
            </a:xfrm>
            <a:custGeom>
              <a:avLst/>
              <a:gdLst/>
              <a:ahLst/>
              <a:cxnLst/>
              <a:rect l="0" t="0" r="0" b="0"/>
              <a:pathLst>
                <a:path w="107157" h="184659">
                  <a:moveTo>
                    <a:pt x="0" y="13208"/>
                  </a:moveTo>
                  <a:lnTo>
                    <a:pt x="10641" y="2566"/>
                  </a:lnTo>
                  <a:lnTo>
                    <a:pt x="14783" y="540"/>
                  </a:lnTo>
                  <a:lnTo>
                    <a:pt x="16999" y="0"/>
                  </a:lnTo>
                  <a:lnTo>
                    <a:pt x="18476" y="434"/>
                  </a:lnTo>
                  <a:lnTo>
                    <a:pt x="19461" y="1517"/>
                  </a:lnTo>
                  <a:lnTo>
                    <a:pt x="20555" y="4837"/>
                  </a:lnTo>
                  <a:lnTo>
                    <a:pt x="21965" y="11962"/>
                  </a:lnTo>
                  <a:lnTo>
                    <a:pt x="25108" y="19533"/>
                  </a:lnTo>
                  <a:lnTo>
                    <a:pt x="24917" y="28190"/>
                  </a:lnTo>
                  <a:lnTo>
                    <a:pt x="21890" y="57102"/>
                  </a:lnTo>
                  <a:lnTo>
                    <a:pt x="21491" y="88132"/>
                  </a:lnTo>
                  <a:lnTo>
                    <a:pt x="21434" y="121877"/>
                  </a:lnTo>
                  <a:lnTo>
                    <a:pt x="21432" y="128444"/>
                  </a:lnTo>
                  <a:lnTo>
                    <a:pt x="22225" y="130513"/>
                  </a:lnTo>
                  <a:lnTo>
                    <a:pt x="23548" y="131893"/>
                  </a:lnTo>
                  <a:lnTo>
                    <a:pt x="27582" y="134106"/>
                  </a:lnTo>
                  <a:lnTo>
                    <a:pt x="32073" y="130697"/>
                  </a:lnTo>
                  <a:lnTo>
                    <a:pt x="52416" y="110798"/>
                  </a:lnTo>
                  <a:lnTo>
                    <a:pt x="55046" y="106058"/>
                  </a:lnTo>
                  <a:lnTo>
                    <a:pt x="55747" y="103683"/>
                  </a:lnTo>
                  <a:lnTo>
                    <a:pt x="57008" y="102099"/>
                  </a:lnTo>
                  <a:lnTo>
                    <a:pt x="60526" y="100340"/>
                  </a:lnTo>
                  <a:lnTo>
                    <a:pt x="62576" y="100665"/>
                  </a:lnTo>
                  <a:lnTo>
                    <a:pt x="66969" y="103142"/>
                  </a:lnTo>
                  <a:lnTo>
                    <a:pt x="68459" y="105707"/>
                  </a:lnTo>
                  <a:lnTo>
                    <a:pt x="71045" y="121912"/>
                  </a:lnTo>
                  <a:lnTo>
                    <a:pt x="72208" y="151550"/>
                  </a:lnTo>
                  <a:lnTo>
                    <a:pt x="77585" y="171371"/>
                  </a:lnTo>
                  <a:lnTo>
                    <a:pt x="82371" y="176900"/>
                  </a:lnTo>
                  <a:lnTo>
                    <a:pt x="88997" y="181210"/>
                  </a:lnTo>
                  <a:lnTo>
                    <a:pt x="97189" y="183636"/>
                  </a:lnTo>
                  <a:lnTo>
                    <a:pt x="107156" y="18465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98" name="SMARTInkShape-2065"/>
            <p:cNvSpPr/>
            <p:nvPr/>
          </p:nvSpPr>
          <p:spPr>
            <a:xfrm>
              <a:off x="2214563" y="1507331"/>
              <a:ext cx="35719" cy="285751"/>
            </a:xfrm>
            <a:custGeom>
              <a:avLst/>
              <a:gdLst/>
              <a:ahLst/>
              <a:cxnLst/>
              <a:rect l="0" t="0" r="0" b="0"/>
              <a:pathLst>
                <a:path w="35719" h="285751">
                  <a:moveTo>
                    <a:pt x="0" y="0"/>
                  </a:moveTo>
                  <a:lnTo>
                    <a:pt x="10641" y="0"/>
                  </a:lnTo>
                  <a:lnTo>
                    <a:pt x="11857" y="794"/>
                  </a:lnTo>
                  <a:lnTo>
                    <a:pt x="12667" y="2117"/>
                  </a:lnTo>
                  <a:lnTo>
                    <a:pt x="13807" y="7771"/>
                  </a:lnTo>
                  <a:lnTo>
                    <a:pt x="14867" y="12979"/>
                  </a:lnTo>
                  <a:lnTo>
                    <a:pt x="17985" y="20585"/>
                  </a:lnTo>
                  <a:lnTo>
                    <a:pt x="15841" y="49810"/>
                  </a:lnTo>
                  <a:lnTo>
                    <a:pt x="14747" y="76848"/>
                  </a:lnTo>
                  <a:lnTo>
                    <a:pt x="14423" y="104967"/>
                  </a:lnTo>
                  <a:lnTo>
                    <a:pt x="14327" y="134201"/>
                  </a:lnTo>
                  <a:lnTo>
                    <a:pt x="14299" y="166851"/>
                  </a:lnTo>
                  <a:lnTo>
                    <a:pt x="15084" y="196987"/>
                  </a:lnTo>
                  <a:lnTo>
                    <a:pt x="19991" y="225230"/>
                  </a:lnTo>
                  <a:lnTo>
                    <a:pt x="28761" y="258626"/>
                  </a:lnTo>
                  <a:lnTo>
                    <a:pt x="35718" y="2857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99" name="SMARTInkShape-2066"/>
            <p:cNvSpPr/>
            <p:nvPr/>
          </p:nvSpPr>
          <p:spPr>
            <a:xfrm>
              <a:off x="2128925" y="1508877"/>
              <a:ext cx="442575" cy="312780"/>
            </a:xfrm>
            <a:custGeom>
              <a:avLst/>
              <a:gdLst/>
              <a:ahLst/>
              <a:cxnLst/>
              <a:rect l="0" t="0" r="0" b="0"/>
              <a:pathLst>
                <a:path w="442575" h="312780">
                  <a:moveTo>
                    <a:pt x="7056" y="212767"/>
                  </a:moveTo>
                  <a:lnTo>
                    <a:pt x="0" y="212767"/>
                  </a:lnTo>
                  <a:lnTo>
                    <a:pt x="13690" y="211973"/>
                  </a:lnTo>
                  <a:lnTo>
                    <a:pt x="43649" y="202824"/>
                  </a:lnTo>
                  <a:lnTo>
                    <a:pt x="78020" y="192840"/>
                  </a:lnTo>
                  <a:lnTo>
                    <a:pt x="110721" y="180845"/>
                  </a:lnTo>
                  <a:lnTo>
                    <a:pt x="145545" y="167237"/>
                  </a:lnTo>
                  <a:lnTo>
                    <a:pt x="179412" y="152357"/>
                  </a:lnTo>
                  <a:lnTo>
                    <a:pt x="212993" y="126398"/>
                  </a:lnTo>
                  <a:lnTo>
                    <a:pt x="238764" y="98339"/>
                  </a:lnTo>
                  <a:lnTo>
                    <a:pt x="256242" y="62731"/>
                  </a:lnTo>
                  <a:lnTo>
                    <a:pt x="262653" y="37962"/>
                  </a:lnTo>
                  <a:lnTo>
                    <a:pt x="264093" y="11895"/>
                  </a:lnTo>
                  <a:lnTo>
                    <a:pt x="262053" y="6280"/>
                  </a:lnTo>
                  <a:lnTo>
                    <a:pt x="258068" y="0"/>
                  </a:lnTo>
                  <a:lnTo>
                    <a:pt x="246669" y="15076"/>
                  </a:lnTo>
                  <a:lnTo>
                    <a:pt x="235950" y="38397"/>
                  </a:lnTo>
                  <a:lnTo>
                    <a:pt x="226189" y="73107"/>
                  </a:lnTo>
                  <a:lnTo>
                    <a:pt x="215212" y="101095"/>
                  </a:lnTo>
                  <a:lnTo>
                    <a:pt x="205698" y="129496"/>
                  </a:lnTo>
                  <a:lnTo>
                    <a:pt x="197852" y="158020"/>
                  </a:lnTo>
                  <a:lnTo>
                    <a:pt x="194292" y="186579"/>
                  </a:lnTo>
                  <a:lnTo>
                    <a:pt x="188180" y="218971"/>
                  </a:lnTo>
                  <a:lnTo>
                    <a:pt x="185983" y="251713"/>
                  </a:lnTo>
                  <a:lnTo>
                    <a:pt x="185749" y="263288"/>
                  </a:lnTo>
                  <a:lnTo>
                    <a:pt x="186510" y="265498"/>
                  </a:lnTo>
                  <a:lnTo>
                    <a:pt x="187811" y="266971"/>
                  </a:lnTo>
                  <a:lnTo>
                    <a:pt x="191810" y="269335"/>
                  </a:lnTo>
                  <a:lnTo>
                    <a:pt x="194473" y="267542"/>
                  </a:lnTo>
                  <a:lnTo>
                    <a:pt x="221728" y="246658"/>
                  </a:lnTo>
                  <a:lnTo>
                    <a:pt x="228937" y="243705"/>
                  </a:lnTo>
                  <a:lnTo>
                    <a:pt x="251160" y="241549"/>
                  </a:lnTo>
                  <a:lnTo>
                    <a:pt x="262916" y="245196"/>
                  </a:lnTo>
                  <a:lnTo>
                    <a:pt x="272661" y="251303"/>
                  </a:lnTo>
                  <a:lnTo>
                    <a:pt x="298951" y="282951"/>
                  </a:lnTo>
                  <a:lnTo>
                    <a:pt x="307708" y="287616"/>
                  </a:lnTo>
                  <a:lnTo>
                    <a:pt x="331781" y="294972"/>
                  </a:lnTo>
                  <a:lnTo>
                    <a:pt x="364672" y="288190"/>
                  </a:lnTo>
                  <a:lnTo>
                    <a:pt x="397903" y="271304"/>
                  </a:lnTo>
                  <a:lnTo>
                    <a:pt x="408572" y="264183"/>
                  </a:lnTo>
                  <a:lnTo>
                    <a:pt x="436395" y="232254"/>
                  </a:lnTo>
                  <a:lnTo>
                    <a:pt x="440920" y="217659"/>
                  </a:lnTo>
                  <a:lnTo>
                    <a:pt x="442574" y="197526"/>
                  </a:lnTo>
                  <a:lnTo>
                    <a:pt x="441864" y="196257"/>
                  </a:lnTo>
                  <a:lnTo>
                    <a:pt x="440597" y="196204"/>
                  </a:lnTo>
                  <a:lnTo>
                    <a:pt x="429068" y="201822"/>
                  </a:lnTo>
                  <a:lnTo>
                    <a:pt x="422687" y="208167"/>
                  </a:lnTo>
                  <a:lnTo>
                    <a:pt x="401008" y="242902"/>
                  </a:lnTo>
                  <a:lnTo>
                    <a:pt x="391453" y="259443"/>
                  </a:lnTo>
                  <a:lnTo>
                    <a:pt x="390321" y="264522"/>
                  </a:lnTo>
                  <a:lnTo>
                    <a:pt x="391179" y="274398"/>
                  </a:lnTo>
                  <a:lnTo>
                    <a:pt x="398198" y="292880"/>
                  </a:lnTo>
                  <a:lnTo>
                    <a:pt x="405111" y="304997"/>
                  </a:lnTo>
                  <a:lnTo>
                    <a:pt x="407106" y="31277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00" name="SMARTInkShape-2067"/>
            <p:cNvSpPr/>
            <p:nvPr/>
          </p:nvSpPr>
          <p:spPr>
            <a:xfrm>
              <a:off x="2700338" y="1715053"/>
              <a:ext cx="142715" cy="228273"/>
            </a:xfrm>
            <a:custGeom>
              <a:avLst/>
              <a:gdLst/>
              <a:ahLst/>
              <a:cxnLst/>
              <a:rect l="0" t="0" r="0" b="0"/>
              <a:pathLst>
                <a:path w="142715" h="228273">
                  <a:moveTo>
                    <a:pt x="0" y="135178"/>
                  </a:moveTo>
                  <a:lnTo>
                    <a:pt x="11391" y="159548"/>
                  </a:lnTo>
                  <a:lnTo>
                    <a:pt x="20530" y="193318"/>
                  </a:lnTo>
                  <a:lnTo>
                    <a:pt x="39085" y="227193"/>
                  </a:lnTo>
                  <a:lnTo>
                    <a:pt x="40344" y="228272"/>
                  </a:lnTo>
                  <a:lnTo>
                    <a:pt x="41183" y="228197"/>
                  </a:lnTo>
                  <a:lnTo>
                    <a:pt x="41743" y="227353"/>
                  </a:lnTo>
                  <a:lnTo>
                    <a:pt x="42365" y="224299"/>
                  </a:lnTo>
                  <a:lnTo>
                    <a:pt x="40524" y="220296"/>
                  </a:lnTo>
                  <a:lnTo>
                    <a:pt x="38922" y="218117"/>
                  </a:lnTo>
                  <a:lnTo>
                    <a:pt x="36351" y="198304"/>
                  </a:lnTo>
                  <a:lnTo>
                    <a:pt x="32009" y="165854"/>
                  </a:lnTo>
                  <a:lnTo>
                    <a:pt x="24343" y="134799"/>
                  </a:lnTo>
                  <a:lnTo>
                    <a:pt x="22006" y="101031"/>
                  </a:lnTo>
                  <a:lnTo>
                    <a:pt x="23718" y="78494"/>
                  </a:lnTo>
                  <a:lnTo>
                    <a:pt x="31407" y="49545"/>
                  </a:lnTo>
                  <a:lnTo>
                    <a:pt x="51434" y="16542"/>
                  </a:lnTo>
                  <a:lnTo>
                    <a:pt x="60959" y="8897"/>
                  </a:lnTo>
                  <a:lnTo>
                    <a:pt x="72336" y="3647"/>
                  </a:lnTo>
                  <a:lnTo>
                    <a:pt x="97435" y="0"/>
                  </a:lnTo>
                  <a:lnTo>
                    <a:pt x="111861" y="3403"/>
                  </a:lnTo>
                  <a:lnTo>
                    <a:pt x="133606" y="13942"/>
                  </a:lnTo>
                  <a:lnTo>
                    <a:pt x="136696" y="16254"/>
                  </a:lnTo>
                  <a:lnTo>
                    <a:pt x="138755" y="19383"/>
                  </a:lnTo>
                  <a:lnTo>
                    <a:pt x="141654" y="31371"/>
                  </a:lnTo>
                  <a:lnTo>
                    <a:pt x="142714" y="50551"/>
                  </a:lnTo>
                  <a:lnTo>
                    <a:pt x="138570" y="58143"/>
                  </a:lnTo>
                  <a:lnTo>
                    <a:pt x="123405" y="74910"/>
                  </a:lnTo>
                  <a:lnTo>
                    <a:pt x="104486" y="85026"/>
                  </a:lnTo>
                  <a:lnTo>
                    <a:pt x="85725" y="9231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01" name="SMARTInkShape-2068"/>
            <p:cNvSpPr/>
            <p:nvPr/>
          </p:nvSpPr>
          <p:spPr>
            <a:xfrm>
              <a:off x="2851565" y="1694808"/>
              <a:ext cx="391699" cy="147826"/>
            </a:xfrm>
            <a:custGeom>
              <a:avLst/>
              <a:gdLst/>
              <a:ahLst/>
              <a:cxnLst/>
              <a:rect l="0" t="0" r="0" b="0"/>
              <a:pathLst>
                <a:path w="391699" h="147826">
                  <a:moveTo>
                    <a:pt x="48798" y="48267"/>
                  </a:moveTo>
                  <a:lnTo>
                    <a:pt x="42647" y="48267"/>
                  </a:lnTo>
                  <a:lnTo>
                    <a:pt x="40262" y="59673"/>
                  </a:lnTo>
                  <a:lnTo>
                    <a:pt x="18373" y="91240"/>
                  </a:lnTo>
                  <a:lnTo>
                    <a:pt x="11463" y="100704"/>
                  </a:lnTo>
                  <a:lnTo>
                    <a:pt x="0" y="134964"/>
                  </a:lnTo>
                  <a:lnTo>
                    <a:pt x="391" y="137815"/>
                  </a:lnTo>
                  <a:lnTo>
                    <a:pt x="2942" y="143099"/>
                  </a:lnTo>
                  <a:lnTo>
                    <a:pt x="6321" y="144826"/>
                  </a:lnTo>
                  <a:lnTo>
                    <a:pt x="31709" y="147825"/>
                  </a:lnTo>
                  <a:lnTo>
                    <a:pt x="41467" y="143844"/>
                  </a:lnTo>
                  <a:lnTo>
                    <a:pt x="60667" y="128353"/>
                  </a:lnTo>
                  <a:lnTo>
                    <a:pt x="71188" y="114682"/>
                  </a:lnTo>
                  <a:lnTo>
                    <a:pt x="75540" y="96785"/>
                  </a:lnTo>
                  <a:lnTo>
                    <a:pt x="77368" y="62784"/>
                  </a:lnTo>
                  <a:lnTo>
                    <a:pt x="77373" y="73202"/>
                  </a:lnTo>
                  <a:lnTo>
                    <a:pt x="78166" y="74416"/>
                  </a:lnTo>
                  <a:lnTo>
                    <a:pt x="79489" y="75224"/>
                  </a:lnTo>
                  <a:lnTo>
                    <a:pt x="85143" y="76363"/>
                  </a:lnTo>
                  <a:lnTo>
                    <a:pt x="103002" y="75985"/>
                  </a:lnTo>
                  <a:lnTo>
                    <a:pt x="136332" y="64651"/>
                  </a:lnTo>
                  <a:lnTo>
                    <a:pt x="155841" y="53238"/>
                  </a:lnTo>
                  <a:lnTo>
                    <a:pt x="168091" y="40479"/>
                  </a:lnTo>
                  <a:lnTo>
                    <a:pt x="181070" y="22135"/>
                  </a:lnTo>
                  <a:lnTo>
                    <a:pt x="182992" y="13899"/>
                  </a:lnTo>
                  <a:lnTo>
                    <a:pt x="181729" y="7063"/>
                  </a:lnTo>
                  <a:lnTo>
                    <a:pt x="180281" y="4129"/>
                  </a:lnTo>
                  <a:lnTo>
                    <a:pt x="178522" y="2173"/>
                  </a:lnTo>
                  <a:lnTo>
                    <a:pt x="174451" y="0"/>
                  </a:lnTo>
                  <a:lnTo>
                    <a:pt x="172254" y="214"/>
                  </a:lnTo>
                  <a:lnTo>
                    <a:pt x="153393" y="10548"/>
                  </a:lnTo>
                  <a:lnTo>
                    <a:pt x="135783" y="25916"/>
                  </a:lnTo>
                  <a:lnTo>
                    <a:pt x="126077" y="39175"/>
                  </a:lnTo>
                  <a:lnTo>
                    <a:pt x="121966" y="53158"/>
                  </a:lnTo>
                  <a:lnTo>
                    <a:pt x="120387" y="77823"/>
                  </a:lnTo>
                  <a:lnTo>
                    <a:pt x="122419" y="83364"/>
                  </a:lnTo>
                  <a:lnTo>
                    <a:pt x="124072" y="85952"/>
                  </a:lnTo>
                  <a:lnTo>
                    <a:pt x="133984" y="93388"/>
                  </a:lnTo>
                  <a:lnTo>
                    <a:pt x="146975" y="96826"/>
                  </a:lnTo>
                  <a:lnTo>
                    <a:pt x="170496" y="97193"/>
                  </a:lnTo>
                  <a:lnTo>
                    <a:pt x="181203" y="94354"/>
                  </a:lnTo>
                  <a:lnTo>
                    <a:pt x="214636" y="72651"/>
                  </a:lnTo>
                  <a:lnTo>
                    <a:pt x="221193" y="67571"/>
                  </a:lnTo>
                  <a:lnTo>
                    <a:pt x="224636" y="62667"/>
                  </a:lnTo>
                  <a:lnTo>
                    <a:pt x="226961" y="57842"/>
                  </a:lnTo>
                  <a:lnTo>
                    <a:pt x="234434" y="48392"/>
                  </a:lnTo>
                  <a:lnTo>
                    <a:pt x="234532" y="65063"/>
                  </a:lnTo>
                  <a:lnTo>
                    <a:pt x="236651" y="69755"/>
                  </a:lnTo>
                  <a:lnTo>
                    <a:pt x="239444" y="74486"/>
                  </a:lnTo>
                  <a:lnTo>
                    <a:pt x="241811" y="81612"/>
                  </a:lnTo>
                  <a:lnTo>
                    <a:pt x="251535" y="93512"/>
                  </a:lnTo>
                  <a:lnTo>
                    <a:pt x="274374" y="109386"/>
                  </a:lnTo>
                  <a:lnTo>
                    <a:pt x="279493" y="111150"/>
                  </a:lnTo>
                  <a:lnTo>
                    <a:pt x="281176" y="112414"/>
                  </a:lnTo>
                  <a:lnTo>
                    <a:pt x="284338" y="117191"/>
                  </a:lnTo>
                  <a:lnTo>
                    <a:pt x="290561" y="119374"/>
                  </a:lnTo>
                  <a:lnTo>
                    <a:pt x="301529" y="119675"/>
                  </a:lnTo>
                  <a:lnTo>
                    <a:pt x="303804" y="118098"/>
                  </a:lnTo>
                  <a:lnTo>
                    <a:pt x="335178" y="83434"/>
                  </a:lnTo>
                  <a:lnTo>
                    <a:pt x="344353" y="75803"/>
                  </a:lnTo>
                  <a:lnTo>
                    <a:pt x="378391" y="63786"/>
                  </a:lnTo>
                  <a:lnTo>
                    <a:pt x="384393" y="62586"/>
                  </a:lnTo>
                  <a:lnTo>
                    <a:pt x="385347" y="89567"/>
                  </a:lnTo>
                  <a:lnTo>
                    <a:pt x="391035" y="104610"/>
                  </a:lnTo>
                  <a:lnTo>
                    <a:pt x="391698" y="11256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02" name="SMARTInkShape-2069"/>
            <p:cNvSpPr/>
            <p:nvPr/>
          </p:nvSpPr>
          <p:spPr>
            <a:xfrm>
              <a:off x="3343275" y="1693069"/>
              <a:ext cx="42864" cy="111886"/>
            </a:xfrm>
            <a:custGeom>
              <a:avLst/>
              <a:gdLst/>
              <a:ahLst/>
              <a:cxnLst/>
              <a:rect l="0" t="0" r="0" b="0"/>
              <a:pathLst>
                <a:path w="42864" h="111886">
                  <a:moveTo>
                    <a:pt x="42863" y="0"/>
                  </a:moveTo>
                  <a:lnTo>
                    <a:pt x="32221" y="0"/>
                  </a:lnTo>
                  <a:lnTo>
                    <a:pt x="28079" y="2116"/>
                  </a:lnTo>
                  <a:lnTo>
                    <a:pt x="18952" y="9943"/>
                  </a:lnTo>
                  <a:lnTo>
                    <a:pt x="16361" y="14473"/>
                  </a:lnTo>
                  <a:lnTo>
                    <a:pt x="14902" y="23603"/>
                  </a:lnTo>
                  <a:lnTo>
                    <a:pt x="15162" y="45530"/>
                  </a:lnTo>
                  <a:lnTo>
                    <a:pt x="24242" y="69094"/>
                  </a:lnTo>
                  <a:lnTo>
                    <a:pt x="33658" y="85103"/>
                  </a:lnTo>
                  <a:lnTo>
                    <a:pt x="35597" y="90211"/>
                  </a:lnTo>
                  <a:lnTo>
                    <a:pt x="39104" y="95127"/>
                  </a:lnTo>
                  <a:lnTo>
                    <a:pt x="38769" y="98343"/>
                  </a:lnTo>
                  <a:lnTo>
                    <a:pt x="34164" y="106149"/>
                  </a:lnTo>
                  <a:lnTo>
                    <a:pt x="28942" y="110677"/>
                  </a:lnTo>
                  <a:lnTo>
                    <a:pt x="26439" y="111885"/>
                  </a:lnTo>
                  <a:lnTo>
                    <a:pt x="17307" y="111110"/>
                  </a:lnTo>
                  <a:lnTo>
                    <a:pt x="0" y="1071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320" name="SMARTInkShape-Group261"/>
          <p:cNvGrpSpPr/>
          <p:nvPr/>
        </p:nvGrpSpPr>
        <p:grpSpPr>
          <a:xfrm>
            <a:off x="3664904" y="1544827"/>
            <a:ext cx="2699884" cy="455424"/>
            <a:chOff x="3664904" y="1544827"/>
            <a:chExt cx="2699884" cy="455424"/>
          </a:xfrm>
        </p:grpSpPr>
        <p:sp>
          <p:nvSpPr>
            <p:cNvPr id="1304" name="SMARTInkShape-2070"/>
            <p:cNvSpPr/>
            <p:nvPr/>
          </p:nvSpPr>
          <p:spPr>
            <a:xfrm>
              <a:off x="3664904" y="1614782"/>
              <a:ext cx="299656" cy="171157"/>
            </a:xfrm>
            <a:custGeom>
              <a:avLst/>
              <a:gdLst/>
              <a:ahLst/>
              <a:cxnLst/>
              <a:rect l="0" t="0" r="0" b="0"/>
              <a:pathLst>
                <a:path w="299656" h="171157">
                  <a:moveTo>
                    <a:pt x="106996" y="6849"/>
                  </a:moveTo>
                  <a:lnTo>
                    <a:pt x="103204" y="3057"/>
                  </a:lnTo>
                  <a:lnTo>
                    <a:pt x="99225" y="1195"/>
                  </a:lnTo>
                  <a:lnTo>
                    <a:pt x="90203" y="0"/>
                  </a:lnTo>
                  <a:lnTo>
                    <a:pt x="85510" y="1953"/>
                  </a:lnTo>
                  <a:lnTo>
                    <a:pt x="54328" y="23753"/>
                  </a:lnTo>
                  <a:lnTo>
                    <a:pt x="21255" y="50213"/>
                  </a:lnTo>
                  <a:lnTo>
                    <a:pt x="6010" y="68861"/>
                  </a:lnTo>
                  <a:lnTo>
                    <a:pt x="1668" y="79286"/>
                  </a:lnTo>
                  <a:lnTo>
                    <a:pt x="0" y="97193"/>
                  </a:lnTo>
                  <a:lnTo>
                    <a:pt x="2028" y="100712"/>
                  </a:lnTo>
                  <a:lnTo>
                    <a:pt x="3680" y="102762"/>
                  </a:lnTo>
                  <a:lnTo>
                    <a:pt x="5575" y="103335"/>
                  </a:lnTo>
                  <a:lnTo>
                    <a:pt x="7632" y="102923"/>
                  </a:lnTo>
                  <a:lnTo>
                    <a:pt x="42905" y="83211"/>
                  </a:lnTo>
                  <a:lnTo>
                    <a:pt x="76052" y="51963"/>
                  </a:lnTo>
                  <a:lnTo>
                    <a:pt x="92083" y="32497"/>
                  </a:lnTo>
                  <a:lnTo>
                    <a:pt x="94673" y="31091"/>
                  </a:lnTo>
                  <a:lnTo>
                    <a:pt x="96399" y="29361"/>
                  </a:lnTo>
                  <a:lnTo>
                    <a:pt x="99718" y="21504"/>
                  </a:lnTo>
                  <a:lnTo>
                    <a:pt x="100638" y="39047"/>
                  </a:lnTo>
                  <a:lnTo>
                    <a:pt x="111709" y="74219"/>
                  </a:lnTo>
                  <a:lnTo>
                    <a:pt x="114213" y="87224"/>
                  </a:lnTo>
                  <a:lnTo>
                    <a:pt x="119652" y="99131"/>
                  </a:lnTo>
                  <a:lnTo>
                    <a:pt x="121255" y="112878"/>
                  </a:lnTo>
                  <a:lnTo>
                    <a:pt x="122077" y="89150"/>
                  </a:lnTo>
                  <a:lnTo>
                    <a:pt x="130102" y="58911"/>
                  </a:lnTo>
                  <a:lnTo>
                    <a:pt x="138283" y="47737"/>
                  </a:lnTo>
                  <a:lnTo>
                    <a:pt x="142862" y="44865"/>
                  </a:lnTo>
                  <a:lnTo>
                    <a:pt x="152269" y="43022"/>
                  </a:lnTo>
                  <a:lnTo>
                    <a:pt x="157015" y="44886"/>
                  </a:lnTo>
                  <a:lnTo>
                    <a:pt x="191199" y="66957"/>
                  </a:lnTo>
                  <a:lnTo>
                    <a:pt x="225111" y="80958"/>
                  </a:lnTo>
                  <a:lnTo>
                    <a:pt x="253882" y="84842"/>
                  </a:lnTo>
                  <a:lnTo>
                    <a:pt x="268699" y="81464"/>
                  </a:lnTo>
                  <a:lnTo>
                    <a:pt x="279350" y="75436"/>
                  </a:lnTo>
                  <a:lnTo>
                    <a:pt x="294176" y="61378"/>
                  </a:lnTo>
                  <a:lnTo>
                    <a:pt x="297343" y="55426"/>
                  </a:lnTo>
                  <a:lnTo>
                    <a:pt x="299377" y="45137"/>
                  </a:lnTo>
                  <a:lnTo>
                    <a:pt x="299655" y="40270"/>
                  </a:lnTo>
                  <a:lnTo>
                    <a:pt x="298935" y="38655"/>
                  </a:lnTo>
                  <a:lnTo>
                    <a:pt x="297662" y="37578"/>
                  </a:lnTo>
                  <a:lnTo>
                    <a:pt x="296019" y="36860"/>
                  </a:lnTo>
                  <a:lnTo>
                    <a:pt x="294130" y="37175"/>
                  </a:lnTo>
                  <a:lnTo>
                    <a:pt x="266083" y="52254"/>
                  </a:lnTo>
                  <a:lnTo>
                    <a:pt x="258929" y="61160"/>
                  </a:lnTo>
                  <a:lnTo>
                    <a:pt x="242895" y="92325"/>
                  </a:lnTo>
                  <a:lnTo>
                    <a:pt x="238833" y="102782"/>
                  </a:lnTo>
                  <a:lnTo>
                    <a:pt x="237028" y="115367"/>
                  </a:lnTo>
                  <a:lnTo>
                    <a:pt x="239804" y="132048"/>
                  </a:lnTo>
                  <a:lnTo>
                    <a:pt x="247853" y="151113"/>
                  </a:lnTo>
                  <a:lnTo>
                    <a:pt x="264159" y="1711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05" name="SMARTInkShape-2071"/>
            <p:cNvSpPr/>
            <p:nvPr/>
          </p:nvSpPr>
          <p:spPr>
            <a:xfrm>
              <a:off x="4107656" y="1544827"/>
              <a:ext cx="164308" cy="276830"/>
            </a:xfrm>
            <a:custGeom>
              <a:avLst/>
              <a:gdLst/>
              <a:ahLst/>
              <a:cxnLst/>
              <a:rect l="0" t="0" r="0" b="0"/>
              <a:pathLst>
                <a:path w="164308" h="276830">
                  <a:moveTo>
                    <a:pt x="0" y="276829"/>
                  </a:moveTo>
                  <a:lnTo>
                    <a:pt x="6850" y="276829"/>
                  </a:lnTo>
                  <a:lnTo>
                    <a:pt x="10849" y="273037"/>
                  </a:lnTo>
                  <a:lnTo>
                    <a:pt x="12760" y="269058"/>
                  </a:lnTo>
                  <a:lnTo>
                    <a:pt x="21924" y="247572"/>
                  </a:lnTo>
                  <a:lnTo>
                    <a:pt x="25619" y="237632"/>
                  </a:lnTo>
                  <a:lnTo>
                    <a:pt x="31979" y="204934"/>
                  </a:lnTo>
                  <a:lnTo>
                    <a:pt x="34980" y="171817"/>
                  </a:lnTo>
                  <a:lnTo>
                    <a:pt x="35573" y="139405"/>
                  </a:lnTo>
                  <a:lnTo>
                    <a:pt x="37793" y="112021"/>
                  </a:lnTo>
                  <a:lnTo>
                    <a:pt x="41861" y="81909"/>
                  </a:lnTo>
                  <a:lnTo>
                    <a:pt x="50502" y="47961"/>
                  </a:lnTo>
                  <a:lnTo>
                    <a:pt x="55783" y="35410"/>
                  </a:lnTo>
                  <a:lnTo>
                    <a:pt x="76648" y="14301"/>
                  </a:lnTo>
                  <a:lnTo>
                    <a:pt x="94412" y="4222"/>
                  </a:lnTo>
                  <a:lnTo>
                    <a:pt x="110965" y="0"/>
                  </a:lnTo>
                  <a:lnTo>
                    <a:pt x="121020" y="1130"/>
                  </a:lnTo>
                  <a:lnTo>
                    <a:pt x="152252" y="10905"/>
                  </a:lnTo>
                  <a:lnTo>
                    <a:pt x="158420" y="15236"/>
                  </a:lnTo>
                  <a:lnTo>
                    <a:pt x="161690" y="19808"/>
                  </a:lnTo>
                  <a:lnTo>
                    <a:pt x="164307" y="2679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06" name="SMARTInkShape-2072"/>
            <p:cNvSpPr/>
            <p:nvPr/>
          </p:nvSpPr>
          <p:spPr>
            <a:xfrm>
              <a:off x="4025155" y="1671638"/>
              <a:ext cx="328490" cy="107004"/>
            </a:xfrm>
            <a:custGeom>
              <a:avLst/>
              <a:gdLst/>
              <a:ahLst/>
              <a:cxnLst/>
              <a:rect l="0" t="0" r="0" b="0"/>
              <a:pathLst>
                <a:path w="328490" h="107004">
                  <a:moveTo>
                    <a:pt x="11064" y="0"/>
                  </a:moveTo>
                  <a:lnTo>
                    <a:pt x="7272" y="0"/>
                  </a:lnTo>
                  <a:lnTo>
                    <a:pt x="6154" y="793"/>
                  </a:lnTo>
                  <a:lnTo>
                    <a:pt x="5409" y="2116"/>
                  </a:lnTo>
                  <a:lnTo>
                    <a:pt x="4913" y="3792"/>
                  </a:lnTo>
                  <a:lnTo>
                    <a:pt x="3788" y="4909"/>
                  </a:lnTo>
                  <a:lnTo>
                    <a:pt x="422" y="6150"/>
                  </a:lnTo>
                  <a:lnTo>
                    <a:pt x="0" y="7275"/>
                  </a:lnTo>
                  <a:lnTo>
                    <a:pt x="513" y="8819"/>
                  </a:lnTo>
                  <a:lnTo>
                    <a:pt x="1649" y="10641"/>
                  </a:lnTo>
                  <a:lnTo>
                    <a:pt x="3200" y="11857"/>
                  </a:lnTo>
                  <a:lnTo>
                    <a:pt x="7040" y="13207"/>
                  </a:lnTo>
                  <a:lnTo>
                    <a:pt x="17456" y="13967"/>
                  </a:lnTo>
                  <a:lnTo>
                    <a:pt x="47624" y="8591"/>
                  </a:lnTo>
                  <a:lnTo>
                    <a:pt x="83109" y="7429"/>
                  </a:lnTo>
                  <a:lnTo>
                    <a:pt x="117723" y="7200"/>
                  </a:lnTo>
                  <a:lnTo>
                    <a:pt x="152194" y="9271"/>
                  </a:lnTo>
                  <a:lnTo>
                    <a:pt x="178377" y="17089"/>
                  </a:lnTo>
                  <a:lnTo>
                    <a:pt x="186760" y="23734"/>
                  </a:lnTo>
                  <a:lnTo>
                    <a:pt x="198610" y="40936"/>
                  </a:lnTo>
                  <a:lnTo>
                    <a:pt x="202364" y="54903"/>
                  </a:lnTo>
                  <a:lnTo>
                    <a:pt x="203806" y="79563"/>
                  </a:lnTo>
                  <a:lnTo>
                    <a:pt x="197092" y="105414"/>
                  </a:lnTo>
                  <a:lnTo>
                    <a:pt x="196201" y="105995"/>
                  </a:lnTo>
                  <a:lnTo>
                    <a:pt x="190676" y="107003"/>
                  </a:lnTo>
                  <a:lnTo>
                    <a:pt x="190337" y="106260"/>
                  </a:lnTo>
                  <a:lnTo>
                    <a:pt x="189959" y="103318"/>
                  </a:lnTo>
                  <a:lnTo>
                    <a:pt x="191908" y="99365"/>
                  </a:lnTo>
                  <a:lnTo>
                    <a:pt x="193539" y="97199"/>
                  </a:lnTo>
                  <a:lnTo>
                    <a:pt x="203107" y="68752"/>
                  </a:lnTo>
                  <a:lnTo>
                    <a:pt x="227096" y="35700"/>
                  </a:lnTo>
                  <a:lnTo>
                    <a:pt x="240173" y="23542"/>
                  </a:lnTo>
                  <a:lnTo>
                    <a:pt x="249415" y="18400"/>
                  </a:lnTo>
                  <a:lnTo>
                    <a:pt x="272080" y="14648"/>
                  </a:lnTo>
                  <a:lnTo>
                    <a:pt x="277354" y="14447"/>
                  </a:lnTo>
                  <a:lnTo>
                    <a:pt x="282344" y="16475"/>
                  </a:lnTo>
                  <a:lnTo>
                    <a:pt x="284786" y="18127"/>
                  </a:lnTo>
                  <a:lnTo>
                    <a:pt x="286414" y="20816"/>
                  </a:lnTo>
                  <a:lnTo>
                    <a:pt x="289027" y="34421"/>
                  </a:lnTo>
                  <a:lnTo>
                    <a:pt x="289241" y="37235"/>
                  </a:lnTo>
                  <a:lnTo>
                    <a:pt x="283882" y="53157"/>
                  </a:lnTo>
                  <a:lnTo>
                    <a:pt x="275180" y="69472"/>
                  </a:lnTo>
                  <a:lnTo>
                    <a:pt x="272866" y="72508"/>
                  </a:lnTo>
                  <a:lnTo>
                    <a:pt x="270295" y="80115"/>
                  </a:lnTo>
                  <a:lnTo>
                    <a:pt x="268359" y="102065"/>
                  </a:lnTo>
                  <a:lnTo>
                    <a:pt x="269113" y="103762"/>
                  </a:lnTo>
                  <a:lnTo>
                    <a:pt x="270409" y="104893"/>
                  </a:lnTo>
                  <a:lnTo>
                    <a:pt x="273966" y="106150"/>
                  </a:lnTo>
                  <a:lnTo>
                    <a:pt x="278192" y="106709"/>
                  </a:lnTo>
                  <a:lnTo>
                    <a:pt x="297497" y="99326"/>
                  </a:lnTo>
                  <a:lnTo>
                    <a:pt x="312207" y="90352"/>
                  </a:lnTo>
                  <a:lnTo>
                    <a:pt x="322756" y="75232"/>
                  </a:lnTo>
                  <a:lnTo>
                    <a:pt x="327658" y="66245"/>
                  </a:lnTo>
                  <a:lnTo>
                    <a:pt x="328489" y="62419"/>
                  </a:lnTo>
                  <a:lnTo>
                    <a:pt x="328249" y="59075"/>
                  </a:lnTo>
                  <a:lnTo>
                    <a:pt x="325954" y="48005"/>
                  </a:lnTo>
                  <a:lnTo>
                    <a:pt x="324178" y="45497"/>
                  </a:lnTo>
                  <a:lnTo>
                    <a:pt x="317971" y="40593"/>
                  </a:lnTo>
                  <a:lnTo>
                    <a:pt x="309921" y="37885"/>
                  </a:lnTo>
                  <a:lnTo>
                    <a:pt x="301846" y="35887"/>
                  </a:lnTo>
                  <a:lnTo>
                    <a:pt x="292043" y="31094"/>
                  </a:lnTo>
                  <a:lnTo>
                    <a:pt x="275383" y="285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07" name="SMARTInkShape-2073"/>
            <p:cNvSpPr/>
            <p:nvPr/>
          </p:nvSpPr>
          <p:spPr>
            <a:xfrm>
              <a:off x="4329113" y="1722087"/>
              <a:ext cx="171451" cy="92427"/>
            </a:xfrm>
            <a:custGeom>
              <a:avLst/>
              <a:gdLst/>
              <a:ahLst/>
              <a:cxnLst/>
              <a:rect l="0" t="0" r="0" b="0"/>
              <a:pathLst>
                <a:path w="171451" h="92427">
                  <a:moveTo>
                    <a:pt x="0" y="20988"/>
                  </a:moveTo>
                  <a:lnTo>
                    <a:pt x="3792" y="24780"/>
                  </a:lnTo>
                  <a:lnTo>
                    <a:pt x="5654" y="28759"/>
                  </a:lnTo>
                  <a:lnTo>
                    <a:pt x="6150" y="30931"/>
                  </a:lnTo>
                  <a:lnTo>
                    <a:pt x="10935" y="35461"/>
                  </a:lnTo>
                  <a:lnTo>
                    <a:pt x="28544" y="49534"/>
                  </a:lnTo>
                  <a:lnTo>
                    <a:pt x="28572" y="39617"/>
                  </a:lnTo>
                  <a:lnTo>
                    <a:pt x="30690" y="35088"/>
                  </a:lnTo>
                  <a:lnTo>
                    <a:pt x="41553" y="18435"/>
                  </a:lnTo>
                  <a:lnTo>
                    <a:pt x="62367" y="4610"/>
                  </a:lnTo>
                  <a:lnTo>
                    <a:pt x="72542" y="1054"/>
                  </a:lnTo>
                  <a:lnTo>
                    <a:pt x="80584" y="0"/>
                  </a:lnTo>
                  <a:lnTo>
                    <a:pt x="85556" y="1871"/>
                  </a:lnTo>
                  <a:lnTo>
                    <a:pt x="87993" y="3481"/>
                  </a:lnTo>
                  <a:lnTo>
                    <a:pt x="89618" y="5348"/>
                  </a:lnTo>
                  <a:lnTo>
                    <a:pt x="97492" y="19491"/>
                  </a:lnTo>
                  <a:lnTo>
                    <a:pt x="99999" y="54552"/>
                  </a:lnTo>
                  <a:lnTo>
                    <a:pt x="100011" y="56581"/>
                  </a:lnTo>
                  <a:lnTo>
                    <a:pt x="113437" y="48919"/>
                  </a:lnTo>
                  <a:lnTo>
                    <a:pt x="127446" y="39911"/>
                  </a:lnTo>
                  <a:lnTo>
                    <a:pt x="144707" y="36191"/>
                  </a:lnTo>
                  <a:lnTo>
                    <a:pt x="155365" y="35396"/>
                  </a:lnTo>
                  <a:lnTo>
                    <a:pt x="160422" y="39104"/>
                  </a:lnTo>
                  <a:lnTo>
                    <a:pt x="162579" y="45179"/>
                  </a:lnTo>
                  <a:lnTo>
                    <a:pt x="165911" y="57525"/>
                  </a:lnTo>
                  <a:lnTo>
                    <a:pt x="168988" y="67389"/>
                  </a:lnTo>
                  <a:lnTo>
                    <a:pt x="171450" y="9242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08" name="SMARTInkShape-2074"/>
            <p:cNvSpPr/>
            <p:nvPr/>
          </p:nvSpPr>
          <p:spPr>
            <a:xfrm>
              <a:off x="4695290" y="1614488"/>
              <a:ext cx="110691" cy="227386"/>
            </a:xfrm>
            <a:custGeom>
              <a:avLst/>
              <a:gdLst/>
              <a:ahLst/>
              <a:cxnLst/>
              <a:rect l="0" t="0" r="0" b="0"/>
              <a:pathLst>
                <a:path w="110691" h="227386">
                  <a:moveTo>
                    <a:pt x="83879" y="142875"/>
                  </a:moveTo>
                  <a:lnTo>
                    <a:pt x="80087" y="142875"/>
                  </a:lnTo>
                  <a:lnTo>
                    <a:pt x="70144" y="146667"/>
                  </a:lnTo>
                  <a:lnTo>
                    <a:pt x="34849" y="172132"/>
                  </a:lnTo>
                  <a:lnTo>
                    <a:pt x="4385" y="201035"/>
                  </a:lnTo>
                  <a:lnTo>
                    <a:pt x="923" y="208676"/>
                  </a:lnTo>
                  <a:lnTo>
                    <a:pt x="0" y="212936"/>
                  </a:lnTo>
                  <a:lnTo>
                    <a:pt x="178" y="215776"/>
                  </a:lnTo>
                  <a:lnTo>
                    <a:pt x="1091" y="217669"/>
                  </a:lnTo>
                  <a:lnTo>
                    <a:pt x="8259" y="224500"/>
                  </a:lnTo>
                  <a:lnTo>
                    <a:pt x="14816" y="226778"/>
                  </a:lnTo>
                  <a:lnTo>
                    <a:pt x="18787" y="227385"/>
                  </a:lnTo>
                  <a:lnTo>
                    <a:pt x="27432" y="225943"/>
                  </a:lnTo>
                  <a:lnTo>
                    <a:pt x="57482" y="211962"/>
                  </a:lnTo>
                  <a:lnTo>
                    <a:pt x="69766" y="202949"/>
                  </a:lnTo>
                  <a:lnTo>
                    <a:pt x="84812" y="184487"/>
                  </a:lnTo>
                  <a:lnTo>
                    <a:pt x="100044" y="149854"/>
                  </a:lnTo>
                  <a:lnTo>
                    <a:pt x="110271" y="114278"/>
                  </a:lnTo>
                  <a:lnTo>
                    <a:pt x="110690" y="100002"/>
                  </a:lnTo>
                  <a:lnTo>
                    <a:pt x="106175" y="68084"/>
                  </a:lnTo>
                  <a:lnTo>
                    <a:pt x="91999" y="37393"/>
                  </a:lnTo>
                  <a:lnTo>
                    <a:pt x="79245" y="17830"/>
                  </a:lnTo>
                  <a:lnTo>
                    <a:pt x="72804" y="9868"/>
                  </a:lnTo>
                  <a:lnTo>
                    <a:pt x="69591"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09" name="SMARTInkShape-2075"/>
            <p:cNvSpPr/>
            <p:nvPr/>
          </p:nvSpPr>
          <p:spPr>
            <a:xfrm>
              <a:off x="4857750" y="1714500"/>
              <a:ext cx="7145" cy="57151"/>
            </a:xfrm>
            <a:custGeom>
              <a:avLst/>
              <a:gdLst/>
              <a:ahLst/>
              <a:cxnLst/>
              <a:rect l="0" t="0" r="0" b="0"/>
              <a:pathLst>
                <a:path w="7145" h="57151">
                  <a:moveTo>
                    <a:pt x="7144" y="0"/>
                  </a:moveTo>
                  <a:lnTo>
                    <a:pt x="7144" y="3792"/>
                  </a:lnTo>
                  <a:lnTo>
                    <a:pt x="5027" y="7771"/>
                  </a:lnTo>
                  <a:lnTo>
                    <a:pt x="3352" y="9943"/>
                  </a:lnTo>
                  <a:lnTo>
                    <a:pt x="1489" y="16590"/>
                  </a:lnTo>
                  <a:lnTo>
                    <a:pt x="58" y="50890"/>
                  </a:lnTo>
                  <a:lnTo>
                    <a:pt x="0" y="5715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10" name="SMARTInkShape-2076"/>
            <p:cNvSpPr/>
            <p:nvPr/>
          </p:nvSpPr>
          <p:spPr>
            <a:xfrm>
              <a:off x="4857750" y="1621631"/>
              <a:ext cx="7145" cy="42864"/>
            </a:xfrm>
            <a:custGeom>
              <a:avLst/>
              <a:gdLst/>
              <a:ahLst/>
              <a:cxnLst/>
              <a:rect l="0" t="0" r="0" b="0"/>
              <a:pathLst>
                <a:path w="7145" h="42864">
                  <a:moveTo>
                    <a:pt x="7144" y="42863"/>
                  </a:moveTo>
                  <a:lnTo>
                    <a:pt x="7144" y="39070"/>
                  </a:lnTo>
                  <a:lnTo>
                    <a:pt x="5027" y="35092"/>
                  </a:lnTo>
                  <a:lnTo>
                    <a:pt x="2234" y="30678"/>
                  </a:lnTo>
                  <a:lnTo>
                    <a:pt x="662" y="22936"/>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11" name="SMARTInkShape-2077"/>
            <p:cNvSpPr/>
            <p:nvPr/>
          </p:nvSpPr>
          <p:spPr>
            <a:xfrm>
              <a:off x="4958057" y="1573188"/>
              <a:ext cx="156869" cy="219894"/>
            </a:xfrm>
            <a:custGeom>
              <a:avLst/>
              <a:gdLst/>
              <a:ahLst/>
              <a:cxnLst/>
              <a:rect l="0" t="0" r="0" b="0"/>
              <a:pathLst>
                <a:path w="156869" h="219894">
                  <a:moveTo>
                    <a:pt x="6848" y="219893"/>
                  </a:moveTo>
                  <a:lnTo>
                    <a:pt x="698" y="219893"/>
                  </a:lnTo>
                  <a:lnTo>
                    <a:pt x="367" y="219100"/>
                  </a:lnTo>
                  <a:lnTo>
                    <a:pt x="0" y="216101"/>
                  </a:lnTo>
                  <a:lnTo>
                    <a:pt x="1953" y="212122"/>
                  </a:lnTo>
                  <a:lnTo>
                    <a:pt x="3585" y="209950"/>
                  </a:lnTo>
                  <a:lnTo>
                    <a:pt x="5882" y="199308"/>
                  </a:lnTo>
                  <a:lnTo>
                    <a:pt x="6722" y="169058"/>
                  </a:lnTo>
                  <a:lnTo>
                    <a:pt x="6824" y="141148"/>
                  </a:lnTo>
                  <a:lnTo>
                    <a:pt x="6844" y="107795"/>
                  </a:lnTo>
                  <a:lnTo>
                    <a:pt x="6848" y="77453"/>
                  </a:lnTo>
                  <a:lnTo>
                    <a:pt x="7643" y="47060"/>
                  </a:lnTo>
                  <a:lnTo>
                    <a:pt x="16792" y="22381"/>
                  </a:lnTo>
                  <a:lnTo>
                    <a:pt x="23440" y="14900"/>
                  </a:lnTo>
                  <a:lnTo>
                    <a:pt x="27434" y="11793"/>
                  </a:lnTo>
                  <a:lnTo>
                    <a:pt x="38223" y="8342"/>
                  </a:lnTo>
                  <a:lnTo>
                    <a:pt x="71512" y="1035"/>
                  </a:lnTo>
                  <a:lnTo>
                    <a:pt x="92684" y="0"/>
                  </a:lnTo>
                  <a:lnTo>
                    <a:pt x="128308" y="4689"/>
                  </a:lnTo>
                  <a:lnTo>
                    <a:pt x="138354" y="7301"/>
                  </a:lnTo>
                  <a:lnTo>
                    <a:pt x="156868" y="127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12" name="SMARTInkShape-2078"/>
            <p:cNvSpPr/>
            <p:nvPr/>
          </p:nvSpPr>
          <p:spPr>
            <a:xfrm>
              <a:off x="4936330" y="1693069"/>
              <a:ext cx="7146" cy="7145"/>
            </a:xfrm>
            <a:custGeom>
              <a:avLst/>
              <a:gdLst/>
              <a:ahLst/>
              <a:cxnLst/>
              <a:rect l="0" t="0" r="0" b="0"/>
              <a:pathLst>
                <a:path w="7146" h="7145">
                  <a:moveTo>
                    <a:pt x="7145" y="0"/>
                  </a:moveTo>
                  <a:lnTo>
                    <a:pt x="993" y="0"/>
                  </a:lnTo>
                  <a:lnTo>
                    <a:pt x="663" y="794"/>
                  </a:lnTo>
                  <a:lnTo>
                    <a:pt x="0" y="71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13" name="SMARTInkShape-2079"/>
            <p:cNvSpPr/>
            <p:nvPr/>
          </p:nvSpPr>
          <p:spPr>
            <a:xfrm>
              <a:off x="5064920" y="1623167"/>
              <a:ext cx="178594" cy="162645"/>
            </a:xfrm>
            <a:custGeom>
              <a:avLst/>
              <a:gdLst/>
              <a:ahLst/>
              <a:cxnLst/>
              <a:rect l="0" t="0" r="0" b="0"/>
              <a:pathLst>
                <a:path w="178594" h="162645">
                  <a:moveTo>
                    <a:pt x="0" y="98477"/>
                  </a:moveTo>
                  <a:lnTo>
                    <a:pt x="3791" y="98477"/>
                  </a:lnTo>
                  <a:lnTo>
                    <a:pt x="4909" y="99271"/>
                  </a:lnTo>
                  <a:lnTo>
                    <a:pt x="5653" y="100593"/>
                  </a:lnTo>
                  <a:lnTo>
                    <a:pt x="17060" y="132269"/>
                  </a:lnTo>
                  <a:lnTo>
                    <a:pt x="26510" y="147916"/>
                  </a:lnTo>
                  <a:lnTo>
                    <a:pt x="28538" y="162342"/>
                  </a:lnTo>
                  <a:lnTo>
                    <a:pt x="32356" y="162644"/>
                  </a:lnTo>
                  <a:lnTo>
                    <a:pt x="33477" y="161892"/>
                  </a:lnTo>
                  <a:lnTo>
                    <a:pt x="34223" y="160597"/>
                  </a:lnTo>
                  <a:lnTo>
                    <a:pt x="35054" y="156248"/>
                  </a:lnTo>
                  <a:lnTo>
                    <a:pt x="35692" y="122128"/>
                  </a:lnTo>
                  <a:lnTo>
                    <a:pt x="35714" y="90685"/>
                  </a:lnTo>
                  <a:lnTo>
                    <a:pt x="36510" y="77551"/>
                  </a:lnTo>
                  <a:lnTo>
                    <a:pt x="47902" y="46343"/>
                  </a:lnTo>
                  <a:lnTo>
                    <a:pt x="59320" y="27089"/>
                  </a:lnTo>
                  <a:lnTo>
                    <a:pt x="76338" y="8936"/>
                  </a:lnTo>
                  <a:lnTo>
                    <a:pt x="84463" y="3648"/>
                  </a:lnTo>
                  <a:lnTo>
                    <a:pt x="97962" y="0"/>
                  </a:lnTo>
                  <a:lnTo>
                    <a:pt x="107302" y="1263"/>
                  </a:lnTo>
                  <a:lnTo>
                    <a:pt x="140501" y="15297"/>
                  </a:lnTo>
                  <a:lnTo>
                    <a:pt x="165276" y="29435"/>
                  </a:lnTo>
                  <a:lnTo>
                    <a:pt x="178593" y="4132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14" name="SMARTInkShape-2080"/>
            <p:cNvSpPr/>
            <p:nvPr/>
          </p:nvSpPr>
          <p:spPr>
            <a:xfrm>
              <a:off x="5043488" y="1700551"/>
              <a:ext cx="507208" cy="113963"/>
            </a:xfrm>
            <a:custGeom>
              <a:avLst/>
              <a:gdLst/>
              <a:ahLst/>
              <a:cxnLst/>
              <a:rect l="0" t="0" r="0" b="0"/>
              <a:pathLst>
                <a:path w="507208" h="113963">
                  <a:moveTo>
                    <a:pt x="0" y="42524"/>
                  </a:moveTo>
                  <a:lnTo>
                    <a:pt x="32187" y="52467"/>
                  </a:lnTo>
                  <a:lnTo>
                    <a:pt x="66885" y="56239"/>
                  </a:lnTo>
                  <a:lnTo>
                    <a:pt x="91520" y="54525"/>
                  </a:lnTo>
                  <a:lnTo>
                    <a:pt x="121177" y="46835"/>
                  </a:lnTo>
                  <a:lnTo>
                    <a:pt x="155010" y="40975"/>
                  </a:lnTo>
                  <a:lnTo>
                    <a:pt x="168695" y="34921"/>
                  </a:lnTo>
                  <a:lnTo>
                    <a:pt x="174988" y="29620"/>
                  </a:lnTo>
                  <a:lnTo>
                    <a:pt x="182199" y="18504"/>
                  </a:lnTo>
                  <a:lnTo>
                    <a:pt x="185271" y="8503"/>
                  </a:lnTo>
                  <a:lnTo>
                    <a:pt x="185599" y="3516"/>
                  </a:lnTo>
                  <a:lnTo>
                    <a:pt x="184851" y="2231"/>
                  </a:lnTo>
                  <a:lnTo>
                    <a:pt x="183559" y="1375"/>
                  </a:lnTo>
                  <a:lnTo>
                    <a:pt x="177948" y="169"/>
                  </a:lnTo>
                  <a:lnTo>
                    <a:pt x="175783" y="0"/>
                  </a:lnTo>
                  <a:lnTo>
                    <a:pt x="165148" y="3554"/>
                  </a:lnTo>
                  <a:lnTo>
                    <a:pt x="140535" y="19594"/>
                  </a:lnTo>
                  <a:lnTo>
                    <a:pt x="126525" y="40573"/>
                  </a:lnTo>
                  <a:lnTo>
                    <a:pt x="122949" y="50765"/>
                  </a:lnTo>
                  <a:lnTo>
                    <a:pt x="124229" y="58358"/>
                  </a:lnTo>
                  <a:lnTo>
                    <a:pt x="129413" y="69440"/>
                  </a:lnTo>
                  <a:lnTo>
                    <a:pt x="134510" y="75124"/>
                  </a:lnTo>
                  <a:lnTo>
                    <a:pt x="147099" y="82787"/>
                  </a:lnTo>
                  <a:lnTo>
                    <a:pt x="170167" y="90370"/>
                  </a:lnTo>
                  <a:lnTo>
                    <a:pt x="205566" y="92341"/>
                  </a:lnTo>
                  <a:lnTo>
                    <a:pt x="210863" y="92404"/>
                  </a:lnTo>
                  <a:lnTo>
                    <a:pt x="246563" y="76425"/>
                  </a:lnTo>
                  <a:lnTo>
                    <a:pt x="266186" y="61623"/>
                  </a:lnTo>
                  <a:lnTo>
                    <a:pt x="269117" y="56833"/>
                  </a:lnTo>
                  <a:lnTo>
                    <a:pt x="271326" y="43936"/>
                  </a:lnTo>
                  <a:lnTo>
                    <a:pt x="270577" y="43465"/>
                  </a:lnTo>
                  <a:lnTo>
                    <a:pt x="262638" y="42579"/>
                  </a:lnTo>
                  <a:lnTo>
                    <a:pt x="257494" y="42527"/>
                  </a:lnTo>
                  <a:lnTo>
                    <a:pt x="257269" y="38733"/>
                  </a:lnTo>
                  <a:lnTo>
                    <a:pt x="258825" y="37615"/>
                  </a:lnTo>
                  <a:lnTo>
                    <a:pt x="267806" y="35249"/>
                  </a:lnTo>
                  <a:lnTo>
                    <a:pt x="278354" y="27740"/>
                  </a:lnTo>
                  <a:lnTo>
                    <a:pt x="280819" y="25524"/>
                  </a:lnTo>
                  <a:lnTo>
                    <a:pt x="287792" y="23062"/>
                  </a:lnTo>
                  <a:lnTo>
                    <a:pt x="300642" y="19560"/>
                  </a:lnTo>
                  <a:lnTo>
                    <a:pt x="328665" y="8787"/>
                  </a:lnTo>
                  <a:lnTo>
                    <a:pt x="348217" y="6921"/>
                  </a:lnTo>
                  <a:lnTo>
                    <a:pt x="356034" y="12966"/>
                  </a:lnTo>
                  <a:lnTo>
                    <a:pt x="356674" y="15629"/>
                  </a:lnTo>
                  <a:lnTo>
                    <a:pt x="357178" y="27149"/>
                  </a:lnTo>
                  <a:lnTo>
                    <a:pt x="364036" y="35058"/>
                  </a:lnTo>
                  <a:lnTo>
                    <a:pt x="364323" y="28522"/>
                  </a:lnTo>
                  <a:lnTo>
                    <a:pt x="358179" y="28261"/>
                  </a:lnTo>
                  <a:lnTo>
                    <a:pt x="333345" y="52086"/>
                  </a:lnTo>
                  <a:lnTo>
                    <a:pt x="330716" y="56828"/>
                  </a:lnTo>
                  <a:lnTo>
                    <a:pt x="330013" y="59204"/>
                  </a:lnTo>
                  <a:lnTo>
                    <a:pt x="330341" y="61581"/>
                  </a:lnTo>
                  <a:lnTo>
                    <a:pt x="332820" y="66340"/>
                  </a:lnTo>
                  <a:lnTo>
                    <a:pt x="338678" y="73481"/>
                  </a:lnTo>
                  <a:lnTo>
                    <a:pt x="343140" y="76126"/>
                  </a:lnTo>
                  <a:lnTo>
                    <a:pt x="352231" y="77616"/>
                  </a:lnTo>
                  <a:lnTo>
                    <a:pt x="379053" y="77366"/>
                  </a:lnTo>
                  <a:lnTo>
                    <a:pt x="414313" y="70960"/>
                  </a:lnTo>
                  <a:lnTo>
                    <a:pt x="449198" y="64675"/>
                  </a:lnTo>
                  <a:lnTo>
                    <a:pt x="469777" y="64050"/>
                  </a:lnTo>
                  <a:lnTo>
                    <a:pt x="476811" y="66114"/>
                  </a:lnTo>
                  <a:lnTo>
                    <a:pt x="487796" y="73907"/>
                  </a:lnTo>
                  <a:lnTo>
                    <a:pt x="490642" y="78432"/>
                  </a:lnTo>
                  <a:lnTo>
                    <a:pt x="494835" y="92547"/>
                  </a:lnTo>
                  <a:lnTo>
                    <a:pt x="497739" y="97300"/>
                  </a:lnTo>
                  <a:lnTo>
                    <a:pt x="499030" y="102058"/>
                  </a:lnTo>
                  <a:lnTo>
                    <a:pt x="500167" y="103645"/>
                  </a:lnTo>
                  <a:lnTo>
                    <a:pt x="501719" y="104703"/>
                  </a:lnTo>
                  <a:lnTo>
                    <a:pt x="503549" y="105408"/>
                  </a:lnTo>
                  <a:lnTo>
                    <a:pt x="504768" y="106671"/>
                  </a:lnTo>
                  <a:lnTo>
                    <a:pt x="507207" y="11396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15" name="SMARTInkShape-2081"/>
            <p:cNvSpPr/>
            <p:nvPr/>
          </p:nvSpPr>
          <p:spPr>
            <a:xfrm>
              <a:off x="5643563" y="1628775"/>
              <a:ext cx="35718" cy="164307"/>
            </a:xfrm>
            <a:custGeom>
              <a:avLst/>
              <a:gdLst/>
              <a:ahLst/>
              <a:cxnLst/>
              <a:rect l="0" t="0" r="0" b="0"/>
              <a:pathLst>
                <a:path w="35718" h="164307">
                  <a:moveTo>
                    <a:pt x="35717" y="0"/>
                  </a:moveTo>
                  <a:lnTo>
                    <a:pt x="35717" y="10642"/>
                  </a:lnTo>
                  <a:lnTo>
                    <a:pt x="33601" y="14784"/>
                  </a:lnTo>
                  <a:lnTo>
                    <a:pt x="31926" y="17000"/>
                  </a:lnTo>
                  <a:lnTo>
                    <a:pt x="30064" y="23695"/>
                  </a:lnTo>
                  <a:lnTo>
                    <a:pt x="26899" y="36389"/>
                  </a:lnTo>
                  <a:lnTo>
                    <a:pt x="16447" y="66910"/>
                  </a:lnTo>
                  <a:lnTo>
                    <a:pt x="10253" y="95849"/>
                  </a:lnTo>
                  <a:lnTo>
                    <a:pt x="3761" y="131390"/>
                  </a:lnTo>
                  <a:lnTo>
                    <a:pt x="0" y="16430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16" name="SMARTInkShape-2082"/>
            <p:cNvSpPr/>
            <p:nvPr/>
          </p:nvSpPr>
          <p:spPr>
            <a:xfrm>
              <a:off x="5572125" y="1721646"/>
              <a:ext cx="207049" cy="78580"/>
            </a:xfrm>
            <a:custGeom>
              <a:avLst/>
              <a:gdLst/>
              <a:ahLst/>
              <a:cxnLst/>
              <a:rect l="0" t="0" r="0" b="0"/>
              <a:pathLst>
                <a:path w="207049" h="78580">
                  <a:moveTo>
                    <a:pt x="0" y="28573"/>
                  </a:moveTo>
                  <a:lnTo>
                    <a:pt x="0" y="24780"/>
                  </a:lnTo>
                  <a:lnTo>
                    <a:pt x="794" y="23663"/>
                  </a:lnTo>
                  <a:lnTo>
                    <a:pt x="2117" y="22918"/>
                  </a:lnTo>
                  <a:lnTo>
                    <a:pt x="34320" y="11573"/>
                  </a:lnTo>
                  <a:lnTo>
                    <a:pt x="60528" y="8455"/>
                  </a:lnTo>
                  <a:lnTo>
                    <a:pt x="92194" y="3738"/>
                  </a:lnTo>
                  <a:lnTo>
                    <a:pt x="122919" y="1106"/>
                  </a:lnTo>
                  <a:lnTo>
                    <a:pt x="152131" y="326"/>
                  </a:lnTo>
                  <a:lnTo>
                    <a:pt x="187740" y="6"/>
                  </a:lnTo>
                  <a:lnTo>
                    <a:pt x="188660" y="3"/>
                  </a:lnTo>
                  <a:lnTo>
                    <a:pt x="187565" y="0"/>
                  </a:lnTo>
                  <a:lnTo>
                    <a:pt x="186956" y="793"/>
                  </a:lnTo>
                  <a:lnTo>
                    <a:pt x="185898" y="6149"/>
                  </a:lnTo>
                  <a:lnTo>
                    <a:pt x="181993" y="10640"/>
                  </a:lnTo>
                  <a:lnTo>
                    <a:pt x="181653" y="12649"/>
                  </a:lnTo>
                  <a:lnTo>
                    <a:pt x="182221" y="14782"/>
                  </a:lnTo>
                  <a:lnTo>
                    <a:pt x="183393" y="16997"/>
                  </a:lnTo>
                  <a:lnTo>
                    <a:pt x="187546" y="34271"/>
                  </a:lnTo>
                  <a:lnTo>
                    <a:pt x="206249" y="56984"/>
                  </a:lnTo>
                  <a:lnTo>
                    <a:pt x="207048" y="66965"/>
                  </a:lnTo>
                  <a:lnTo>
                    <a:pt x="206294" y="68455"/>
                  </a:lnTo>
                  <a:lnTo>
                    <a:pt x="204998" y="69448"/>
                  </a:lnTo>
                  <a:lnTo>
                    <a:pt x="184222" y="77470"/>
                  </a:lnTo>
                  <a:lnTo>
                    <a:pt x="157163" y="7857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17" name="SMARTInkShape-2083"/>
            <p:cNvSpPr/>
            <p:nvPr/>
          </p:nvSpPr>
          <p:spPr>
            <a:xfrm>
              <a:off x="5936455" y="1728888"/>
              <a:ext cx="300041" cy="114166"/>
            </a:xfrm>
            <a:custGeom>
              <a:avLst/>
              <a:gdLst/>
              <a:ahLst/>
              <a:cxnLst/>
              <a:rect l="0" t="0" r="0" b="0"/>
              <a:pathLst>
                <a:path w="300041" h="114166">
                  <a:moveTo>
                    <a:pt x="0" y="57050"/>
                  </a:moveTo>
                  <a:lnTo>
                    <a:pt x="9944" y="57050"/>
                  </a:lnTo>
                  <a:lnTo>
                    <a:pt x="43065" y="48230"/>
                  </a:lnTo>
                  <a:lnTo>
                    <a:pt x="63687" y="41125"/>
                  </a:lnTo>
                  <a:lnTo>
                    <a:pt x="66270" y="39290"/>
                  </a:lnTo>
                  <a:lnTo>
                    <a:pt x="69142" y="35133"/>
                  </a:lnTo>
                  <a:lnTo>
                    <a:pt x="71136" y="28558"/>
                  </a:lnTo>
                  <a:lnTo>
                    <a:pt x="71435" y="21428"/>
                  </a:lnTo>
                  <a:lnTo>
                    <a:pt x="67645" y="17567"/>
                  </a:lnTo>
                  <a:lnTo>
                    <a:pt x="63668" y="15689"/>
                  </a:lnTo>
                  <a:lnTo>
                    <a:pt x="48383" y="14199"/>
                  </a:lnTo>
                  <a:lnTo>
                    <a:pt x="43187" y="14188"/>
                  </a:lnTo>
                  <a:lnTo>
                    <a:pt x="42865" y="32172"/>
                  </a:lnTo>
                  <a:lnTo>
                    <a:pt x="42070" y="33321"/>
                  </a:lnTo>
                  <a:lnTo>
                    <a:pt x="40747" y="34087"/>
                  </a:lnTo>
                  <a:lnTo>
                    <a:pt x="39072" y="34597"/>
                  </a:lnTo>
                  <a:lnTo>
                    <a:pt x="32921" y="39108"/>
                  </a:lnTo>
                  <a:lnTo>
                    <a:pt x="30507" y="43255"/>
                  </a:lnTo>
                  <a:lnTo>
                    <a:pt x="28641" y="47743"/>
                  </a:lnTo>
                  <a:lnTo>
                    <a:pt x="23921" y="54733"/>
                  </a:lnTo>
                  <a:lnTo>
                    <a:pt x="22170" y="61831"/>
                  </a:lnTo>
                  <a:lnTo>
                    <a:pt x="21529" y="77513"/>
                  </a:lnTo>
                  <a:lnTo>
                    <a:pt x="23592" y="84136"/>
                  </a:lnTo>
                  <a:lnTo>
                    <a:pt x="31384" y="94856"/>
                  </a:lnTo>
                  <a:lnTo>
                    <a:pt x="38026" y="97665"/>
                  </a:lnTo>
                  <a:lnTo>
                    <a:pt x="55227" y="103260"/>
                  </a:lnTo>
                  <a:lnTo>
                    <a:pt x="69001" y="111216"/>
                  </a:lnTo>
                  <a:lnTo>
                    <a:pt x="98987" y="114122"/>
                  </a:lnTo>
                  <a:lnTo>
                    <a:pt x="102997" y="114165"/>
                  </a:lnTo>
                  <a:lnTo>
                    <a:pt x="107425" y="112067"/>
                  </a:lnTo>
                  <a:lnTo>
                    <a:pt x="112039" y="109283"/>
                  </a:lnTo>
                  <a:lnTo>
                    <a:pt x="119099" y="106922"/>
                  </a:lnTo>
                  <a:lnTo>
                    <a:pt x="130975" y="97200"/>
                  </a:lnTo>
                  <a:lnTo>
                    <a:pt x="133618" y="90504"/>
                  </a:lnTo>
                  <a:lnTo>
                    <a:pt x="135677" y="56549"/>
                  </a:lnTo>
                  <a:lnTo>
                    <a:pt x="136501" y="48096"/>
                  </a:lnTo>
                  <a:lnTo>
                    <a:pt x="148939" y="12833"/>
                  </a:lnTo>
                  <a:lnTo>
                    <a:pt x="150093" y="10903"/>
                  </a:lnTo>
                  <a:lnTo>
                    <a:pt x="151656" y="9617"/>
                  </a:lnTo>
                  <a:lnTo>
                    <a:pt x="155510" y="7393"/>
                  </a:lnTo>
                  <a:lnTo>
                    <a:pt x="162142" y="2473"/>
                  </a:lnTo>
                  <a:lnTo>
                    <a:pt x="166785" y="1043"/>
                  </a:lnTo>
                  <a:lnTo>
                    <a:pt x="190928" y="0"/>
                  </a:lnTo>
                  <a:lnTo>
                    <a:pt x="223864" y="6387"/>
                  </a:lnTo>
                  <a:lnTo>
                    <a:pt x="259433" y="7036"/>
                  </a:lnTo>
                  <a:lnTo>
                    <a:pt x="261063" y="7832"/>
                  </a:lnTo>
                  <a:lnTo>
                    <a:pt x="262149" y="9156"/>
                  </a:lnTo>
                  <a:lnTo>
                    <a:pt x="263891" y="13193"/>
                  </a:lnTo>
                  <a:lnTo>
                    <a:pt x="263240" y="13525"/>
                  </a:lnTo>
                  <a:lnTo>
                    <a:pt x="260400" y="13892"/>
                  </a:lnTo>
                  <a:lnTo>
                    <a:pt x="259326" y="14784"/>
                  </a:lnTo>
                  <a:lnTo>
                    <a:pt x="253667" y="24104"/>
                  </a:lnTo>
                  <a:lnTo>
                    <a:pt x="244253" y="33315"/>
                  </a:lnTo>
                  <a:lnTo>
                    <a:pt x="219572" y="48325"/>
                  </a:lnTo>
                  <a:lnTo>
                    <a:pt x="205169" y="65582"/>
                  </a:lnTo>
                  <a:lnTo>
                    <a:pt x="202311" y="73013"/>
                  </a:lnTo>
                  <a:lnTo>
                    <a:pt x="200477" y="86926"/>
                  </a:lnTo>
                  <a:lnTo>
                    <a:pt x="202344" y="92288"/>
                  </a:lnTo>
                  <a:lnTo>
                    <a:pt x="210009" y="102198"/>
                  </a:lnTo>
                  <a:lnTo>
                    <a:pt x="214517" y="104897"/>
                  </a:lnTo>
                  <a:lnTo>
                    <a:pt x="223635" y="106416"/>
                  </a:lnTo>
                  <a:lnTo>
                    <a:pt x="231950" y="105978"/>
                  </a:lnTo>
                  <a:lnTo>
                    <a:pt x="262970" y="96403"/>
                  </a:lnTo>
                  <a:lnTo>
                    <a:pt x="272739" y="90053"/>
                  </a:lnTo>
                  <a:lnTo>
                    <a:pt x="276000" y="85476"/>
                  </a:lnTo>
                  <a:lnTo>
                    <a:pt x="276869" y="83144"/>
                  </a:lnTo>
                  <a:lnTo>
                    <a:pt x="278242" y="81590"/>
                  </a:lnTo>
                  <a:lnTo>
                    <a:pt x="284606" y="78890"/>
                  </a:lnTo>
                  <a:lnTo>
                    <a:pt x="291801" y="78517"/>
                  </a:lnTo>
                  <a:lnTo>
                    <a:pt x="288563" y="89101"/>
                  </a:lnTo>
                  <a:lnTo>
                    <a:pt x="292168" y="98331"/>
                  </a:lnTo>
                  <a:lnTo>
                    <a:pt x="300040" y="1070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18" name="SMARTInkShape-2084"/>
            <p:cNvSpPr/>
            <p:nvPr/>
          </p:nvSpPr>
          <p:spPr>
            <a:xfrm>
              <a:off x="5608359" y="1601738"/>
              <a:ext cx="237660" cy="262255"/>
            </a:xfrm>
            <a:custGeom>
              <a:avLst/>
              <a:gdLst/>
              <a:ahLst/>
              <a:cxnLst/>
              <a:rect l="0" t="0" r="0" b="0"/>
              <a:pathLst>
                <a:path w="237660" h="262255">
                  <a:moveTo>
                    <a:pt x="128071" y="5606"/>
                  </a:moveTo>
                  <a:lnTo>
                    <a:pt x="128071" y="15549"/>
                  </a:lnTo>
                  <a:lnTo>
                    <a:pt x="125955" y="20079"/>
                  </a:lnTo>
                  <a:lnTo>
                    <a:pt x="124280" y="22398"/>
                  </a:lnTo>
                  <a:lnTo>
                    <a:pt x="117430" y="52667"/>
                  </a:lnTo>
                  <a:lnTo>
                    <a:pt x="110312" y="87907"/>
                  </a:lnTo>
                  <a:lnTo>
                    <a:pt x="105008" y="120396"/>
                  </a:lnTo>
                  <a:lnTo>
                    <a:pt x="94520" y="150779"/>
                  </a:lnTo>
                  <a:lnTo>
                    <a:pt x="85338" y="185842"/>
                  </a:lnTo>
                  <a:lnTo>
                    <a:pt x="78809" y="214297"/>
                  </a:lnTo>
                  <a:lnTo>
                    <a:pt x="78095" y="232668"/>
                  </a:lnTo>
                  <a:lnTo>
                    <a:pt x="78075" y="229958"/>
                  </a:lnTo>
                  <a:lnTo>
                    <a:pt x="94160" y="197487"/>
                  </a:lnTo>
                  <a:lnTo>
                    <a:pt x="112221" y="168291"/>
                  </a:lnTo>
                  <a:lnTo>
                    <a:pt x="125485" y="133186"/>
                  </a:lnTo>
                  <a:lnTo>
                    <a:pt x="135175" y="99922"/>
                  </a:lnTo>
                  <a:lnTo>
                    <a:pt x="140940" y="70185"/>
                  </a:lnTo>
                  <a:lnTo>
                    <a:pt x="148386" y="37005"/>
                  </a:lnTo>
                  <a:lnTo>
                    <a:pt x="142536" y="1923"/>
                  </a:lnTo>
                  <a:lnTo>
                    <a:pt x="142438" y="0"/>
                  </a:lnTo>
                  <a:lnTo>
                    <a:pt x="141619" y="281"/>
                  </a:lnTo>
                  <a:lnTo>
                    <a:pt x="138591" y="2710"/>
                  </a:lnTo>
                  <a:lnTo>
                    <a:pt x="120874" y="34439"/>
                  </a:lnTo>
                  <a:lnTo>
                    <a:pt x="109014" y="64524"/>
                  </a:lnTo>
                  <a:lnTo>
                    <a:pt x="97380" y="97177"/>
                  </a:lnTo>
                  <a:lnTo>
                    <a:pt x="90618" y="112979"/>
                  </a:lnTo>
                  <a:lnTo>
                    <a:pt x="84162" y="146877"/>
                  </a:lnTo>
                  <a:lnTo>
                    <a:pt x="75479" y="176739"/>
                  </a:lnTo>
                  <a:lnTo>
                    <a:pt x="71821" y="205568"/>
                  </a:lnTo>
                  <a:lnTo>
                    <a:pt x="71001" y="237875"/>
                  </a:lnTo>
                  <a:lnTo>
                    <a:pt x="70933" y="256777"/>
                  </a:lnTo>
                  <a:lnTo>
                    <a:pt x="71723" y="258778"/>
                  </a:lnTo>
                  <a:lnTo>
                    <a:pt x="73044" y="260112"/>
                  </a:lnTo>
                  <a:lnTo>
                    <a:pt x="77074" y="262254"/>
                  </a:lnTo>
                  <a:lnTo>
                    <a:pt x="77404" y="261636"/>
                  </a:lnTo>
                  <a:lnTo>
                    <a:pt x="77772" y="258832"/>
                  </a:lnTo>
                  <a:lnTo>
                    <a:pt x="75818" y="254940"/>
                  </a:lnTo>
                  <a:lnTo>
                    <a:pt x="74186" y="252791"/>
                  </a:lnTo>
                  <a:lnTo>
                    <a:pt x="72373" y="246170"/>
                  </a:lnTo>
                  <a:lnTo>
                    <a:pt x="68933" y="219714"/>
                  </a:lnTo>
                  <a:lnTo>
                    <a:pt x="54343" y="189209"/>
                  </a:lnTo>
                  <a:lnTo>
                    <a:pt x="29975" y="156064"/>
                  </a:lnTo>
                  <a:lnTo>
                    <a:pt x="23355" y="147089"/>
                  </a:lnTo>
                  <a:lnTo>
                    <a:pt x="3397" y="129727"/>
                  </a:lnTo>
                  <a:lnTo>
                    <a:pt x="1223" y="124800"/>
                  </a:lnTo>
                  <a:lnTo>
                    <a:pt x="0" y="117563"/>
                  </a:lnTo>
                  <a:lnTo>
                    <a:pt x="1416" y="115963"/>
                  </a:lnTo>
                  <a:lnTo>
                    <a:pt x="7222" y="114185"/>
                  </a:lnTo>
                  <a:lnTo>
                    <a:pt x="36223" y="112949"/>
                  </a:lnTo>
                  <a:lnTo>
                    <a:pt x="67772" y="112799"/>
                  </a:lnTo>
                  <a:lnTo>
                    <a:pt x="95213" y="112773"/>
                  </a:lnTo>
                  <a:lnTo>
                    <a:pt x="127244" y="116558"/>
                  </a:lnTo>
                  <a:lnTo>
                    <a:pt x="158077" y="122706"/>
                  </a:lnTo>
                  <a:lnTo>
                    <a:pt x="190986" y="128594"/>
                  </a:lnTo>
                  <a:lnTo>
                    <a:pt x="204128" y="134651"/>
                  </a:lnTo>
                  <a:lnTo>
                    <a:pt x="207351" y="136880"/>
                  </a:lnTo>
                  <a:lnTo>
                    <a:pt x="207912" y="138365"/>
                  </a:lnTo>
                  <a:lnTo>
                    <a:pt x="206699" y="139356"/>
                  </a:lnTo>
                  <a:lnTo>
                    <a:pt x="176252" y="151164"/>
                  </a:lnTo>
                  <a:lnTo>
                    <a:pt x="142647" y="155537"/>
                  </a:lnTo>
                  <a:lnTo>
                    <a:pt x="110077" y="161067"/>
                  </a:lnTo>
                  <a:lnTo>
                    <a:pt x="76086" y="167732"/>
                  </a:lnTo>
                  <a:lnTo>
                    <a:pt x="46346" y="173940"/>
                  </a:lnTo>
                  <a:lnTo>
                    <a:pt x="10948" y="180438"/>
                  </a:lnTo>
                  <a:lnTo>
                    <a:pt x="4579" y="184644"/>
                  </a:lnTo>
                  <a:lnTo>
                    <a:pt x="2881" y="186877"/>
                  </a:lnTo>
                  <a:lnTo>
                    <a:pt x="4130" y="188366"/>
                  </a:lnTo>
                  <a:lnTo>
                    <a:pt x="38620" y="196785"/>
                  </a:lnTo>
                  <a:lnTo>
                    <a:pt x="74051" y="203451"/>
                  </a:lnTo>
                  <a:lnTo>
                    <a:pt x="100888" y="208101"/>
                  </a:lnTo>
                  <a:lnTo>
                    <a:pt x="128690" y="210697"/>
                  </a:lnTo>
                  <a:lnTo>
                    <a:pt x="156128" y="211851"/>
                  </a:lnTo>
                  <a:lnTo>
                    <a:pt x="181552" y="212364"/>
                  </a:lnTo>
                  <a:lnTo>
                    <a:pt x="217217" y="217603"/>
                  </a:lnTo>
                  <a:lnTo>
                    <a:pt x="226694" y="218889"/>
                  </a:lnTo>
                  <a:lnTo>
                    <a:pt x="233553" y="217344"/>
                  </a:lnTo>
                  <a:lnTo>
                    <a:pt x="236492" y="215821"/>
                  </a:lnTo>
                  <a:lnTo>
                    <a:pt x="237659" y="214805"/>
                  </a:lnTo>
                  <a:lnTo>
                    <a:pt x="237642" y="214128"/>
                  </a:lnTo>
                  <a:lnTo>
                    <a:pt x="236838" y="213677"/>
                  </a:lnTo>
                  <a:lnTo>
                    <a:pt x="204228" y="212810"/>
                  </a:lnTo>
                  <a:lnTo>
                    <a:pt x="170936" y="2127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19" name="SMARTInkShape-2085"/>
            <p:cNvSpPr/>
            <p:nvPr/>
          </p:nvSpPr>
          <p:spPr>
            <a:xfrm>
              <a:off x="6343650" y="1914525"/>
              <a:ext cx="21138" cy="85726"/>
            </a:xfrm>
            <a:custGeom>
              <a:avLst/>
              <a:gdLst/>
              <a:ahLst/>
              <a:cxnLst/>
              <a:rect l="0" t="0" r="0" b="0"/>
              <a:pathLst>
                <a:path w="21138" h="85726">
                  <a:moveTo>
                    <a:pt x="14288" y="0"/>
                  </a:moveTo>
                  <a:lnTo>
                    <a:pt x="14288" y="16793"/>
                  </a:lnTo>
                  <a:lnTo>
                    <a:pt x="16404" y="21486"/>
                  </a:lnTo>
                  <a:lnTo>
                    <a:pt x="18080" y="23849"/>
                  </a:lnTo>
                  <a:lnTo>
                    <a:pt x="20438" y="34760"/>
                  </a:lnTo>
                  <a:lnTo>
                    <a:pt x="21137" y="44254"/>
                  </a:lnTo>
                  <a:lnTo>
                    <a:pt x="19184" y="49566"/>
                  </a:lnTo>
                  <a:lnTo>
                    <a:pt x="10023" y="66764"/>
                  </a:lnTo>
                  <a:lnTo>
                    <a:pt x="7203" y="75521"/>
                  </a:lnTo>
                  <a:lnTo>
                    <a:pt x="0" y="857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326" name="SMARTInkShape-Group262"/>
          <p:cNvGrpSpPr/>
          <p:nvPr/>
        </p:nvGrpSpPr>
        <p:grpSpPr>
          <a:xfrm>
            <a:off x="6536531" y="1595487"/>
            <a:ext cx="557214" cy="339978"/>
            <a:chOff x="6536531" y="1595487"/>
            <a:chExt cx="557214" cy="339978"/>
          </a:xfrm>
        </p:grpSpPr>
        <p:sp>
          <p:nvSpPr>
            <p:cNvPr id="1321" name="SMARTInkShape-2086"/>
            <p:cNvSpPr/>
            <p:nvPr/>
          </p:nvSpPr>
          <p:spPr>
            <a:xfrm>
              <a:off x="6536531" y="1657350"/>
              <a:ext cx="98481" cy="278115"/>
            </a:xfrm>
            <a:custGeom>
              <a:avLst/>
              <a:gdLst/>
              <a:ahLst/>
              <a:cxnLst/>
              <a:rect l="0" t="0" r="0" b="0"/>
              <a:pathLst>
                <a:path w="98481" h="278115">
                  <a:moveTo>
                    <a:pt x="7144" y="0"/>
                  </a:moveTo>
                  <a:lnTo>
                    <a:pt x="7144" y="31317"/>
                  </a:lnTo>
                  <a:lnTo>
                    <a:pt x="7144" y="65266"/>
                  </a:lnTo>
                  <a:lnTo>
                    <a:pt x="7144" y="95178"/>
                  </a:lnTo>
                  <a:lnTo>
                    <a:pt x="7144" y="122128"/>
                  </a:lnTo>
                  <a:lnTo>
                    <a:pt x="7144" y="150221"/>
                  </a:lnTo>
                  <a:lnTo>
                    <a:pt x="7144" y="184366"/>
                  </a:lnTo>
                  <a:lnTo>
                    <a:pt x="3028" y="214042"/>
                  </a:lnTo>
                  <a:lnTo>
                    <a:pt x="6096" y="242834"/>
                  </a:lnTo>
                  <a:lnTo>
                    <a:pt x="6445" y="249996"/>
                  </a:lnTo>
                  <a:lnTo>
                    <a:pt x="8266" y="255564"/>
                  </a:lnTo>
                  <a:lnTo>
                    <a:pt x="14522" y="263867"/>
                  </a:lnTo>
                  <a:lnTo>
                    <a:pt x="26969" y="273004"/>
                  </a:lnTo>
                  <a:lnTo>
                    <a:pt x="36919" y="276946"/>
                  </a:lnTo>
                  <a:lnTo>
                    <a:pt x="48686" y="278114"/>
                  </a:lnTo>
                  <a:lnTo>
                    <a:pt x="62227" y="274668"/>
                  </a:lnTo>
                  <a:lnTo>
                    <a:pt x="86723" y="255650"/>
                  </a:lnTo>
                  <a:lnTo>
                    <a:pt x="94840" y="240319"/>
                  </a:lnTo>
                  <a:lnTo>
                    <a:pt x="98480" y="224488"/>
                  </a:lnTo>
                  <a:lnTo>
                    <a:pt x="95766" y="205950"/>
                  </a:lnTo>
                  <a:lnTo>
                    <a:pt x="86142" y="189169"/>
                  </a:lnTo>
                  <a:lnTo>
                    <a:pt x="73237" y="177935"/>
                  </a:lnTo>
                  <a:lnTo>
                    <a:pt x="39042" y="162076"/>
                  </a:lnTo>
                  <a:lnTo>
                    <a:pt x="19236" y="158133"/>
                  </a:lnTo>
                  <a:lnTo>
                    <a:pt x="9607" y="157594"/>
                  </a:lnTo>
                  <a:lnTo>
                    <a:pt x="6405" y="158244"/>
                  </a:lnTo>
                  <a:lnTo>
                    <a:pt x="4271" y="159471"/>
                  </a:lnTo>
                  <a:lnTo>
                    <a:pt x="0" y="16430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22" name="SMARTInkShape-2087"/>
            <p:cNvSpPr/>
            <p:nvPr/>
          </p:nvSpPr>
          <p:spPr>
            <a:xfrm>
              <a:off x="6669162" y="1821656"/>
              <a:ext cx="81683" cy="85499"/>
            </a:xfrm>
            <a:custGeom>
              <a:avLst/>
              <a:gdLst/>
              <a:ahLst/>
              <a:cxnLst/>
              <a:rect l="0" t="0" r="0" b="0"/>
              <a:pathLst>
                <a:path w="81683" h="85499">
                  <a:moveTo>
                    <a:pt x="60251" y="0"/>
                  </a:moveTo>
                  <a:lnTo>
                    <a:pt x="50308" y="16094"/>
                  </a:lnTo>
                  <a:lnTo>
                    <a:pt x="30993" y="34154"/>
                  </a:lnTo>
                  <a:lnTo>
                    <a:pt x="26459" y="37057"/>
                  </a:lnTo>
                  <a:lnTo>
                    <a:pt x="19303" y="46632"/>
                  </a:lnTo>
                  <a:lnTo>
                    <a:pt x="0" y="79906"/>
                  </a:lnTo>
                  <a:lnTo>
                    <a:pt x="240" y="81845"/>
                  </a:lnTo>
                  <a:lnTo>
                    <a:pt x="1194" y="83139"/>
                  </a:lnTo>
                  <a:lnTo>
                    <a:pt x="2623" y="84001"/>
                  </a:lnTo>
                  <a:lnTo>
                    <a:pt x="6327" y="84959"/>
                  </a:lnTo>
                  <a:lnTo>
                    <a:pt x="16669" y="85498"/>
                  </a:lnTo>
                  <a:lnTo>
                    <a:pt x="29786" y="81866"/>
                  </a:lnTo>
                  <a:lnTo>
                    <a:pt x="64063" y="62776"/>
                  </a:lnTo>
                  <a:lnTo>
                    <a:pt x="81682" y="5000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23" name="SMARTInkShape-2088"/>
            <p:cNvSpPr/>
            <p:nvPr/>
          </p:nvSpPr>
          <p:spPr>
            <a:xfrm>
              <a:off x="6772317" y="1601193"/>
              <a:ext cx="14247" cy="234752"/>
            </a:xfrm>
            <a:custGeom>
              <a:avLst/>
              <a:gdLst/>
              <a:ahLst/>
              <a:cxnLst/>
              <a:rect l="0" t="0" r="0" b="0"/>
              <a:pathLst>
                <a:path w="14247" h="234752">
                  <a:moveTo>
                    <a:pt x="14246" y="6151"/>
                  </a:moveTo>
                  <a:lnTo>
                    <a:pt x="14246" y="0"/>
                  </a:lnTo>
                  <a:lnTo>
                    <a:pt x="10453" y="3094"/>
                  </a:lnTo>
                  <a:lnTo>
                    <a:pt x="8591" y="9025"/>
                  </a:lnTo>
                  <a:lnTo>
                    <a:pt x="5427" y="21290"/>
                  </a:lnTo>
                  <a:lnTo>
                    <a:pt x="2389" y="31136"/>
                  </a:lnTo>
                  <a:lnTo>
                    <a:pt x="438" y="58976"/>
                  </a:lnTo>
                  <a:lnTo>
                    <a:pt x="100" y="85567"/>
                  </a:lnTo>
                  <a:lnTo>
                    <a:pt x="0" y="113554"/>
                  </a:lnTo>
                  <a:lnTo>
                    <a:pt x="2087" y="141955"/>
                  </a:lnTo>
                  <a:lnTo>
                    <a:pt x="5616" y="170479"/>
                  </a:lnTo>
                  <a:lnTo>
                    <a:pt x="6661" y="201155"/>
                  </a:lnTo>
                  <a:lnTo>
                    <a:pt x="7102" y="23475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24" name="SMARTInkShape-2089"/>
            <p:cNvSpPr/>
            <p:nvPr/>
          </p:nvSpPr>
          <p:spPr>
            <a:xfrm>
              <a:off x="6725296" y="1771650"/>
              <a:ext cx="182711" cy="78582"/>
            </a:xfrm>
            <a:custGeom>
              <a:avLst/>
              <a:gdLst/>
              <a:ahLst/>
              <a:cxnLst/>
              <a:rect l="0" t="0" r="0" b="0"/>
              <a:pathLst>
                <a:path w="182711" h="78582">
                  <a:moveTo>
                    <a:pt x="4117" y="78581"/>
                  </a:moveTo>
                  <a:lnTo>
                    <a:pt x="0" y="78581"/>
                  </a:lnTo>
                  <a:lnTo>
                    <a:pt x="1758" y="78581"/>
                  </a:lnTo>
                  <a:lnTo>
                    <a:pt x="5185" y="76465"/>
                  </a:lnTo>
                  <a:lnTo>
                    <a:pt x="7210" y="74789"/>
                  </a:lnTo>
                  <a:lnTo>
                    <a:pt x="32815" y="64846"/>
                  </a:lnTo>
                  <a:lnTo>
                    <a:pt x="66771" y="51845"/>
                  </a:lnTo>
                  <a:lnTo>
                    <a:pt x="92288" y="40505"/>
                  </a:lnTo>
                  <a:lnTo>
                    <a:pt x="117917" y="28321"/>
                  </a:lnTo>
                  <a:lnTo>
                    <a:pt x="149401" y="13330"/>
                  </a:lnTo>
                  <a:lnTo>
                    <a:pt x="18271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25" name="SMARTInkShape-2090"/>
            <p:cNvSpPr/>
            <p:nvPr/>
          </p:nvSpPr>
          <p:spPr>
            <a:xfrm>
              <a:off x="6866678" y="1595487"/>
              <a:ext cx="227067" cy="283320"/>
            </a:xfrm>
            <a:custGeom>
              <a:avLst/>
              <a:gdLst/>
              <a:ahLst/>
              <a:cxnLst/>
              <a:rect l="0" t="0" r="0" b="0"/>
              <a:pathLst>
                <a:path w="227067" h="283320">
                  <a:moveTo>
                    <a:pt x="119910" y="33288"/>
                  </a:moveTo>
                  <a:lnTo>
                    <a:pt x="109967" y="17194"/>
                  </a:lnTo>
                  <a:lnTo>
                    <a:pt x="99325" y="5853"/>
                  </a:lnTo>
                  <a:lnTo>
                    <a:pt x="90652" y="1251"/>
                  </a:lnTo>
                  <a:lnTo>
                    <a:pt x="86118" y="24"/>
                  </a:lnTo>
                  <a:lnTo>
                    <a:pt x="82300" y="0"/>
                  </a:lnTo>
                  <a:lnTo>
                    <a:pt x="75942" y="2089"/>
                  </a:lnTo>
                  <a:lnTo>
                    <a:pt x="50548" y="24369"/>
                  </a:lnTo>
                  <a:lnTo>
                    <a:pt x="27000" y="57543"/>
                  </a:lnTo>
                  <a:lnTo>
                    <a:pt x="14858" y="84131"/>
                  </a:lnTo>
                  <a:lnTo>
                    <a:pt x="3644" y="117767"/>
                  </a:lnTo>
                  <a:lnTo>
                    <a:pt x="0" y="143867"/>
                  </a:lnTo>
                  <a:lnTo>
                    <a:pt x="2713" y="167917"/>
                  </a:lnTo>
                  <a:lnTo>
                    <a:pt x="8555" y="180700"/>
                  </a:lnTo>
                  <a:lnTo>
                    <a:pt x="25242" y="201842"/>
                  </a:lnTo>
                  <a:lnTo>
                    <a:pt x="42912" y="212700"/>
                  </a:lnTo>
                  <a:lnTo>
                    <a:pt x="63228" y="217151"/>
                  </a:lnTo>
                  <a:lnTo>
                    <a:pt x="96337" y="218655"/>
                  </a:lnTo>
                  <a:lnTo>
                    <a:pt x="126630" y="218952"/>
                  </a:lnTo>
                  <a:lnTo>
                    <a:pt x="157013" y="219810"/>
                  </a:lnTo>
                  <a:lnTo>
                    <a:pt x="167091" y="222813"/>
                  </a:lnTo>
                  <a:lnTo>
                    <a:pt x="186497" y="236913"/>
                  </a:lnTo>
                  <a:lnTo>
                    <a:pt x="218474" y="272608"/>
                  </a:lnTo>
                  <a:lnTo>
                    <a:pt x="227066" y="2833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352" name="SMARTInkShape-Group263"/>
          <p:cNvGrpSpPr/>
          <p:nvPr/>
        </p:nvGrpSpPr>
        <p:grpSpPr>
          <a:xfrm>
            <a:off x="1343025" y="1908249"/>
            <a:ext cx="4179096" cy="499196"/>
            <a:chOff x="1343025" y="1908249"/>
            <a:chExt cx="4179096" cy="499196"/>
          </a:xfrm>
        </p:grpSpPr>
        <p:sp>
          <p:nvSpPr>
            <p:cNvPr id="1327" name="SMARTInkShape-2091"/>
            <p:cNvSpPr/>
            <p:nvPr/>
          </p:nvSpPr>
          <p:spPr>
            <a:xfrm>
              <a:off x="1528893" y="2093119"/>
              <a:ext cx="7014" cy="314326"/>
            </a:xfrm>
            <a:custGeom>
              <a:avLst/>
              <a:gdLst/>
              <a:ahLst/>
              <a:cxnLst/>
              <a:rect l="0" t="0" r="0" b="0"/>
              <a:pathLst>
                <a:path w="7014" h="314326">
                  <a:moveTo>
                    <a:pt x="7013" y="0"/>
                  </a:moveTo>
                  <a:lnTo>
                    <a:pt x="7013" y="30528"/>
                  </a:lnTo>
                  <a:lnTo>
                    <a:pt x="3221" y="58169"/>
                  </a:lnTo>
                  <a:lnTo>
                    <a:pt x="862" y="91495"/>
                  </a:lnTo>
                  <a:lnTo>
                    <a:pt x="164" y="126504"/>
                  </a:lnTo>
                  <a:lnTo>
                    <a:pt x="0" y="152268"/>
                  </a:lnTo>
                  <a:lnTo>
                    <a:pt x="721" y="178799"/>
                  </a:lnTo>
                  <a:lnTo>
                    <a:pt x="3688" y="203820"/>
                  </a:lnTo>
                  <a:lnTo>
                    <a:pt x="6028" y="236427"/>
                  </a:lnTo>
                  <a:lnTo>
                    <a:pt x="6721" y="266197"/>
                  </a:lnTo>
                  <a:lnTo>
                    <a:pt x="6956" y="297410"/>
                  </a:lnTo>
                  <a:lnTo>
                    <a:pt x="7013" y="3143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28" name="SMARTInkShape-2092"/>
            <p:cNvSpPr/>
            <p:nvPr/>
          </p:nvSpPr>
          <p:spPr>
            <a:xfrm>
              <a:off x="1343025" y="2052056"/>
              <a:ext cx="237641" cy="219658"/>
            </a:xfrm>
            <a:custGeom>
              <a:avLst/>
              <a:gdLst/>
              <a:ahLst/>
              <a:cxnLst/>
              <a:rect l="0" t="0" r="0" b="0"/>
              <a:pathLst>
                <a:path w="237641" h="219658">
                  <a:moveTo>
                    <a:pt x="0" y="62494"/>
                  </a:moveTo>
                  <a:lnTo>
                    <a:pt x="0" y="48758"/>
                  </a:lnTo>
                  <a:lnTo>
                    <a:pt x="1588" y="45400"/>
                  </a:lnTo>
                  <a:lnTo>
                    <a:pt x="19886" y="28003"/>
                  </a:lnTo>
                  <a:lnTo>
                    <a:pt x="41170" y="14527"/>
                  </a:lnTo>
                  <a:lnTo>
                    <a:pt x="71377" y="4273"/>
                  </a:lnTo>
                  <a:lnTo>
                    <a:pt x="105463" y="0"/>
                  </a:lnTo>
                  <a:lnTo>
                    <a:pt x="140698" y="2526"/>
                  </a:lnTo>
                  <a:lnTo>
                    <a:pt x="172480" y="8301"/>
                  </a:lnTo>
                  <a:lnTo>
                    <a:pt x="202006" y="18832"/>
                  </a:lnTo>
                  <a:lnTo>
                    <a:pt x="217045" y="29595"/>
                  </a:lnTo>
                  <a:lnTo>
                    <a:pt x="228227" y="42316"/>
                  </a:lnTo>
                  <a:lnTo>
                    <a:pt x="235843" y="55907"/>
                  </a:lnTo>
                  <a:lnTo>
                    <a:pt x="237640" y="69885"/>
                  </a:lnTo>
                  <a:lnTo>
                    <a:pt x="232326" y="98262"/>
                  </a:lnTo>
                  <a:lnTo>
                    <a:pt x="222119" y="119659"/>
                  </a:lnTo>
                  <a:lnTo>
                    <a:pt x="193042" y="148222"/>
                  </a:lnTo>
                  <a:lnTo>
                    <a:pt x="166029" y="168857"/>
                  </a:lnTo>
                  <a:lnTo>
                    <a:pt x="137917" y="185379"/>
                  </a:lnTo>
                  <a:lnTo>
                    <a:pt x="104207" y="205183"/>
                  </a:lnTo>
                  <a:lnTo>
                    <a:pt x="85725" y="21965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29" name="SMARTInkShape-2093"/>
            <p:cNvSpPr/>
            <p:nvPr/>
          </p:nvSpPr>
          <p:spPr>
            <a:xfrm>
              <a:off x="1544546" y="2057532"/>
              <a:ext cx="448561" cy="194980"/>
            </a:xfrm>
            <a:custGeom>
              <a:avLst/>
              <a:gdLst/>
              <a:ahLst/>
              <a:cxnLst/>
              <a:rect l="0" t="0" r="0" b="0"/>
              <a:pathLst>
                <a:path w="448561" h="194980">
                  <a:moveTo>
                    <a:pt x="41367" y="49874"/>
                  </a:moveTo>
                  <a:lnTo>
                    <a:pt x="45159" y="49874"/>
                  </a:lnTo>
                  <a:lnTo>
                    <a:pt x="45482" y="50668"/>
                  </a:lnTo>
                  <a:lnTo>
                    <a:pt x="43725" y="53667"/>
                  </a:lnTo>
                  <a:lnTo>
                    <a:pt x="43732" y="56371"/>
                  </a:lnTo>
                  <a:lnTo>
                    <a:pt x="45948" y="67762"/>
                  </a:lnTo>
                  <a:lnTo>
                    <a:pt x="39588" y="102069"/>
                  </a:lnTo>
                  <a:lnTo>
                    <a:pt x="28432" y="135887"/>
                  </a:lnTo>
                  <a:lnTo>
                    <a:pt x="11372" y="167564"/>
                  </a:lnTo>
                  <a:lnTo>
                    <a:pt x="747" y="190452"/>
                  </a:lnTo>
                  <a:lnTo>
                    <a:pt x="0" y="193599"/>
                  </a:lnTo>
                  <a:lnTo>
                    <a:pt x="1089" y="194903"/>
                  </a:lnTo>
                  <a:lnTo>
                    <a:pt x="3402" y="194979"/>
                  </a:lnTo>
                  <a:lnTo>
                    <a:pt x="32128" y="182937"/>
                  </a:lnTo>
                  <a:lnTo>
                    <a:pt x="66592" y="152818"/>
                  </a:lnTo>
                  <a:lnTo>
                    <a:pt x="85625" y="127623"/>
                  </a:lnTo>
                  <a:lnTo>
                    <a:pt x="100454" y="96419"/>
                  </a:lnTo>
                  <a:lnTo>
                    <a:pt x="101230" y="86171"/>
                  </a:lnTo>
                  <a:lnTo>
                    <a:pt x="96638" y="59186"/>
                  </a:lnTo>
                  <a:lnTo>
                    <a:pt x="94883" y="56082"/>
                  </a:lnTo>
                  <a:lnTo>
                    <a:pt x="79379" y="44268"/>
                  </a:lnTo>
                  <a:lnTo>
                    <a:pt x="71136" y="42866"/>
                  </a:lnTo>
                  <a:lnTo>
                    <a:pt x="70738" y="43614"/>
                  </a:lnTo>
                  <a:lnTo>
                    <a:pt x="70046" y="52685"/>
                  </a:lnTo>
                  <a:lnTo>
                    <a:pt x="71599" y="54923"/>
                  </a:lnTo>
                  <a:lnTo>
                    <a:pt x="77557" y="59527"/>
                  </a:lnTo>
                  <a:lnTo>
                    <a:pt x="85497" y="62102"/>
                  </a:lnTo>
                  <a:lnTo>
                    <a:pt x="95111" y="62452"/>
                  </a:lnTo>
                  <a:lnTo>
                    <a:pt x="127584" y="54098"/>
                  </a:lnTo>
                  <a:lnTo>
                    <a:pt x="156253" y="47333"/>
                  </a:lnTo>
                  <a:lnTo>
                    <a:pt x="186091" y="40302"/>
                  </a:lnTo>
                  <a:lnTo>
                    <a:pt x="215040" y="33192"/>
                  </a:lnTo>
                  <a:lnTo>
                    <a:pt x="246770" y="18768"/>
                  </a:lnTo>
                  <a:lnTo>
                    <a:pt x="276520" y="312"/>
                  </a:lnTo>
                  <a:lnTo>
                    <a:pt x="273143" y="0"/>
                  </a:lnTo>
                  <a:lnTo>
                    <a:pt x="269262" y="2043"/>
                  </a:lnTo>
                  <a:lnTo>
                    <a:pt x="256510" y="13615"/>
                  </a:lnTo>
                  <a:lnTo>
                    <a:pt x="235500" y="46661"/>
                  </a:lnTo>
                  <a:lnTo>
                    <a:pt x="218943" y="76198"/>
                  </a:lnTo>
                  <a:lnTo>
                    <a:pt x="215540" y="88297"/>
                  </a:lnTo>
                  <a:lnTo>
                    <a:pt x="216143" y="96849"/>
                  </a:lnTo>
                  <a:lnTo>
                    <a:pt x="217416" y="100241"/>
                  </a:lnTo>
                  <a:lnTo>
                    <a:pt x="219851" y="102502"/>
                  </a:lnTo>
                  <a:lnTo>
                    <a:pt x="226791" y="105014"/>
                  </a:lnTo>
                  <a:lnTo>
                    <a:pt x="235831" y="106429"/>
                  </a:lnTo>
                  <a:lnTo>
                    <a:pt x="270733" y="97029"/>
                  </a:lnTo>
                  <a:lnTo>
                    <a:pt x="303602" y="82972"/>
                  </a:lnTo>
                  <a:lnTo>
                    <a:pt x="331732" y="69612"/>
                  </a:lnTo>
                  <a:lnTo>
                    <a:pt x="366558" y="46118"/>
                  </a:lnTo>
                  <a:lnTo>
                    <a:pt x="375575" y="43177"/>
                  </a:lnTo>
                  <a:lnTo>
                    <a:pt x="376091" y="43822"/>
                  </a:lnTo>
                  <a:lnTo>
                    <a:pt x="376987" y="48920"/>
                  </a:lnTo>
                  <a:lnTo>
                    <a:pt x="382005" y="55389"/>
                  </a:lnTo>
                  <a:lnTo>
                    <a:pt x="383596" y="62003"/>
                  </a:lnTo>
                  <a:lnTo>
                    <a:pt x="384240" y="74688"/>
                  </a:lnTo>
                  <a:lnTo>
                    <a:pt x="385043" y="75148"/>
                  </a:lnTo>
                  <a:lnTo>
                    <a:pt x="386372" y="74661"/>
                  </a:lnTo>
                  <a:lnTo>
                    <a:pt x="388051" y="73543"/>
                  </a:lnTo>
                  <a:lnTo>
                    <a:pt x="404393" y="69484"/>
                  </a:lnTo>
                  <a:lnTo>
                    <a:pt x="407209" y="67710"/>
                  </a:lnTo>
                  <a:lnTo>
                    <a:pt x="425525" y="62512"/>
                  </a:lnTo>
                  <a:lnTo>
                    <a:pt x="431179" y="59460"/>
                  </a:lnTo>
                  <a:lnTo>
                    <a:pt x="436337" y="58103"/>
                  </a:lnTo>
                  <a:lnTo>
                    <a:pt x="438030" y="58535"/>
                  </a:lnTo>
                  <a:lnTo>
                    <a:pt x="439159" y="59617"/>
                  </a:lnTo>
                  <a:lnTo>
                    <a:pt x="440971" y="63264"/>
                  </a:lnTo>
                  <a:lnTo>
                    <a:pt x="446238" y="69688"/>
                  </a:lnTo>
                  <a:lnTo>
                    <a:pt x="447872" y="76294"/>
                  </a:lnTo>
                  <a:lnTo>
                    <a:pt x="448560" y="8559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30" name="SMARTInkShape-2094"/>
            <p:cNvSpPr/>
            <p:nvPr/>
          </p:nvSpPr>
          <p:spPr>
            <a:xfrm>
              <a:off x="2093508" y="2064544"/>
              <a:ext cx="42031" cy="157163"/>
            </a:xfrm>
            <a:custGeom>
              <a:avLst/>
              <a:gdLst/>
              <a:ahLst/>
              <a:cxnLst/>
              <a:rect l="0" t="0" r="0" b="0"/>
              <a:pathLst>
                <a:path w="42031" h="157163">
                  <a:moveTo>
                    <a:pt x="21042" y="0"/>
                  </a:moveTo>
                  <a:lnTo>
                    <a:pt x="17250" y="3792"/>
                  </a:lnTo>
                  <a:lnTo>
                    <a:pt x="15388" y="7771"/>
                  </a:lnTo>
                  <a:lnTo>
                    <a:pt x="14891" y="9943"/>
                  </a:lnTo>
                  <a:lnTo>
                    <a:pt x="2565" y="31921"/>
                  </a:lnTo>
                  <a:lnTo>
                    <a:pt x="0" y="54896"/>
                  </a:lnTo>
                  <a:lnTo>
                    <a:pt x="3518" y="69094"/>
                  </a:lnTo>
                  <a:lnTo>
                    <a:pt x="12612" y="88114"/>
                  </a:lnTo>
                  <a:lnTo>
                    <a:pt x="37428" y="122414"/>
                  </a:lnTo>
                  <a:lnTo>
                    <a:pt x="40231" y="127960"/>
                  </a:lnTo>
                  <a:lnTo>
                    <a:pt x="42030" y="137988"/>
                  </a:lnTo>
                  <a:lnTo>
                    <a:pt x="40160" y="142820"/>
                  </a:lnTo>
                  <a:lnTo>
                    <a:pt x="38550" y="145219"/>
                  </a:lnTo>
                  <a:lnTo>
                    <a:pt x="36683" y="146819"/>
                  </a:lnTo>
                  <a:lnTo>
                    <a:pt x="6755" y="15716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31" name="SMARTInkShape-2095"/>
            <p:cNvSpPr/>
            <p:nvPr/>
          </p:nvSpPr>
          <p:spPr>
            <a:xfrm>
              <a:off x="2308275" y="1980811"/>
              <a:ext cx="442070" cy="261783"/>
            </a:xfrm>
            <a:custGeom>
              <a:avLst/>
              <a:gdLst/>
              <a:ahLst/>
              <a:cxnLst/>
              <a:rect l="0" t="0" r="0" b="0"/>
              <a:pathLst>
                <a:path w="442070" h="261783">
                  <a:moveTo>
                    <a:pt x="106313" y="140883"/>
                  </a:moveTo>
                  <a:lnTo>
                    <a:pt x="102520" y="140883"/>
                  </a:lnTo>
                  <a:lnTo>
                    <a:pt x="98542" y="142999"/>
                  </a:lnTo>
                  <a:lnTo>
                    <a:pt x="77055" y="159589"/>
                  </a:lnTo>
                  <a:lnTo>
                    <a:pt x="61131" y="175794"/>
                  </a:lnTo>
                  <a:lnTo>
                    <a:pt x="43448" y="192766"/>
                  </a:lnTo>
                  <a:lnTo>
                    <a:pt x="13569" y="226145"/>
                  </a:lnTo>
                  <a:lnTo>
                    <a:pt x="5562" y="235927"/>
                  </a:lnTo>
                  <a:lnTo>
                    <a:pt x="1054" y="249566"/>
                  </a:lnTo>
                  <a:lnTo>
                    <a:pt x="0" y="256126"/>
                  </a:lnTo>
                  <a:lnTo>
                    <a:pt x="512" y="258193"/>
                  </a:lnTo>
                  <a:lnTo>
                    <a:pt x="1648" y="259571"/>
                  </a:lnTo>
                  <a:lnTo>
                    <a:pt x="5026" y="261102"/>
                  </a:lnTo>
                  <a:lnTo>
                    <a:pt x="9173" y="261782"/>
                  </a:lnTo>
                  <a:lnTo>
                    <a:pt x="23556" y="258373"/>
                  </a:lnTo>
                  <a:lnTo>
                    <a:pt x="53160" y="237944"/>
                  </a:lnTo>
                  <a:lnTo>
                    <a:pt x="74688" y="218590"/>
                  </a:lnTo>
                  <a:lnTo>
                    <a:pt x="99978" y="183132"/>
                  </a:lnTo>
                  <a:lnTo>
                    <a:pt x="113255" y="153313"/>
                  </a:lnTo>
                  <a:lnTo>
                    <a:pt x="126008" y="120577"/>
                  </a:lnTo>
                  <a:lnTo>
                    <a:pt x="132257" y="89534"/>
                  </a:lnTo>
                  <a:lnTo>
                    <a:pt x="134108" y="60228"/>
                  </a:lnTo>
                  <a:lnTo>
                    <a:pt x="134733" y="28378"/>
                  </a:lnTo>
                  <a:lnTo>
                    <a:pt x="134867" y="4731"/>
                  </a:lnTo>
                  <a:lnTo>
                    <a:pt x="134080" y="2490"/>
                  </a:lnTo>
                  <a:lnTo>
                    <a:pt x="132762" y="996"/>
                  </a:lnTo>
                  <a:lnTo>
                    <a:pt x="131089" y="0"/>
                  </a:lnTo>
                  <a:lnTo>
                    <a:pt x="129974" y="130"/>
                  </a:lnTo>
                  <a:lnTo>
                    <a:pt x="129231" y="1010"/>
                  </a:lnTo>
                  <a:lnTo>
                    <a:pt x="114823" y="35063"/>
                  </a:lnTo>
                  <a:lnTo>
                    <a:pt x="97751" y="69621"/>
                  </a:lnTo>
                  <a:lnTo>
                    <a:pt x="88247" y="102965"/>
                  </a:lnTo>
                  <a:lnTo>
                    <a:pt x="85325" y="136801"/>
                  </a:lnTo>
                  <a:lnTo>
                    <a:pt x="88805" y="152285"/>
                  </a:lnTo>
                  <a:lnTo>
                    <a:pt x="93053" y="156422"/>
                  </a:lnTo>
                  <a:lnTo>
                    <a:pt x="106240" y="163135"/>
                  </a:lnTo>
                  <a:lnTo>
                    <a:pt x="134873" y="168209"/>
                  </a:lnTo>
                  <a:lnTo>
                    <a:pt x="149169" y="168903"/>
                  </a:lnTo>
                  <a:lnTo>
                    <a:pt x="163460" y="164978"/>
                  </a:lnTo>
                  <a:lnTo>
                    <a:pt x="198387" y="145055"/>
                  </a:lnTo>
                  <a:lnTo>
                    <a:pt x="214116" y="130389"/>
                  </a:lnTo>
                  <a:lnTo>
                    <a:pt x="231364" y="97079"/>
                  </a:lnTo>
                  <a:lnTo>
                    <a:pt x="234434" y="81855"/>
                  </a:lnTo>
                  <a:lnTo>
                    <a:pt x="233796" y="80893"/>
                  </a:lnTo>
                  <a:lnTo>
                    <a:pt x="232576" y="81046"/>
                  </a:lnTo>
                  <a:lnTo>
                    <a:pt x="227068" y="85053"/>
                  </a:lnTo>
                  <a:lnTo>
                    <a:pt x="193951" y="114018"/>
                  </a:lnTo>
                  <a:lnTo>
                    <a:pt x="182890" y="131696"/>
                  </a:lnTo>
                  <a:lnTo>
                    <a:pt x="179273" y="145745"/>
                  </a:lnTo>
                  <a:lnTo>
                    <a:pt x="180544" y="153098"/>
                  </a:lnTo>
                  <a:lnTo>
                    <a:pt x="185721" y="161700"/>
                  </a:lnTo>
                  <a:lnTo>
                    <a:pt x="187827" y="164286"/>
                  </a:lnTo>
                  <a:lnTo>
                    <a:pt x="194399" y="167159"/>
                  </a:lnTo>
                  <a:lnTo>
                    <a:pt x="219139" y="169004"/>
                  </a:lnTo>
                  <a:lnTo>
                    <a:pt x="245399" y="165531"/>
                  </a:lnTo>
                  <a:lnTo>
                    <a:pt x="277081" y="159475"/>
                  </a:lnTo>
                  <a:lnTo>
                    <a:pt x="311935" y="144614"/>
                  </a:lnTo>
                  <a:lnTo>
                    <a:pt x="345595" y="122683"/>
                  </a:lnTo>
                  <a:lnTo>
                    <a:pt x="357481" y="114941"/>
                  </a:lnTo>
                  <a:lnTo>
                    <a:pt x="360818" y="110039"/>
                  </a:lnTo>
                  <a:lnTo>
                    <a:pt x="362502" y="109207"/>
                  </a:lnTo>
                  <a:lnTo>
                    <a:pt x="364418" y="109447"/>
                  </a:lnTo>
                  <a:lnTo>
                    <a:pt x="366489" y="110401"/>
                  </a:lnTo>
                  <a:lnTo>
                    <a:pt x="367870" y="111830"/>
                  </a:lnTo>
                  <a:lnTo>
                    <a:pt x="369404" y="115535"/>
                  </a:lnTo>
                  <a:lnTo>
                    <a:pt x="369019" y="117634"/>
                  </a:lnTo>
                  <a:lnTo>
                    <a:pt x="364815" y="126707"/>
                  </a:lnTo>
                  <a:lnTo>
                    <a:pt x="362869" y="143426"/>
                  </a:lnTo>
                  <a:lnTo>
                    <a:pt x="357360" y="153467"/>
                  </a:lnTo>
                  <a:lnTo>
                    <a:pt x="357815" y="154035"/>
                  </a:lnTo>
                  <a:lnTo>
                    <a:pt x="360437" y="154665"/>
                  </a:lnTo>
                  <a:lnTo>
                    <a:pt x="373163" y="155126"/>
                  </a:lnTo>
                  <a:lnTo>
                    <a:pt x="377842" y="153034"/>
                  </a:lnTo>
                  <a:lnTo>
                    <a:pt x="391106" y="145223"/>
                  </a:lnTo>
                  <a:lnTo>
                    <a:pt x="408219" y="141740"/>
                  </a:lnTo>
                  <a:lnTo>
                    <a:pt x="414589" y="141264"/>
                  </a:lnTo>
                  <a:lnTo>
                    <a:pt x="420066" y="143169"/>
                  </a:lnTo>
                  <a:lnTo>
                    <a:pt x="422638" y="144788"/>
                  </a:lnTo>
                  <a:lnTo>
                    <a:pt x="424352" y="146661"/>
                  </a:lnTo>
                  <a:lnTo>
                    <a:pt x="442069" y="17660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32" name="SMARTInkShape-2096"/>
            <p:cNvSpPr/>
            <p:nvPr/>
          </p:nvSpPr>
          <p:spPr>
            <a:xfrm>
              <a:off x="2815846" y="2114550"/>
              <a:ext cx="104092" cy="63895"/>
            </a:xfrm>
            <a:custGeom>
              <a:avLst/>
              <a:gdLst/>
              <a:ahLst/>
              <a:cxnLst/>
              <a:rect l="0" t="0" r="0" b="0"/>
              <a:pathLst>
                <a:path w="104092" h="63895">
                  <a:moveTo>
                    <a:pt x="41654" y="7144"/>
                  </a:moveTo>
                  <a:lnTo>
                    <a:pt x="41654" y="10936"/>
                  </a:lnTo>
                  <a:lnTo>
                    <a:pt x="37421" y="14915"/>
                  </a:lnTo>
                  <a:lnTo>
                    <a:pt x="14220" y="30993"/>
                  </a:lnTo>
                  <a:lnTo>
                    <a:pt x="11458" y="34156"/>
                  </a:lnTo>
                  <a:lnTo>
                    <a:pt x="6778" y="44604"/>
                  </a:lnTo>
                  <a:lnTo>
                    <a:pt x="4909" y="46405"/>
                  </a:lnTo>
                  <a:lnTo>
                    <a:pt x="2870" y="47605"/>
                  </a:lnTo>
                  <a:lnTo>
                    <a:pt x="1511" y="49200"/>
                  </a:lnTo>
                  <a:lnTo>
                    <a:pt x="0" y="53087"/>
                  </a:lnTo>
                  <a:lnTo>
                    <a:pt x="391" y="55235"/>
                  </a:lnTo>
                  <a:lnTo>
                    <a:pt x="2942" y="59739"/>
                  </a:lnTo>
                  <a:lnTo>
                    <a:pt x="4733" y="61257"/>
                  </a:lnTo>
                  <a:lnTo>
                    <a:pt x="8840" y="62944"/>
                  </a:lnTo>
                  <a:lnTo>
                    <a:pt x="23200" y="63894"/>
                  </a:lnTo>
                  <a:lnTo>
                    <a:pt x="57196" y="58108"/>
                  </a:lnTo>
                  <a:lnTo>
                    <a:pt x="68670" y="53342"/>
                  </a:lnTo>
                  <a:lnTo>
                    <a:pt x="99683" y="33533"/>
                  </a:lnTo>
                  <a:lnTo>
                    <a:pt x="103163" y="28662"/>
                  </a:lnTo>
                  <a:lnTo>
                    <a:pt x="104091" y="26251"/>
                  </a:lnTo>
                  <a:lnTo>
                    <a:pt x="103916" y="23851"/>
                  </a:lnTo>
                  <a:lnTo>
                    <a:pt x="9166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33" name="SMARTInkShape-2097"/>
            <p:cNvSpPr/>
            <p:nvPr/>
          </p:nvSpPr>
          <p:spPr>
            <a:xfrm>
              <a:off x="2893219" y="2118783"/>
              <a:ext cx="107157" cy="52918"/>
            </a:xfrm>
            <a:custGeom>
              <a:avLst/>
              <a:gdLst/>
              <a:ahLst/>
              <a:cxnLst/>
              <a:rect l="0" t="0" r="0" b="0"/>
              <a:pathLst>
                <a:path w="107157" h="52918">
                  <a:moveTo>
                    <a:pt x="0" y="31486"/>
                  </a:moveTo>
                  <a:lnTo>
                    <a:pt x="0" y="52528"/>
                  </a:lnTo>
                  <a:lnTo>
                    <a:pt x="0" y="49009"/>
                  </a:lnTo>
                  <a:lnTo>
                    <a:pt x="2116" y="45095"/>
                  </a:lnTo>
                  <a:lnTo>
                    <a:pt x="9943" y="36114"/>
                  </a:lnTo>
                  <a:lnTo>
                    <a:pt x="41609" y="14814"/>
                  </a:lnTo>
                  <a:lnTo>
                    <a:pt x="69155" y="529"/>
                  </a:lnTo>
                  <a:lnTo>
                    <a:pt x="78625" y="0"/>
                  </a:lnTo>
                  <a:lnTo>
                    <a:pt x="93848" y="2336"/>
                  </a:lnTo>
                  <a:lnTo>
                    <a:pt x="96696" y="4115"/>
                  </a:lnTo>
                  <a:lnTo>
                    <a:pt x="101978" y="10325"/>
                  </a:lnTo>
                  <a:lnTo>
                    <a:pt x="104855" y="16260"/>
                  </a:lnTo>
                  <a:lnTo>
                    <a:pt x="106853" y="28981"/>
                  </a:lnTo>
                  <a:lnTo>
                    <a:pt x="107156" y="5291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34" name="SMARTInkShape-2098"/>
            <p:cNvSpPr/>
            <p:nvPr/>
          </p:nvSpPr>
          <p:spPr>
            <a:xfrm>
              <a:off x="3057525" y="2086269"/>
              <a:ext cx="49877" cy="96607"/>
            </a:xfrm>
            <a:custGeom>
              <a:avLst/>
              <a:gdLst/>
              <a:ahLst/>
              <a:cxnLst/>
              <a:rect l="0" t="0" r="0" b="0"/>
              <a:pathLst>
                <a:path w="49877" h="96607">
                  <a:moveTo>
                    <a:pt x="35719" y="6850"/>
                  </a:moveTo>
                  <a:lnTo>
                    <a:pt x="35719" y="699"/>
                  </a:lnTo>
                  <a:lnTo>
                    <a:pt x="34925" y="368"/>
                  </a:lnTo>
                  <a:lnTo>
                    <a:pt x="31926" y="0"/>
                  </a:lnTo>
                  <a:lnTo>
                    <a:pt x="27948" y="1953"/>
                  </a:lnTo>
                  <a:lnTo>
                    <a:pt x="18926" y="9675"/>
                  </a:lnTo>
                  <a:lnTo>
                    <a:pt x="16349" y="14191"/>
                  </a:lnTo>
                  <a:lnTo>
                    <a:pt x="14898" y="23312"/>
                  </a:lnTo>
                  <a:lnTo>
                    <a:pt x="14408" y="36824"/>
                  </a:lnTo>
                  <a:lnTo>
                    <a:pt x="18116" y="48451"/>
                  </a:lnTo>
                  <a:lnTo>
                    <a:pt x="46660" y="82790"/>
                  </a:lnTo>
                  <a:lnTo>
                    <a:pt x="49876" y="92146"/>
                  </a:lnTo>
                  <a:lnTo>
                    <a:pt x="42383" y="96240"/>
                  </a:lnTo>
                  <a:lnTo>
                    <a:pt x="38574" y="96606"/>
                  </a:lnTo>
                  <a:lnTo>
                    <a:pt x="3741" y="86628"/>
                  </a:lnTo>
                  <a:lnTo>
                    <a:pt x="0" y="854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35" name="SMARTInkShape-2099"/>
            <p:cNvSpPr/>
            <p:nvPr/>
          </p:nvSpPr>
          <p:spPr>
            <a:xfrm>
              <a:off x="3136106" y="1978819"/>
              <a:ext cx="19914" cy="150020"/>
            </a:xfrm>
            <a:custGeom>
              <a:avLst/>
              <a:gdLst/>
              <a:ahLst/>
              <a:cxnLst/>
              <a:rect l="0" t="0" r="0" b="0"/>
              <a:pathLst>
                <a:path w="19914" h="150020">
                  <a:moveTo>
                    <a:pt x="0" y="0"/>
                  </a:moveTo>
                  <a:lnTo>
                    <a:pt x="6151" y="0"/>
                  </a:lnTo>
                  <a:lnTo>
                    <a:pt x="10642" y="3792"/>
                  </a:lnTo>
                  <a:lnTo>
                    <a:pt x="12668" y="9887"/>
                  </a:lnTo>
                  <a:lnTo>
                    <a:pt x="15924" y="22244"/>
                  </a:lnTo>
                  <a:lnTo>
                    <a:pt x="18984" y="32111"/>
                  </a:lnTo>
                  <a:lnTo>
                    <a:pt x="19913" y="51054"/>
                  </a:lnTo>
                  <a:lnTo>
                    <a:pt x="11393" y="85863"/>
                  </a:lnTo>
                  <a:lnTo>
                    <a:pt x="7190" y="115121"/>
                  </a:lnTo>
                  <a:lnTo>
                    <a:pt x="0" y="15001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36" name="SMARTInkShape-2100"/>
            <p:cNvSpPr/>
            <p:nvPr/>
          </p:nvSpPr>
          <p:spPr>
            <a:xfrm>
              <a:off x="3086100" y="2072767"/>
              <a:ext cx="264320" cy="91790"/>
            </a:xfrm>
            <a:custGeom>
              <a:avLst/>
              <a:gdLst/>
              <a:ahLst/>
              <a:cxnLst/>
              <a:rect l="0" t="0" r="0" b="0"/>
              <a:pathLst>
                <a:path w="264320" h="91790">
                  <a:moveTo>
                    <a:pt x="0" y="34639"/>
                  </a:moveTo>
                  <a:lnTo>
                    <a:pt x="9943" y="24696"/>
                  </a:lnTo>
                  <a:lnTo>
                    <a:pt x="16590" y="22283"/>
                  </a:lnTo>
                  <a:lnTo>
                    <a:pt x="47760" y="20465"/>
                  </a:lnTo>
                  <a:lnTo>
                    <a:pt x="82362" y="26512"/>
                  </a:lnTo>
                  <a:lnTo>
                    <a:pt x="97341" y="30997"/>
                  </a:lnTo>
                  <a:lnTo>
                    <a:pt x="104910" y="37254"/>
                  </a:lnTo>
                  <a:lnTo>
                    <a:pt x="119901" y="54394"/>
                  </a:lnTo>
                  <a:lnTo>
                    <a:pt x="120758" y="57442"/>
                  </a:lnTo>
                  <a:lnTo>
                    <a:pt x="120987" y="59366"/>
                  </a:lnTo>
                  <a:lnTo>
                    <a:pt x="120345" y="60649"/>
                  </a:lnTo>
                  <a:lnTo>
                    <a:pt x="119124" y="61504"/>
                  </a:lnTo>
                  <a:lnTo>
                    <a:pt x="114384" y="63185"/>
                  </a:lnTo>
                  <a:lnTo>
                    <a:pt x="114302" y="42628"/>
                  </a:lnTo>
                  <a:lnTo>
                    <a:pt x="118534" y="33957"/>
                  </a:lnTo>
                  <a:lnTo>
                    <a:pt x="130394" y="19247"/>
                  </a:lnTo>
                  <a:lnTo>
                    <a:pt x="163995" y="6232"/>
                  </a:lnTo>
                  <a:lnTo>
                    <a:pt x="189027" y="365"/>
                  </a:lnTo>
                  <a:lnTo>
                    <a:pt x="213375" y="0"/>
                  </a:lnTo>
                  <a:lnTo>
                    <a:pt x="221304" y="2840"/>
                  </a:lnTo>
                  <a:lnTo>
                    <a:pt x="230231" y="8901"/>
                  </a:lnTo>
                  <a:lnTo>
                    <a:pt x="233294" y="13411"/>
                  </a:lnTo>
                  <a:lnTo>
                    <a:pt x="234110" y="15724"/>
                  </a:lnTo>
                  <a:lnTo>
                    <a:pt x="233861" y="18060"/>
                  </a:lnTo>
                  <a:lnTo>
                    <a:pt x="222669" y="37969"/>
                  </a:lnTo>
                  <a:lnTo>
                    <a:pt x="210879" y="50795"/>
                  </a:lnTo>
                  <a:lnTo>
                    <a:pt x="198126" y="60769"/>
                  </a:lnTo>
                  <a:lnTo>
                    <a:pt x="188967" y="71839"/>
                  </a:lnTo>
                  <a:lnTo>
                    <a:pt x="172894" y="83431"/>
                  </a:lnTo>
                  <a:lnTo>
                    <a:pt x="173206" y="83836"/>
                  </a:lnTo>
                  <a:lnTo>
                    <a:pt x="175670" y="84286"/>
                  </a:lnTo>
                  <a:lnTo>
                    <a:pt x="179411" y="82369"/>
                  </a:lnTo>
                  <a:lnTo>
                    <a:pt x="208571" y="60794"/>
                  </a:lnTo>
                  <a:lnTo>
                    <a:pt x="215994" y="58170"/>
                  </a:lnTo>
                  <a:lnTo>
                    <a:pt x="226110" y="56485"/>
                  </a:lnTo>
                  <a:lnTo>
                    <a:pt x="229610" y="58371"/>
                  </a:lnTo>
                  <a:lnTo>
                    <a:pt x="231654" y="59986"/>
                  </a:lnTo>
                  <a:lnTo>
                    <a:pt x="233926" y="63896"/>
                  </a:lnTo>
                  <a:lnTo>
                    <a:pt x="239177" y="76666"/>
                  </a:lnTo>
                  <a:lnTo>
                    <a:pt x="241208" y="79326"/>
                  </a:lnTo>
                  <a:lnTo>
                    <a:pt x="255791" y="90589"/>
                  </a:lnTo>
                  <a:lnTo>
                    <a:pt x="264319" y="9178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37" name="SMARTInkShape-2101"/>
            <p:cNvSpPr/>
            <p:nvPr/>
          </p:nvSpPr>
          <p:spPr>
            <a:xfrm>
              <a:off x="3421856" y="1971675"/>
              <a:ext cx="7137" cy="200026"/>
            </a:xfrm>
            <a:custGeom>
              <a:avLst/>
              <a:gdLst/>
              <a:ahLst/>
              <a:cxnLst/>
              <a:rect l="0" t="0" r="0" b="0"/>
              <a:pathLst>
                <a:path w="7137" h="200026">
                  <a:moveTo>
                    <a:pt x="0" y="0"/>
                  </a:moveTo>
                  <a:lnTo>
                    <a:pt x="0" y="3792"/>
                  </a:lnTo>
                  <a:lnTo>
                    <a:pt x="794" y="4910"/>
                  </a:lnTo>
                  <a:lnTo>
                    <a:pt x="2117" y="5654"/>
                  </a:lnTo>
                  <a:lnTo>
                    <a:pt x="3792" y="6151"/>
                  </a:lnTo>
                  <a:lnTo>
                    <a:pt x="4910" y="8069"/>
                  </a:lnTo>
                  <a:lnTo>
                    <a:pt x="6850" y="26943"/>
                  </a:lnTo>
                  <a:lnTo>
                    <a:pt x="7105" y="59992"/>
                  </a:lnTo>
                  <a:lnTo>
                    <a:pt x="7136" y="92019"/>
                  </a:lnTo>
                  <a:lnTo>
                    <a:pt x="2233" y="126186"/>
                  </a:lnTo>
                  <a:lnTo>
                    <a:pt x="441" y="156688"/>
                  </a:lnTo>
                  <a:lnTo>
                    <a:pt x="26" y="191047"/>
                  </a:lnTo>
                  <a:lnTo>
                    <a:pt x="0" y="2000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38" name="SMARTInkShape-2102"/>
            <p:cNvSpPr/>
            <p:nvPr/>
          </p:nvSpPr>
          <p:spPr>
            <a:xfrm>
              <a:off x="3336131" y="2037708"/>
              <a:ext cx="228601" cy="133993"/>
            </a:xfrm>
            <a:custGeom>
              <a:avLst/>
              <a:gdLst/>
              <a:ahLst/>
              <a:cxnLst/>
              <a:rect l="0" t="0" r="0" b="0"/>
              <a:pathLst>
                <a:path w="228601" h="133993">
                  <a:moveTo>
                    <a:pt x="0" y="91130"/>
                  </a:moveTo>
                  <a:lnTo>
                    <a:pt x="3792" y="87337"/>
                  </a:lnTo>
                  <a:lnTo>
                    <a:pt x="7771" y="85475"/>
                  </a:lnTo>
                  <a:lnTo>
                    <a:pt x="42534" y="79134"/>
                  </a:lnTo>
                  <a:lnTo>
                    <a:pt x="75606" y="75178"/>
                  </a:lnTo>
                  <a:lnTo>
                    <a:pt x="106275" y="69205"/>
                  </a:lnTo>
                  <a:lnTo>
                    <a:pt x="135470" y="62408"/>
                  </a:lnTo>
                  <a:lnTo>
                    <a:pt x="162112" y="53251"/>
                  </a:lnTo>
                  <a:lnTo>
                    <a:pt x="176031" y="44926"/>
                  </a:lnTo>
                  <a:lnTo>
                    <a:pt x="194298" y="25739"/>
                  </a:lnTo>
                  <a:lnTo>
                    <a:pt x="197480" y="18146"/>
                  </a:lnTo>
                  <a:lnTo>
                    <a:pt x="199522" y="4129"/>
                  </a:lnTo>
                  <a:lnTo>
                    <a:pt x="198896" y="2173"/>
                  </a:lnTo>
                  <a:lnTo>
                    <a:pt x="197685" y="869"/>
                  </a:lnTo>
                  <a:lnTo>
                    <a:pt x="196084" y="0"/>
                  </a:lnTo>
                  <a:lnTo>
                    <a:pt x="194223" y="214"/>
                  </a:lnTo>
                  <a:lnTo>
                    <a:pt x="175181" y="11341"/>
                  </a:lnTo>
                  <a:lnTo>
                    <a:pt x="152264" y="32066"/>
                  </a:lnTo>
                  <a:lnTo>
                    <a:pt x="141865" y="49817"/>
                  </a:lnTo>
                  <a:lnTo>
                    <a:pt x="140574" y="61127"/>
                  </a:lnTo>
                  <a:lnTo>
                    <a:pt x="146213" y="85115"/>
                  </a:lnTo>
                  <a:lnTo>
                    <a:pt x="152561" y="94542"/>
                  </a:lnTo>
                  <a:lnTo>
                    <a:pt x="186588" y="120004"/>
                  </a:lnTo>
                  <a:lnTo>
                    <a:pt x="200403" y="127775"/>
                  </a:lnTo>
                  <a:lnTo>
                    <a:pt x="228600" y="13399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39" name="SMARTInkShape-2103"/>
            <p:cNvSpPr/>
            <p:nvPr/>
          </p:nvSpPr>
          <p:spPr>
            <a:xfrm>
              <a:off x="3871913" y="1957388"/>
              <a:ext cx="21432" cy="214313"/>
            </a:xfrm>
            <a:custGeom>
              <a:avLst/>
              <a:gdLst/>
              <a:ahLst/>
              <a:cxnLst/>
              <a:rect l="0" t="0" r="0" b="0"/>
              <a:pathLst>
                <a:path w="21432" h="214313">
                  <a:moveTo>
                    <a:pt x="21431" y="0"/>
                  </a:moveTo>
                  <a:lnTo>
                    <a:pt x="17639" y="3792"/>
                  </a:lnTo>
                  <a:lnTo>
                    <a:pt x="15776" y="9887"/>
                  </a:lnTo>
                  <a:lnTo>
                    <a:pt x="14374" y="44434"/>
                  </a:lnTo>
                  <a:lnTo>
                    <a:pt x="14304" y="77451"/>
                  </a:lnTo>
                  <a:lnTo>
                    <a:pt x="14292" y="105145"/>
                  </a:lnTo>
                  <a:lnTo>
                    <a:pt x="14289" y="133459"/>
                  </a:lnTo>
                  <a:lnTo>
                    <a:pt x="14288" y="161163"/>
                  </a:lnTo>
                  <a:lnTo>
                    <a:pt x="12170" y="190143"/>
                  </a:lnTo>
                  <a:lnTo>
                    <a:pt x="7011" y="209836"/>
                  </a:lnTo>
                  <a:lnTo>
                    <a:pt x="5468" y="211328"/>
                  </a:lnTo>
                  <a:lnTo>
                    <a:pt x="0" y="21431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40" name="SMARTInkShape-2104"/>
            <p:cNvSpPr/>
            <p:nvPr/>
          </p:nvSpPr>
          <p:spPr>
            <a:xfrm>
              <a:off x="3729038" y="1908249"/>
              <a:ext cx="371476" cy="284883"/>
            </a:xfrm>
            <a:custGeom>
              <a:avLst/>
              <a:gdLst/>
              <a:ahLst/>
              <a:cxnLst/>
              <a:rect l="0" t="0" r="0" b="0"/>
              <a:pathLst>
                <a:path w="371476" h="284883">
                  <a:moveTo>
                    <a:pt x="0" y="170582"/>
                  </a:moveTo>
                  <a:lnTo>
                    <a:pt x="7584" y="174375"/>
                  </a:lnTo>
                  <a:lnTo>
                    <a:pt x="38834" y="177285"/>
                  </a:lnTo>
                  <a:lnTo>
                    <a:pt x="67333" y="177595"/>
                  </a:lnTo>
                  <a:lnTo>
                    <a:pt x="103029" y="175571"/>
                  </a:lnTo>
                  <a:lnTo>
                    <a:pt x="129928" y="172006"/>
                  </a:lnTo>
                  <a:lnTo>
                    <a:pt x="157758" y="167775"/>
                  </a:lnTo>
                  <a:lnTo>
                    <a:pt x="183885" y="163249"/>
                  </a:lnTo>
                  <a:lnTo>
                    <a:pt x="208727" y="157004"/>
                  </a:lnTo>
                  <a:lnTo>
                    <a:pt x="243437" y="140101"/>
                  </a:lnTo>
                  <a:lnTo>
                    <a:pt x="275187" y="113056"/>
                  </a:lnTo>
                  <a:lnTo>
                    <a:pt x="285817" y="98184"/>
                  </a:lnTo>
                  <a:lnTo>
                    <a:pt x="296993" y="66999"/>
                  </a:lnTo>
                  <a:lnTo>
                    <a:pt x="297890" y="54695"/>
                  </a:lnTo>
                  <a:lnTo>
                    <a:pt x="295643" y="41290"/>
                  </a:lnTo>
                  <a:lnTo>
                    <a:pt x="277041" y="9013"/>
                  </a:lnTo>
                  <a:lnTo>
                    <a:pt x="273594" y="5720"/>
                  </a:lnTo>
                  <a:lnTo>
                    <a:pt x="265531" y="2060"/>
                  </a:lnTo>
                  <a:lnTo>
                    <a:pt x="248273" y="0"/>
                  </a:lnTo>
                  <a:lnTo>
                    <a:pt x="243303" y="1298"/>
                  </a:lnTo>
                  <a:lnTo>
                    <a:pt x="231721" y="10710"/>
                  </a:lnTo>
                  <a:lnTo>
                    <a:pt x="209334" y="36532"/>
                  </a:lnTo>
                  <a:lnTo>
                    <a:pt x="195198" y="60573"/>
                  </a:lnTo>
                  <a:lnTo>
                    <a:pt x="188540" y="87804"/>
                  </a:lnTo>
                  <a:lnTo>
                    <a:pt x="178983" y="115981"/>
                  </a:lnTo>
                  <a:lnTo>
                    <a:pt x="173682" y="144438"/>
                  </a:lnTo>
                  <a:lnTo>
                    <a:pt x="172111" y="172978"/>
                  </a:lnTo>
                  <a:lnTo>
                    <a:pt x="171646" y="201543"/>
                  </a:lnTo>
                  <a:lnTo>
                    <a:pt x="177191" y="233142"/>
                  </a:lnTo>
                  <a:lnTo>
                    <a:pt x="185676" y="263884"/>
                  </a:lnTo>
                  <a:lnTo>
                    <a:pt x="187284" y="266121"/>
                  </a:lnTo>
                  <a:lnTo>
                    <a:pt x="191187" y="268606"/>
                  </a:lnTo>
                  <a:lnTo>
                    <a:pt x="195568" y="269711"/>
                  </a:lnTo>
                  <a:lnTo>
                    <a:pt x="206288" y="266541"/>
                  </a:lnTo>
                  <a:lnTo>
                    <a:pt x="238228" y="245744"/>
                  </a:lnTo>
                  <a:lnTo>
                    <a:pt x="272423" y="229644"/>
                  </a:lnTo>
                  <a:lnTo>
                    <a:pt x="305959" y="218585"/>
                  </a:lnTo>
                  <a:lnTo>
                    <a:pt x="338505" y="214122"/>
                  </a:lnTo>
                  <a:lnTo>
                    <a:pt x="346503" y="214539"/>
                  </a:lnTo>
                  <a:lnTo>
                    <a:pt x="355349" y="217371"/>
                  </a:lnTo>
                  <a:lnTo>
                    <a:pt x="358343" y="219237"/>
                  </a:lnTo>
                  <a:lnTo>
                    <a:pt x="361669" y="223427"/>
                  </a:lnTo>
                  <a:lnTo>
                    <a:pt x="368715" y="238288"/>
                  </a:lnTo>
                  <a:lnTo>
                    <a:pt x="371367" y="271605"/>
                  </a:lnTo>
                  <a:lnTo>
                    <a:pt x="371475" y="28488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41" name="SMARTInkShape-2105"/>
            <p:cNvSpPr/>
            <p:nvPr/>
          </p:nvSpPr>
          <p:spPr>
            <a:xfrm>
              <a:off x="4153360" y="2107406"/>
              <a:ext cx="90029" cy="85726"/>
            </a:xfrm>
            <a:custGeom>
              <a:avLst/>
              <a:gdLst/>
              <a:ahLst/>
              <a:cxnLst/>
              <a:rect l="0" t="0" r="0" b="0"/>
              <a:pathLst>
                <a:path w="90029" h="85726">
                  <a:moveTo>
                    <a:pt x="61453" y="0"/>
                  </a:moveTo>
                  <a:lnTo>
                    <a:pt x="57660" y="0"/>
                  </a:lnTo>
                  <a:lnTo>
                    <a:pt x="56543" y="794"/>
                  </a:lnTo>
                  <a:lnTo>
                    <a:pt x="55798" y="2117"/>
                  </a:lnTo>
                  <a:lnTo>
                    <a:pt x="55302" y="3793"/>
                  </a:lnTo>
                  <a:lnTo>
                    <a:pt x="48008" y="12979"/>
                  </a:lnTo>
                  <a:lnTo>
                    <a:pt x="18099" y="43313"/>
                  </a:lnTo>
                  <a:lnTo>
                    <a:pt x="1765" y="61796"/>
                  </a:lnTo>
                  <a:lnTo>
                    <a:pt x="230" y="65010"/>
                  </a:lnTo>
                  <a:lnTo>
                    <a:pt x="0" y="67153"/>
                  </a:lnTo>
                  <a:lnTo>
                    <a:pt x="640" y="68581"/>
                  </a:lnTo>
                  <a:lnTo>
                    <a:pt x="1861" y="69533"/>
                  </a:lnTo>
                  <a:lnTo>
                    <a:pt x="3468" y="69374"/>
                  </a:lnTo>
                  <a:lnTo>
                    <a:pt x="24335" y="59007"/>
                  </a:lnTo>
                  <a:lnTo>
                    <a:pt x="59637" y="50224"/>
                  </a:lnTo>
                  <a:lnTo>
                    <a:pt x="60646" y="50103"/>
                  </a:lnTo>
                  <a:lnTo>
                    <a:pt x="71325" y="59958"/>
                  </a:lnTo>
                  <a:lnTo>
                    <a:pt x="73778" y="64484"/>
                  </a:lnTo>
                  <a:lnTo>
                    <a:pt x="75662" y="69141"/>
                  </a:lnTo>
                  <a:lnTo>
                    <a:pt x="90028" y="857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42" name="SMARTInkShape-2106"/>
            <p:cNvSpPr/>
            <p:nvPr/>
          </p:nvSpPr>
          <p:spPr>
            <a:xfrm>
              <a:off x="4321969" y="1971675"/>
              <a:ext cx="21432" cy="214314"/>
            </a:xfrm>
            <a:custGeom>
              <a:avLst/>
              <a:gdLst/>
              <a:ahLst/>
              <a:cxnLst/>
              <a:rect l="0" t="0" r="0" b="0"/>
              <a:pathLst>
                <a:path w="21432" h="214314">
                  <a:moveTo>
                    <a:pt x="21431" y="0"/>
                  </a:moveTo>
                  <a:lnTo>
                    <a:pt x="20637" y="24836"/>
                  </a:lnTo>
                  <a:lnTo>
                    <a:pt x="14155" y="58181"/>
                  </a:lnTo>
                  <a:lnTo>
                    <a:pt x="8764" y="88045"/>
                  </a:lnTo>
                  <a:lnTo>
                    <a:pt x="5507" y="114988"/>
                  </a:lnTo>
                  <a:lnTo>
                    <a:pt x="1087" y="148744"/>
                  </a:lnTo>
                  <a:lnTo>
                    <a:pt x="214" y="182458"/>
                  </a:lnTo>
                  <a:lnTo>
                    <a:pt x="0" y="21431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43" name="SMARTInkShape-2107"/>
            <p:cNvSpPr/>
            <p:nvPr/>
          </p:nvSpPr>
          <p:spPr>
            <a:xfrm>
              <a:off x="4264819" y="2100263"/>
              <a:ext cx="164307" cy="14288"/>
            </a:xfrm>
            <a:custGeom>
              <a:avLst/>
              <a:gdLst/>
              <a:ahLst/>
              <a:cxnLst/>
              <a:rect l="0" t="0" r="0" b="0"/>
              <a:pathLst>
                <a:path w="164307" h="14288">
                  <a:moveTo>
                    <a:pt x="0" y="0"/>
                  </a:moveTo>
                  <a:lnTo>
                    <a:pt x="30528" y="0"/>
                  </a:lnTo>
                  <a:lnTo>
                    <a:pt x="64032" y="4909"/>
                  </a:lnTo>
                  <a:lnTo>
                    <a:pt x="95790" y="6481"/>
                  </a:lnTo>
                  <a:lnTo>
                    <a:pt x="125660" y="7741"/>
                  </a:lnTo>
                  <a:lnTo>
                    <a:pt x="164306" y="1428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44" name="SMARTInkShape-2108"/>
            <p:cNvSpPr/>
            <p:nvPr/>
          </p:nvSpPr>
          <p:spPr>
            <a:xfrm>
              <a:off x="4622006" y="2071688"/>
              <a:ext cx="107158" cy="128588"/>
            </a:xfrm>
            <a:custGeom>
              <a:avLst/>
              <a:gdLst/>
              <a:ahLst/>
              <a:cxnLst/>
              <a:rect l="0" t="0" r="0" b="0"/>
              <a:pathLst>
                <a:path w="107158" h="128588">
                  <a:moveTo>
                    <a:pt x="107157" y="0"/>
                  </a:moveTo>
                  <a:lnTo>
                    <a:pt x="75691" y="0"/>
                  </a:lnTo>
                  <a:lnTo>
                    <a:pt x="53228" y="0"/>
                  </a:lnTo>
                  <a:lnTo>
                    <a:pt x="43236" y="4233"/>
                  </a:lnTo>
                  <a:lnTo>
                    <a:pt x="27679" y="16093"/>
                  </a:lnTo>
                  <a:lnTo>
                    <a:pt x="24208" y="21175"/>
                  </a:lnTo>
                  <a:lnTo>
                    <a:pt x="22666" y="26873"/>
                  </a:lnTo>
                  <a:lnTo>
                    <a:pt x="21980" y="34698"/>
                  </a:lnTo>
                  <a:lnTo>
                    <a:pt x="25386" y="48028"/>
                  </a:lnTo>
                  <a:lnTo>
                    <a:pt x="35215" y="65824"/>
                  </a:lnTo>
                  <a:lnTo>
                    <a:pt x="66306" y="101192"/>
                  </a:lnTo>
                  <a:lnTo>
                    <a:pt x="69157" y="108739"/>
                  </a:lnTo>
                  <a:lnTo>
                    <a:pt x="69917" y="112973"/>
                  </a:lnTo>
                  <a:lnTo>
                    <a:pt x="69630" y="115797"/>
                  </a:lnTo>
                  <a:lnTo>
                    <a:pt x="68645" y="117679"/>
                  </a:lnTo>
                  <a:lnTo>
                    <a:pt x="61361" y="124492"/>
                  </a:lnTo>
                  <a:lnTo>
                    <a:pt x="54788" y="126767"/>
                  </a:lnTo>
                  <a:lnTo>
                    <a:pt x="19880" y="128540"/>
                  </a:lnTo>
                  <a:lnTo>
                    <a:pt x="0" y="128587"/>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45" name="SMARTInkShape-2109"/>
            <p:cNvSpPr/>
            <p:nvPr/>
          </p:nvSpPr>
          <p:spPr>
            <a:xfrm>
              <a:off x="4751096" y="2135981"/>
              <a:ext cx="111848" cy="83973"/>
            </a:xfrm>
            <a:custGeom>
              <a:avLst/>
              <a:gdLst/>
              <a:ahLst/>
              <a:cxnLst/>
              <a:rect l="0" t="0" r="0" b="0"/>
              <a:pathLst>
                <a:path w="111848" h="83973">
                  <a:moveTo>
                    <a:pt x="35217" y="7144"/>
                  </a:moveTo>
                  <a:lnTo>
                    <a:pt x="18626" y="21617"/>
                  </a:lnTo>
                  <a:lnTo>
                    <a:pt x="11175" y="27070"/>
                  </a:lnTo>
                  <a:lnTo>
                    <a:pt x="3310" y="38272"/>
                  </a:lnTo>
                  <a:lnTo>
                    <a:pt x="1192" y="44262"/>
                  </a:lnTo>
                  <a:lnTo>
                    <a:pt x="0" y="55889"/>
                  </a:lnTo>
                  <a:lnTo>
                    <a:pt x="1838" y="62675"/>
                  </a:lnTo>
                  <a:lnTo>
                    <a:pt x="3439" y="65596"/>
                  </a:lnTo>
                  <a:lnTo>
                    <a:pt x="11568" y="70958"/>
                  </a:lnTo>
                  <a:lnTo>
                    <a:pt x="43009" y="82487"/>
                  </a:lnTo>
                  <a:lnTo>
                    <a:pt x="63984" y="83972"/>
                  </a:lnTo>
                  <a:lnTo>
                    <a:pt x="90288" y="77765"/>
                  </a:lnTo>
                  <a:lnTo>
                    <a:pt x="103922" y="71196"/>
                  </a:lnTo>
                  <a:lnTo>
                    <a:pt x="107214" y="68895"/>
                  </a:lnTo>
                  <a:lnTo>
                    <a:pt x="109408" y="65774"/>
                  </a:lnTo>
                  <a:lnTo>
                    <a:pt x="111847" y="58073"/>
                  </a:lnTo>
                  <a:lnTo>
                    <a:pt x="109427" y="41019"/>
                  </a:lnTo>
                  <a:lnTo>
                    <a:pt x="103653" y="31989"/>
                  </a:lnTo>
                  <a:lnTo>
                    <a:pt x="74919" y="5543"/>
                  </a:lnTo>
                  <a:lnTo>
                    <a:pt x="61973" y="1642"/>
                  </a:lnTo>
                  <a:lnTo>
                    <a:pt x="4236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46" name="SMARTInkShape-2110"/>
            <p:cNvSpPr/>
            <p:nvPr/>
          </p:nvSpPr>
          <p:spPr>
            <a:xfrm>
              <a:off x="4965109" y="2121694"/>
              <a:ext cx="35517" cy="100013"/>
            </a:xfrm>
            <a:custGeom>
              <a:avLst/>
              <a:gdLst/>
              <a:ahLst/>
              <a:cxnLst/>
              <a:rect l="0" t="0" r="0" b="0"/>
              <a:pathLst>
                <a:path w="35517" h="100013">
                  <a:moveTo>
                    <a:pt x="28371" y="0"/>
                  </a:moveTo>
                  <a:lnTo>
                    <a:pt x="28371" y="3792"/>
                  </a:lnTo>
                  <a:lnTo>
                    <a:pt x="26255" y="7771"/>
                  </a:lnTo>
                  <a:lnTo>
                    <a:pt x="11472" y="27543"/>
                  </a:lnTo>
                  <a:lnTo>
                    <a:pt x="7580" y="30268"/>
                  </a:lnTo>
                  <a:lnTo>
                    <a:pt x="4986" y="33673"/>
                  </a:lnTo>
                  <a:lnTo>
                    <a:pt x="1334" y="45255"/>
                  </a:lnTo>
                  <a:lnTo>
                    <a:pt x="0" y="63011"/>
                  </a:lnTo>
                  <a:lnTo>
                    <a:pt x="2003" y="69809"/>
                  </a:lnTo>
                  <a:lnTo>
                    <a:pt x="3649" y="72733"/>
                  </a:lnTo>
                  <a:lnTo>
                    <a:pt x="35516" y="10001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47" name="SMARTInkShape-2111"/>
            <p:cNvSpPr/>
            <p:nvPr/>
          </p:nvSpPr>
          <p:spPr>
            <a:xfrm>
              <a:off x="5114925" y="2164556"/>
              <a:ext cx="1" cy="42864"/>
            </a:xfrm>
            <a:custGeom>
              <a:avLst/>
              <a:gdLst/>
              <a:ahLst/>
              <a:cxnLst/>
              <a:rect l="0" t="0" r="0" b="0"/>
              <a:pathLst>
                <a:path w="1" h="42864">
                  <a:moveTo>
                    <a:pt x="0" y="0"/>
                  </a:moveTo>
                  <a:lnTo>
                    <a:pt x="0" y="4286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48" name="SMARTInkShape-2112"/>
            <p:cNvSpPr/>
            <p:nvPr/>
          </p:nvSpPr>
          <p:spPr>
            <a:xfrm>
              <a:off x="5179220" y="2115641"/>
              <a:ext cx="85304" cy="84635"/>
            </a:xfrm>
            <a:custGeom>
              <a:avLst/>
              <a:gdLst/>
              <a:ahLst/>
              <a:cxnLst/>
              <a:rect l="0" t="0" r="0" b="0"/>
              <a:pathLst>
                <a:path w="85304" h="84635">
                  <a:moveTo>
                    <a:pt x="0" y="63203"/>
                  </a:moveTo>
                  <a:lnTo>
                    <a:pt x="0" y="53260"/>
                  </a:lnTo>
                  <a:lnTo>
                    <a:pt x="793" y="51812"/>
                  </a:lnTo>
                  <a:lnTo>
                    <a:pt x="2116" y="50846"/>
                  </a:lnTo>
                  <a:lnTo>
                    <a:pt x="5702" y="48980"/>
                  </a:lnTo>
                  <a:lnTo>
                    <a:pt x="40619" y="22704"/>
                  </a:lnTo>
                  <a:lnTo>
                    <a:pt x="52339" y="16366"/>
                  </a:lnTo>
                  <a:lnTo>
                    <a:pt x="61192" y="13342"/>
                  </a:lnTo>
                  <a:lnTo>
                    <a:pt x="68842" y="8565"/>
                  </a:lnTo>
                  <a:lnTo>
                    <a:pt x="76135" y="6004"/>
                  </a:lnTo>
                  <a:lnTo>
                    <a:pt x="84304" y="0"/>
                  </a:lnTo>
                  <a:lnTo>
                    <a:pt x="84777" y="430"/>
                  </a:lnTo>
                  <a:lnTo>
                    <a:pt x="85303" y="3025"/>
                  </a:lnTo>
                  <a:lnTo>
                    <a:pt x="84649" y="4034"/>
                  </a:lnTo>
                  <a:lnTo>
                    <a:pt x="83420" y="4707"/>
                  </a:lnTo>
                  <a:lnTo>
                    <a:pt x="81807" y="5156"/>
                  </a:lnTo>
                  <a:lnTo>
                    <a:pt x="71234" y="13706"/>
                  </a:lnTo>
                  <a:lnTo>
                    <a:pt x="62116" y="20491"/>
                  </a:lnTo>
                  <a:lnTo>
                    <a:pt x="48605" y="29895"/>
                  </a:lnTo>
                  <a:lnTo>
                    <a:pt x="40771" y="40810"/>
                  </a:lnTo>
                  <a:lnTo>
                    <a:pt x="37215" y="50306"/>
                  </a:lnTo>
                  <a:lnTo>
                    <a:pt x="37509" y="53018"/>
                  </a:lnTo>
                  <a:lnTo>
                    <a:pt x="39953" y="58147"/>
                  </a:lnTo>
                  <a:lnTo>
                    <a:pt x="64293" y="8463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49" name="SMARTInkShape-2113"/>
            <p:cNvSpPr/>
            <p:nvPr/>
          </p:nvSpPr>
          <p:spPr>
            <a:xfrm>
              <a:off x="5372100" y="2021681"/>
              <a:ext cx="28576" cy="200026"/>
            </a:xfrm>
            <a:custGeom>
              <a:avLst/>
              <a:gdLst/>
              <a:ahLst/>
              <a:cxnLst/>
              <a:rect l="0" t="0" r="0" b="0"/>
              <a:pathLst>
                <a:path w="28576" h="200026">
                  <a:moveTo>
                    <a:pt x="28575" y="0"/>
                  </a:moveTo>
                  <a:lnTo>
                    <a:pt x="28575" y="6151"/>
                  </a:lnTo>
                  <a:lnTo>
                    <a:pt x="24783" y="10642"/>
                  </a:lnTo>
                  <a:lnTo>
                    <a:pt x="22921" y="16901"/>
                  </a:lnTo>
                  <a:lnTo>
                    <a:pt x="19756" y="29349"/>
                  </a:lnTo>
                  <a:lnTo>
                    <a:pt x="16718" y="39238"/>
                  </a:lnTo>
                  <a:lnTo>
                    <a:pt x="10815" y="71901"/>
                  </a:lnTo>
                  <a:lnTo>
                    <a:pt x="1973" y="107218"/>
                  </a:lnTo>
                  <a:lnTo>
                    <a:pt x="260" y="142883"/>
                  </a:lnTo>
                  <a:lnTo>
                    <a:pt x="34" y="174803"/>
                  </a:lnTo>
                  <a:lnTo>
                    <a:pt x="0" y="2000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50" name="SMARTInkShape-2114"/>
            <p:cNvSpPr/>
            <p:nvPr/>
          </p:nvSpPr>
          <p:spPr>
            <a:xfrm>
              <a:off x="5314950" y="2157413"/>
              <a:ext cx="207171" cy="164307"/>
            </a:xfrm>
            <a:custGeom>
              <a:avLst/>
              <a:gdLst/>
              <a:ahLst/>
              <a:cxnLst/>
              <a:rect l="0" t="0" r="0" b="0"/>
              <a:pathLst>
                <a:path w="207171" h="164307">
                  <a:moveTo>
                    <a:pt x="0" y="14287"/>
                  </a:moveTo>
                  <a:lnTo>
                    <a:pt x="0" y="8136"/>
                  </a:lnTo>
                  <a:lnTo>
                    <a:pt x="794" y="7805"/>
                  </a:lnTo>
                  <a:lnTo>
                    <a:pt x="9887" y="5157"/>
                  </a:lnTo>
                  <a:lnTo>
                    <a:pt x="18682" y="2292"/>
                  </a:lnTo>
                  <a:lnTo>
                    <a:pt x="54377" y="301"/>
                  </a:lnTo>
                  <a:lnTo>
                    <a:pt x="85344" y="89"/>
                  </a:lnTo>
                  <a:lnTo>
                    <a:pt x="115863" y="26"/>
                  </a:lnTo>
                  <a:lnTo>
                    <a:pt x="148122" y="5"/>
                  </a:lnTo>
                  <a:lnTo>
                    <a:pt x="171857" y="0"/>
                  </a:lnTo>
                  <a:lnTo>
                    <a:pt x="177716" y="2116"/>
                  </a:lnTo>
                  <a:lnTo>
                    <a:pt x="180390" y="3792"/>
                  </a:lnTo>
                  <a:lnTo>
                    <a:pt x="182173" y="5703"/>
                  </a:lnTo>
                  <a:lnTo>
                    <a:pt x="184153" y="9943"/>
                  </a:lnTo>
                  <a:lnTo>
                    <a:pt x="183888" y="12184"/>
                  </a:lnTo>
                  <a:lnTo>
                    <a:pt x="181476" y="16792"/>
                  </a:lnTo>
                  <a:lnTo>
                    <a:pt x="174254" y="26218"/>
                  </a:lnTo>
                  <a:lnTo>
                    <a:pt x="169887" y="35723"/>
                  </a:lnTo>
                  <a:lnTo>
                    <a:pt x="165409" y="41452"/>
                  </a:lnTo>
                  <a:lnTo>
                    <a:pt x="164633" y="46237"/>
                  </a:lnTo>
                  <a:lnTo>
                    <a:pt x="164403" y="52681"/>
                  </a:lnTo>
                  <a:lnTo>
                    <a:pt x="165164" y="54171"/>
                  </a:lnTo>
                  <a:lnTo>
                    <a:pt x="166466" y="55164"/>
                  </a:lnTo>
                  <a:lnTo>
                    <a:pt x="170028" y="56267"/>
                  </a:lnTo>
                  <a:lnTo>
                    <a:pt x="174258" y="56757"/>
                  </a:lnTo>
                  <a:lnTo>
                    <a:pt x="178783" y="59092"/>
                  </a:lnTo>
                  <a:lnTo>
                    <a:pt x="183441" y="61981"/>
                  </a:lnTo>
                  <a:lnTo>
                    <a:pt x="188156" y="63266"/>
                  </a:lnTo>
                  <a:lnTo>
                    <a:pt x="189731" y="64402"/>
                  </a:lnTo>
                  <a:lnTo>
                    <a:pt x="190781" y="65953"/>
                  </a:lnTo>
                  <a:lnTo>
                    <a:pt x="198351" y="86497"/>
                  </a:lnTo>
                  <a:lnTo>
                    <a:pt x="201995" y="120022"/>
                  </a:lnTo>
                  <a:lnTo>
                    <a:pt x="205636" y="139543"/>
                  </a:lnTo>
                  <a:lnTo>
                    <a:pt x="207170" y="16430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51" name="SMARTInkShape-2115"/>
            <p:cNvSpPr/>
            <p:nvPr/>
          </p:nvSpPr>
          <p:spPr>
            <a:xfrm>
              <a:off x="5079205" y="2000250"/>
              <a:ext cx="7146" cy="14289"/>
            </a:xfrm>
            <a:custGeom>
              <a:avLst/>
              <a:gdLst/>
              <a:ahLst/>
              <a:cxnLst/>
              <a:rect l="0" t="0" r="0" b="0"/>
              <a:pathLst>
                <a:path w="7146" h="14289">
                  <a:moveTo>
                    <a:pt x="7145" y="14288"/>
                  </a:moveTo>
                  <a:lnTo>
                    <a:pt x="993" y="8137"/>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362" name="SMARTInkShape-Group264"/>
          <p:cNvGrpSpPr/>
          <p:nvPr/>
        </p:nvGrpSpPr>
        <p:grpSpPr>
          <a:xfrm>
            <a:off x="5679280" y="2128838"/>
            <a:ext cx="1100140" cy="200026"/>
            <a:chOff x="5679280" y="2128838"/>
            <a:chExt cx="1100140" cy="200026"/>
          </a:xfrm>
        </p:grpSpPr>
        <p:sp>
          <p:nvSpPr>
            <p:cNvPr id="1353" name="SMARTInkShape-2116"/>
            <p:cNvSpPr/>
            <p:nvPr/>
          </p:nvSpPr>
          <p:spPr>
            <a:xfrm>
              <a:off x="5679280" y="2143257"/>
              <a:ext cx="142611" cy="157032"/>
            </a:xfrm>
            <a:custGeom>
              <a:avLst/>
              <a:gdLst/>
              <a:ahLst/>
              <a:cxnLst/>
              <a:rect l="0" t="0" r="0" b="0"/>
              <a:pathLst>
                <a:path w="142611" h="157032">
                  <a:moveTo>
                    <a:pt x="0" y="107024"/>
                  </a:moveTo>
                  <a:lnTo>
                    <a:pt x="3793" y="107024"/>
                  </a:lnTo>
                  <a:lnTo>
                    <a:pt x="7772" y="104908"/>
                  </a:lnTo>
                  <a:lnTo>
                    <a:pt x="9944" y="103232"/>
                  </a:lnTo>
                  <a:lnTo>
                    <a:pt x="16592" y="101370"/>
                  </a:lnTo>
                  <a:lnTo>
                    <a:pt x="29258" y="98205"/>
                  </a:lnTo>
                  <a:lnTo>
                    <a:pt x="39198" y="95167"/>
                  </a:lnTo>
                  <a:lnTo>
                    <a:pt x="71897" y="89264"/>
                  </a:lnTo>
                  <a:lnTo>
                    <a:pt x="104220" y="79821"/>
                  </a:lnTo>
                  <a:lnTo>
                    <a:pt x="132651" y="58953"/>
                  </a:lnTo>
                  <a:lnTo>
                    <a:pt x="138332" y="49676"/>
                  </a:lnTo>
                  <a:lnTo>
                    <a:pt x="141979" y="34577"/>
                  </a:lnTo>
                  <a:lnTo>
                    <a:pt x="142610" y="22676"/>
                  </a:lnTo>
                  <a:lnTo>
                    <a:pt x="140642" y="15826"/>
                  </a:lnTo>
                  <a:lnTo>
                    <a:pt x="139005" y="12888"/>
                  </a:lnTo>
                  <a:lnTo>
                    <a:pt x="129117" y="4960"/>
                  </a:lnTo>
                  <a:lnTo>
                    <a:pt x="116134" y="1377"/>
                  </a:lnTo>
                  <a:lnTo>
                    <a:pt x="90418" y="0"/>
                  </a:lnTo>
                  <a:lnTo>
                    <a:pt x="79609" y="4160"/>
                  </a:lnTo>
                  <a:lnTo>
                    <a:pt x="45305" y="27306"/>
                  </a:lnTo>
                  <a:lnTo>
                    <a:pt x="34768" y="40718"/>
                  </a:lnTo>
                  <a:lnTo>
                    <a:pt x="24890" y="64382"/>
                  </a:lnTo>
                  <a:lnTo>
                    <a:pt x="22969" y="75107"/>
                  </a:lnTo>
                  <a:lnTo>
                    <a:pt x="25680" y="93863"/>
                  </a:lnTo>
                  <a:lnTo>
                    <a:pt x="31510" y="110709"/>
                  </a:lnTo>
                  <a:lnTo>
                    <a:pt x="38082" y="118716"/>
                  </a:lnTo>
                  <a:lnTo>
                    <a:pt x="66619" y="141026"/>
                  </a:lnTo>
                  <a:lnTo>
                    <a:pt x="79616" y="145948"/>
                  </a:lnTo>
                  <a:lnTo>
                    <a:pt x="110645" y="149368"/>
                  </a:lnTo>
                  <a:lnTo>
                    <a:pt x="135733" y="15703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54" name="SMARTInkShape-2117"/>
            <p:cNvSpPr/>
            <p:nvPr/>
          </p:nvSpPr>
          <p:spPr>
            <a:xfrm>
              <a:off x="5900738" y="2178844"/>
              <a:ext cx="57151" cy="100013"/>
            </a:xfrm>
            <a:custGeom>
              <a:avLst/>
              <a:gdLst/>
              <a:ahLst/>
              <a:cxnLst/>
              <a:rect l="0" t="0" r="0" b="0"/>
              <a:pathLst>
                <a:path w="57151" h="100013">
                  <a:moveTo>
                    <a:pt x="0" y="0"/>
                  </a:moveTo>
                  <a:lnTo>
                    <a:pt x="793" y="17888"/>
                  </a:lnTo>
                  <a:lnTo>
                    <a:pt x="14472" y="50077"/>
                  </a:lnTo>
                  <a:lnTo>
                    <a:pt x="27011" y="73034"/>
                  </a:lnTo>
                  <a:lnTo>
                    <a:pt x="57150" y="10001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55" name="SMARTInkShape-2118"/>
            <p:cNvSpPr/>
            <p:nvPr/>
          </p:nvSpPr>
          <p:spPr>
            <a:xfrm>
              <a:off x="5822155" y="2185988"/>
              <a:ext cx="178596" cy="142876"/>
            </a:xfrm>
            <a:custGeom>
              <a:avLst/>
              <a:gdLst/>
              <a:ahLst/>
              <a:cxnLst/>
              <a:rect l="0" t="0" r="0" b="0"/>
              <a:pathLst>
                <a:path w="178596" h="142876">
                  <a:moveTo>
                    <a:pt x="178595" y="0"/>
                  </a:moveTo>
                  <a:lnTo>
                    <a:pt x="146156" y="19460"/>
                  </a:lnTo>
                  <a:lnTo>
                    <a:pt x="115184" y="38386"/>
                  </a:lnTo>
                  <a:lnTo>
                    <a:pt x="82109" y="61028"/>
                  </a:lnTo>
                  <a:lnTo>
                    <a:pt x="50704" y="85697"/>
                  </a:lnTo>
                  <a:lnTo>
                    <a:pt x="18173" y="111601"/>
                  </a:lnTo>
                  <a:lnTo>
                    <a:pt x="0" y="14287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56" name="SMARTInkShape-2119"/>
            <p:cNvSpPr/>
            <p:nvPr/>
          </p:nvSpPr>
          <p:spPr>
            <a:xfrm>
              <a:off x="6044681" y="2207419"/>
              <a:ext cx="56083" cy="114301"/>
            </a:xfrm>
            <a:custGeom>
              <a:avLst/>
              <a:gdLst/>
              <a:ahLst/>
              <a:cxnLst/>
              <a:rect l="0" t="0" r="0" b="0"/>
              <a:pathLst>
                <a:path w="56083" h="114301">
                  <a:moveTo>
                    <a:pt x="56082" y="0"/>
                  </a:moveTo>
                  <a:lnTo>
                    <a:pt x="45440" y="0"/>
                  </a:lnTo>
                  <a:lnTo>
                    <a:pt x="41298" y="2116"/>
                  </a:lnTo>
                  <a:lnTo>
                    <a:pt x="32171" y="9943"/>
                  </a:lnTo>
                  <a:lnTo>
                    <a:pt x="11099" y="45181"/>
                  </a:lnTo>
                  <a:lnTo>
                    <a:pt x="2537" y="60747"/>
                  </a:lnTo>
                  <a:lnTo>
                    <a:pt x="0" y="72503"/>
                  </a:lnTo>
                  <a:lnTo>
                    <a:pt x="200" y="81436"/>
                  </a:lnTo>
                  <a:lnTo>
                    <a:pt x="4775" y="94596"/>
                  </a:lnTo>
                  <a:lnTo>
                    <a:pt x="8937" y="101045"/>
                  </a:lnTo>
                  <a:lnTo>
                    <a:pt x="11952" y="103082"/>
                  </a:lnTo>
                  <a:lnTo>
                    <a:pt x="41794" y="11430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57" name="SMARTInkShape-2120"/>
            <p:cNvSpPr/>
            <p:nvPr/>
          </p:nvSpPr>
          <p:spPr>
            <a:xfrm>
              <a:off x="6180356" y="2128838"/>
              <a:ext cx="20420" cy="178594"/>
            </a:xfrm>
            <a:custGeom>
              <a:avLst/>
              <a:gdLst/>
              <a:ahLst/>
              <a:cxnLst/>
              <a:rect l="0" t="0" r="0" b="0"/>
              <a:pathLst>
                <a:path w="20420" h="178594">
                  <a:moveTo>
                    <a:pt x="20419" y="0"/>
                  </a:moveTo>
                  <a:lnTo>
                    <a:pt x="19625" y="13772"/>
                  </a:lnTo>
                  <a:lnTo>
                    <a:pt x="9028" y="46472"/>
                  </a:lnTo>
                  <a:lnTo>
                    <a:pt x="4587" y="77647"/>
                  </a:lnTo>
                  <a:lnTo>
                    <a:pt x="94" y="106971"/>
                  </a:lnTo>
                  <a:lnTo>
                    <a:pt x="0" y="130785"/>
                  </a:lnTo>
                  <a:lnTo>
                    <a:pt x="7821" y="165297"/>
                  </a:lnTo>
                  <a:lnTo>
                    <a:pt x="13274" y="17859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58" name="SMARTInkShape-2121"/>
            <p:cNvSpPr/>
            <p:nvPr/>
          </p:nvSpPr>
          <p:spPr>
            <a:xfrm>
              <a:off x="6251075" y="2250281"/>
              <a:ext cx="49714" cy="35303"/>
            </a:xfrm>
            <a:custGeom>
              <a:avLst/>
              <a:gdLst/>
              <a:ahLst/>
              <a:cxnLst/>
              <a:rect l="0" t="0" r="0" b="0"/>
              <a:pathLst>
                <a:path w="49714" h="35303">
                  <a:moveTo>
                    <a:pt x="6850" y="0"/>
                  </a:moveTo>
                  <a:lnTo>
                    <a:pt x="6850" y="3793"/>
                  </a:lnTo>
                  <a:lnTo>
                    <a:pt x="4733" y="7771"/>
                  </a:lnTo>
                  <a:lnTo>
                    <a:pt x="1940" y="12185"/>
                  </a:lnTo>
                  <a:lnTo>
                    <a:pt x="147" y="21487"/>
                  </a:lnTo>
                  <a:lnTo>
                    <a:pt x="0" y="23849"/>
                  </a:lnTo>
                  <a:lnTo>
                    <a:pt x="1954" y="28592"/>
                  </a:lnTo>
                  <a:lnTo>
                    <a:pt x="3586" y="30967"/>
                  </a:lnTo>
                  <a:lnTo>
                    <a:pt x="7516" y="33607"/>
                  </a:lnTo>
                  <a:lnTo>
                    <a:pt x="12714" y="35302"/>
                  </a:lnTo>
                  <a:lnTo>
                    <a:pt x="17407" y="31803"/>
                  </a:lnTo>
                  <a:lnTo>
                    <a:pt x="46118" y="7126"/>
                  </a:lnTo>
                  <a:lnTo>
                    <a:pt x="49713"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59" name="SMARTInkShape-2122"/>
            <p:cNvSpPr/>
            <p:nvPr/>
          </p:nvSpPr>
          <p:spPr>
            <a:xfrm>
              <a:off x="6379918" y="2130798"/>
              <a:ext cx="92321" cy="198066"/>
            </a:xfrm>
            <a:custGeom>
              <a:avLst/>
              <a:gdLst/>
              <a:ahLst/>
              <a:cxnLst/>
              <a:rect l="0" t="0" r="0" b="0"/>
              <a:pathLst>
                <a:path w="92321" h="198066">
                  <a:moveTo>
                    <a:pt x="92320" y="76621"/>
                  </a:moveTo>
                  <a:lnTo>
                    <a:pt x="88527" y="76621"/>
                  </a:lnTo>
                  <a:lnTo>
                    <a:pt x="87410" y="77415"/>
                  </a:lnTo>
                  <a:lnTo>
                    <a:pt x="86665" y="78737"/>
                  </a:lnTo>
                  <a:lnTo>
                    <a:pt x="86169" y="80413"/>
                  </a:lnTo>
                  <a:lnTo>
                    <a:pt x="65377" y="103357"/>
                  </a:lnTo>
                  <a:lnTo>
                    <a:pt x="31334" y="127645"/>
                  </a:lnTo>
                  <a:lnTo>
                    <a:pt x="5705" y="149327"/>
                  </a:lnTo>
                  <a:lnTo>
                    <a:pt x="2231" y="154707"/>
                  </a:lnTo>
                  <a:lnTo>
                    <a:pt x="275" y="162199"/>
                  </a:lnTo>
                  <a:lnTo>
                    <a:pt x="0" y="164629"/>
                  </a:lnTo>
                  <a:lnTo>
                    <a:pt x="610" y="166249"/>
                  </a:lnTo>
                  <a:lnTo>
                    <a:pt x="1812" y="167329"/>
                  </a:lnTo>
                  <a:lnTo>
                    <a:pt x="3406" y="168049"/>
                  </a:lnTo>
                  <a:lnTo>
                    <a:pt x="5263" y="167736"/>
                  </a:lnTo>
                  <a:lnTo>
                    <a:pt x="33248" y="152660"/>
                  </a:lnTo>
                  <a:lnTo>
                    <a:pt x="40401" y="145870"/>
                  </a:lnTo>
                  <a:lnTo>
                    <a:pt x="67741" y="111520"/>
                  </a:lnTo>
                  <a:lnTo>
                    <a:pt x="79792" y="79810"/>
                  </a:lnTo>
                  <a:lnTo>
                    <a:pt x="84112" y="48676"/>
                  </a:lnTo>
                  <a:lnTo>
                    <a:pt x="85035" y="16202"/>
                  </a:lnTo>
                  <a:lnTo>
                    <a:pt x="82997" y="7964"/>
                  </a:lnTo>
                  <a:lnTo>
                    <a:pt x="81342" y="4656"/>
                  </a:lnTo>
                  <a:lnTo>
                    <a:pt x="79445" y="2450"/>
                  </a:lnTo>
                  <a:lnTo>
                    <a:pt x="75221" y="0"/>
                  </a:lnTo>
                  <a:lnTo>
                    <a:pt x="72982" y="140"/>
                  </a:lnTo>
                  <a:lnTo>
                    <a:pt x="68379" y="2413"/>
                  </a:lnTo>
                  <a:lnTo>
                    <a:pt x="66834" y="4924"/>
                  </a:lnTo>
                  <a:lnTo>
                    <a:pt x="53922" y="38697"/>
                  </a:lnTo>
                  <a:lnTo>
                    <a:pt x="50780" y="68030"/>
                  </a:lnTo>
                  <a:lnTo>
                    <a:pt x="55423" y="103499"/>
                  </a:lnTo>
                  <a:lnTo>
                    <a:pt x="63982" y="133435"/>
                  </a:lnTo>
                  <a:lnTo>
                    <a:pt x="73317" y="162279"/>
                  </a:lnTo>
                  <a:lnTo>
                    <a:pt x="92320" y="19806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60" name="SMARTInkShape-2123"/>
            <p:cNvSpPr/>
            <p:nvPr/>
          </p:nvSpPr>
          <p:spPr>
            <a:xfrm>
              <a:off x="6565106" y="2214689"/>
              <a:ext cx="78422" cy="85600"/>
            </a:xfrm>
            <a:custGeom>
              <a:avLst/>
              <a:gdLst/>
              <a:ahLst/>
              <a:cxnLst/>
              <a:rect l="0" t="0" r="0" b="0"/>
              <a:pathLst>
                <a:path w="78422" h="85600">
                  <a:moveTo>
                    <a:pt x="0" y="71311"/>
                  </a:moveTo>
                  <a:lnTo>
                    <a:pt x="3793" y="71311"/>
                  </a:lnTo>
                  <a:lnTo>
                    <a:pt x="4910" y="70517"/>
                  </a:lnTo>
                  <a:lnTo>
                    <a:pt x="5655" y="69194"/>
                  </a:lnTo>
                  <a:lnTo>
                    <a:pt x="6151" y="67519"/>
                  </a:lnTo>
                  <a:lnTo>
                    <a:pt x="7276" y="66401"/>
                  </a:lnTo>
                  <a:lnTo>
                    <a:pt x="29350" y="54410"/>
                  </a:lnTo>
                  <a:lnTo>
                    <a:pt x="61958" y="29684"/>
                  </a:lnTo>
                  <a:lnTo>
                    <a:pt x="74475" y="17257"/>
                  </a:lnTo>
                  <a:lnTo>
                    <a:pt x="76756" y="12097"/>
                  </a:lnTo>
                  <a:lnTo>
                    <a:pt x="78421" y="1312"/>
                  </a:lnTo>
                  <a:lnTo>
                    <a:pt x="77681" y="833"/>
                  </a:lnTo>
                  <a:lnTo>
                    <a:pt x="68673" y="63"/>
                  </a:lnTo>
                  <a:lnTo>
                    <a:pt x="64832" y="0"/>
                  </a:lnTo>
                  <a:lnTo>
                    <a:pt x="58448" y="2046"/>
                  </a:lnTo>
                  <a:lnTo>
                    <a:pt x="25966" y="19802"/>
                  </a:lnTo>
                  <a:lnTo>
                    <a:pt x="12633" y="31796"/>
                  </a:lnTo>
                  <a:lnTo>
                    <a:pt x="4096" y="44610"/>
                  </a:lnTo>
                  <a:lnTo>
                    <a:pt x="1214" y="53786"/>
                  </a:lnTo>
                  <a:lnTo>
                    <a:pt x="540" y="59024"/>
                  </a:lnTo>
                  <a:lnTo>
                    <a:pt x="3952" y="70228"/>
                  </a:lnTo>
                  <a:lnTo>
                    <a:pt x="9959" y="76915"/>
                  </a:lnTo>
                  <a:lnTo>
                    <a:pt x="17920" y="81739"/>
                  </a:lnTo>
                  <a:lnTo>
                    <a:pt x="35719" y="8559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61" name="SMARTInkShape-2124"/>
            <p:cNvSpPr/>
            <p:nvPr/>
          </p:nvSpPr>
          <p:spPr>
            <a:xfrm>
              <a:off x="6701296" y="2172089"/>
              <a:ext cx="78124" cy="128200"/>
            </a:xfrm>
            <a:custGeom>
              <a:avLst/>
              <a:gdLst/>
              <a:ahLst/>
              <a:cxnLst/>
              <a:rect l="0" t="0" r="0" b="0"/>
              <a:pathLst>
                <a:path w="78124" h="128200">
                  <a:moveTo>
                    <a:pt x="78123" y="21042"/>
                  </a:moveTo>
                  <a:lnTo>
                    <a:pt x="71972" y="14891"/>
                  </a:lnTo>
                  <a:lnTo>
                    <a:pt x="50783" y="2565"/>
                  </a:lnTo>
                  <a:lnTo>
                    <a:pt x="23987" y="0"/>
                  </a:lnTo>
                  <a:lnTo>
                    <a:pt x="16227" y="1901"/>
                  </a:lnTo>
                  <a:lnTo>
                    <a:pt x="4778" y="9588"/>
                  </a:lnTo>
                  <a:lnTo>
                    <a:pt x="1868" y="16216"/>
                  </a:lnTo>
                  <a:lnTo>
                    <a:pt x="0" y="33406"/>
                  </a:lnTo>
                  <a:lnTo>
                    <a:pt x="1862" y="40560"/>
                  </a:lnTo>
                  <a:lnTo>
                    <a:pt x="21033" y="76212"/>
                  </a:lnTo>
                  <a:lnTo>
                    <a:pt x="32093" y="89838"/>
                  </a:lnTo>
                  <a:lnTo>
                    <a:pt x="34322" y="97165"/>
                  </a:lnTo>
                  <a:lnTo>
                    <a:pt x="35137" y="109138"/>
                  </a:lnTo>
                  <a:lnTo>
                    <a:pt x="33089" y="113907"/>
                  </a:lnTo>
                  <a:lnTo>
                    <a:pt x="25306" y="123435"/>
                  </a:lnTo>
                  <a:lnTo>
                    <a:pt x="20782" y="126081"/>
                  </a:lnTo>
                  <a:lnTo>
                    <a:pt x="13829" y="12819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380" name="SMARTInkShape-Group265"/>
          <p:cNvGrpSpPr/>
          <p:nvPr/>
        </p:nvGrpSpPr>
        <p:grpSpPr>
          <a:xfrm>
            <a:off x="1135856" y="2364581"/>
            <a:ext cx="3000376" cy="385764"/>
            <a:chOff x="1135856" y="2364581"/>
            <a:chExt cx="3000376" cy="385764"/>
          </a:xfrm>
        </p:grpSpPr>
        <p:sp>
          <p:nvSpPr>
            <p:cNvPr id="1363" name="SMARTInkShape-2125"/>
            <p:cNvSpPr/>
            <p:nvPr/>
          </p:nvSpPr>
          <p:spPr>
            <a:xfrm>
              <a:off x="1243100" y="2550319"/>
              <a:ext cx="71351" cy="200026"/>
            </a:xfrm>
            <a:custGeom>
              <a:avLst/>
              <a:gdLst/>
              <a:ahLst/>
              <a:cxnLst/>
              <a:rect l="0" t="0" r="0" b="0"/>
              <a:pathLst>
                <a:path w="71351" h="200026">
                  <a:moveTo>
                    <a:pt x="7056" y="0"/>
                  </a:moveTo>
                  <a:lnTo>
                    <a:pt x="3264" y="7585"/>
                  </a:lnTo>
                  <a:lnTo>
                    <a:pt x="354" y="36717"/>
                  </a:lnTo>
                  <a:lnTo>
                    <a:pt x="0" y="68283"/>
                  </a:lnTo>
                  <a:lnTo>
                    <a:pt x="5633" y="100183"/>
                  </a:lnTo>
                  <a:lnTo>
                    <a:pt x="16506" y="134119"/>
                  </a:lnTo>
                  <a:lnTo>
                    <a:pt x="33705" y="163987"/>
                  </a:lnTo>
                  <a:lnTo>
                    <a:pt x="71350" y="20002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64" name="SMARTInkShape-2126"/>
            <p:cNvSpPr/>
            <p:nvPr/>
          </p:nvSpPr>
          <p:spPr>
            <a:xfrm>
              <a:off x="1135856" y="2373566"/>
              <a:ext cx="300039" cy="318771"/>
            </a:xfrm>
            <a:custGeom>
              <a:avLst/>
              <a:gdLst/>
              <a:ahLst/>
              <a:cxnLst/>
              <a:rect l="0" t="0" r="0" b="0"/>
              <a:pathLst>
                <a:path w="300039" h="318771">
                  <a:moveTo>
                    <a:pt x="0" y="291053"/>
                  </a:moveTo>
                  <a:lnTo>
                    <a:pt x="3793" y="287260"/>
                  </a:lnTo>
                  <a:lnTo>
                    <a:pt x="36679" y="266676"/>
                  </a:lnTo>
                  <a:lnTo>
                    <a:pt x="70981" y="240465"/>
                  </a:lnTo>
                  <a:lnTo>
                    <a:pt x="102876" y="217855"/>
                  </a:lnTo>
                  <a:lnTo>
                    <a:pt x="133581" y="187520"/>
                  </a:lnTo>
                  <a:lnTo>
                    <a:pt x="166668" y="158071"/>
                  </a:lnTo>
                  <a:lnTo>
                    <a:pt x="196139" y="129237"/>
                  </a:lnTo>
                  <a:lnTo>
                    <a:pt x="219511" y="101379"/>
                  </a:lnTo>
                  <a:lnTo>
                    <a:pt x="235256" y="77691"/>
                  </a:lnTo>
                  <a:lnTo>
                    <a:pt x="241380" y="50470"/>
                  </a:lnTo>
                  <a:lnTo>
                    <a:pt x="241424" y="39664"/>
                  </a:lnTo>
                  <a:lnTo>
                    <a:pt x="232856" y="14963"/>
                  </a:lnTo>
                  <a:lnTo>
                    <a:pt x="226069" y="4373"/>
                  </a:lnTo>
                  <a:lnTo>
                    <a:pt x="221390" y="921"/>
                  </a:lnTo>
                  <a:lnTo>
                    <a:pt x="219031" y="0"/>
                  </a:lnTo>
                  <a:lnTo>
                    <a:pt x="212176" y="1094"/>
                  </a:lnTo>
                  <a:lnTo>
                    <a:pt x="208126" y="2497"/>
                  </a:lnTo>
                  <a:lnTo>
                    <a:pt x="201509" y="8289"/>
                  </a:lnTo>
                  <a:lnTo>
                    <a:pt x="193321" y="22592"/>
                  </a:lnTo>
                  <a:lnTo>
                    <a:pt x="176124" y="57292"/>
                  </a:lnTo>
                  <a:lnTo>
                    <a:pt x="168161" y="87470"/>
                  </a:lnTo>
                  <a:lnTo>
                    <a:pt x="164655" y="116873"/>
                  </a:lnTo>
                  <a:lnTo>
                    <a:pt x="159735" y="146487"/>
                  </a:lnTo>
                  <a:lnTo>
                    <a:pt x="157925" y="179250"/>
                  </a:lnTo>
                  <a:lnTo>
                    <a:pt x="157389" y="209419"/>
                  </a:lnTo>
                  <a:lnTo>
                    <a:pt x="157230" y="238466"/>
                  </a:lnTo>
                  <a:lnTo>
                    <a:pt x="159293" y="272493"/>
                  </a:lnTo>
                  <a:lnTo>
                    <a:pt x="165983" y="304965"/>
                  </a:lnTo>
                  <a:lnTo>
                    <a:pt x="170370" y="316731"/>
                  </a:lnTo>
                  <a:lnTo>
                    <a:pt x="171524" y="317697"/>
                  </a:lnTo>
                  <a:lnTo>
                    <a:pt x="174923" y="318770"/>
                  </a:lnTo>
                  <a:lnTo>
                    <a:pt x="176940" y="317468"/>
                  </a:lnTo>
                  <a:lnTo>
                    <a:pt x="181298" y="311789"/>
                  </a:lnTo>
                  <a:lnTo>
                    <a:pt x="189387" y="296302"/>
                  </a:lnTo>
                  <a:lnTo>
                    <a:pt x="196091" y="287036"/>
                  </a:lnTo>
                  <a:lnTo>
                    <a:pt x="213138" y="258597"/>
                  </a:lnTo>
                  <a:lnTo>
                    <a:pt x="226577" y="247482"/>
                  </a:lnTo>
                  <a:lnTo>
                    <a:pt x="236820" y="242953"/>
                  </a:lnTo>
                  <a:lnTo>
                    <a:pt x="244882" y="241612"/>
                  </a:lnTo>
                  <a:lnTo>
                    <a:pt x="246599" y="242217"/>
                  </a:lnTo>
                  <a:lnTo>
                    <a:pt x="247743" y="243414"/>
                  </a:lnTo>
                  <a:lnTo>
                    <a:pt x="249808" y="246861"/>
                  </a:lnTo>
                  <a:lnTo>
                    <a:pt x="253372" y="251039"/>
                  </a:lnTo>
                  <a:lnTo>
                    <a:pt x="255485" y="257659"/>
                  </a:lnTo>
                  <a:lnTo>
                    <a:pt x="260869" y="288808"/>
                  </a:lnTo>
                  <a:lnTo>
                    <a:pt x="267089" y="299207"/>
                  </a:lnTo>
                  <a:lnTo>
                    <a:pt x="277752" y="307315"/>
                  </a:lnTo>
                  <a:lnTo>
                    <a:pt x="287173" y="310953"/>
                  </a:lnTo>
                  <a:lnTo>
                    <a:pt x="289874" y="310669"/>
                  </a:lnTo>
                  <a:lnTo>
                    <a:pt x="300038" y="30534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65" name="SMARTInkShape-2127"/>
            <p:cNvSpPr/>
            <p:nvPr/>
          </p:nvSpPr>
          <p:spPr>
            <a:xfrm>
              <a:off x="1510417" y="2600325"/>
              <a:ext cx="32536" cy="57025"/>
            </a:xfrm>
            <a:custGeom>
              <a:avLst/>
              <a:gdLst/>
              <a:ahLst/>
              <a:cxnLst/>
              <a:rect l="0" t="0" r="0" b="0"/>
              <a:pathLst>
                <a:path w="32536" h="57025">
                  <a:moveTo>
                    <a:pt x="11202" y="7144"/>
                  </a:moveTo>
                  <a:lnTo>
                    <a:pt x="7409" y="10936"/>
                  </a:lnTo>
                  <a:lnTo>
                    <a:pt x="5548" y="14915"/>
                  </a:lnTo>
                  <a:lnTo>
                    <a:pt x="2072" y="34284"/>
                  </a:lnTo>
                  <a:lnTo>
                    <a:pt x="353" y="37144"/>
                  </a:lnTo>
                  <a:lnTo>
                    <a:pt x="0" y="39844"/>
                  </a:lnTo>
                  <a:lnTo>
                    <a:pt x="3367" y="52303"/>
                  </a:lnTo>
                  <a:lnTo>
                    <a:pt x="4391" y="53919"/>
                  </a:lnTo>
                  <a:lnTo>
                    <a:pt x="5867" y="54996"/>
                  </a:lnTo>
                  <a:lnTo>
                    <a:pt x="9625" y="56193"/>
                  </a:lnTo>
                  <a:lnTo>
                    <a:pt x="20833" y="57024"/>
                  </a:lnTo>
                  <a:lnTo>
                    <a:pt x="22385" y="56272"/>
                  </a:lnTo>
                  <a:lnTo>
                    <a:pt x="23420" y="54977"/>
                  </a:lnTo>
                  <a:lnTo>
                    <a:pt x="25363" y="51422"/>
                  </a:lnTo>
                  <a:lnTo>
                    <a:pt x="30126" y="44958"/>
                  </a:lnTo>
                  <a:lnTo>
                    <a:pt x="31890" y="38015"/>
                  </a:lnTo>
                  <a:lnTo>
                    <a:pt x="32535" y="22390"/>
                  </a:lnTo>
                  <a:lnTo>
                    <a:pt x="30473" y="15772"/>
                  </a:lnTo>
                  <a:lnTo>
                    <a:pt x="27704" y="10185"/>
                  </a:lnTo>
                  <a:lnTo>
                    <a:pt x="25489"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66" name="SMARTInkShape-2128"/>
            <p:cNvSpPr/>
            <p:nvPr/>
          </p:nvSpPr>
          <p:spPr>
            <a:xfrm>
              <a:off x="1575586" y="2557463"/>
              <a:ext cx="87402" cy="135285"/>
            </a:xfrm>
            <a:custGeom>
              <a:avLst/>
              <a:gdLst/>
              <a:ahLst/>
              <a:cxnLst/>
              <a:rect l="0" t="0" r="0" b="0"/>
              <a:pathLst>
                <a:path w="87402" h="135285">
                  <a:moveTo>
                    <a:pt x="3183" y="0"/>
                  </a:moveTo>
                  <a:lnTo>
                    <a:pt x="6975" y="3792"/>
                  </a:lnTo>
                  <a:lnTo>
                    <a:pt x="10954" y="5654"/>
                  </a:lnTo>
                  <a:lnTo>
                    <a:pt x="29390" y="7056"/>
                  </a:lnTo>
                  <a:lnTo>
                    <a:pt x="30180" y="7879"/>
                  </a:lnTo>
                  <a:lnTo>
                    <a:pt x="31056" y="10910"/>
                  </a:lnTo>
                  <a:lnTo>
                    <a:pt x="30496" y="12829"/>
                  </a:lnTo>
                  <a:lnTo>
                    <a:pt x="23894" y="21613"/>
                  </a:lnTo>
                  <a:lnTo>
                    <a:pt x="20326" y="26274"/>
                  </a:lnTo>
                  <a:lnTo>
                    <a:pt x="11431" y="51397"/>
                  </a:lnTo>
                  <a:lnTo>
                    <a:pt x="11856" y="54108"/>
                  </a:lnTo>
                  <a:lnTo>
                    <a:pt x="26171" y="87388"/>
                  </a:lnTo>
                  <a:lnTo>
                    <a:pt x="30102" y="98388"/>
                  </a:lnTo>
                  <a:lnTo>
                    <a:pt x="31661" y="122737"/>
                  </a:lnTo>
                  <a:lnTo>
                    <a:pt x="29598" y="128104"/>
                  </a:lnTo>
                  <a:lnTo>
                    <a:pt x="27937" y="130646"/>
                  </a:lnTo>
                  <a:lnTo>
                    <a:pt x="26035" y="132341"/>
                  </a:lnTo>
                  <a:lnTo>
                    <a:pt x="21806" y="134224"/>
                  </a:lnTo>
                  <a:lnTo>
                    <a:pt x="14963" y="135284"/>
                  </a:lnTo>
                  <a:lnTo>
                    <a:pt x="10270" y="133416"/>
                  </a:lnTo>
                  <a:lnTo>
                    <a:pt x="5539" y="130733"/>
                  </a:lnTo>
                  <a:lnTo>
                    <a:pt x="790" y="129541"/>
                  </a:lnTo>
                  <a:lnTo>
                    <a:pt x="0" y="127635"/>
                  </a:lnTo>
                  <a:lnTo>
                    <a:pt x="1239" y="121285"/>
                  </a:lnTo>
                  <a:lnTo>
                    <a:pt x="6399" y="112577"/>
                  </a:lnTo>
                  <a:lnTo>
                    <a:pt x="16048" y="102523"/>
                  </a:lnTo>
                  <a:lnTo>
                    <a:pt x="51572" y="78583"/>
                  </a:lnTo>
                  <a:lnTo>
                    <a:pt x="72989" y="62177"/>
                  </a:lnTo>
                  <a:lnTo>
                    <a:pt x="86648" y="43303"/>
                  </a:lnTo>
                  <a:lnTo>
                    <a:pt x="87401" y="40775"/>
                  </a:lnTo>
                  <a:lnTo>
                    <a:pt x="87110" y="38296"/>
                  </a:lnTo>
                  <a:lnTo>
                    <a:pt x="82625" y="30012"/>
                  </a:lnTo>
                  <a:lnTo>
                    <a:pt x="80030" y="29213"/>
                  </a:lnTo>
                  <a:lnTo>
                    <a:pt x="78227" y="29000"/>
                  </a:lnTo>
                  <a:lnTo>
                    <a:pt x="74107" y="30881"/>
                  </a:lnTo>
                  <a:lnTo>
                    <a:pt x="57737" y="41578"/>
                  </a:lnTo>
                  <a:lnTo>
                    <a:pt x="43949" y="58578"/>
                  </a:lnTo>
                  <a:lnTo>
                    <a:pt x="41145" y="65987"/>
                  </a:lnTo>
                  <a:lnTo>
                    <a:pt x="39345" y="79885"/>
                  </a:lnTo>
                  <a:lnTo>
                    <a:pt x="41215" y="85246"/>
                  </a:lnTo>
                  <a:lnTo>
                    <a:pt x="42825" y="87787"/>
                  </a:lnTo>
                  <a:lnTo>
                    <a:pt x="67477" y="10715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67" name="SMARTInkShape-2129"/>
            <p:cNvSpPr/>
            <p:nvPr/>
          </p:nvSpPr>
          <p:spPr>
            <a:xfrm>
              <a:off x="1864813" y="2487459"/>
              <a:ext cx="399305" cy="196675"/>
            </a:xfrm>
            <a:custGeom>
              <a:avLst/>
              <a:gdLst/>
              <a:ahLst/>
              <a:cxnLst/>
              <a:rect l="0" t="0" r="0" b="0"/>
              <a:pathLst>
                <a:path w="399305" h="196675">
                  <a:moveTo>
                    <a:pt x="6850" y="112866"/>
                  </a:moveTo>
                  <a:lnTo>
                    <a:pt x="6850" y="116658"/>
                  </a:lnTo>
                  <a:lnTo>
                    <a:pt x="6056" y="117776"/>
                  </a:lnTo>
                  <a:lnTo>
                    <a:pt x="4733" y="118520"/>
                  </a:lnTo>
                  <a:lnTo>
                    <a:pt x="3057" y="119017"/>
                  </a:lnTo>
                  <a:lnTo>
                    <a:pt x="1940" y="120142"/>
                  </a:lnTo>
                  <a:lnTo>
                    <a:pt x="699" y="123508"/>
                  </a:lnTo>
                  <a:lnTo>
                    <a:pt x="0" y="133658"/>
                  </a:lnTo>
                  <a:lnTo>
                    <a:pt x="5882" y="156852"/>
                  </a:lnTo>
                  <a:lnTo>
                    <a:pt x="10653" y="162313"/>
                  </a:lnTo>
                  <a:lnTo>
                    <a:pt x="17271" y="166592"/>
                  </a:lnTo>
                  <a:lnTo>
                    <a:pt x="25460" y="169002"/>
                  </a:lnTo>
                  <a:lnTo>
                    <a:pt x="30466" y="169565"/>
                  </a:lnTo>
                  <a:lnTo>
                    <a:pt x="53801" y="162714"/>
                  </a:lnTo>
                  <a:lnTo>
                    <a:pt x="62500" y="156805"/>
                  </a:lnTo>
                  <a:lnTo>
                    <a:pt x="63793" y="157240"/>
                  </a:lnTo>
                  <a:lnTo>
                    <a:pt x="70019" y="161974"/>
                  </a:lnTo>
                  <a:lnTo>
                    <a:pt x="70643" y="164590"/>
                  </a:lnTo>
                  <a:lnTo>
                    <a:pt x="70810" y="166398"/>
                  </a:lnTo>
                  <a:lnTo>
                    <a:pt x="73112" y="170525"/>
                  </a:lnTo>
                  <a:lnTo>
                    <a:pt x="87927" y="186715"/>
                  </a:lnTo>
                  <a:lnTo>
                    <a:pt x="92626" y="189344"/>
                  </a:lnTo>
                  <a:lnTo>
                    <a:pt x="94990" y="190045"/>
                  </a:lnTo>
                  <a:lnTo>
                    <a:pt x="101850" y="188707"/>
                  </a:lnTo>
                  <a:lnTo>
                    <a:pt x="112521" y="183492"/>
                  </a:lnTo>
                  <a:lnTo>
                    <a:pt x="118902" y="177593"/>
                  </a:lnTo>
                  <a:lnTo>
                    <a:pt x="145183" y="145761"/>
                  </a:lnTo>
                  <a:lnTo>
                    <a:pt x="165011" y="116287"/>
                  </a:lnTo>
                  <a:lnTo>
                    <a:pt x="169942" y="85790"/>
                  </a:lnTo>
                  <a:lnTo>
                    <a:pt x="170916" y="51779"/>
                  </a:lnTo>
                  <a:lnTo>
                    <a:pt x="168968" y="23064"/>
                  </a:lnTo>
                  <a:lnTo>
                    <a:pt x="164302" y="0"/>
                  </a:lnTo>
                  <a:lnTo>
                    <a:pt x="164205" y="316"/>
                  </a:lnTo>
                  <a:lnTo>
                    <a:pt x="164098" y="2783"/>
                  </a:lnTo>
                  <a:lnTo>
                    <a:pt x="157869" y="25339"/>
                  </a:lnTo>
                  <a:lnTo>
                    <a:pt x="162654" y="56419"/>
                  </a:lnTo>
                  <a:lnTo>
                    <a:pt x="168743" y="91527"/>
                  </a:lnTo>
                  <a:lnTo>
                    <a:pt x="174630" y="127166"/>
                  </a:lnTo>
                  <a:lnTo>
                    <a:pt x="180902" y="137213"/>
                  </a:lnTo>
                  <a:lnTo>
                    <a:pt x="196751" y="151997"/>
                  </a:lnTo>
                  <a:lnTo>
                    <a:pt x="201846" y="154070"/>
                  </a:lnTo>
                  <a:lnTo>
                    <a:pt x="203522" y="153829"/>
                  </a:lnTo>
                  <a:lnTo>
                    <a:pt x="204640" y="152875"/>
                  </a:lnTo>
                  <a:lnTo>
                    <a:pt x="219766" y="125176"/>
                  </a:lnTo>
                  <a:lnTo>
                    <a:pt x="239567" y="109142"/>
                  </a:lnTo>
                  <a:lnTo>
                    <a:pt x="244688" y="107242"/>
                  </a:lnTo>
                  <a:lnTo>
                    <a:pt x="247164" y="109117"/>
                  </a:lnTo>
                  <a:lnTo>
                    <a:pt x="252033" y="117550"/>
                  </a:lnTo>
                  <a:lnTo>
                    <a:pt x="255444" y="131893"/>
                  </a:lnTo>
                  <a:lnTo>
                    <a:pt x="254126" y="141431"/>
                  </a:lnTo>
                  <a:lnTo>
                    <a:pt x="252663" y="146197"/>
                  </a:lnTo>
                  <a:lnTo>
                    <a:pt x="256145" y="180929"/>
                  </a:lnTo>
                  <a:lnTo>
                    <a:pt x="258670" y="188889"/>
                  </a:lnTo>
                  <a:lnTo>
                    <a:pt x="260455" y="192123"/>
                  </a:lnTo>
                  <a:lnTo>
                    <a:pt x="262439" y="194279"/>
                  </a:lnTo>
                  <a:lnTo>
                    <a:pt x="266759" y="196674"/>
                  </a:lnTo>
                  <a:lnTo>
                    <a:pt x="269023" y="196520"/>
                  </a:lnTo>
                  <a:lnTo>
                    <a:pt x="273654" y="194231"/>
                  </a:lnTo>
                  <a:lnTo>
                    <a:pt x="304926" y="164085"/>
                  </a:lnTo>
                  <a:lnTo>
                    <a:pt x="334923" y="141887"/>
                  </a:lnTo>
                  <a:lnTo>
                    <a:pt x="335302" y="145366"/>
                  </a:lnTo>
                  <a:lnTo>
                    <a:pt x="335415" y="151423"/>
                  </a:lnTo>
                  <a:lnTo>
                    <a:pt x="337558" y="155932"/>
                  </a:lnTo>
                  <a:lnTo>
                    <a:pt x="340362" y="160581"/>
                  </a:lnTo>
                  <a:lnTo>
                    <a:pt x="341609" y="165294"/>
                  </a:lnTo>
                  <a:lnTo>
                    <a:pt x="342735" y="166868"/>
                  </a:lnTo>
                  <a:lnTo>
                    <a:pt x="344279" y="167917"/>
                  </a:lnTo>
                  <a:lnTo>
                    <a:pt x="350245" y="169394"/>
                  </a:lnTo>
                  <a:lnTo>
                    <a:pt x="352461" y="169601"/>
                  </a:lnTo>
                  <a:lnTo>
                    <a:pt x="371851" y="162191"/>
                  </a:lnTo>
                  <a:lnTo>
                    <a:pt x="399304" y="148705"/>
                  </a:lnTo>
                  <a:lnTo>
                    <a:pt x="389102" y="137946"/>
                  </a:lnTo>
                  <a:lnTo>
                    <a:pt x="384967" y="135919"/>
                  </a:lnTo>
                  <a:lnTo>
                    <a:pt x="382753" y="135378"/>
                  </a:lnTo>
                  <a:lnTo>
                    <a:pt x="371181" y="12715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68" name="SMARTInkShape-2130"/>
            <p:cNvSpPr/>
            <p:nvPr/>
          </p:nvSpPr>
          <p:spPr>
            <a:xfrm>
              <a:off x="2395465" y="2516011"/>
              <a:ext cx="254384" cy="144500"/>
            </a:xfrm>
            <a:custGeom>
              <a:avLst/>
              <a:gdLst/>
              <a:ahLst/>
              <a:cxnLst/>
              <a:rect l="0" t="0" r="0" b="0"/>
              <a:pathLst>
                <a:path w="254384" h="144500">
                  <a:moveTo>
                    <a:pt x="33410" y="55739"/>
                  </a:moveTo>
                  <a:lnTo>
                    <a:pt x="29618" y="55739"/>
                  </a:lnTo>
                  <a:lnTo>
                    <a:pt x="28500" y="56533"/>
                  </a:lnTo>
                  <a:lnTo>
                    <a:pt x="27756" y="57856"/>
                  </a:lnTo>
                  <a:lnTo>
                    <a:pt x="17486" y="91699"/>
                  </a:lnTo>
                  <a:lnTo>
                    <a:pt x="0" y="127168"/>
                  </a:lnTo>
                  <a:lnTo>
                    <a:pt x="24" y="130346"/>
                  </a:lnTo>
                  <a:lnTo>
                    <a:pt x="4045" y="143635"/>
                  </a:lnTo>
                  <a:lnTo>
                    <a:pt x="6689" y="144499"/>
                  </a:lnTo>
                  <a:lnTo>
                    <a:pt x="15978" y="143342"/>
                  </a:lnTo>
                  <a:lnTo>
                    <a:pt x="27010" y="138228"/>
                  </a:lnTo>
                  <a:lnTo>
                    <a:pt x="53288" y="105526"/>
                  </a:lnTo>
                  <a:lnTo>
                    <a:pt x="58120" y="95329"/>
                  </a:lnTo>
                  <a:lnTo>
                    <a:pt x="61834" y="61210"/>
                  </a:lnTo>
                  <a:lnTo>
                    <a:pt x="61972" y="50068"/>
                  </a:lnTo>
                  <a:lnTo>
                    <a:pt x="62779" y="82132"/>
                  </a:lnTo>
                  <a:lnTo>
                    <a:pt x="69261" y="101856"/>
                  </a:lnTo>
                  <a:lnTo>
                    <a:pt x="70804" y="103152"/>
                  </a:lnTo>
                  <a:lnTo>
                    <a:pt x="74636" y="104593"/>
                  </a:lnTo>
                  <a:lnTo>
                    <a:pt x="82103" y="105594"/>
                  </a:lnTo>
                  <a:lnTo>
                    <a:pt x="86820" y="101908"/>
                  </a:lnTo>
                  <a:lnTo>
                    <a:pt x="88898" y="95838"/>
                  </a:lnTo>
                  <a:lnTo>
                    <a:pt x="92184" y="83495"/>
                  </a:lnTo>
                  <a:lnTo>
                    <a:pt x="96068" y="69784"/>
                  </a:lnTo>
                  <a:lnTo>
                    <a:pt x="99677" y="37893"/>
                  </a:lnTo>
                  <a:lnTo>
                    <a:pt x="103315" y="28226"/>
                  </a:lnTo>
                  <a:lnTo>
                    <a:pt x="104545" y="17849"/>
                  </a:lnTo>
                  <a:lnTo>
                    <a:pt x="105439" y="16985"/>
                  </a:lnTo>
                  <a:lnTo>
                    <a:pt x="106830" y="17203"/>
                  </a:lnTo>
                  <a:lnTo>
                    <a:pt x="139399" y="36798"/>
                  </a:lnTo>
                  <a:lnTo>
                    <a:pt x="158269" y="45442"/>
                  </a:lnTo>
                  <a:lnTo>
                    <a:pt x="191022" y="48180"/>
                  </a:lnTo>
                  <a:lnTo>
                    <a:pt x="220696" y="40770"/>
                  </a:lnTo>
                  <a:lnTo>
                    <a:pt x="236804" y="34106"/>
                  </a:lnTo>
                  <a:lnTo>
                    <a:pt x="249358" y="24743"/>
                  </a:lnTo>
                  <a:lnTo>
                    <a:pt x="252418" y="20002"/>
                  </a:lnTo>
                  <a:lnTo>
                    <a:pt x="254141" y="12871"/>
                  </a:lnTo>
                  <a:lnTo>
                    <a:pt x="254383" y="10492"/>
                  </a:lnTo>
                  <a:lnTo>
                    <a:pt x="252535" y="5731"/>
                  </a:lnTo>
                  <a:lnTo>
                    <a:pt x="248673" y="0"/>
                  </a:lnTo>
                  <a:lnTo>
                    <a:pt x="247562" y="323"/>
                  </a:lnTo>
                  <a:lnTo>
                    <a:pt x="237863" y="8656"/>
                  </a:lnTo>
                  <a:lnTo>
                    <a:pt x="235403" y="13118"/>
                  </a:lnTo>
                  <a:lnTo>
                    <a:pt x="233516" y="17746"/>
                  </a:lnTo>
                  <a:lnTo>
                    <a:pt x="230031" y="22449"/>
                  </a:lnTo>
                  <a:lnTo>
                    <a:pt x="229578" y="25608"/>
                  </a:lnTo>
                  <a:lnTo>
                    <a:pt x="231192" y="33352"/>
                  </a:lnTo>
                  <a:lnTo>
                    <a:pt x="236563" y="42844"/>
                  </a:lnTo>
                  <a:lnTo>
                    <a:pt x="244695" y="53162"/>
                  </a:lnTo>
                  <a:lnTo>
                    <a:pt x="247723" y="6288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69" name="SMARTInkShape-2131"/>
            <p:cNvSpPr/>
            <p:nvPr/>
          </p:nvSpPr>
          <p:spPr>
            <a:xfrm>
              <a:off x="2814638" y="2523275"/>
              <a:ext cx="150019" cy="69907"/>
            </a:xfrm>
            <a:custGeom>
              <a:avLst/>
              <a:gdLst/>
              <a:ahLst/>
              <a:cxnLst/>
              <a:rect l="0" t="0" r="0" b="0"/>
              <a:pathLst>
                <a:path w="150019" h="69907">
                  <a:moveTo>
                    <a:pt x="0" y="12756"/>
                  </a:moveTo>
                  <a:lnTo>
                    <a:pt x="0" y="44678"/>
                  </a:lnTo>
                  <a:lnTo>
                    <a:pt x="0" y="69375"/>
                  </a:lnTo>
                  <a:lnTo>
                    <a:pt x="3792" y="65956"/>
                  </a:lnTo>
                  <a:lnTo>
                    <a:pt x="5654" y="62065"/>
                  </a:lnTo>
                  <a:lnTo>
                    <a:pt x="8535" y="45061"/>
                  </a:lnTo>
                  <a:lnTo>
                    <a:pt x="30778" y="11746"/>
                  </a:lnTo>
                  <a:lnTo>
                    <a:pt x="41435" y="0"/>
                  </a:lnTo>
                  <a:lnTo>
                    <a:pt x="42704" y="283"/>
                  </a:lnTo>
                  <a:lnTo>
                    <a:pt x="46232" y="2715"/>
                  </a:lnTo>
                  <a:lnTo>
                    <a:pt x="48328" y="6441"/>
                  </a:lnTo>
                  <a:lnTo>
                    <a:pt x="49674" y="15301"/>
                  </a:lnTo>
                  <a:lnTo>
                    <a:pt x="50734" y="30398"/>
                  </a:lnTo>
                  <a:lnTo>
                    <a:pt x="56482" y="57292"/>
                  </a:lnTo>
                  <a:lnTo>
                    <a:pt x="56853" y="63771"/>
                  </a:lnTo>
                  <a:lnTo>
                    <a:pt x="59333" y="65816"/>
                  </a:lnTo>
                  <a:lnTo>
                    <a:pt x="68439" y="68088"/>
                  </a:lnTo>
                  <a:lnTo>
                    <a:pt x="73407" y="67107"/>
                  </a:lnTo>
                  <a:lnTo>
                    <a:pt x="105015" y="48659"/>
                  </a:lnTo>
                  <a:lnTo>
                    <a:pt x="118780" y="37387"/>
                  </a:lnTo>
                  <a:lnTo>
                    <a:pt x="126122" y="35136"/>
                  </a:lnTo>
                  <a:lnTo>
                    <a:pt x="130931" y="34609"/>
                  </a:lnTo>
                  <a:lnTo>
                    <a:pt x="132531" y="35262"/>
                  </a:lnTo>
                  <a:lnTo>
                    <a:pt x="133598" y="36491"/>
                  </a:lnTo>
                  <a:lnTo>
                    <a:pt x="134783" y="39974"/>
                  </a:lnTo>
                  <a:lnTo>
                    <a:pt x="135309" y="44168"/>
                  </a:lnTo>
                  <a:lnTo>
                    <a:pt x="137660" y="48677"/>
                  </a:lnTo>
                  <a:lnTo>
                    <a:pt x="150018" y="6990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70" name="SMARTInkShape-2132"/>
            <p:cNvSpPr/>
            <p:nvPr/>
          </p:nvSpPr>
          <p:spPr>
            <a:xfrm>
              <a:off x="3036094" y="2536031"/>
              <a:ext cx="28576" cy="64295"/>
            </a:xfrm>
            <a:custGeom>
              <a:avLst/>
              <a:gdLst/>
              <a:ahLst/>
              <a:cxnLst/>
              <a:rect l="0" t="0" r="0" b="0"/>
              <a:pathLst>
                <a:path w="28576" h="64295">
                  <a:moveTo>
                    <a:pt x="0" y="0"/>
                  </a:moveTo>
                  <a:lnTo>
                    <a:pt x="3792" y="3793"/>
                  </a:lnTo>
                  <a:lnTo>
                    <a:pt x="5654" y="9888"/>
                  </a:lnTo>
                  <a:lnTo>
                    <a:pt x="8819" y="22245"/>
                  </a:lnTo>
                  <a:lnTo>
                    <a:pt x="21578" y="47961"/>
                  </a:lnTo>
                  <a:lnTo>
                    <a:pt x="25465" y="53860"/>
                  </a:lnTo>
                  <a:lnTo>
                    <a:pt x="28575" y="642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71" name="SMARTInkShape-2133"/>
            <p:cNvSpPr/>
            <p:nvPr/>
          </p:nvSpPr>
          <p:spPr>
            <a:xfrm>
              <a:off x="3114675" y="2515114"/>
              <a:ext cx="100014" cy="85212"/>
            </a:xfrm>
            <a:custGeom>
              <a:avLst/>
              <a:gdLst/>
              <a:ahLst/>
              <a:cxnLst/>
              <a:rect l="0" t="0" r="0" b="0"/>
              <a:pathLst>
                <a:path w="100014" h="85212">
                  <a:moveTo>
                    <a:pt x="0" y="49492"/>
                  </a:moveTo>
                  <a:lnTo>
                    <a:pt x="0" y="70803"/>
                  </a:lnTo>
                  <a:lnTo>
                    <a:pt x="0" y="47977"/>
                  </a:lnTo>
                  <a:lnTo>
                    <a:pt x="3792" y="36431"/>
                  </a:lnTo>
                  <a:lnTo>
                    <a:pt x="23849" y="5335"/>
                  </a:lnTo>
                  <a:lnTo>
                    <a:pt x="28591" y="2085"/>
                  </a:lnTo>
                  <a:lnTo>
                    <a:pt x="35724" y="256"/>
                  </a:lnTo>
                  <a:lnTo>
                    <a:pt x="38103" y="0"/>
                  </a:lnTo>
                  <a:lnTo>
                    <a:pt x="42864" y="1831"/>
                  </a:lnTo>
                  <a:lnTo>
                    <a:pt x="52388" y="9474"/>
                  </a:lnTo>
                  <a:lnTo>
                    <a:pt x="71438" y="42552"/>
                  </a:lnTo>
                  <a:lnTo>
                    <a:pt x="90752" y="77446"/>
                  </a:lnTo>
                  <a:lnTo>
                    <a:pt x="91458" y="80034"/>
                  </a:lnTo>
                  <a:lnTo>
                    <a:pt x="92722" y="81760"/>
                  </a:lnTo>
                  <a:lnTo>
                    <a:pt x="94358" y="82910"/>
                  </a:lnTo>
                  <a:lnTo>
                    <a:pt x="100013" y="85211"/>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72" name="SMARTInkShape-2134"/>
            <p:cNvSpPr/>
            <p:nvPr/>
          </p:nvSpPr>
          <p:spPr>
            <a:xfrm>
              <a:off x="3272944" y="2507456"/>
              <a:ext cx="59149" cy="91431"/>
            </a:xfrm>
            <a:custGeom>
              <a:avLst/>
              <a:gdLst/>
              <a:ahLst/>
              <a:cxnLst/>
              <a:rect l="0" t="0" r="0" b="0"/>
              <a:pathLst>
                <a:path w="59149" h="91431">
                  <a:moveTo>
                    <a:pt x="20325" y="14288"/>
                  </a:moveTo>
                  <a:lnTo>
                    <a:pt x="20325" y="24930"/>
                  </a:lnTo>
                  <a:lnTo>
                    <a:pt x="18208" y="29071"/>
                  </a:lnTo>
                  <a:lnTo>
                    <a:pt x="10382" y="41991"/>
                  </a:lnTo>
                  <a:lnTo>
                    <a:pt x="0" y="72742"/>
                  </a:lnTo>
                  <a:lnTo>
                    <a:pt x="425" y="75482"/>
                  </a:lnTo>
                  <a:lnTo>
                    <a:pt x="3013" y="80644"/>
                  </a:lnTo>
                  <a:lnTo>
                    <a:pt x="11922" y="91430"/>
                  </a:lnTo>
                  <a:lnTo>
                    <a:pt x="16855" y="90113"/>
                  </a:lnTo>
                  <a:lnTo>
                    <a:pt x="39962" y="78339"/>
                  </a:lnTo>
                  <a:lnTo>
                    <a:pt x="45721" y="72918"/>
                  </a:lnTo>
                  <a:lnTo>
                    <a:pt x="58319" y="55748"/>
                  </a:lnTo>
                  <a:lnTo>
                    <a:pt x="59148" y="52246"/>
                  </a:lnTo>
                  <a:lnTo>
                    <a:pt x="55627" y="26766"/>
                  </a:lnTo>
                  <a:lnTo>
                    <a:pt x="50452" y="17544"/>
                  </a:lnTo>
                  <a:lnTo>
                    <a:pt x="43098" y="9785"/>
                  </a:lnTo>
                  <a:lnTo>
                    <a:pt x="27469"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73" name="SMARTInkShape-2135"/>
            <p:cNvSpPr/>
            <p:nvPr/>
          </p:nvSpPr>
          <p:spPr>
            <a:xfrm>
              <a:off x="3371850" y="2544205"/>
              <a:ext cx="164307" cy="91840"/>
            </a:xfrm>
            <a:custGeom>
              <a:avLst/>
              <a:gdLst/>
              <a:ahLst/>
              <a:cxnLst/>
              <a:rect l="0" t="0" r="0" b="0"/>
              <a:pathLst>
                <a:path w="164307" h="91840">
                  <a:moveTo>
                    <a:pt x="0" y="48976"/>
                  </a:moveTo>
                  <a:lnTo>
                    <a:pt x="0" y="42825"/>
                  </a:lnTo>
                  <a:lnTo>
                    <a:pt x="4909" y="36325"/>
                  </a:lnTo>
                  <a:lnTo>
                    <a:pt x="7276" y="29706"/>
                  </a:lnTo>
                  <a:lnTo>
                    <a:pt x="23911" y="10868"/>
                  </a:lnTo>
                  <a:lnTo>
                    <a:pt x="30735" y="8227"/>
                  </a:lnTo>
                  <a:lnTo>
                    <a:pt x="65832" y="2445"/>
                  </a:lnTo>
                  <a:lnTo>
                    <a:pt x="82388" y="0"/>
                  </a:lnTo>
                  <a:lnTo>
                    <a:pt x="115832" y="5512"/>
                  </a:lnTo>
                  <a:lnTo>
                    <a:pt x="122389" y="5846"/>
                  </a:lnTo>
                  <a:lnTo>
                    <a:pt x="124455" y="6729"/>
                  </a:lnTo>
                  <a:lnTo>
                    <a:pt x="125833" y="8112"/>
                  </a:lnTo>
                  <a:lnTo>
                    <a:pt x="126751" y="9827"/>
                  </a:lnTo>
                  <a:lnTo>
                    <a:pt x="128157" y="10970"/>
                  </a:lnTo>
                  <a:lnTo>
                    <a:pt x="131835" y="12241"/>
                  </a:lnTo>
                  <a:lnTo>
                    <a:pt x="133134" y="13373"/>
                  </a:lnTo>
                  <a:lnTo>
                    <a:pt x="134577" y="16749"/>
                  </a:lnTo>
                  <a:lnTo>
                    <a:pt x="142193" y="50862"/>
                  </a:lnTo>
                  <a:lnTo>
                    <a:pt x="143467" y="60824"/>
                  </a:lnTo>
                  <a:lnTo>
                    <a:pt x="151682" y="84204"/>
                  </a:lnTo>
                  <a:lnTo>
                    <a:pt x="156080" y="90331"/>
                  </a:lnTo>
                  <a:lnTo>
                    <a:pt x="158798" y="91168"/>
                  </a:lnTo>
                  <a:lnTo>
                    <a:pt x="164306" y="9183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74" name="SMARTInkShape-2136"/>
            <p:cNvSpPr/>
            <p:nvPr/>
          </p:nvSpPr>
          <p:spPr>
            <a:xfrm>
              <a:off x="3608074" y="2364581"/>
              <a:ext cx="13808" cy="192883"/>
            </a:xfrm>
            <a:custGeom>
              <a:avLst/>
              <a:gdLst/>
              <a:ahLst/>
              <a:cxnLst/>
              <a:rect l="0" t="0" r="0" b="0"/>
              <a:pathLst>
                <a:path w="13808" h="192883">
                  <a:moveTo>
                    <a:pt x="13807" y="0"/>
                  </a:moveTo>
                  <a:lnTo>
                    <a:pt x="8153" y="23313"/>
                  </a:lnTo>
                  <a:lnTo>
                    <a:pt x="1950" y="57398"/>
                  </a:lnTo>
                  <a:lnTo>
                    <a:pt x="0" y="87891"/>
                  </a:lnTo>
                  <a:lnTo>
                    <a:pt x="1779" y="112825"/>
                  </a:lnTo>
                  <a:lnTo>
                    <a:pt x="5698" y="146376"/>
                  </a:lnTo>
                  <a:lnTo>
                    <a:pt x="11383" y="180403"/>
                  </a:lnTo>
                  <a:lnTo>
                    <a:pt x="13807" y="19288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75" name="SMARTInkShape-2137"/>
            <p:cNvSpPr/>
            <p:nvPr/>
          </p:nvSpPr>
          <p:spPr>
            <a:xfrm>
              <a:off x="3543300" y="2500320"/>
              <a:ext cx="185694" cy="64287"/>
            </a:xfrm>
            <a:custGeom>
              <a:avLst/>
              <a:gdLst/>
              <a:ahLst/>
              <a:cxnLst/>
              <a:rect l="0" t="0" r="0" b="0"/>
              <a:pathLst>
                <a:path w="185694" h="64287">
                  <a:moveTo>
                    <a:pt x="0" y="14280"/>
                  </a:moveTo>
                  <a:lnTo>
                    <a:pt x="13772" y="13486"/>
                  </a:lnTo>
                  <a:lnTo>
                    <a:pt x="43735" y="8129"/>
                  </a:lnTo>
                  <a:lnTo>
                    <a:pt x="78107" y="6539"/>
                  </a:lnTo>
                  <a:lnTo>
                    <a:pt x="110014" y="2285"/>
                  </a:lnTo>
                  <a:lnTo>
                    <a:pt x="139136" y="672"/>
                  </a:lnTo>
                  <a:lnTo>
                    <a:pt x="174003" y="52"/>
                  </a:lnTo>
                  <a:lnTo>
                    <a:pt x="184035" y="0"/>
                  </a:lnTo>
                  <a:lnTo>
                    <a:pt x="184603" y="792"/>
                  </a:lnTo>
                  <a:lnTo>
                    <a:pt x="185401" y="5697"/>
                  </a:lnTo>
                  <a:lnTo>
                    <a:pt x="185693" y="20578"/>
                  </a:lnTo>
                  <a:lnTo>
                    <a:pt x="178789" y="54509"/>
                  </a:lnTo>
                  <a:lnTo>
                    <a:pt x="178594" y="6428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76" name="SMARTInkShape-2138"/>
            <p:cNvSpPr/>
            <p:nvPr/>
          </p:nvSpPr>
          <p:spPr>
            <a:xfrm>
              <a:off x="3710634" y="2437012"/>
              <a:ext cx="224024" cy="134739"/>
            </a:xfrm>
            <a:custGeom>
              <a:avLst/>
              <a:gdLst/>
              <a:ahLst/>
              <a:cxnLst/>
              <a:rect l="0" t="0" r="0" b="0"/>
              <a:pathLst>
                <a:path w="224024" h="134739">
                  <a:moveTo>
                    <a:pt x="4116" y="6151"/>
                  </a:moveTo>
                  <a:lnTo>
                    <a:pt x="324" y="6151"/>
                  </a:lnTo>
                  <a:lnTo>
                    <a:pt x="0" y="5357"/>
                  </a:lnTo>
                  <a:lnTo>
                    <a:pt x="3417" y="0"/>
                  </a:lnTo>
                  <a:lnTo>
                    <a:pt x="5922" y="1565"/>
                  </a:lnTo>
                  <a:lnTo>
                    <a:pt x="17790" y="9037"/>
                  </a:lnTo>
                  <a:lnTo>
                    <a:pt x="49955" y="22621"/>
                  </a:lnTo>
                  <a:lnTo>
                    <a:pt x="85666" y="36127"/>
                  </a:lnTo>
                  <a:lnTo>
                    <a:pt x="113828" y="43960"/>
                  </a:lnTo>
                  <a:lnTo>
                    <a:pt x="142280" y="51308"/>
                  </a:lnTo>
                  <a:lnTo>
                    <a:pt x="173842" y="55199"/>
                  </a:lnTo>
                  <a:lnTo>
                    <a:pt x="201219" y="56031"/>
                  </a:lnTo>
                  <a:lnTo>
                    <a:pt x="208928" y="53984"/>
                  </a:lnTo>
                  <a:lnTo>
                    <a:pt x="220344" y="46203"/>
                  </a:lnTo>
                  <a:lnTo>
                    <a:pt x="223249" y="41679"/>
                  </a:lnTo>
                  <a:lnTo>
                    <a:pt x="224023" y="39361"/>
                  </a:lnTo>
                  <a:lnTo>
                    <a:pt x="223746" y="37022"/>
                  </a:lnTo>
                  <a:lnTo>
                    <a:pt x="221321" y="32306"/>
                  </a:lnTo>
                  <a:lnTo>
                    <a:pt x="215493" y="25189"/>
                  </a:lnTo>
                  <a:lnTo>
                    <a:pt x="204947" y="18053"/>
                  </a:lnTo>
                  <a:lnTo>
                    <a:pt x="187976" y="14704"/>
                  </a:lnTo>
                  <a:lnTo>
                    <a:pt x="156769" y="19569"/>
                  </a:lnTo>
                  <a:lnTo>
                    <a:pt x="138511" y="27765"/>
                  </a:lnTo>
                  <a:lnTo>
                    <a:pt x="129199" y="35865"/>
                  </a:lnTo>
                  <a:lnTo>
                    <a:pt x="116754" y="54001"/>
                  </a:lnTo>
                  <a:lnTo>
                    <a:pt x="112897" y="68130"/>
                  </a:lnTo>
                  <a:lnTo>
                    <a:pt x="115546" y="86163"/>
                  </a:lnTo>
                  <a:lnTo>
                    <a:pt x="121358" y="102795"/>
                  </a:lnTo>
                  <a:lnTo>
                    <a:pt x="146991" y="13473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77" name="SMARTInkShape-2139"/>
            <p:cNvSpPr/>
            <p:nvPr/>
          </p:nvSpPr>
          <p:spPr>
            <a:xfrm>
              <a:off x="4000500" y="2486432"/>
              <a:ext cx="54123" cy="106750"/>
            </a:xfrm>
            <a:custGeom>
              <a:avLst/>
              <a:gdLst/>
              <a:ahLst/>
              <a:cxnLst/>
              <a:rect l="0" t="0" r="0" b="0"/>
              <a:pathLst>
                <a:path w="54123" h="106750">
                  <a:moveTo>
                    <a:pt x="50006" y="21024"/>
                  </a:moveTo>
                  <a:lnTo>
                    <a:pt x="53798" y="21024"/>
                  </a:lnTo>
                  <a:lnTo>
                    <a:pt x="54122" y="20231"/>
                  </a:lnTo>
                  <a:lnTo>
                    <a:pt x="52365" y="17232"/>
                  </a:lnTo>
                  <a:lnTo>
                    <a:pt x="45563" y="8839"/>
                  </a:lnTo>
                  <a:lnTo>
                    <a:pt x="44062" y="4232"/>
                  </a:lnTo>
                  <a:lnTo>
                    <a:pt x="42869" y="2685"/>
                  </a:lnTo>
                  <a:lnTo>
                    <a:pt x="39426" y="967"/>
                  </a:lnTo>
                  <a:lnTo>
                    <a:pt x="33025" y="0"/>
                  </a:lnTo>
                  <a:lnTo>
                    <a:pt x="28436" y="1891"/>
                  </a:lnTo>
                  <a:lnTo>
                    <a:pt x="26101" y="3506"/>
                  </a:lnTo>
                  <a:lnTo>
                    <a:pt x="24544" y="6171"/>
                  </a:lnTo>
                  <a:lnTo>
                    <a:pt x="22046" y="19737"/>
                  </a:lnTo>
                  <a:lnTo>
                    <a:pt x="21841" y="22547"/>
                  </a:lnTo>
                  <a:lnTo>
                    <a:pt x="27215" y="38464"/>
                  </a:lnTo>
                  <a:lnTo>
                    <a:pt x="40806" y="71075"/>
                  </a:lnTo>
                  <a:lnTo>
                    <a:pt x="42456" y="86297"/>
                  </a:lnTo>
                  <a:lnTo>
                    <a:pt x="40565" y="91839"/>
                  </a:lnTo>
                  <a:lnTo>
                    <a:pt x="38950" y="94428"/>
                  </a:lnTo>
                  <a:lnTo>
                    <a:pt x="29092" y="101864"/>
                  </a:lnTo>
                  <a:lnTo>
                    <a:pt x="0" y="10674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78" name="SMARTInkShape-2140"/>
            <p:cNvSpPr/>
            <p:nvPr/>
          </p:nvSpPr>
          <p:spPr>
            <a:xfrm>
              <a:off x="3400425" y="2457450"/>
              <a:ext cx="14289" cy="14289"/>
            </a:xfrm>
            <a:custGeom>
              <a:avLst/>
              <a:gdLst/>
              <a:ahLst/>
              <a:cxnLst/>
              <a:rect l="0" t="0" r="0" b="0"/>
              <a:pathLst>
                <a:path w="14289" h="14289">
                  <a:moveTo>
                    <a:pt x="14288" y="14288"/>
                  </a:moveTo>
                  <a:lnTo>
                    <a:pt x="14288" y="10495"/>
                  </a:lnTo>
                  <a:lnTo>
                    <a:pt x="13494" y="9378"/>
                  </a:lnTo>
                  <a:lnTo>
                    <a:pt x="12171" y="8633"/>
                  </a:lnTo>
                  <a:lnTo>
                    <a:pt x="10495" y="8137"/>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79" name="SMARTInkShape-2141"/>
            <p:cNvSpPr/>
            <p:nvPr/>
          </p:nvSpPr>
          <p:spPr>
            <a:xfrm>
              <a:off x="4107656" y="2593181"/>
              <a:ext cx="28576" cy="14289"/>
            </a:xfrm>
            <a:custGeom>
              <a:avLst/>
              <a:gdLst/>
              <a:ahLst/>
              <a:cxnLst/>
              <a:rect l="0" t="0" r="0" b="0"/>
              <a:pathLst>
                <a:path w="28576" h="14289">
                  <a:moveTo>
                    <a:pt x="0" y="0"/>
                  </a:moveTo>
                  <a:lnTo>
                    <a:pt x="3792" y="0"/>
                  </a:lnTo>
                  <a:lnTo>
                    <a:pt x="7771" y="2117"/>
                  </a:lnTo>
                  <a:lnTo>
                    <a:pt x="28575" y="1428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421" name="SMARTInkShape-Group266"/>
          <p:cNvGrpSpPr/>
          <p:nvPr/>
        </p:nvGrpSpPr>
        <p:grpSpPr>
          <a:xfrm>
            <a:off x="542925" y="2973676"/>
            <a:ext cx="6772276" cy="612488"/>
            <a:chOff x="542925" y="2973676"/>
            <a:chExt cx="6772276" cy="612488"/>
          </a:xfrm>
        </p:grpSpPr>
        <p:sp>
          <p:nvSpPr>
            <p:cNvPr id="1381" name="SMARTInkShape-2142"/>
            <p:cNvSpPr/>
            <p:nvPr/>
          </p:nvSpPr>
          <p:spPr>
            <a:xfrm>
              <a:off x="778669" y="3093244"/>
              <a:ext cx="21432" cy="250032"/>
            </a:xfrm>
            <a:custGeom>
              <a:avLst/>
              <a:gdLst/>
              <a:ahLst/>
              <a:cxnLst/>
              <a:rect l="0" t="0" r="0" b="0"/>
              <a:pathLst>
                <a:path w="21432" h="250032">
                  <a:moveTo>
                    <a:pt x="0" y="0"/>
                  </a:moveTo>
                  <a:lnTo>
                    <a:pt x="0" y="33792"/>
                  </a:lnTo>
                  <a:lnTo>
                    <a:pt x="5654" y="64981"/>
                  </a:lnTo>
                  <a:lnTo>
                    <a:pt x="6947" y="100103"/>
                  </a:lnTo>
                  <a:lnTo>
                    <a:pt x="7118" y="135743"/>
                  </a:lnTo>
                  <a:lnTo>
                    <a:pt x="12794" y="171451"/>
                  </a:lnTo>
                  <a:lnTo>
                    <a:pt x="14884" y="206375"/>
                  </a:lnTo>
                  <a:lnTo>
                    <a:pt x="20978" y="240585"/>
                  </a:lnTo>
                  <a:lnTo>
                    <a:pt x="21431" y="25003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82" name="SMARTInkShape-2143"/>
            <p:cNvSpPr/>
            <p:nvPr/>
          </p:nvSpPr>
          <p:spPr>
            <a:xfrm>
              <a:off x="542925" y="3029228"/>
              <a:ext cx="261539" cy="321039"/>
            </a:xfrm>
            <a:custGeom>
              <a:avLst/>
              <a:gdLst/>
              <a:ahLst/>
              <a:cxnLst/>
              <a:rect l="0" t="0" r="0" b="0"/>
              <a:pathLst>
                <a:path w="261539" h="321039">
                  <a:moveTo>
                    <a:pt x="0" y="35441"/>
                  </a:moveTo>
                  <a:lnTo>
                    <a:pt x="0" y="25498"/>
                  </a:lnTo>
                  <a:lnTo>
                    <a:pt x="2117" y="20968"/>
                  </a:lnTo>
                  <a:lnTo>
                    <a:pt x="3792" y="18648"/>
                  </a:lnTo>
                  <a:lnTo>
                    <a:pt x="22244" y="6849"/>
                  </a:lnTo>
                  <a:lnTo>
                    <a:pt x="31318" y="2890"/>
                  </a:lnTo>
                  <a:lnTo>
                    <a:pt x="66060" y="0"/>
                  </a:lnTo>
                  <a:lnTo>
                    <a:pt x="92510" y="598"/>
                  </a:lnTo>
                  <a:lnTo>
                    <a:pt x="123542" y="5450"/>
                  </a:lnTo>
                  <a:lnTo>
                    <a:pt x="158283" y="16317"/>
                  </a:lnTo>
                  <a:lnTo>
                    <a:pt x="186069" y="28981"/>
                  </a:lnTo>
                  <a:lnTo>
                    <a:pt x="212294" y="44904"/>
                  </a:lnTo>
                  <a:lnTo>
                    <a:pt x="238696" y="71618"/>
                  </a:lnTo>
                  <a:lnTo>
                    <a:pt x="254258" y="92726"/>
                  </a:lnTo>
                  <a:lnTo>
                    <a:pt x="259847" y="109055"/>
                  </a:lnTo>
                  <a:lnTo>
                    <a:pt x="261538" y="126102"/>
                  </a:lnTo>
                  <a:lnTo>
                    <a:pt x="259643" y="141616"/>
                  </a:lnTo>
                  <a:lnTo>
                    <a:pt x="250322" y="163738"/>
                  </a:lnTo>
                  <a:lnTo>
                    <a:pt x="237505" y="181581"/>
                  </a:lnTo>
                  <a:lnTo>
                    <a:pt x="219862" y="196922"/>
                  </a:lnTo>
                  <a:lnTo>
                    <a:pt x="187657" y="210625"/>
                  </a:lnTo>
                  <a:lnTo>
                    <a:pt x="157542" y="220975"/>
                  </a:lnTo>
                  <a:lnTo>
                    <a:pt x="131610" y="226145"/>
                  </a:lnTo>
                  <a:lnTo>
                    <a:pt x="113262" y="226561"/>
                  </a:lnTo>
                  <a:lnTo>
                    <a:pt x="95711" y="222044"/>
                  </a:lnTo>
                  <a:lnTo>
                    <a:pt x="95557" y="220962"/>
                  </a:lnTo>
                  <a:lnTo>
                    <a:pt x="97503" y="217642"/>
                  </a:lnTo>
                  <a:lnTo>
                    <a:pt x="106854" y="211311"/>
                  </a:lnTo>
                  <a:lnTo>
                    <a:pt x="136632" y="205356"/>
                  </a:lnTo>
                  <a:lnTo>
                    <a:pt x="164484" y="200855"/>
                  </a:lnTo>
                  <a:lnTo>
                    <a:pt x="197826" y="205669"/>
                  </a:lnTo>
                  <a:lnTo>
                    <a:pt x="228166" y="216380"/>
                  </a:lnTo>
                  <a:lnTo>
                    <a:pt x="241107" y="224602"/>
                  </a:lnTo>
                  <a:lnTo>
                    <a:pt x="258695" y="243717"/>
                  </a:lnTo>
                  <a:lnTo>
                    <a:pt x="259776" y="247317"/>
                  </a:lnTo>
                  <a:lnTo>
                    <a:pt x="258860" y="255549"/>
                  </a:lnTo>
                  <a:lnTo>
                    <a:pt x="253882" y="269109"/>
                  </a:lnTo>
                  <a:lnTo>
                    <a:pt x="243587" y="283181"/>
                  </a:lnTo>
                  <a:lnTo>
                    <a:pt x="230763" y="290540"/>
                  </a:lnTo>
                  <a:lnTo>
                    <a:pt x="200452" y="305523"/>
                  </a:lnTo>
                  <a:lnTo>
                    <a:pt x="172328" y="317273"/>
                  </a:lnTo>
                  <a:lnTo>
                    <a:pt x="138039" y="320961"/>
                  </a:lnTo>
                  <a:lnTo>
                    <a:pt x="134888" y="321038"/>
                  </a:lnTo>
                  <a:lnTo>
                    <a:pt x="132788" y="320295"/>
                  </a:lnTo>
                  <a:lnTo>
                    <a:pt x="131388" y="319006"/>
                  </a:lnTo>
                  <a:lnTo>
                    <a:pt x="130454" y="317353"/>
                  </a:lnTo>
                  <a:lnTo>
                    <a:pt x="129038" y="316251"/>
                  </a:lnTo>
                  <a:lnTo>
                    <a:pt x="121444" y="31404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83" name="SMARTInkShape-2144"/>
            <p:cNvSpPr/>
            <p:nvPr/>
          </p:nvSpPr>
          <p:spPr>
            <a:xfrm>
              <a:off x="828675" y="3243263"/>
              <a:ext cx="114301" cy="92449"/>
            </a:xfrm>
            <a:custGeom>
              <a:avLst/>
              <a:gdLst/>
              <a:ahLst/>
              <a:cxnLst/>
              <a:rect l="0" t="0" r="0" b="0"/>
              <a:pathLst>
                <a:path w="114301" h="92449">
                  <a:moveTo>
                    <a:pt x="0" y="21431"/>
                  </a:moveTo>
                  <a:lnTo>
                    <a:pt x="20585" y="21431"/>
                  </a:lnTo>
                  <a:lnTo>
                    <a:pt x="27141" y="23547"/>
                  </a:lnTo>
                  <a:lnTo>
                    <a:pt x="42737" y="35904"/>
                  </a:lnTo>
                  <a:lnTo>
                    <a:pt x="45160" y="38224"/>
                  </a:lnTo>
                  <a:lnTo>
                    <a:pt x="45981" y="40563"/>
                  </a:lnTo>
                  <a:lnTo>
                    <a:pt x="45736" y="42917"/>
                  </a:lnTo>
                  <a:lnTo>
                    <a:pt x="44139" y="48443"/>
                  </a:lnTo>
                  <a:lnTo>
                    <a:pt x="42447" y="59685"/>
                  </a:lnTo>
                  <a:lnTo>
                    <a:pt x="37283" y="70997"/>
                  </a:lnTo>
                  <a:lnTo>
                    <a:pt x="36028" y="80875"/>
                  </a:lnTo>
                  <a:lnTo>
                    <a:pt x="37973" y="85686"/>
                  </a:lnTo>
                  <a:lnTo>
                    <a:pt x="39603" y="88080"/>
                  </a:lnTo>
                  <a:lnTo>
                    <a:pt x="41483" y="89676"/>
                  </a:lnTo>
                  <a:lnTo>
                    <a:pt x="45689" y="91449"/>
                  </a:lnTo>
                  <a:lnTo>
                    <a:pt x="56312" y="92448"/>
                  </a:lnTo>
                  <a:lnTo>
                    <a:pt x="62863" y="90565"/>
                  </a:lnTo>
                  <a:lnTo>
                    <a:pt x="73130" y="82925"/>
                  </a:lnTo>
                  <a:lnTo>
                    <a:pt x="84110" y="70608"/>
                  </a:lnTo>
                  <a:lnTo>
                    <a:pt x="102299" y="38051"/>
                  </a:lnTo>
                  <a:lnTo>
                    <a:pt x="11430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84" name="SMARTInkShape-2145"/>
            <p:cNvSpPr/>
            <p:nvPr/>
          </p:nvSpPr>
          <p:spPr>
            <a:xfrm>
              <a:off x="964406" y="3071813"/>
              <a:ext cx="21433" cy="250032"/>
            </a:xfrm>
            <a:custGeom>
              <a:avLst/>
              <a:gdLst/>
              <a:ahLst/>
              <a:cxnLst/>
              <a:rect l="0" t="0" r="0" b="0"/>
              <a:pathLst>
                <a:path w="21433" h="250032">
                  <a:moveTo>
                    <a:pt x="0" y="0"/>
                  </a:moveTo>
                  <a:lnTo>
                    <a:pt x="3793" y="0"/>
                  </a:lnTo>
                  <a:lnTo>
                    <a:pt x="4910" y="793"/>
                  </a:lnTo>
                  <a:lnTo>
                    <a:pt x="5654" y="2116"/>
                  </a:lnTo>
                  <a:lnTo>
                    <a:pt x="13208" y="26735"/>
                  </a:lnTo>
                  <a:lnTo>
                    <a:pt x="9959" y="55963"/>
                  </a:lnTo>
                  <a:lnTo>
                    <a:pt x="11081" y="87607"/>
                  </a:lnTo>
                  <a:lnTo>
                    <a:pt x="8310" y="114857"/>
                  </a:lnTo>
                  <a:lnTo>
                    <a:pt x="7490" y="143040"/>
                  </a:lnTo>
                  <a:lnTo>
                    <a:pt x="7246" y="171498"/>
                  </a:lnTo>
                  <a:lnTo>
                    <a:pt x="7164" y="205767"/>
                  </a:lnTo>
                  <a:lnTo>
                    <a:pt x="13297" y="239965"/>
                  </a:lnTo>
                  <a:lnTo>
                    <a:pt x="14421" y="243320"/>
                  </a:lnTo>
                  <a:lnTo>
                    <a:pt x="15964" y="245557"/>
                  </a:lnTo>
                  <a:lnTo>
                    <a:pt x="21432" y="25003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85" name="SMARTInkShape-2146"/>
            <p:cNvSpPr/>
            <p:nvPr/>
          </p:nvSpPr>
          <p:spPr>
            <a:xfrm>
              <a:off x="871538" y="3171825"/>
              <a:ext cx="150019" cy="78582"/>
            </a:xfrm>
            <a:custGeom>
              <a:avLst/>
              <a:gdLst/>
              <a:ahLst/>
              <a:cxnLst/>
              <a:rect l="0" t="0" r="0" b="0"/>
              <a:pathLst>
                <a:path w="150019" h="78582">
                  <a:moveTo>
                    <a:pt x="0" y="78581"/>
                  </a:moveTo>
                  <a:lnTo>
                    <a:pt x="3792" y="74789"/>
                  </a:lnTo>
                  <a:lnTo>
                    <a:pt x="7770" y="72927"/>
                  </a:lnTo>
                  <a:lnTo>
                    <a:pt x="9943" y="72430"/>
                  </a:lnTo>
                  <a:lnTo>
                    <a:pt x="14473" y="67645"/>
                  </a:lnTo>
                  <a:lnTo>
                    <a:pt x="16792" y="64147"/>
                  </a:lnTo>
                  <a:lnTo>
                    <a:pt x="25719" y="58143"/>
                  </a:lnTo>
                  <a:lnTo>
                    <a:pt x="54645" y="44029"/>
                  </a:lnTo>
                  <a:lnTo>
                    <a:pt x="85424" y="30596"/>
                  </a:lnTo>
                  <a:lnTo>
                    <a:pt x="115886" y="16562"/>
                  </a:lnTo>
                  <a:lnTo>
                    <a:pt x="150018"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86" name="SMARTInkShape-2147"/>
            <p:cNvSpPr/>
            <p:nvPr/>
          </p:nvSpPr>
          <p:spPr>
            <a:xfrm>
              <a:off x="1058393" y="3064989"/>
              <a:ext cx="91752" cy="220973"/>
            </a:xfrm>
            <a:custGeom>
              <a:avLst/>
              <a:gdLst/>
              <a:ahLst/>
              <a:cxnLst/>
              <a:rect l="0" t="0" r="0" b="0"/>
              <a:pathLst>
                <a:path w="91752" h="220973">
                  <a:moveTo>
                    <a:pt x="77463" y="13967"/>
                  </a:moveTo>
                  <a:lnTo>
                    <a:pt x="77463" y="7816"/>
                  </a:lnTo>
                  <a:lnTo>
                    <a:pt x="71313" y="760"/>
                  </a:lnTo>
                  <a:lnTo>
                    <a:pt x="66821" y="0"/>
                  </a:lnTo>
                  <a:lnTo>
                    <a:pt x="65606" y="687"/>
                  </a:lnTo>
                  <a:lnTo>
                    <a:pt x="64796" y="1939"/>
                  </a:lnTo>
                  <a:lnTo>
                    <a:pt x="50260" y="32591"/>
                  </a:lnTo>
                  <a:lnTo>
                    <a:pt x="36048" y="63184"/>
                  </a:lnTo>
                  <a:lnTo>
                    <a:pt x="25362" y="96185"/>
                  </a:lnTo>
                  <a:lnTo>
                    <a:pt x="15607" y="128368"/>
                  </a:lnTo>
                  <a:lnTo>
                    <a:pt x="8154" y="162360"/>
                  </a:lnTo>
                  <a:lnTo>
                    <a:pt x="4540" y="182819"/>
                  </a:lnTo>
                  <a:lnTo>
                    <a:pt x="0" y="203954"/>
                  </a:lnTo>
                  <a:lnTo>
                    <a:pt x="1495" y="211647"/>
                  </a:lnTo>
                  <a:lnTo>
                    <a:pt x="5761" y="220581"/>
                  </a:lnTo>
                  <a:lnTo>
                    <a:pt x="9740" y="220972"/>
                  </a:lnTo>
                  <a:lnTo>
                    <a:pt x="13762" y="218946"/>
                  </a:lnTo>
                  <a:lnTo>
                    <a:pt x="15946" y="217295"/>
                  </a:lnTo>
                  <a:lnTo>
                    <a:pt x="29626" y="201002"/>
                  </a:lnTo>
                  <a:lnTo>
                    <a:pt x="48451" y="187648"/>
                  </a:lnTo>
                  <a:lnTo>
                    <a:pt x="61739" y="185548"/>
                  </a:lnTo>
                  <a:lnTo>
                    <a:pt x="66542" y="185456"/>
                  </a:lnTo>
                  <a:lnTo>
                    <a:pt x="67801" y="186237"/>
                  </a:lnTo>
                  <a:lnTo>
                    <a:pt x="68641" y="187551"/>
                  </a:lnTo>
                  <a:lnTo>
                    <a:pt x="69200" y="189221"/>
                  </a:lnTo>
                  <a:lnTo>
                    <a:pt x="80164" y="202211"/>
                  </a:lnTo>
                  <a:lnTo>
                    <a:pt x="84749" y="204787"/>
                  </a:lnTo>
                  <a:lnTo>
                    <a:pt x="91751" y="20684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87" name="SMARTInkShape-2148"/>
            <p:cNvSpPr/>
            <p:nvPr/>
          </p:nvSpPr>
          <p:spPr>
            <a:xfrm>
              <a:off x="1328738" y="3250406"/>
              <a:ext cx="40078" cy="185739"/>
            </a:xfrm>
            <a:custGeom>
              <a:avLst/>
              <a:gdLst/>
              <a:ahLst/>
              <a:cxnLst/>
              <a:rect l="0" t="0" r="0" b="0"/>
              <a:pathLst>
                <a:path w="40078" h="185739">
                  <a:moveTo>
                    <a:pt x="0" y="0"/>
                  </a:moveTo>
                  <a:lnTo>
                    <a:pt x="0" y="3792"/>
                  </a:lnTo>
                  <a:lnTo>
                    <a:pt x="2116" y="7771"/>
                  </a:lnTo>
                  <a:lnTo>
                    <a:pt x="3792" y="9943"/>
                  </a:lnTo>
                  <a:lnTo>
                    <a:pt x="5654" y="16590"/>
                  </a:lnTo>
                  <a:lnTo>
                    <a:pt x="8819" y="29257"/>
                  </a:lnTo>
                  <a:lnTo>
                    <a:pt x="10641" y="33792"/>
                  </a:lnTo>
                  <a:lnTo>
                    <a:pt x="13207" y="62930"/>
                  </a:lnTo>
                  <a:lnTo>
                    <a:pt x="17759" y="94140"/>
                  </a:lnTo>
                  <a:lnTo>
                    <a:pt x="20706" y="127428"/>
                  </a:lnTo>
                  <a:lnTo>
                    <a:pt x="21335" y="160361"/>
                  </a:lnTo>
                  <a:lnTo>
                    <a:pt x="23748" y="164851"/>
                  </a:lnTo>
                  <a:lnTo>
                    <a:pt x="38381" y="177761"/>
                  </a:lnTo>
                  <a:lnTo>
                    <a:pt x="39875" y="180420"/>
                  </a:lnTo>
                  <a:lnTo>
                    <a:pt x="40077" y="182192"/>
                  </a:lnTo>
                  <a:lnTo>
                    <a:pt x="39418" y="183374"/>
                  </a:lnTo>
                  <a:lnTo>
                    <a:pt x="35718" y="18573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88" name="SMARTInkShape-2149"/>
            <p:cNvSpPr/>
            <p:nvPr/>
          </p:nvSpPr>
          <p:spPr>
            <a:xfrm>
              <a:off x="1328738" y="3204771"/>
              <a:ext cx="112272" cy="131361"/>
            </a:xfrm>
            <a:custGeom>
              <a:avLst/>
              <a:gdLst/>
              <a:ahLst/>
              <a:cxnLst/>
              <a:rect l="0" t="0" r="0" b="0"/>
              <a:pathLst>
                <a:path w="112272" h="131361">
                  <a:moveTo>
                    <a:pt x="0" y="45635"/>
                  </a:moveTo>
                  <a:lnTo>
                    <a:pt x="0" y="38050"/>
                  </a:lnTo>
                  <a:lnTo>
                    <a:pt x="2116" y="32210"/>
                  </a:lnTo>
                  <a:lnTo>
                    <a:pt x="12978" y="14646"/>
                  </a:lnTo>
                  <a:lnTo>
                    <a:pt x="33792" y="701"/>
                  </a:lnTo>
                  <a:lnTo>
                    <a:pt x="45181" y="0"/>
                  </a:lnTo>
                  <a:lnTo>
                    <a:pt x="67097" y="6185"/>
                  </a:lnTo>
                  <a:lnTo>
                    <a:pt x="75687" y="9810"/>
                  </a:lnTo>
                  <a:lnTo>
                    <a:pt x="89466" y="24421"/>
                  </a:lnTo>
                  <a:lnTo>
                    <a:pt x="107454" y="54762"/>
                  </a:lnTo>
                  <a:lnTo>
                    <a:pt x="112271" y="71005"/>
                  </a:lnTo>
                  <a:lnTo>
                    <a:pt x="111281" y="80988"/>
                  </a:lnTo>
                  <a:lnTo>
                    <a:pt x="104178" y="100332"/>
                  </a:lnTo>
                  <a:lnTo>
                    <a:pt x="95514" y="107780"/>
                  </a:lnTo>
                  <a:lnTo>
                    <a:pt x="62409" y="124028"/>
                  </a:lnTo>
                  <a:lnTo>
                    <a:pt x="35718" y="13136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89" name="SMARTInkShape-2150"/>
            <p:cNvSpPr/>
            <p:nvPr/>
          </p:nvSpPr>
          <p:spPr>
            <a:xfrm>
              <a:off x="1450570" y="3193883"/>
              <a:ext cx="342512" cy="141823"/>
            </a:xfrm>
            <a:custGeom>
              <a:avLst/>
              <a:gdLst/>
              <a:ahLst/>
              <a:cxnLst/>
              <a:rect l="0" t="0" r="0" b="0"/>
              <a:pathLst>
                <a:path w="342512" h="141823">
                  <a:moveTo>
                    <a:pt x="28186" y="77955"/>
                  </a:moveTo>
                  <a:lnTo>
                    <a:pt x="22035" y="84105"/>
                  </a:lnTo>
                  <a:lnTo>
                    <a:pt x="20445" y="90606"/>
                  </a:lnTo>
                  <a:lnTo>
                    <a:pt x="16191" y="97225"/>
                  </a:lnTo>
                  <a:lnTo>
                    <a:pt x="8397" y="116221"/>
                  </a:lnTo>
                  <a:lnTo>
                    <a:pt x="2567" y="124923"/>
                  </a:lnTo>
                  <a:lnTo>
                    <a:pt x="487" y="132529"/>
                  </a:lnTo>
                  <a:lnTo>
                    <a:pt x="0" y="137399"/>
                  </a:lnTo>
                  <a:lnTo>
                    <a:pt x="664" y="139016"/>
                  </a:lnTo>
                  <a:lnTo>
                    <a:pt x="1901" y="140093"/>
                  </a:lnTo>
                  <a:lnTo>
                    <a:pt x="5391" y="141291"/>
                  </a:lnTo>
                  <a:lnTo>
                    <a:pt x="9589" y="141822"/>
                  </a:lnTo>
                  <a:lnTo>
                    <a:pt x="37199" y="132268"/>
                  </a:lnTo>
                  <a:lnTo>
                    <a:pt x="58571" y="117405"/>
                  </a:lnTo>
                  <a:lnTo>
                    <a:pt x="79087" y="98280"/>
                  </a:lnTo>
                  <a:lnTo>
                    <a:pt x="82559" y="90692"/>
                  </a:lnTo>
                  <a:lnTo>
                    <a:pt x="84788" y="72886"/>
                  </a:lnTo>
                  <a:lnTo>
                    <a:pt x="82976" y="65647"/>
                  </a:lnTo>
                  <a:lnTo>
                    <a:pt x="75345" y="54533"/>
                  </a:lnTo>
                  <a:lnTo>
                    <a:pt x="68529" y="47114"/>
                  </a:lnTo>
                  <a:lnTo>
                    <a:pt x="63844" y="44404"/>
                  </a:lnTo>
                  <a:lnTo>
                    <a:pt x="57176" y="42362"/>
                  </a:lnTo>
                  <a:lnTo>
                    <a:pt x="60676" y="42273"/>
                  </a:lnTo>
                  <a:lnTo>
                    <a:pt x="88880" y="48720"/>
                  </a:lnTo>
                  <a:lnTo>
                    <a:pt x="107024" y="48390"/>
                  </a:lnTo>
                  <a:lnTo>
                    <a:pt x="142447" y="37177"/>
                  </a:lnTo>
                  <a:lnTo>
                    <a:pt x="175947" y="20787"/>
                  </a:lnTo>
                  <a:lnTo>
                    <a:pt x="179081" y="18412"/>
                  </a:lnTo>
                  <a:lnTo>
                    <a:pt x="180376" y="16034"/>
                  </a:lnTo>
                  <a:lnTo>
                    <a:pt x="180446" y="13656"/>
                  </a:lnTo>
                  <a:lnTo>
                    <a:pt x="178408" y="8896"/>
                  </a:lnTo>
                  <a:lnTo>
                    <a:pt x="174855" y="4135"/>
                  </a:lnTo>
                  <a:lnTo>
                    <a:pt x="170631" y="1489"/>
                  </a:lnTo>
                  <a:lnTo>
                    <a:pt x="161673" y="0"/>
                  </a:lnTo>
                  <a:lnTo>
                    <a:pt x="153395" y="446"/>
                  </a:lnTo>
                  <a:lnTo>
                    <a:pt x="130449" y="9353"/>
                  </a:lnTo>
                  <a:lnTo>
                    <a:pt x="105304" y="25593"/>
                  </a:lnTo>
                  <a:lnTo>
                    <a:pt x="102148" y="30342"/>
                  </a:lnTo>
                  <a:lnTo>
                    <a:pt x="100372" y="37477"/>
                  </a:lnTo>
                  <a:lnTo>
                    <a:pt x="100916" y="39857"/>
                  </a:lnTo>
                  <a:lnTo>
                    <a:pt x="103638" y="44618"/>
                  </a:lnTo>
                  <a:lnTo>
                    <a:pt x="106268" y="46205"/>
                  </a:lnTo>
                  <a:lnTo>
                    <a:pt x="118350" y="48439"/>
                  </a:lnTo>
                  <a:lnTo>
                    <a:pt x="150214" y="49256"/>
                  </a:lnTo>
                  <a:lnTo>
                    <a:pt x="183230" y="48561"/>
                  </a:lnTo>
                  <a:lnTo>
                    <a:pt x="216996" y="43226"/>
                  </a:lnTo>
                  <a:lnTo>
                    <a:pt x="237402" y="43225"/>
                  </a:lnTo>
                  <a:lnTo>
                    <a:pt x="253920" y="48413"/>
                  </a:lnTo>
                  <a:lnTo>
                    <a:pt x="259729" y="52885"/>
                  </a:lnTo>
                  <a:lnTo>
                    <a:pt x="260336" y="54098"/>
                  </a:lnTo>
                  <a:lnTo>
                    <a:pt x="259946" y="54906"/>
                  </a:lnTo>
                  <a:lnTo>
                    <a:pt x="258893" y="55445"/>
                  </a:lnTo>
                  <a:lnTo>
                    <a:pt x="258191" y="56598"/>
                  </a:lnTo>
                  <a:lnTo>
                    <a:pt x="257202" y="62014"/>
                  </a:lnTo>
                  <a:lnTo>
                    <a:pt x="256788" y="70777"/>
                  </a:lnTo>
                  <a:lnTo>
                    <a:pt x="266729" y="60864"/>
                  </a:lnTo>
                  <a:lnTo>
                    <a:pt x="273376" y="58453"/>
                  </a:lnTo>
                  <a:lnTo>
                    <a:pt x="308795" y="56557"/>
                  </a:lnTo>
                  <a:lnTo>
                    <a:pt x="323534" y="57324"/>
                  </a:lnTo>
                  <a:lnTo>
                    <a:pt x="342511" y="6366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90" name="SMARTInkShape-2151"/>
            <p:cNvSpPr/>
            <p:nvPr/>
          </p:nvSpPr>
          <p:spPr>
            <a:xfrm>
              <a:off x="1864519" y="3193550"/>
              <a:ext cx="35720" cy="121151"/>
            </a:xfrm>
            <a:custGeom>
              <a:avLst/>
              <a:gdLst/>
              <a:ahLst/>
              <a:cxnLst/>
              <a:rect l="0" t="0" r="0" b="0"/>
              <a:pathLst>
                <a:path w="35720" h="121151">
                  <a:moveTo>
                    <a:pt x="35719" y="6850"/>
                  </a:moveTo>
                  <a:lnTo>
                    <a:pt x="35719" y="3058"/>
                  </a:lnTo>
                  <a:lnTo>
                    <a:pt x="34925" y="1941"/>
                  </a:lnTo>
                  <a:lnTo>
                    <a:pt x="33602" y="1196"/>
                  </a:lnTo>
                  <a:lnTo>
                    <a:pt x="25776" y="0"/>
                  </a:lnTo>
                  <a:lnTo>
                    <a:pt x="24327" y="696"/>
                  </a:lnTo>
                  <a:lnTo>
                    <a:pt x="23362" y="1954"/>
                  </a:lnTo>
                  <a:lnTo>
                    <a:pt x="21495" y="5468"/>
                  </a:lnTo>
                  <a:lnTo>
                    <a:pt x="18020" y="9675"/>
                  </a:lnTo>
                  <a:lnTo>
                    <a:pt x="15946" y="16308"/>
                  </a:lnTo>
                  <a:lnTo>
                    <a:pt x="14384" y="43674"/>
                  </a:lnTo>
                  <a:lnTo>
                    <a:pt x="22071" y="64459"/>
                  </a:lnTo>
                  <a:lnTo>
                    <a:pt x="25684" y="73729"/>
                  </a:lnTo>
                  <a:lnTo>
                    <a:pt x="28194" y="93572"/>
                  </a:lnTo>
                  <a:lnTo>
                    <a:pt x="26289" y="99104"/>
                  </a:lnTo>
                  <a:lnTo>
                    <a:pt x="11772" y="116351"/>
                  </a:lnTo>
                  <a:lnTo>
                    <a:pt x="7084" y="119017"/>
                  </a:lnTo>
                  <a:lnTo>
                    <a:pt x="0" y="12115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91" name="SMARTInkShape-2152"/>
            <p:cNvSpPr/>
            <p:nvPr/>
          </p:nvSpPr>
          <p:spPr>
            <a:xfrm>
              <a:off x="2030571" y="3122608"/>
              <a:ext cx="283423" cy="219920"/>
            </a:xfrm>
            <a:custGeom>
              <a:avLst/>
              <a:gdLst/>
              <a:ahLst/>
              <a:cxnLst/>
              <a:rect l="0" t="0" r="0" b="0"/>
              <a:pathLst>
                <a:path w="283423" h="219920">
                  <a:moveTo>
                    <a:pt x="76835" y="134942"/>
                  </a:moveTo>
                  <a:lnTo>
                    <a:pt x="66892" y="144885"/>
                  </a:lnTo>
                  <a:lnTo>
                    <a:pt x="36892" y="162583"/>
                  </a:lnTo>
                  <a:lnTo>
                    <a:pt x="7094" y="197175"/>
                  </a:lnTo>
                  <a:lnTo>
                    <a:pt x="4147" y="200243"/>
                  </a:lnTo>
                  <a:lnTo>
                    <a:pt x="873" y="207886"/>
                  </a:lnTo>
                  <a:lnTo>
                    <a:pt x="0" y="212146"/>
                  </a:lnTo>
                  <a:lnTo>
                    <a:pt x="212" y="214986"/>
                  </a:lnTo>
                  <a:lnTo>
                    <a:pt x="1147" y="216880"/>
                  </a:lnTo>
                  <a:lnTo>
                    <a:pt x="2564" y="218142"/>
                  </a:lnTo>
                  <a:lnTo>
                    <a:pt x="6255" y="219545"/>
                  </a:lnTo>
                  <a:lnTo>
                    <a:pt x="8350" y="219919"/>
                  </a:lnTo>
                  <a:lnTo>
                    <a:pt x="10541" y="219375"/>
                  </a:lnTo>
                  <a:lnTo>
                    <a:pt x="45319" y="200062"/>
                  </a:lnTo>
                  <a:lnTo>
                    <a:pt x="75272" y="169829"/>
                  </a:lnTo>
                  <a:lnTo>
                    <a:pt x="84872" y="155210"/>
                  </a:lnTo>
                  <a:lnTo>
                    <a:pt x="99619" y="119954"/>
                  </a:lnTo>
                  <a:lnTo>
                    <a:pt x="110838" y="91872"/>
                  </a:lnTo>
                  <a:lnTo>
                    <a:pt x="117948" y="57731"/>
                  </a:lnTo>
                  <a:lnTo>
                    <a:pt x="119467" y="25056"/>
                  </a:lnTo>
                  <a:lnTo>
                    <a:pt x="119652" y="8197"/>
                  </a:lnTo>
                  <a:lnTo>
                    <a:pt x="118874" y="5201"/>
                  </a:lnTo>
                  <a:lnTo>
                    <a:pt x="117561" y="3204"/>
                  </a:lnTo>
                  <a:lnTo>
                    <a:pt x="113543" y="0"/>
                  </a:lnTo>
                  <a:lnTo>
                    <a:pt x="110567" y="12740"/>
                  </a:lnTo>
                  <a:lnTo>
                    <a:pt x="102637" y="30458"/>
                  </a:lnTo>
                  <a:lnTo>
                    <a:pt x="96725" y="63856"/>
                  </a:lnTo>
                  <a:lnTo>
                    <a:pt x="94407" y="77948"/>
                  </a:lnTo>
                  <a:lnTo>
                    <a:pt x="101394" y="113531"/>
                  </a:lnTo>
                  <a:lnTo>
                    <a:pt x="109975" y="125691"/>
                  </a:lnTo>
                  <a:lnTo>
                    <a:pt x="123314" y="136386"/>
                  </a:lnTo>
                  <a:lnTo>
                    <a:pt x="152343" y="149746"/>
                  </a:lnTo>
                  <a:lnTo>
                    <a:pt x="181405" y="154409"/>
                  </a:lnTo>
                  <a:lnTo>
                    <a:pt x="209331" y="154998"/>
                  </a:lnTo>
                  <a:lnTo>
                    <a:pt x="240502" y="148487"/>
                  </a:lnTo>
                  <a:lnTo>
                    <a:pt x="254351" y="143343"/>
                  </a:lnTo>
                  <a:lnTo>
                    <a:pt x="277375" y="126367"/>
                  </a:lnTo>
                  <a:lnTo>
                    <a:pt x="281058" y="121077"/>
                  </a:lnTo>
                  <a:lnTo>
                    <a:pt x="283131" y="113636"/>
                  </a:lnTo>
                  <a:lnTo>
                    <a:pt x="283422" y="111213"/>
                  </a:lnTo>
                  <a:lnTo>
                    <a:pt x="281629" y="106404"/>
                  </a:lnTo>
                  <a:lnTo>
                    <a:pt x="280039" y="104011"/>
                  </a:lnTo>
                  <a:lnTo>
                    <a:pt x="278186" y="102415"/>
                  </a:lnTo>
                  <a:lnTo>
                    <a:pt x="274010" y="100642"/>
                  </a:lnTo>
                  <a:lnTo>
                    <a:pt x="267391" y="101970"/>
                  </a:lnTo>
                  <a:lnTo>
                    <a:pt x="256857" y="107181"/>
                  </a:lnTo>
                  <a:lnTo>
                    <a:pt x="249713" y="111491"/>
                  </a:lnTo>
                  <a:lnTo>
                    <a:pt x="233892" y="119174"/>
                  </a:lnTo>
                  <a:lnTo>
                    <a:pt x="226542" y="126876"/>
                  </a:lnTo>
                  <a:lnTo>
                    <a:pt x="222747" y="133474"/>
                  </a:lnTo>
                  <a:lnTo>
                    <a:pt x="220310" y="144177"/>
                  </a:lnTo>
                  <a:lnTo>
                    <a:pt x="221698" y="146655"/>
                  </a:lnTo>
                  <a:lnTo>
                    <a:pt x="231235" y="153935"/>
                  </a:lnTo>
                  <a:lnTo>
                    <a:pt x="257192" y="167481"/>
                  </a:lnTo>
                  <a:lnTo>
                    <a:pt x="269717" y="17066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92" name="SMARTInkShape-2153"/>
            <p:cNvSpPr/>
            <p:nvPr/>
          </p:nvSpPr>
          <p:spPr>
            <a:xfrm>
              <a:off x="2393375" y="3243263"/>
              <a:ext cx="71220" cy="48865"/>
            </a:xfrm>
            <a:custGeom>
              <a:avLst/>
              <a:gdLst/>
              <a:ahLst/>
              <a:cxnLst/>
              <a:rect l="0" t="0" r="0" b="0"/>
              <a:pathLst>
                <a:path w="71220" h="48865">
                  <a:moveTo>
                    <a:pt x="49788" y="0"/>
                  </a:moveTo>
                  <a:lnTo>
                    <a:pt x="45995" y="3792"/>
                  </a:lnTo>
                  <a:lnTo>
                    <a:pt x="42017" y="5654"/>
                  </a:lnTo>
                  <a:lnTo>
                    <a:pt x="29203" y="10641"/>
                  </a:lnTo>
                  <a:lnTo>
                    <a:pt x="12377" y="23695"/>
                  </a:lnTo>
                  <a:lnTo>
                    <a:pt x="5379" y="31168"/>
                  </a:lnTo>
                  <a:lnTo>
                    <a:pt x="518" y="41165"/>
                  </a:lnTo>
                  <a:lnTo>
                    <a:pt x="0" y="46152"/>
                  </a:lnTo>
                  <a:lnTo>
                    <a:pt x="721" y="47437"/>
                  </a:lnTo>
                  <a:lnTo>
                    <a:pt x="1995" y="48293"/>
                  </a:lnTo>
                  <a:lnTo>
                    <a:pt x="3638" y="48864"/>
                  </a:lnTo>
                  <a:lnTo>
                    <a:pt x="5528" y="48451"/>
                  </a:lnTo>
                  <a:lnTo>
                    <a:pt x="12773" y="44870"/>
                  </a:lnTo>
                  <a:lnTo>
                    <a:pt x="23827" y="42664"/>
                  </a:lnTo>
                  <a:lnTo>
                    <a:pt x="35076" y="37325"/>
                  </a:lnTo>
                  <a:lnTo>
                    <a:pt x="49362" y="35746"/>
                  </a:lnTo>
                  <a:lnTo>
                    <a:pt x="55407" y="40633"/>
                  </a:lnTo>
                  <a:lnTo>
                    <a:pt x="62777" y="42568"/>
                  </a:lnTo>
                  <a:lnTo>
                    <a:pt x="71219" y="4286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93" name="SMARTInkShape-2154"/>
            <p:cNvSpPr/>
            <p:nvPr/>
          </p:nvSpPr>
          <p:spPr>
            <a:xfrm>
              <a:off x="2509220" y="3071813"/>
              <a:ext cx="33956" cy="242888"/>
            </a:xfrm>
            <a:custGeom>
              <a:avLst/>
              <a:gdLst/>
              <a:ahLst/>
              <a:cxnLst/>
              <a:rect l="0" t="0" r="0" b="0"/>
              <a:pathLst>
                <a:path w="33956" h="242888">
                  <a:moveTo>
                    <a:pt x="33955" y="0"/>
                  </a:moveTo>
                  <a:lnTo>
                    <a:pt x="30163" y="0"/>
                  </a:lnTo>
                  <a:lnTo>
                    <a:pt x="29045" y="793"/>
                  </a:lnTo>
                  <a:lnTo>
                    <a:pt x="28301" y="2116"/>
                  </a:lnTo>
                  <a:lnTo>
                    <a:pt x="18800" y="37814"/>
                  </a:lnTo>
                  <a:lnTo>
                    <a:pt x="8501" y="72321"/>
                  </a:lnTo>
                  <a:lnTo>
                    <a:pt x="4188" y="100274"/>
                  </a:lnTo>
                  <a:lnTo>
                    <a:pt x="0" y="130781"/>
                  </a:lnTo>
                  <a:lnTo>
                    <a:pt x="875" y="162839"/>
                  </a:lnTo>
                  <a:lnTo>
                    <a:pt x="8283" y="198323"/>
                  </a:lnTo>
                  <a:lnTo>
                    <a:pt x="18302" y="232795"/>
                  </a:lnTo>
                  <a:lnTo>
                    <a:pt x="19668" y="24288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94" name="SMARTInkShape-2155"/>
            <p:cNvSpPr/>
            <p:nvPr/>
          </p:nvSpPr>
          <p:spPr>
            <a:xfrm>
              <a:off x="2714712" y="3253522"/>
              <a:ext cx="192795" cy="67208"/>
            </a:xfrm>
            <a:custGeom>
              <a:avLst/>
              <a:gdLst/>
              <a:ahLst/>
              <a:cxnLst/>
              <a:rect l="0" t="0" r="0" b="0"/>
              <a:pathLst>
                <a:path w="192795" h="67208">
                  <a:moveTo>
                    <a:pt x="7057" y="11172"/>
                  </a:moveTo>
                  <a:lnTo>
                    <a:pt x="3264" y="11172"/>
                  </a:lnTo>
                  <a:lnTo>
                    <a:pt x="2147" y="11966"/>
                  </a:lnTo>
                  <a:lnTo>
                    <a:pt x="1402" y="13288"/>
                  </a:lnTo>
                  <a:lnTo>
                    <a:pt x="207" y="21115"/>
                  </a:lnTo>
                  <a:lnTo>
                    <a:pt x="0" y="27965"/>
                  </a:lnTo>
                  <a:lnTo>
                    <a:pt x="2068" y="32658"/>
                  </a:lnTo>
                  <a:lnTo>
                    <a:pt x="9864" y="42139"/>
                  </a:lnTo>
                  <a:lnTo>
                    <a:pt x="14390" y="44779"/>
                  </a:lnTo>
                  <a:lnTo>
                    <a:pt x="23763" y="46473"/>
                  </a:lnTo>
                  <a:lnTo>
                    <a:pt x="28505" y="44588"/>
                  </a:lnTo>
                  <a:lnTo>
                    <a:pt x="33258" y="41899"/>
                  </a:lnTo>
                  <a:lnTo>
                    <a:pt x="40396" y="39591"/>
                  </a:lnTo>
                  <a:lnTo>
                    <a:pt x="45158" y="36238"/>
                  </a:lnTo>
                  <a:lnTo>
                    <a:pt x="46745" y="35820"/>
                  </a:lnTo>
                  <a:lnTo>
                    <a:pt x="47803" y="36335"/>
                  </a:lnTo>
                  <a:lnTo>
                    <a:pt x="55519" y="47429"/>
                  </a:lnTo>
                  <a:lnTo>
                    <a:pt x="56033" y="49631"/>
                  </a:lnTo>
                  <a:lnTo>
                    <a:pt x="60550" y="56522"/>
                  </a:lnTo>
                  <a:lnTo>
                    <a:pt x="66815" y="59109"/>
                  </a:lnTo>
                  <a:lnTo>
                    <a:pt x="74097" y="61052"/>
                  </a:lnTo>
                  <a:lnTo>
                    <a:pt x="83453" y="65815"/>
                  </a:lnTo>
                  <a:lnTo>
                    <a:pt x="91546" y="67207"/>
                  </a:lnTo>
                  <a:lnTo>
                    <a:pt x="105028" y="64200"/>
                  </a:lnTo>
                  <a:lnTo>
                    <a:pt x="123805" y="55278"/>
                  </a:lnTo>
                  <a:lnTo>
                    <a:pt x="143767" y="38313"/>
                  </a:lnTo>
                  <a:lnTo>
                    <a:pt x="166564" y="9109"/>
                  </a:lnTo>
                  <a:lnTo>
                    <a:pt x="171347" y="6286"/>
                  </a:lnTo>
                  <a:lnTo>
                    <a:pt x="177092" y="4474"/>
                  </a:lnTo>
                  <a:lnTo>
                    <a:pt x="181880" y="368"/>
                  </a:lnTo>
                  <a:lnTo>
                    <a:pt x="183930" y="0"/>
                  </a:lnTo>
                  <a:lnTo>
                    <a:pt x="186092" y="549"/>
                  </a:lnTo>
                  <a:lnTo>
                    <a:pt x="192784" y="4023"/>
                  </a:lnTo>
                  <a:lnTo>
                    <a:pt x="192794" y="1117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95" name="SMARTInkShape-2156"/>
            <p:cNvSpPr/>
            <p:nvPr/>
          </p:nvSpPr>
          <p:spPr>
            <a:xfrm>
              <a:off x="3014663" y="3007519"/>
              <a:ext cx="21432" cy="235745"/>
            </a:xfrm>
            <a:custGeom>
              <a:avLst/>
              <a:gdLst/>
              <a:ahLst/>
              <a:cxnLst/>
              <a:rect l="0" t="0" r="0" b="0"/>
              <a:pathLst>
                <a:path w="21432" h="235745">
                  <a:moveTo>
                    <a:pt x="21431" y="0"/>
                  </a:moveTo>
                  <a:lnTo>
                    <a:pt x="21431" y="30528"/>
                  </a:lnTo>
                  <a:lnTo>
                    <a:pt x="20637" y="64032"/>
                  </a:lnTo>
                  <a:lnTo>
                    <a:pt x="16521" y="95790"/>
                  </a:lnTo>
                  <a:lnTo>
                    <a:pt x="14155" y="126454"/>
                  </a:lnTo>
                  <a:lnTo>
                    <a:pt x="9574" y="159529"/>
                  </a:lnTo>
                  <a:lnTo>
                    <a:pt x="7070" y="189790"/>
                  </a:lnTo>
                  <a:lnTo>
                    <a:pt x="0" y="23574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96" name="SMARTInkShape-2157"/>
            <p:cNvSpPr/>
            <p:nvPr/>
          </p:nvSpPr>
          <p:spPr>
            <a:xfrm>
              <a:off x="2936081" y="3143250"/>
              <a:ext cx="164308" cy="64295"/>
            </a:xfrm>
            <a:custGeom>
              <a:avLst/>
              <a:gdLst/>
              <a:ahLst/>
              <a:cxnLst/>
              <a:rect l="0" t="0" r="0" b="0"/>
              <a:pathLst>
                <a:path w="164308" h="64295">
                  <a:moveTo>
                    <a:pt x="0" y="64294"/>
                  </a:moveTo>
                  <a:lnTo>
                    <a:pt x="3793" y="60502"/>
                  </a:lnTo>
                  <a:lnTo>
                    <a:pt x="36679" y="53652"/>
                  </a:lnTo>
                  <a:lnTo>
                    <a:pt x="65020" y="43502"/>
                  </a:lnTo>
                  <a:lnTo>
                    <a:pt x="98552" y="30440"/>
                  </a:lnTo>
                  <a:lnTo>
                    <a:pt x="123970" y="19085"/>
                  </a:lnTo>
                  <a:lnTo>
                    <a:pt x="158995" y="2513"/>
                  </a:lnTo>
                  <a:lnTo>
                    <a:pt x="164307"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97" name="SMARTInkShape-2158"/>
            <p:cNvSpPr/>
            <p:nvPr/>
          </p:nvSpPr>
          <p:spPr>
            <a:xfrm>
              <a:off x="3093445" y="2973676"/>
              <a:ext cx="92669" cy="319594"/>
            </a:xfrm>
            <a:custGeom>
              <a:avLst/>
              <a:gdLst/>
              <a:ahLst/>
              <a:cxnLst/>
              <a:rect l="0" t="0" r="0" b="0"/>
              <a:pathLst>
                <a:path w="92669" h="319594">
                  <a:moveTo>
                    <a:pt x="85524" y="26699"/>
                  </a:moveTo>
                  <a:lnTo>
                    <a:pt x="77753" y="7620"/>
                  </a:lnTo>
                  <a:lnTo>
                    <a:pt x="73339" y="2344"/>
                  </a:lnTo>
                  <a:lnTo>
                    <a:pt x="68731" y="0"/>
                  </a:lnTo>
                  <a:lnTo>
                    <a:pt x="66391" y="168"/>
                  </a:lnTo>
                  <a:lnTo>
                    <a:pt x="61675" y="2472"/>
                  </a:lnTo>
                  <a:lnTo>
                    <a:pt x="54557" y="12024"/>
                  </a:lnTo>
                  <a:lnTo>
                    <a:pt x="40543" y="43993"/>
                  </a:lnTo>
                  <a:lnTo>
                    <a:pt x="27746" y="72569"/>
                  </a:lnTo>
                  <a:lnTo>
                    <a:pt x="16017" y="106171"/>
                  </a:lnTo>
                  <a:lnTo>
                    <a:pt x="7515" y="141263"/>
                  </a:lnTo>
                  <a:lnTo>
                    <a:pt x="2085" y="174679"/>
                  </a:lnTo>
                  <a:lnTo>
                    <a:pt x="476" y="206805"/>
                  </a:lnTo>
                  <a:lnTo>
                    <a:pt x="0" y="237226"/>
                  </a:lnTo>
                  <a:lnTo>
                    <a:pt x="1975" y="259205"/>
                  </a:lnTo>
                  <a:lnTo>
                    <a:pt x="12803" y="288006"/>
                  </a:lnTo>
                  <a:lnTo>
                    <a:pt x="14818" y="289010"/>
                  </a:lnTo>
                  <a:lnTo>
                    <a:pt x="30067" y="290753"/>
                  </a:lnTo>
                  <a:lnTo>
                    <a:pt x="41487" y="287147"/>
                  </a:lnTo>
                  <a:lnTo>
                    <a:pt x="56481" y="278651"/>
                  </a:lnTo>
                  <a:lnTo>
                    <a:pt x="66381" y="277110"/>
                  </a:lnTo>
                  <a:lnTo>
                    <a:pt x="68000" y="277777"/>
                  </a:lnTo>
                  <a:lnTo>
                    <a:pt x="69079" y="279015"/>
                  </a:lnTo>
                  <a:lnTo>
                    <a:pt x="71071" y="282508"/>
                  </a:lnTo>
                  <a:lnTo>
                    <a:pt x="75862" y="288937"/>
                  </a:lnTo>
                  <a:lnTo>
                    <a:pt x="83862" y="307860"/>
                  </a:lnTo>
                  <a:lnTo>
                    <a:pt x="92668" y="31959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98" name="SMARTInkShape-2159"/>
            <p:cNvSpPr/>
            <p:nvPr/>
          </p:nvSpPr>
          <p:spPr>
            <a:xfrm>
              <a:off x="3350419" y="3236119"/>
              <a:ext cx="1" cy="78582"/>
            </a:xfrm>
            <a:custGeom>
              <a:avLst/>
              <a:gdLst/>
              <a:ahLst/>
              <a:cxnLst/>
              <a:rect l="0" t="0" r="0" b="0"/>
              <a:pathLst>
                <a:path w="1" h="78582">
                  <a:moveTo>
                    <a:pt x="0" y="0"/>
                  </a:moveTo>
                  <a:lnTo>
                    <a:pt x="0" y="31374"/>
                  </a:lnTo>
                  <a:lnTo>
                    <a:pt x="0" y="63912"/>
                  </a:lnTo>
                  <a:lnTo>
                    <a:pt x="0" y="7858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99" name="SMARTInkShape-2160"/>
            <p:cNvSpPr/>
            <p:nvPr/>
          </p:nvSpPr>
          <p:spPr>
            <a:xfrm>
              <a:off x="3357563" y="3093244"/>
              <a:ext cx="1" cy="21432"/>
            </a:xfrm>
            <a:custGeom>
              <a:avLst/>
              <a:gdLst/>
              <a:ahLst/>
              <a:cxnLst/>
              <a:rect l="0" t="0" r="0" b="0"/>
              <a:pathLst>
                <a:path w="1" h="21432">
                  <a:moveTo>
                    <a:pt x="0" y="21431"/>
                  </a:move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00" name="SMARTInkShape-2161"/>
            <p:cNvSpPr/>
            <p:nvPr/>
          </p:nvSpPr>
          <p:spPr>
            <a:xfrm>
              <a:off x="3436144" y="3164681"/>
              <a:ext cx="91789" cy="100014"/>
            </a:xfrm>
            <a:custGeom>
              <a:avLst/>
              <a:gdLst/>
              <a:ahLst/>
              <a:cxnLst/>
              <a:rect l="0" t="0" r="0" b="0"/>
              <a:pathLst>
                <a:path w="91789" h="100014">
                  <a:moveTo>
                    <a:pt x="78581" y="0"/>
                  </a:moveTo>
                  <a:lnTo>
                    <a:pt x="84732" y="0"/>
                  </a:lnTo>
                  <a:lnTo>
                    <a:pt x="91788" y="6151"/>
                  </a:lnTo>
                  <a:lnTo>
                    <a:pt x="91355" y="7276"/>
                  </a:lnTo>
                  <a:lnTo>
                    <a:pt x="76048" y="23911"/>
                  </a:lnTo>
                  <a:lnTo>
                    <a:pt x="71370" y="26502"/>
                  </a:lnTo>
                  <a:lnTo>
                    <a:pt x="69011" y="27193"/>
                  </a:lnTo>
                  <a:lnTo>
                    <a:pt x="64273" y="32194"/>
                  </a:lnTo>
                  <a:lnTo>
                    <a:pt x="54765" y="44548"/>
                  </a:lnTo>
                  <a:lnTo>
                    <a:pt x="53972" y="47955"/>
                  </a:lnTo>
                  <a:lnTo>
                    <a:pt x="57036" y="82474"/>
                  </a:lnTo>
                  <a:lnTo>
                    <a:pt x="57135" y="95136"/>
                  </a:lnTo>
                  <a:lnTo>
                    <a:pt x="56346" y="96761"/>
                  </a:lnTo>
                  <a:lnTo>
                    <a:pt x="55026" y="97845"/>
                  </a:lnTo>
                  <a:lnTo>
                    <a:pt x="53353" y="98567"/>
                  </a:lnTo>
                  <a:lnTo>
                    <a:pt x="21190" y="99957"/>
                  </a:lnTo>
                  <a:lnTo>
                    <a:pt x="0" y="10001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01" name="SMARTInkShape-2162"/>
            <p:cNvSpPr/>
            <p:nvPr/>
          </p:nvSpPr>
          <p:spPr>
            <a:xfrm>
              <a:off x="3564818" y="3193256"/>
              <a:ext cx="60271" cy="74615"/>
            </a:xfrm>
            <a:custGeom>
              <a:avLst/>
              <a:gdLst/>
              <a:ahLst/>
              <a:cxnLst/>
              <a:rect l="0" t="0" r="0" b="0"/>
              <a:pathLst>
                <a:path w="60271" h="74615">
                  <a:moveTo>
                    <a:pt x="7057" y="28575"/>
                  </a:moveTo>
                  <a:lnTo>
                    <a:pt x="7057" y="32367"/>
                  </a:lnTo>
                  <a:lnTo>
                    <a:pt x="4940" y="36346"/>
                  </a:lnTo>
                  <a:lnTo>
                    <a:pt x="2148" y="40760"/>
                  </a:lnTo>
                  <a:lnTo>
                    <a:pt x="355" y="50062"/>
                  </a:lnTo>
                  <a:lnTo>
                    <a:pt x="0" y="59542"/>
                  </a:lnTo>
                  <a:lnTo>
                    <a:pt x="2069" y="64299"/>
                  </a:lnTo>
                  <a:lnTo>
                    <a:pt x="3731" y="66678"/>
                  </a:lnTo>
                  <a:lnTo>
                    <a:pt x="13656" y="73820"/>
                  </a:lnTo>
                  <a:lnTo>
                    <a:pt x="17807" y="74614"/>
                  </a:lnTo>
                  <a:lnTo>
                    <a:pt x="26651" y="73378"/>
                  </a:lnTo>
                  <a:lnTo>
                    <a:pt x="48579" y="61665"/>
                  </a:lnTo>
                  <a:lnTo>
                    <a:pt x="51407" y="58573"/>
                  </a:lnTo>
                  <a:lnTo>
                    <a:pt x="60111" y="37660"/>
                  </a:lnTo>
                  <a:lnTo>
                    <a:pt x="60270" y="28380"/>
                  </a:lnTo>
                  <a:lnTo>
                    <a:pt x="4992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02" name="SMARTInkShape-2163"/>
            <p:cNvSpPr/>
            <p:nvPr/>
          </p:nvSpPr>
          <p:spPr>
            <a:xfrm>
              <a:off x="3679031" y="3007519"/>
              <a:ext cx="14289" cy="221457"/>
            </a:xfrm>
            <a:custGeom>
              <a:avLst/>
              <a:gdLst/>
              <a:ahLst/>
              <a:cxnLst/>
              <a:rect l="0" t="0" r="0" b="0"/>
              <a:pathLst>
                <a:path w="14289" h="221457">
                  <a:moveTo>
                    <a:pt x="0" y="0"/>
                  </a:moveTo>
                  <a:lnTo>
                    <a:pt x="0" y="6151"/>
                  </a:lnTo>
                  <a:lnTo>
                    <a:pt x="3792" y="10642"/>
                  </a:lnTo>
                  <a:lnTo>
                    <a:pt x="5655" y="16900"/>
                  </a:lnTo>
                  <a:lnTo>
                    <a:pt x="7013" y="47325"/>
                  </a:lnTo>
                  <a:lnTo>
                    <a:pt x="7118" y="78052"/>
                  </a:lnTo>
                  <a:lnTo>
                    <a:pt x="2230" y="111961"/>
                  </a:lnTo>
                  <a:lnTo>
                    <a:pt x="441" y="142413"/>
                  </a:lnTo>
                  <a:lnTo>
                    <a:pt x="87" y="171358"/>
                  </a:lnTo>
                  <a:lnTo>
                    <a:pt x="5720" y="198419"/>
                  </a:lnTo>
                  <a:lnTo>
                    <a:pt x="14288" y="2214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03" name="SMARTInkShape-2164"/>
            <p:cNvSpPr/>
            <p:nvPr/>
          </p:nvSpPr>
          <p:spPr>
            <a:xfrm>
              <a:off x="3779407" y="3214688"/>
              <a:ext cx="106794" cy="28539"/>
            </a:xfrm>
            <a:custGeom>
              <a:avLst/>
              <a:gdLst/>
              <a:ahLst/>
              <a:cxnLst/>
              <a:rect l="0" t="0" r="0" b="0"/>
              <a:pathLst>
                <a:path w="106794" h="28539">
                  <a:moveTo>
                    <a:pt x="42499" y="0"/>
                  </a:moveTo>
                  <a:lnTo>
                    <a:pt x="36002" y="5703"/>
                  </a:lnTo>
                  <a:lnTo>
                    <a:pt x="12769" y="19132"/>
                  </a:lnTo>
                  <a:lnTo>
                    <a:pt x="7761" y="25424"/>
                  </a:lnTo>
                  <a:lnTo>
                    <a:pt x="0" y="28452"/>
                  </a:lnTo>
                  <a:lnTo>
                    <a:pt x="3537" y="28538"/>
                  </a:lnTo>
                  <a:lnTo>
                    <a:pt x="4618" y="27757"/>
                  </a:lnTo>
                  <a:lnTo>
                    <a:pt x="5819" y="24771"/>
                  </a:lnTo>
                  <a:lnTo>
                    <a:pt x="10586" y="20799"/>
                  </a:lnTo>
                  <a:lnTo>
                    <a:pt x="41971" y="2100"/>
                  </a:lnTo>
                  <a:lnTo>
                    <a:pt x="44528" y="1400"/>
                  </a:lnTo>
                  <a:lnTo>
                    <a:pt x="47027" y="1727"/>
                  </a:lnTo>
                  <a:lnTo>
                    <a:pt x="55345" y="6273"/>
                  </a:lnTo>
                  <a:lnTo>
                    <a:pt x="68887" y="18484"/>
                  </a:lnTo>
                  <a:lnTo>
                    <a:pt x="73542" y="20121"/>
                  </a:lnTo>
                  <a:lnTo>
                    <a:pt x="106793" y="2143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04" name="SMARTInkShape-2165"/>
            <p:cNvSpPr/>
            <p:nvPr/>
          </p:nvSpPr>
          <p:spPr>
            <a:xfrm>
              <a:off x="3964794" y="3028950"/>
              <a:ext cx="21420" cy="221457"/>
            </a:xfrm>
            <a:custGeom>
              <a:avLst/>
              <a:gdLst/>
              <a:ahLst/>
              <a:cxnLst/>
              <a:rect l="0" t="0" r="0" b="0"/>
              <a:pathLst>
                <a:path w="21420" h="221457">
                  <a:moveTo>
                    <a:pt x="21419" y="0"/>
                  </a:moveTo>
                  <a:lnTo>
                    <a:pt x="21419" y="3792"/>
                  </a:lnTo>
                  <a:lnTo>
                    <a:pt x="19302" y="7771"/>
                  </a:lnTo>
                  <a:lnTo>
                    <a:pt x="16509" y="12185"/>
                  </a:lnTo>
                  <a:lnTo>
                    <a:pt x="8751" y="38479"/>
                  </a:lnTo>
                  <a:lnTo>
                    <a:pt x="2435" y="72595"/>
                  </a:lnTo>
                  <a:lnTo>
                    <a:pt x="712" y="99474"/>
                  </a:lnTo>
                  <a:lnTo>
                    <a:pt x="202" y="131426"/>
                  </a:lnTo>
                  <a:lnTo>
                    <a:pt x="51" y="160561"/>
                  </a:lnTo>
                  <a:lnTo>
                    <a:pt x="0" y="192141"/>
                  </a:lnTo>
                  <a:lnTo>
                    <a:pt x="786" y="205252"/>
                  </a:lnTo>
                  <a:lnTo>
                    <a:pt x="7131" y="2214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05" name="SMARTInkShape-2166"/>
            <p:cNvSpPr/>
            <p:nvPr/>
          </p:nvSpPr>
          <p:spPr>
            <a:xfrm>
              <a:off x="3857625" y="3157641"/>
              <a:ext cx="213695" cy="107054"/>
            </a:xfrm>
            <a:custGeom>
              <a:avLst/>
              <a:gdLst/>
              <a:ahLst/>
              <a:cxnLst/>
              <a:rect l="0" t="0" r="0" b="0"/>
              <a:pathLst>
                <a:path w="213695" h="107054">
                  <a:moveTo>
                    <a:pt x="0" y="28472"/>
                  </a:moveTo>
                  <a:lnTo>
                    <a:pt x="3792" y="24679"/>
                  </a:lnTo>
                  <a:lnTo>
                    <a:pt x="9887" y="22817"/>
                  </a:lnTo>
                  <a:lnTo>
                    <a:pt x="41905" y="14037"/>
                  </a:lnTo>
                  <a:lnTo>
                    <a:pt x="76622" y="9113"/>
                  </a:lnTo>
                  <a:lnTo>
                    <a:pt x="112044" y="3862"/>
                  </a:lnTo>
                  <a:lnTo>
                    <a:pt x="143882" y="1072"/>
                  </a:lnTo>
                  <a:lnTo>
                    <a:pt x="173424" y="245"/>
                  </a:lnTo>
                  <a:lnTo>
                    <a:pt x="194701" y="0"/>
                  </a:lnTo>
                  <a:lnTo>
                    <a:pt x="199651" y="1553"/>
                  </a:lnTo>
                  <a:lnTo>
                    <a:pt x="207267" y="7512"/>
                  </a:lnTo>
                  <a:lnTo>
                    <a:pt x="211181" y="13335"/>
                  </a:lnTo>
                  <a:lnTo>
                    <a:pt x="212921" y="19363"/>
                  </a:lnTo>
                  <a:lnTo>
                    <a:pt x="213694" y="27334"/>
                  </a:lnTo>
                  <a:lnTo>
                    <a:pt x="207001" y="59501"/>
                  </a:lnTo>
                  <a:lnTo>
                    <a:pt x="194849" y="92770"/>
                  </a:lnTo>
                  <a:lnTo>
                    <a:pt x="192881" y="10705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06" name="SMARTInkShape-2167"/>
            <p:cNvSpPr/>
            <p:nvPr/>
          </p:nvSpPr>
          <p:spPr>
            <a:xfrm>
              <a:off x="4050506" y="3078956"/>
              <a:ext cx="7145" cy="7145"/>
            </a:xfrm>
            <a:custGeom>
              <a:avLst/>
              <a:gdLst/>
              <a:ahLst/>
              <a:cxnLst/>
              <a:rect l="0" t="0" r="0" b="0"/>
              <a:pathLst>
                <a:path w="7145" h="7145">
                  <a:moveTo>
                    <a:pt x="7144" y="7144"/>
                  </a:moveTo>
                  <a:lnTo>
                    <a:pt x="3352" y="7144"/>
                  </a:lnTo>
                  <a:lnTo>
                    <a:pt x="2235" y="6350"/>
                  </a:lnTo>
                  <a:lnTo>
                    <a:pt x="1490" y="5027"/>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07" name="SMARTInkShape-2168"/>
            <p:cNvSpPr/>
            <p:nvPr/>
          </p:nvSpPr>
          <p:spPr>
            <a:xfrm>
              <a:off x="4101714" y="3114675"/>
              <a:ext cx="105381" cy="121242"/>
            </a:xfrm>
            <a:custGeom>
              <a:avLst/>
              <a:gdLst/>
              <a:ahLst/>
              <a:cxnLst/>
              <a:rect l="0" t="0" r="0" b="0"/>
              <a:pathLst>
                <a:path w="105381" h="121242">
                  <a:moveTo>
                    <a:pt x="41661" y="0"/>
                  </a:moveTo>
                  <a:lnTo>
                    <a:pt x="37869" y="3792"/>
                  </a:lnTo>
                  <a:lnTo>
                    <a:pt x="36007" y="7771"/>
                  </a:lnTo>
                  <a:lnTo>
                    <a:pt x="29010" y="24836"/>
                  </a:lnTo>
                  <a:lnTo>
                    <a:pt x="17966" y="43064"/>
                  </a:lnTo>
                  <a:lnTo>
                    <a:pt x="13958" y="47759"/>
                  </a:lnTo>
                  <a:lnTo>
                    <a:pt x="9505" y="59327"/>
                  </a:lnTo>
                  <a:lnTo>
                    <a:pt x="601" y="92433"/>
                  </a:lnTo>
                  <a:lnTo>
                    <a:pt x="0" y="97341"/>
                  </a:lnTo>
                  <a:lnTo>
                    <a:pt x="1187" y="101406"/>
                  </a:lnTo>
                  <a:lnTo>
                    <a:pt x="6739" y="108040"/>
                  </a:lnTo>
                  <a:lnTo>
                    <a:pt x="18790" y="116238"/>
                  </a:lnTo>
                  <a:lnTo>
                    <a:pt x="32415" y="119901"/>
                  </a:lnTo>
                  <a:lnTo>
                    <a:pt x="63756" y="121241"/>
                  </a:lnTo>
                  <a:lnTo>
                    <a:pt x="76881" y="120560"/>
                  </a:lnTo>
                  <a:lnTo>
                    <a:pt x="88006" y="117611"/>
                  </a:lnTo>
                  <a:lnTo>
                    <a:pt x="96126" y="111538"/>
                  </a:lnTo>
                  <a:lnTo>
                    <a:pt x="101586" y="103548"/>
                  </a:lnTo>
                  <a:lnTo>
                    <a:pt x="104660" y="90124"/>
                  </a:lnTo>
                  <a:lnTo>
                    <a:pt x="105380" y="80801"/>
                  </a:lnTo>
                  <a:lnTo>
                    <a:pt x="103582" y="73482"/>
                  </a:lnTo>
                  <a:lnTo>
                    <a:pt x="98811" y="6429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08" name="SMARTInkShape-2169"/>
            <p:cNvSpPr/>
            <p:nvPr/>
          </p:nvSpPr>
          <p:spPr>
            <a:xfrm>
              <a:off x="4164806" y="3175794"/>
              <a:ext cx="178595" cy="117476"/>
            </a:xfrm>
            <a:custGeom>
              <a:avLst/>
              <a:gdLst/>
              <a:ahLst/>
              <a:cxnLst/>
              <a:rect l="0" t="0" r="0" b="0"/>
              <a:pathLst>
                <a:path w="178595" h="117476">
                  <a:moveTo>
                    <a:pt x="0" y="3175"/>
                  </a:moveTo>
                  <a:lnTo>
                    <a:pt x="0" y="6967"/>
                  </a:lnTo>
                  <a:lnTo>
                    <a:pt x="4234" y="10946"/>
                  </a:lnTo>
                  <a:lnTo>
                    <a:pt x="7585" y="13118"/>
                  </a:lnTo>
                  <a:lnTo>
                    <a:pt x="9819" y="16153"/>
                  </a:lnTo>
                  <a:lnTo>
                    <a:pt x="23029" y="45911"/>
                  </a:lnTo>
                  <a:lnTo>
                    <a:pt x="27480" y="51745"/>
                  </a:lnTo>
                  <a:lnTo>
                    <a:pt x="28639" y="51430"/>
                  </a:lnTo>
                  <a:lnTo>
                    <a:pt x="62712" y="19834"/>
                  </a:lnTo>
                  <a:lnTo>
                    <a:pt x="93963" y="793"/>
                  </a:lnTo>
                  <a:lnTo>
                    <a:pt x="97567" y="0"/>
                  </a:lnTo>
                  <a:lnTo>
                    <a:pt x="105805" y="1234"/>
                  </a:lnTo>
                  <a:lnTo>
                    <a:pt x="115575" y="6392"/>
                  </a:lnTo>
                  <a:lnTo>
                    <a:pt x="118836" y="10690"/>
                  </a:lnTo>
                  <a:lnTo>
                    <a:pt x="119705" y="12947"/>
                  </a:lnTo>
                  <a:lnTo>
                    <a:pt x="140803" y="47271"/>
                  </a:lnTo>
                  <a:lnTo>
                    <a:pt x="158487" y="81918"/>
                  </a:lnTo>
                  <a:lnTo>
                    <a:pt x="178594" y="1174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09" name="SMARTInkShape-2170"/>
            <p:cNvSpPr/>
            <p:nvPr/>
          </p:nvSpPr>
          <p:spPr>
            <a:xfrm>
              <a:off x="4457700" y="3136106"/>
              <a:ext cx="1" cy="7145"/>
            </a:xfrm>
            <a:custGeom>
              <a:avLst/>
              <a:gdLst/>
              <a:ahLst/>
              <a:cxnLst/>
              <a:rect l="0" t="0" r="0" b="0"/>
              <a:pathLst>
                <a:path w="1" h="7145">
                  <a:moveTo>
                    <a:pt x="0" y="7144"/>
                  </a:move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10" name="SMARTInkShape-2171"/>
            <p:cNvSpPr/>
            <p:nvPr/>
          </p:nvSpPr>
          <p:spPr>
            <a:xfrm>
              <a:off x="4407694" y="3278981"/>
              <a:ext cx="42776" cy="164308"/>
            </a:xfrm>
            <a:custGeom>
              <a:avLst/>
              <a:gdLst/>
              <a:ahLst/>
              <a:cxnLst/>
              <a:rect l="0" t="0" r="0" b="0"/>
              <a:pathLst>
                <a:path w="42776" h="164308">
                  <a:moveTo>
                    <a:pt x="35719" y="0"/>
                  </a:moveTo>
                  <a:lnTo>
                    <a:pt x="40628" y="18698"/>
                  </a:lnTo>
                  <a:lnTo>
                    <a:pt x="42200" y="46374"/>
                  </a:lnTo>
                  <a:lnTo>
                    <a:pt x="42775" y="81455"/>
                  </a:lnTo>
                  <a:lnTo>
                    <a:pt x="35582" y="116571"/>
                  </a:lnTo>
                  <a:lnTo>
                    <a:pt x="23591" y="144453"/>
                  </a:lnTo>
                  <a:lnTo>
                    <a:pt x="18951" y="150985"/>
                  </a:lnTo>
                  <a:lnTo>
                    <a:pt x="14243" y="154417"/>
                  </a:lnTo>
                  <a:lnTo>
                    <a:pt x="9505" y="156736"/>
                  </a:lnTo>
                  <a:lnTo>
                    <a:pt x="0" y="16430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11" name="SMARTInkShape-2172"/>
            <p:cNvSpPr/>
            <p:nvPr/>
          </p:nvSpPr>
          <p:spPr>
            <a:xfrm>
              <a:off x="4586430" y="3100388"/>
              <a:ext cx="164165" cy="263729"/>
            </a:xfrm>
            <a:custGeom>
              <a:avLst/>
              <a:gdLst/>
              <a:ahLst/>
              <a:cxnLst/>
              <a:rect l="0" t="0" r="0" b="0"/>
              <a:pathLst>
                <a:path w="164165" h="263729">
                  <a:moveTo>
                    <a:pt x="14145" y="0"/>
                  </a:moveTo>
                  <a:lnTo>
                    <a:pt x="10353" y="3792"/>
                  </a:lnTo>
                  <a:lnTo>
                    <a:pt x="5326" y="32131"/>
                  </a:lnTo>
                  <a:lnTo>
                    <a:pt x="1478" y="60320"/>
                  </a:lnTo>
                  <a:lnTo>
                    <a:pt x="338" y="93808"/>
                  </a:lnTo>
                  <a:lnTo>
                    <a:pt x="0" y="128865"/>
                  </a:lnTo>
                  <a:lnTo>
                    <a:pt x="2016" y="162271"/>
                  </a:lnTo>
                  <a:lnTo>
                    <a:pt x="7641" y="192278"/>
                  </a:lnTo>
                  <a:lnTo>
                    <a:pt x="12860" y="227069"/>
                  </a:lnTo>
                  <a:lnTo>
                    <a:pt x="20961" y="262325"/>
                  </a:lnTo>
                  <a:lnTo>
                    <a:pt x="21192" y="263728"/>
                  </a:lnTo>
                  <a:lnTo>
                    <a:pt x="21288" y="230521"/>
                  </a:lnTo>
                  <a:lnTo>
                    <a:pt x="29060" y="201453"/>
                  </a:lnTo>
                  <a:lnTo>
                    <a:pt x="34267" y="191135"/>
                  </a:lnTo>
                  <a:lnTo>
                    <a:pt x="55081" y="166771"/>
                  </a:lnTo>
                  <a:lnTo>
                    <a:pt x="72841" y="156217"/>
                  </a:lnTo>
                  <a:lnTo>
                    <a:pt x="94472" y="151243"/>
                  </a:lnTo>
                  <a:lnTo>
                    <a:pt x="109207" y="151175"/>
                  </a:lnTo>
                  <a:lnTo>
                    <a:pt x="122833" y="155829"/>
                  </a:lnTo>
                  <a:lnTo>
                    <a:pt x="129390" y="160009"/>
                  </a:lnTo>
                  <a:lnTo>
                    <a:pt x="131456" y="163029"/>
                  </a:lnTo>
                  <a:lnTo>
                    <a:pt x="145371" y="197779"/>
                  </a:lnTo>
                  <a:lnTo>
                    <a:pt x="151399" y="219357"/>
                  </a:lnTo>
                  <a:lnTo>
                    <a:pt x="154522" y="225285"/>
                  </a:lnTo>
                  <a:lnTo>
                    <a:pt x="157073" y="233086"/>
                  </a:lnTo>
                  <a:lnTo>
                    <a:pt x="164164" y="24288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12" name="SMARTInkShape-2173"/>
            <p:cNvSpPr/>
            <p:nvPr/>
          </p:nvSpPr>
          <p:spPr>
            <a:xfrm>
              <a:off x="4795403" y="3229102"/>
              <a:ext cx="540978" cy="99659"/>
            </a:xfrm>
            <a:custGeom>
              <a:avLst/>
              <a:gdLst/>
              <a:ahLst/>
              <a:cxnLst/>
              <a:rect l="0" t="0" r="0" b="0"/>
              <a:pathLst>
                <a:path w="540978" h="99659">
                  <a:moveTo>
                    <a:pt x="55203" y="21304"/>
                  </a:moveTo>
                  <a:lnTo>
                    <a:pt x="45260" y="21304"/>
                  </a:lnTo>
                  <a:lnTo>
                    <a:pt x="34618" y="25096"/>
                  </a:lnTo>
                  <a:lnTo>
                    <a:pt x="21710" y="34283"/>
                  </a:lnTo>
                  <a:lnTo>
                    <a:pt x="3893" y="51304"/>
                  </a:lnTo>
                  <a:lnTo>
                    <a:pt x="648" y="60831"/>
                  </a:lnTo>
                  <a:lnTo>
                    <a:pt x="0" y="71416"/>
                  </a:lnTo>
                  <a:lnTo>
                    <a:pt x="2358" y="78765"/>
                  </a:lnTo>
                  <a:lnTo>
                    <a:pt x="11940" y="91159"/>
                  </a:lnTo>
                  <a:lnTo>
                    <a:pt x="18248" y="96007"/>
                  </a:lnTo>
                  <a:lnTo>
                    <a:pt x="21041" y="97300"/>
                  </a:lnTo>
                  <a:lnTo>
                    <a:pt x="52175" y="99658"/>
                  </a:lnTo>
                  <a:lnTo>
                    <a:pt x="76654" y="94137"/>
                  </a:lnTo>
                  <a:lnTo>
                    <a:pt x="87491" y="89923"/>
                  </a:lnTo>
                  <a:lnTo>
                    <a:pt x="91016" y="86894"/>
                  </a:lnTo>
                  <a:lnTo>
                    <a:pt x="94932" y="79295"/>
                  </a:lnTo>
                  <a:lnTo>
                    <a:pt x="97791" y="52125"/>
                  </a:lnTo>
                  <a:lnTo>
                    <a:pt x="95827" y="44792"/>
                  </a:lnTo>
                  <a:lnTo>
                    <a:pt x="85698" y="28629"/>
                  </a:lnTo>
                  <a:lnTo>
                    <a:pt x="85058" y="26187"/>
                  </a:lnTo>
                  <a:lnTo>
                    <a:pt x="83838" y="24559"/>
                  </a:lnTo>
                  <a:lnTo>
                    <a:pt x="77740" y="21733"/>
                  </a:lnTo>
                  <a:lnTo>
                    <a:pt x="77371" y="22384"/>
                  </a:lnTo>
                  <a:lnTo>
                    <a:pt x="76637" y="56065"/>
                  </a:lnTo>
                  <a:lnTo>
                    <a:pt x="76635" y="73398"/>
                  </a:lnTo>
                  <a:lnTo>
                    <a:pt x="78751" y="78324"/>
                  </a:lnTo>
                  <a:lnTo>
                    <a:pt x="86577" y="87953"/>
                  </a:lnTo>
                  <a:lnTo>
                    <a:pt x="91107" y="90614"/>
                  </a:lnTo>
                  <a:lnTo>
                    <a:pt x="100237" y="92111"/>
                  </a:lnTo>
                  <a:lnTo>
                    <a:pt x="108556" y="91668"/>
                  </a:lnTo>
                  <a:lnTo>
                    <a:pt x="139578" y="82089"/>
                  </a:lnTo>
                  <a:lnTo>
                    <a:pt x="154724" y="73279"/>
                  </a:lnTo>
                  <a:lnTo>
                    <a:pt x="161913" y="71426"/>
                  </a:lnTo>
                  <a:lnTo>
                    <a:pt x="163065" y="77037"/>
                  </a:lnTo>
                  <a:lnTo>
                    <a:pt x="167243" y="83502"/>
                  </a:lnTo>
                  <a:lnTo>
                    <a:pt x="169206" y="91368"/>
                  </a:lnTo>
                  <a:lnTo>
                    <a:pt x="173208" y="96127"/>
                  </a:lnTo>
                  <a:lnTo>
                    <a:pt x="175148" y="96586"/>
                  </a:lnTo>
                  <a:lnTo>
                    <a:pt x="177235" y="96099"/>
                  </a:lnTo>
                  <a:lnTo>
                    <a:pt x="179420" y="94980"/>
                  </a:lnTo>
                  <a:lnTo>
                    <a:pt x="196640" y="90920"/>
                  </a:lnTo>
                  <a:lnTo>
                    <a:pt x="220813" y="75966"/>
                  </a:lnTo>
                  <a:lnTo>
                    <a:pt x="224057" y="71263"/>
                  </a:lnTo>
                  <a:lnTo>
                    <a:pt x="226294" y="66527"/>
                  </a:lnTo>
                  <a:lnTo>
                    <a:pt x="240546" y="50297"/>
                  </a:lnTo>
                  <a:lnTo>
                    <a:pt x="272310" y="49884"/>
                  </a:lnTo>
                  <a:lnTo>
                    <a:pt x="291775" y="47764"/>
                  </a:lnTo>
                  <a:lnTo>
                    <a:pt x="326111" y="35406"/>
                  </a:lnTo>
                  <a:lnTo>
                    <a:pt x="348818" y="23661"/>
                  </a:lnTo>
                  <a:lnTo>
                    <a:pt x="352386" y="18912"/>
                  </a:lnTo>
                  <a:lnTo>
                    <a:pt x="354990" y="8427"/>
                  </a:lnTo>
                  <a:lnTo>
                    <a:pt x="354280" y="7957"/>
                  </a:lnTo>
                  <a:lnTo>
                    <a:pt x="345320" y="7202"/>
                  </a:lnTo>
                  <a:lnTo>
                    <a:pt x="337338" y="7893"/>
                  </a:lnTo>
                  <a:lnTo>
                    <a:pt x="306575" y="17662"/>
                  </a:lnTo>
                  <a:lnTo>
                    <a:pt x="299745" y="23919"/>
                  </a:lnTo>
                  <a:lnTo>
                    <a:pt x="294857" y="31197"/>
                  </a:lnTo>
                  <a:lnTo>
                    <a:pt x="292685" y="37078"/>
                  </a:lnTo>
                  <a:lnTo>
                    <a:pt x="291462" y="48644"/>
                  </a:lnTo>
                  <a:lnTo>
                    <a:pt x="293293" y="55416"/>
                  </a:lnTo>
                  <a:lnTo>
                    <a:pt x="300903" y="65807"/>
                  </a:lnTo>
                  <a:lnTo>
                    <a:pt x="313212" y="76824"/>
                  </a:lnTo>
                  <a:lnTo>
                    <a:pt x="317697" y="79748"/>
                  </a:lnTo>
                  <a:lnTo>
                    <a:pt x="335385" y="83865"/>
                  </a:lnTo>
                  <a:lnTo>
                    <a:pt x="356993" y="84462"/>
                  </a:lnTo>
                  <a:lnTo>
                    <a:pt x="390923" y="71105"/>
                  </a:lnTo>
                  <a:lnTo>
                    <a:pt x="399674" y="65663"/>
                  </a:lnTo>
                  <a:lnTo>
                    <a:pt x="411761" y="49234"/>
                  </a:lnTo>
                  <a:lnTo>
                    <a:pt x="416080" y="40067"/>
                  </a:lnTo>
                  <a:lnTo>
                    <a:pt x="420969" y="23364"/>
                  </a:lnTo>
                  <a:lnTo>
                    <a:pt x="431831" y="7198"/>
                  </a:lnTo>
                  <a:lnTo>
                    <a:pt x="432495" y="4756"/>
                  </a:lnTo>
                  <a:lnTo>
                    <a:pt x="433731" y="3128"/>
                  </a:lnTo>
                  <a:lnTo>
                    <a:pt x="437221" y="1320"/>
                  </a:lnTo>
                  <a:lnTo>
                    <a:pt x="470465" y="0"/>
                  </a:lnTo>
                  <a:lnTo>
                    <a:pt x="505381" y="5544"/>
                  </a:lnTo>
                  <a:lnTo>
                    <a:pt x="540977" y="701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13" name="SMARTInkShape-2174"/>
            <p:cNvSpPr/>
            <p:nvPr/>
          </p:nvSpPr>
          <p:spPr>
            <a:xfrm>
              <a:off x="5465085" y="3040449"/>
              <a:ext cx="659111" cy="545715"/>
            </a:xfrm>
            <a:custGeom>
              <a:avLst/>
              <a:gdLst/>
              <a:ahLst/>
              <a:cxnLst/>
              <a:rect l="0" t="0" r="0" b="0"/>
              <a:pathLst>
                <a:path w="659111" h="545715">
                  <a:moveTo>
                    <a:pt x="64178" y="38507"/>
                  </a:moveTo>
                  <a:lnTo>
                    <a:pt x="63384" y="57189"/>
                  </a:lnTo>
                  <a:lnTo>
                    <a:pt x="54235" y="89092"/>
                  </a:lnTo>
                  <a:lnTo>
                    <a:pt x="45045" y="123700"/>
                  </a:lnTo>
                  <a:lnTo>
                    <a:pt x="37959" y="155648"/>
                  </a:lnTo>
                  <a:lnTo>
                    <a:pt x="30833" y="185575"/>
                  </a:lnTo>
                  <a:lnTo>
                    <a:pt x="23694" y="214551"/>
                  </a:lnTo>
                  <a:lnTo>
                    <a:pt x="17345" y="242451"/>
                  </a:lnTo>
                  <a:lnTo>
                    <a:pt x="12681" y="269381"/>
                  </a:lnTo>
                  <a:lnTo>
                    <a:pt x="1208" y="286842"/>
                  </a:lnTo>
                  <a:lnTo>
                    <a:pt x="766" y="286614"/>
                  </a:lnTo>
                  <a:lnTo>
                    <a:pt x="276" y="284244"/>
                  </a:lnTo>
                  <a:lnTo>
                    <a:pt x="0" y="278447"/>
                  </a:lnTo>
                  <a:lnTo>
                    <a:pt x="7670" y="249374"/>
                  </a:lnTo>
                  <a:lnTo>
                    <a:pt x="16679" y="214039"/>
                  </a:lnTo>
                  <a:lnTo>
                    <a:pt x="23733" y="185943"/>
                  </a:lnTo>
                  <a:lnTo>
                    <a:pt x="34643" y="153718"/>
                  </a:lnTo>
                  <a:lnTo>
                    <a:pt x="47930" y="122827"/>
                  </a:lnTo>
                  <a:lnTo>
                    <a:pt x="61921" y="93565"/>
                  </a:lnTo>
                  <a:lnTo>
                    <a:pt x="76121" y="64787"/>
                  </a:lnTo>
                  <a:lnTo>
                    <a:pt x="90232" y="33115"/>
                  </a:lnTo>
                  <a:lnTo>
                    <a:pt x="104513" y="9506"/>
                  </a:lnTo>
                  <a:lnTo>
                    <a:pt x="106290" y="987"/>
                  </a:lnTo>
                  <a:lnTo>
                    <a:pt x="107335" y="0"/>
                  </a:lnTo>
                  <a:lnTo>
                    <a:pt x="108824" y="136"/>
                  </a:lnTo>
                  <a:lnTo>
                    <a:pt x="110611" y="1020"/>
                  </a:lnTo>
                  <a:lnTo>
                    <a:pt x="111802" y="2403"/>
                  </a:lnTo>
                  <a:lnTo>
                    <a:pt x="113125" y="6057"/>
                  </a:lnTo>
                  <a:lnTo>
                    <a:pt x="114092" y="37063"/>
                  </a:lnTo>
                  <a:lnTo>
                    <a:pt x="119075" y="72500"/>
                  </a:lnTo>
                  <a:lnTo>
                    <a:pt x="120660" y="100614"/>
                  </a:lnTo>
                  <a:lnTo>
                    <a:pt x="121924" y="129846"/>
                  </a:lnTo>
                  <a:lnTo>
                    <a:pt x="126972" y="161702"/>
                  </a:lnTo>
                  <a:lnTo>
                    <a:pt x="137906" y="196721"/>
                  </a:lnTo>
                  <a:lnTo>
                    <a:pt x="150581" y="220323"/>
                  </a:lnTo>
                  <a:lnTo>
                    <a:pt x="166508" y="237370"/>
                  </a:lnTo>
                  <a:lnTo>
                    <a:pt x="179508" y="245954"/>
                  </a:lnTo>
                  <a:lnTo>
                    <a:pt x="205139" y="251463"/>
                  </a:lnTo>
                  <a:lnTo>
                    <a:pt x="210539" y="251916"/>
                  </a:lnTo>
                  <a:lnTo>
                    <a:pt x="222890" y="248184"/>
                  </a:lnTo>
                  <a:lnTo>
                    <a:pt x="250221" y="232854"/>
                  </a:lnTo>
                  <a:lnTo>
                    <a:pt x="267645" y="215419"/>
                  </a:lnTo>
                  <a:lnTo>
                    <a:pt x="286960" y="183284"/>
                  </a:lnTo>
                  <a:lnTo>
                    <a:pt x="299243" y="153183"/>
                  </a:lnTo>
                  <a:lnTo>
                    <a:pt x="301850" y="145914"/>
                  </a:lnTo>
                  <a:lnTo>
                    <a:pt x="301125" y="113022"/>
                  </a:lnTo>
                  <a:lnTo>
                    <a:pt x="298042" y="89592"/>
                  </a:lnTo>
                  <a:lnTo>
                    <a:pt x="292677" y="66431"/>
                  </a:lnTo>
                  <a:lnTo>
                    <a:pt x="291123" y="64267"/>
                  </a:lnTo>
                  <a:lnTo>
                    <a:pt x="286718" y="60793"/>
                  </a:lnTo>
                  <a:lnTo>
                    <a:pt x="282163" y="67776"/>
                  </a:lnTo>
                  <a:lnTo>
                    <a:pt x="279578" y="76107"/>
                  </a:lnTo>
                  <a:lnTo>
                    <a:pt x="278585" y="106945"/>
                  </a:lnTo>
                  <a:lnTo>
                    <a:pt x="284212" y="131401"/>
                  </a:lnTo>
                  <a:lnTo>
                    <a:pt x="291474" y="147347"/>
                  </a:lnTo>
                  <a:lnTo>
                    <a:pt x="312283" y="171765"/>
                  </a:lnTo>
                  <a:lnTo>
                    <a:pt x="333835" y="182325"/>
                  </a:lnTo>
                  <a:lnTo>
                    <a:pt x="360328" y="190481"/>
                  </a:lnTo>
                  <a:lnTo>
                    <a:pt x="388287" y="194132"/>
                  </a:lnTo>
                  <a:lnTo>
                    <a:pt x="421269" y="189663"/>
                  </a:lnTo>
                  <a:lnTo>
                    <a:pt x="446648" y="182601"/>
                  </a:lnTo>
                  <a:lnTo>
                    <a:pt x="459325" y="175045"/>
                  </a:lnTo>
                  <a:lnTo>
                    <a:pt x="479604" y="152349"/>
                  </a:lnTo>
                  <a:lnTo>
                    <a:pt x="488539" y="136708"/>
                  </a:lnTo>
                  <a:lnTo>
                    <a:pt x="490908" y="126867"/>
                  </a:lnTo>
                  <a:lnTo>
                    <a:pt x="489844" y="119318"/>
                  </a:lnTo>
                  <a:lnTo>
                    <a:pt x="482693" y="104211"/>
                  </a:lnTo>
                  <a:lnTo>
                    <a:pt x="479713" y="101360"/>
                  </a:lnTo>
                  <a:lnTo>
                    <a:pt x="472168" y="98192"/>
                  </a:lnTo>
                  <a:lnTo>
                    <a:pt x="455203" y="96408"/>
                  </a:lnTo>
                  <a:lnTo>
                    <a:pt x="435096" y="99672"/>
                  </a:lnTo>
                  <a:lnTo>
                    <a:pt x="405516" y="117931"/>
                  </a:lnTo>
                  <a:lnTo>
                    <a:pt x="393683" y="127781"/>
                  </a:lnTo>
                  <a:lnTo>
                    <a:pt x="373074" y="160418"/>
                  </a:lnTo>
                  <a:lnTo>
                    <a:pt x="366840" y="181521"/>
                  </a:lnTo>
                  <a:lnTo>
                    <a:pt x="364993" y="202855"/>
                  </a:lnTo>
                  <a:lnTo>
                    <a:pt x="368795" y="215003"/>
                  </a:lnTo>
                  <a:lnTo>
                    <a:pt x="376569" y="225693"/>
                  </a:lnTo>
                  <a:lnTo>
                    <a:pt x="394333" y="239843"/>
                  </a:lnTo>
                  <a:lnTo>
                    <a:pt x="425903" y="252138"/>
                  </a:lnTo>
                  <a:lnTo>
                    <a:pt x="458429" y="257645"/>
                  </a:lnTo>
                  <a:lnTo>
                    <a:pt x="482288" y="257345"/>
                  </a:lnTo>
                  <a:lnTo>
                    <a:pt x="508767" y="251921"/>
                  </a:lnTo>
                  <a:lnTo>
                    <a:pt x="534294" y="246335"/>
                  </a:lnTo>
                  <a:lnTo>
                    <a:pt x="568861" y="236611"/>
                  </a:lnTo>
                  <a:lnTo>
                    <a:pt x="597095" y="221559"/>
                  </a:lnTo>
                  <a:lnTo>
                    <a:pt x="632682" y="191034"/>
                  </a:lnTo>
                  <a:lnTo>
                    <a:pt x="638315" y="184878"/>
                  </a:lnTo>
                  <a:lnTo>
                    <a:pt x="640818" y="179496"/>
                  </a:lnTo>
                  <a:lnTo>
                    <a:pt x="642227" y="172004"/>
                  </a:lnTo>
                  <a:lnTo>
                    <a:pt x="641632" y="170367"/>
                  </a:lnTo>
                  <a:lnTo>
                    <a:pt x="640441" y="169277"/>
                  </a:lnTo>
                  <a:lnTo>
                    <a:pt x="637001" y="168064"/>
                  </a:lnTo>
                  <a:lnTo>
                    <a:pt x="622221" y="167222"/>
                  </a:lnTo>
                  <a:lnTo>
                    <a:pt x="615673" y="169268"/>
                  </a:lnTo>
                  <a:lnTo>
                    <a:pt x="605003" y="177049"/>
                  </a:lnTo>
                  <a:lnTo>
                    <a:pt x="602201" y="181573"/>
                  </a:lnTo>
                  <a:lnTo>
                    <a:pt x="600402" y="190945"/>
                  </a:lnTo>
                  <a:lnTo>
                    <a:pt x="605750" y="206143"/>
                  </a:lnTo>
                  <a:lnTo>
                    <a:pt x="619893" y="239556"/>
                  </a:lnTo>
                  <a:lnTo>
                    <a:pt x="636322" y="269426"/>
                  </a:lnTo>
                  <a:lnTo>
                    <a:pt x="648040" y="296369"/>
                  </a:lnTo>
                  <a:lnTo>
                    <a:pt x="656538" y="326578"/>
                  </a:lnTo>
                  <a:lnTo>
                    <a:pt x="659110" y="337711"/>
                  </a:lnTo>
                  <a:lnTo>
                    <a:pt x="656062" y="349895"/>
                  </a:lnTo>
                  <a:lnTo>
                    <a:pt x="639975" y="376133"/>
                  </a:lnTo>
                  <a:lnTo>
                    <a:pt x="629650" y="401553"/>
                  </a:lnTo>
                  <a:lnTo>
                    <a:pt x="623838" y="436060"/>
                  </a:lnTo>
                  <a:lnTo>
                    <a:pt x="619999" y="466392"/>
                  </a:lnTo>
                  <a:lnTo>
                    <a:pt x="611590" y="501294"/>
                  </a:lnTo>
                  <a:lnTo>
                    <a:pt x="600847" y="523821"/>
                  </a:lnTo>
                  <a:lnTo>
                    <a:pt x="590035" y="534131"/>
                  </a:lnTo>
                  <a:lnTo>
                    <a:pt x="574794" y="542282"/>
                  </a:lnTo>
                  <a:lnTo>
                    <a:pt x="564240" y="54571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14" name="SMARTInkShape-2175"/>
            <p:cNvSpPr/>
            <p:nvPr/>
          </p:nvSpPr>
          <p:spPr>
            <a:xfrm>
              <a:off x="5287368" y="3007519"/>
              <a:ext cx="6153" cy="42863"/>
            </a:xfrm>
            <a:custGeom>
              <a:avLst/>
              <a:gdLst/>
              <a:ahLst/>
              <a:cxnLst/>
              <a:rect l="0" t="0" r="0" b="0"/>
              <a:pathLst>
                <a:path w="6153" h="42863">
                  <a:moveTo>
                    <a:pt x="6152" y="0"/>
                  </a:moveTo>
                  <a:lnTo>
                    <a:pt x="496" y="13425"/>
                  </a:lnTo>
                  <a:lnTo>
                    <a:pt x="0" y="16094"/>
                  </a:lnTo>
                  <a:lnTo>
                    <a:pt x="6152" y="4286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15" name="SMARTInkShape-2176"/>
            <p:cNvSpPr/>
            <p:nvPr/>
          </p:nvSpPr>
          <p:spPr>
            <a:xfrm>
              <a:off x="5372100" y="3000375"/>
              <a:ext cx="42864" cy="78582"/>
            </a:xfrm>
            <a:custGeom>
              <a:avLst/>
              <a:gdLst/>
              <a:ahLst/>
              <a:cxnLst/>
              <a:rect l="0" t="0" r="0" b="0"/>
              <a:pathLst>
                <a:path w="42864" h="78582">
                  <a:moveTo>
                    <a:pt x="0" y="0"/>
                  </a:moveTo>
                  <a:lnTo>
                    <a:pt x="0" y="3792"/>
                  </a:lnTo>
                  <a:lnTo>
                    <a:pt x="12185" y="36227"/>
                  </a:lnTo>
                  <a:lnTo>
                    <a:pt x="19926" y="51832"/>
                  </a:lnTo>
                  <a:lnTo>
                    <a:pt x="42863" y="7858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16" name="SMARTInkShape-2177"/>
            <p:cNvSpPr/>
            <p:nvPr/>
          </p:nvSpPr>
          <p:spPr>
            <a:xfrm>
              <a:off x="6150770" y="3208390"/>
              <a:ext cx="170737" cy="127198"/>
            </a:xfrm>
            <a:custGeom>
              <a:avLst/>
              <a:gdLst/>
              <a:ahLst/>
              <a:cxnLst/>
              <a:rect l="0" t="0" r="0" b="0"/>
              <a:pathLst>
                <a:path w="170737" h="127198">
                  <a:moveTo>
                    <a:pt x="0" y="84879"/>
                  </a:moveTo>
                  <a:lnTo>
                    <a:pt x="0" y="120180"/>
                  </a:lnTo>
                  <a:lnTo>
                    <a:pt x="793" y="88479"/>
                  </a:lnTo>
                  <a:lnTo>
                    <a:pt x="6150" y="55837"/>
                  </a:lnTo>
                  <a:lnTo>
                    <a:pt x="10935" y="43925"/>
                  </a:lnTo>
                  <a:lnTo>
                    <a:pt x="34551" y="8791"/>
                  </a:lnTo>
                  <a:lnTo>
                    <a:pt x="43402" y="3437"/>
                  </a:lnTo>
                  <a:lnTo>
                    <a:pt x="61542" y="423"/>
                  </a:lnTo>
                  <a:lnTo>
                    <a:pt x="69603" y="0"/>
                  </a:lnTo>
                  <a:lnTo>
                    <a:pt x="82792" y="3763"/>
                  </a:lnTo>
                  <a:lnTo>
                    <a:pt x="100402" y="15322"/>
                  </a:lnTo>
                  <a:lnTo>
                    <a:pt x="104154" y="20363"/>
                  </a:lnTo>
                  <a:lnTo>
                    <a:pt x="105821" y="26042"/>
                  </a:lnTo>
                  <a:lnTo>
                    <a:pt x="106979" y="47184"/>
                  </a:lnTo>
                  <a:lnTo>
                    <a:pt x="101417" y="70818"/>
                  </a:lnTo>
                  <a:lnTo>
                    <a:pt x="94791" y="91597"/>
                  </a:lnTo>
                  <a:lnTo>
                    <a:pt x="93248" y="110988"/>
                  </a:lnTo>
                  <a:lnTo>
                    <a:pt x="95153" y="118443"/>
                  </a:lnTo>
                  <a:lnTo>
                    <a:pt x="96773" y="121543"/>
                  </a:lnTo>
                  <a:lnTo>
                    <a:pt x="98645" y="123609"/>
                  </a:lnTo>
                  <a:lnTo>
                    <a:pt x="102844" y="125905"/>
                  </a:lnTo>
                  <a:lnTo>
                    <a:pt x="113462" y="127197"/>
                  </a:lnTo>
                  <a:lnTo>
                    <a:pt x="126663" y="123788"/>
                  </a:lnTo>
                  <a:lnTo>
                    <a:pt x="148213" y="113958"/>
                  </a:lnTo>
                  <a:lnTo>
                    <a:pt x="159270" y="101242"/>
                  </a:lnTo>
                  <a:lnTo>
                    <a:pt x="167840" y="80467"/>
                  </a:lnTo>
                  <a:lnTo>
                    <a:pt x="170736" y="63017"/>
                  </a:lnTo>
                  <a:lnTo>
                    <a:pt x="169015" y="57171"/>
                  </a:lnTo>
                  <a:lnTo>
                    <a:pt x="166399" y="51926"/>
                  </a:lnTo>
                  <a:lnTo>
                    <a:pt x="164305" y="4201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17" name="SMARTInkShape-2178"/>
            <p:cNvSpPr/>
            <p:nvPr/>
          </p:nvSpPr>
          <p:spPr>
            <a:xfrm>
              <a:off x="6515100" y="3007519"/>
              <a:ext cx="42864" cy="328613"/>
            </a:xfrm>
            <a:custGeom>
              <a:avLst/>
              <a:gdLst/>
              <a:ahLst/>
              <a:cxnLst/>
              <a:rect l="0" t="0" r="0" b="0"/>
              <a:pathLst>
                <a:path w="42864" h="328613">
                  <a:moveTo>
                    <a:pt x="42863" y="0"/>
                  </a:moveTo>
                  <a:lnTo>
                    <a:pt x="42863" y="9943"/>
                  </a:lnTo>
                  <a:lnTo>
                    <a:pt x="32920" y="41377"/>
                  </a:lnTo>
                  <a:lnTo>
                    <a:pt x="29862" y="67646"/>
                  </a:lnTo>
                  <a:lnTo>
                    <a:pt x="25164" y="99330"/>
                  </a:lnTo>
                  <a:lnTo>
                    <a:pt x="22537" y="133853"/>
                  </a:lnTo>
                  <a:lnTo>
                    <a:pt x="17966" y="169218"/>
                  </a:lnTo>
                  <a:lnTo>
                    <a:pt x="15377" y="204831"/>
                  </a:lnTo>
                  <a:lnTo>
                    <a:pt x="10818" y="236727"/>
                  </a:lnTo>
                  <a:lnTo>
                    <a:pt x="8233" y="266285"/>
                  </a:lnTo>
                  <a:lnTo>
                    <a:pt x="7359" y="297427"/>
                  </a:lnTo>
                  <a:lnTo>
                    <a:pt x="6414" y="310553"/>
                  </a:lnTo>
                  <a:lnTo>
                    <a:pt x="0" y="32861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18" name="SMARTInkShape-2179"/>
            <p:cNvSpPr/>
            <p:nvPr/>
          </p:nvSpPr>
          <p:spPr>
            <a:xfrm>
              <a:off x="6515100" y="3023675"/>
              <a:ext cx="600076" cy="362337"/>
            </a:xfrm>
            <a:custGeom>
              <a:avLst/>
              <a:gdLst/>
              <a:ahLst/>
              <a:cxnLst/>
              <a:rect l="0" t="0" r="0" b="0"/>
              <a:pathLst>
                <a:path w="600076" h="362337">
                  <a:moveTo>
                    <a:pt x="0" y="255306"/>
                  </a:moveTo>
                  <a:lnTo>
                    <a:pt x="0" y="251514"/>
                  </a:lnTo>
                  <a:lnTo>
                    <a:pt x="794" y="250397"/>
                  </a:lnTo>
                  <a:lnTo>
                    <a:pt x="2117" y="249652"/>
                  </a:lnTo>
                  <a:lnTo>
                    <a:pt x="3793" y="249155"/>
                  </a:lnTo>
                  <a:lnTo>
                    <a:pt x="4910" y="248031"/>
                  </a:lnTo>
                  <a:lnTo>
                    <a:pt x="8819" y="240522"/>
                  </a:lnTo>
                  <a:lnTo>
                    <a:pt x="20858" y="228253"/>
                  </a:lnTo>
                  <a:lnTo>
                    <a:pt x="52818" y="207544"/>
                  </a:lnTo>
                  <a:lnTo>
                    <a:pt x="86095" y="182126"/>
                  </a:lnTo>
                  <a:lnTo>
                    <a:pt x="118489" y="159859"/>
                  </a:lnTo>
                  <a:lnTo>
                    <a:pt x="143938" y="131237"/>
                  </a:lnTo>
                  <a:lnTo>
                    <a:pt x="160388" y="104510"/>
                  </a:lnTo>
                  <a:lnTo>
                    <a:pt x="173057" y="70826"/>
                  </a:lnTo>
                  <a:lnTo>
                    <a:pt x="177864" y="36132"/>
                  </a:lnTo>
                  <a:lnTo>
                    <a:pt x="179063" y="25339"/>
                  </a:lnTo>
                  <a:lnTo>
                    <a:pt x="185431" y="0"/>
                  </a:lnTo>
                  <a:lnTo>
                    <a:pt x="184739" y="171"/>
                  </a:lnTo>
                  <a:lnTo>
                    <a:pt x="175768" y="8238"/>
                  </a:lnTo>
                  <a:lnTo>
                    <a:pt x="166600" y="23793"/>
                  </a:lnTo>
                  <a:lnTo>
                    <a:pt x="157145" y="51090"/>
                  </a:lnTo>
                  <a:lnTo>
                    <a:pt x="147897" y="77587"/>
                  </a:lnTo>
                  <a:lnTo>
                    <a:pt x="137220" y="107663"/>
                  </a:lnTo>
                  <a:lnTo>
                    <a:pt x="131145" y="141710"/>
                  </a:lnTo>
                  <a:lnTo>
                    <a:pt x="127229" y="176934"/>
                  </a:lnTo>
                  <a:lnTo>
                    <a:pt x="123158" y="210389"/>
                  </a:lnTo>
                  <a:lnTo>
                    <a:pt x="121951" y="240410"/>
                  </a:lnTo>
                  <a:lnTo>
                    <a:pt x="123711" y="269414"/>
                  </a:lnTo>
                  <a:lnTo>
                    <a:pt x="131417" y="300074"/>
                  </a:lnTo>
                  <a:lnTo>
                    <a:pt x="142038" y="320164"/>
                  </a:lnTo>
                  <a:lnTo>
                    <a:pt x="152822" y="329905"/>
                  </a:lnTo>
                  <a:lnTo>
                    <a:pt x="179147" y="342626"/>
                  </a:lnTo>
                  <a:lnTo>
                    <a:pt x="193127" y="343592"/>
                  </a:lnTo>
                  <a:lnTo>
                    <a:pt x="228633" y="335665"/>
                  </a:lnTo>
                  <a:lnTo>
                    <a:pt x="264323" y="320491"/>
                  </a:lnTo>
                  <a:lnTo>
                    <a:pt x="297239" y="293275"/>
                  </a:lnTo>
                  <a:lnTo>
                    <a:pt x="312458" y="272404"/>
                  </a:lnTo>
                  <a:lnTo>
                    <a:pt x="313772" y="266634"/>
                  </a:lnTo>
                  <a:lnTo>
                    <a:pt x="313163" y="265239"/>
                  </a:lnTo>
                  <a:lnTo>
                    <a:pt x="311962" y="264310"/>
                  </a:lnTo>
                  <a:lnTo>
                    <a:pt x="310369" y="263690"/>
                  </a:lnTo>
                  <a:lnTo>
                    <a:pt x="308513" y="264070"/>
                  </a:lnTo>
                  <a:lnTo>
                    <a:pt x="299830" y="268267"/>
                  </a:lnTo>
                  <a:lnTo>
                    <a:pt x="297518" y="268709"/>
                  </a:lnTo>
                  <a:lnTo>
                    <a:pt x="290472" y="273124"/>
                  </a:lnTo>
                  <a:lnTo>
                    <a:pt x="276222" y="292514"/>
                  </a:lnTo>
                  <a:lnTo>
                    <a:pt x="273578" y="299889"/>
                  </a:lnTo>
                  <a:lnTo>
                    <a:pt x="271880" y="313766"/>
                  </a:lnTo>
                  <a:lnTo>
                    <a:pt x="275379" y="325456"/>
                  </a:lnTo>
                  <a:lnTo>
                    <a:pt x="281405" y="332257"/>
                  </a:lnTo>
                  <a:lnTo>
                    <a:pt x="312108" y="350461"/>
                  </a:lnTo>
                  <a:lnTo>
                    <a:pt x="323659" y="351043"/>
                  </a:lnTo>
                  <a:lnTo>
                    <a:pt x="346683" y="344949"/>
                  </a:lnTo>
                  <a:lnTo>
                    <a:pt x="361660" y="338400"/>
                  </a:lnTo>
                  <a:lnTo>
                    <a:pt x="390499" y="308246"/>
                  </a:lnTo>
                  <a:lnTo>
                    <a:pt x="403867" y="283050"/>
                  </a:lnTo>
                  <a:lnTo>
                    <a:pt x="414901" y="251558"/>
                  </a:lnTo>
                  <a:lnTo>
                    <a:pt x="430297" y="232725"/>
                  </a:lnTo>
                  <a:lnTo>
                    <a:pt x="435453" y="229395"/>
                  </a:lnTo>
                  <a:lnTo>
                    <a:pt x="441185" y="227915"/>
                  </a:lnTo>
                  <a:lnTo>
                    <a:pt x="449024" y="227257"/>
                  </a:lnTo>
                  <a:lnTo>
                    <a:pt x="481092" y="234037"/>
                  </a:lnTo>
                  <a:lnTo>
                    <a:pt x="504836" y="243735"/>
                  </a:lnTo>
                  <a:lnTo>
                    <a:pt x="512238" y="250428"/>
                  </a:lnTo>
                  <a:lnTo>
                    <a:pt x="525184" y="266570"/>
                  </a:lnTo>
                  <a:lnTo>
                    <a:pt x="527103" y="271690"/>
                  </a:lnTo>
                  <a:lnTo>
                    <a:pt x="526821" y="274166"/>
                  </a:lnTo>
                  <a:lnTo>
                    <a:pt x="520478" y="289421"/>
                  </a:lnTo>
                  <a:lnTo>
                    <a:pt x="496222" y="324298"/>
                  </a:lnTo>
                  <a:lnTo>
                    <a:pt x="493209" y="345056"/>
                  </a:lnTo>
                  <a:lnTo>
                    <a:pt x="493047" y="350229"/>
                  </a:lnTo>
                  <a:lnTo>
                    <a:pt x="494592" y="352719"/>
                  </a:lnTo>
                  <a:lnTo>
                    <a:pt x="500542" y="357603"/>
                  </a:lnTo>
                  <a:lnTo>
                    <a:pt x="508477" y="360303"/>
                  </a:lnTo>
                  <a:lnTo>
                    <a:pt x="540618" y="362336"/>
                  </a:lnTo>
                  <a:lnTo>
                    <a:pt x="550102" y="358173"/>
                  </a:lnTo>
                  <a:lnTo>
                    <a:pt x="573092" y="342995"/>
                  </a:lnTo>
                  <a:lnTo>
                    <a:pt x="587752" y="321613"/>
                  </a:lnTo>
                  <a:lnTo>
                    <a:pt x="596818" y="302858"/>
                  </a:lnTo>
                  <a:lnTo>
                    <a:pt x="600075" y="27673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19" name="SMARTInkShape-2180"/>
            <p:cNvSpPr/>
            <p:nvPr/>
          </p:nvSpPr>
          <p:spPr>
            <a:xfrm>
              <a:off x="7186613" y="3043238"/>
              <a:ext cx="42863" cy="114301"/>
            </a:xfrm>
            <a:custGeom>
              <a:avLst/>
              <a:gdLst/>
              <a:ahLst/>
              <a:cxnLst/>
              <a:rect l="0" t="0" r="0" b="0"/>
              <a:pathLst>
                <a:path w="42863" h="114301">
                  <a:moveTo>
                    <a:pt x="42862" y="0"/>
                  </a:moveTo>
                  <a:lnTo>
                    <a:pt x="42862" y="9942"/>
                  </a:lnTo>
                  <a:lnTo>
                    <a:pt x="28388" y="45181"/>
                  </a:lnTo>
                  <a:lnTo>
                    <a:pt x="14271" y="78157"/>
                  </a:lnTo>
                  <a:lnTo>
                    <a:pt x="2115" y="105002"/>
                  </a:lnTo>
                  <a:lnTo>
                    <a:pt x="0" y="1143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20" name="SMARTInkShape-2181"/>
            <p:cNvSpPr/>
            <p:nvPr/>
          </p:nvSpPr>
          <p:spPr>
            <a:xfrm>
              <a:off x="7272338" y="3114675"/>
              <a:ext cx="42863" cy="57151"/>
            </a:xfrm>
            <a:custGeom>
              <a:avLst/>
              <a:gdLst/>
              <a:ahLst/>
              <a:cxnLst/>
              <a:rect l="0" t="0" r="0" b="0"/>
              <a:pathLst>
                <a:path w="42863" h="57151">
                  <a:moveTo>
                    <a:pt x="42862" y="0"/>
                  </a:moveTo>
                  <a:lnTo>
                    <a:pt x="39069" y="3792"/>
                  </a:lnTo>
                  <a:lnTo>
                    <a:pt x="37207" y="7771"/>
                  </a:lnTo>
                  <a:lnTo>
                    <a:pt x="36711" y="9943"/>
                  </a:lnTo>
                  <a:lnTo>
                    <a:pt x="12103" y="43967"/>
                  </a:lnTo>
                  <a:lnTo>
                    <a:pt x="0" y="5715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451" name="SMARTInkShape-Group267"/>
          <p:cNvGrpSpPr/>
          <p:nvPr/>
        </p:nvGrpSpPr>
        <p:grpSpPr>
          <a:xfrm>
            <a:off x="922090" y="3414969"/>
            <a:ext cx="4550024" cy="420287"/>
            <a:chOff x="922090" y="3414969"/>
            <a:chExt cx="4550024" cy="420287"/>
          </a:xfrm>
        </p:grpSpPr>
        <p:sp>
          <p:nvSpPr>
            <p:cNvPr id="1422" name="SMARTInkShape-2182"/>
            <p:cNvSpPr/>
            <p:nvPr/>
          </p:nvSpPr>
          <p:spPr>
            <a:xfrm>
              <a:off x="4793866" y="3497474"/>
              <a:ext cx="28166" cy="238708"/>
            </a:xfrm>
            <a:custGeom>
              <a:avLst/>
              <a:gdLst/>
              <a:ahLst/>
              <a:cxnLst/>
              <a:rect l="0" t="0" r="0" b="0"/>
              <a:pathLst>
                <a:path w="28166" h="238708">
                  <a:moveTo>
                    <a:pt x="28165" y="52970"/>
                  </a:moveTo>
                  <a:lnTo>
                    <a:pt x="28165" y="18478"/>
                  </a:lnTo>
                  <a:lnTo>
                    <a:pt x="28165" y="0"/>
                  </a:lnTo>
                  <a:lnTo>
                    <a:pt x="28165" y="1117"/>
                  </a:lnTo>
                  <a:lnTo>
                    <a:pt x="23256" y="9889"/>
                  </a:lnTo>
                  <a:lnTo>
                    <a:pt x="17523" y="39595"/>
                  </a:lnTo>
                  <a:lnTo>
                    <a:pt x="8895" y="68231"/>
                  </a:lnTo>
                  <a:lnTo>
                    <a:pt x="1663" y="103639"/>
                  </a:lnTo>
                  <a:lnTo>
                    <a:pt x="0" y="137415"/>
                  </a:lnTo>
                  <a:lnTo>
                    <a:pt x="465" y="172720"/>
                  </a:lnTo>
                  <a:lnTo>
                    <a:pt x="7377" y="206035"/>
                  </a:lnTo>
                  <a:lnTo>
                    <a:pt x="15424" y="230577"/>
                  </a:lnTo>
                  <a:lnTo>
                    <a:pt x="21022" y="23870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23" name="SMARTInkShape-2183"/>
            <p:cNvSpPr/>
            <p:nvPr/>
          </p:nvSpPr>
          <p:spPr>
            <a:xfrm>
              <a:off x="3924947" y="3586163"/>
              <a:ext cx="118417" cy="98182"/>
            </a:xfrm>
            <a:custGeom>
              <a:avLst/>
              <a:gdLst/>
              <a:ahLst/>
              <a:cxnLst/>
              <a:rect l="0" t="0" r="0" b="0"/>
              <a:pathLst>
                <a:path w="118417" h="98182">
                  <a:moveTo>
                    <a:pt x="4116" y="0"/>
                  </a:moveTo>
                  <a:lnTo>
                    <a:pt x="323" y="0"/>
                  </a:lnTo>
                  <a:lnTo>
                    <a:pt x="0" y="793"/>
                  </a:lnTo>
                  <a:lnTo>
                    <a:pt x="3068" y="7770"/>
                  </a:lnTo>
                  <a:lnTo>
                    <a:pt x="7847" y="39942"/>
                  </a:lnTo>
                  <a:lnTo>
                    <a:pt x="24038" y="73787"/>
                  </a:lnTo>
                  <a:lnTo>
                    <a:pt x="41233" y="93834"/>
                  </a:lnTo>
                  <a:lnTo>
                    <a:pt x="48658" y="97266"/>
                  </a:lnTo>
                  <a:lnTo>
                    <a:pt x="52861" y="98181"/>
                  </a:lnTo>
                  <a:lnTo>
                    <a:pt x="61763" y="97082"/>
                  </a:lnTo>
                  <a:lnTo>
                    <a:pt x="94632" y="83172"/>
                  </a:lnTo>
                  <a:lnTo>
                    <a:pt x="102024" y="76388"/>
                  </a:lnTo>
                  <a:lnTo>
                    <a:pt x="113238" y="59097"/>
                  </a:lnTo>
                  <a:lnTo>
                    <a:pt x="118416" y="4286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24" name="SMARTInkShape-2184"/>
            <p:cNvSpPr/>
            <p:nvPr/>
          </p:nvSpPr>
          <p:spPr>
            <a:xfrm>
              <a:off x="4064820" y="3607594"/>
              <a:ext cx="99987" cy="114301"/>
            </a:xfrm>
            <a:custGeom>
              <a:avLst/>
              <a:gdLst/>
              <a:ahLst/>
              <a:cxnLst/>
              <a:rect l="0" t="0" r="0" b="0"/>
              <a:pathLst>
                <a:path w="99987" h="114301">
                  <a:moveTo>
                    <a:pt x="7118" y="0"/>
                  </a:moveTo>
                  <a:lnTo>
                    <a:pt x="7118" y="31921"/>
                  </a:lnTo>
                  <a:lnTo>
                    <a:pt x="7118" y="65301"/>
                  </a:lnTo>
                  <a:lnTo>
                    <a:pt x="5001" y="70827"/>
                  </a:lnTo>
                  <a:lnTo>
                    <a:pt x="268" y="78127"/>
                  </a:lnTo>
                  <a:lnTo>
                    <a:pt x="0" y="68598"/>
                  </a:lnTo>
                  <a:lnTo>
                    <a:pt x="2102" y="64090"/>
                  </a:lnTo>
                  <a:lnTo>
                    <a:pt x="4888" y="59441"/>
                  </a:lnTo>
                  <a:lnTo>
                    <a:pt x="10616" y="43820"/>
                  </a:lnTo>
                  <a:lnTo>
                    <a:pt x="16875" y="37203"/>
                  </a:lnTo>
                  <a:lnTo>
                    <a:pt x="33827" y="26487"/>
                  </a:lnTo>
                  <a:lnTo>
                    <a:pt x="47751" y="22929"/>
                  </a:lnTo>
                  <a:lnTo>
                    <a:pt x="61932" y="21875"/>
                  </a:lnTo>
                  <a:lnTo>
                    <a:pt x="69315" y="23745"/>
                  </a:lnTo>
                  <a:lnTo>
                    <a:pt x="80522" y="31413"/>
                  </a:lnTo>
                  <a:lnTo>
                    <a:pt x="90379" y="41365"/>
                  </a:lnTo>
                  <a:lnTo>
                    <a:pt x="96787" y="53355"/>
                  </a:lnTo>
                  <a:lnTo>
                    <a:pt x="99861" y="84374"/>
                  </a:lnTo>
                  <a:lnTo>
                    <a:pt x="99986" y="1143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25" name="SMARTInkShape-2185"/>
            <p:cNvSpPr/>
            <p:nvPr/>
          </p:nvSpPr>
          <p:spPr>
            <a:xfrm>
              <a:off x="4208873" y="3494876"/>
              <a:ext cx="298834" cy="255146"/>
            </a:xfrm>
            <a:custGeom>
              <a:avLst/>
              <a:gdLst/>
              <a:ahLst/>
              <a:cxnLst/>
              <a:rect l="0" t="0" r="0" b="0"/>
              <a:pathLst>
                <a:path w="298834" h="255146">
                  <a:moveTo>
                    <a:pt x="55946" y="162724"/>
                  </a:moveTo>
                  <a:lnTo>
                    <a:pt x="45304" y="162724"/>
                  </a:lnTo>
                  <a:lnTo>
                    <a:pt x="41162" y="164841"/>
                  </a:lnTo>
                  <a:lnTo>
                    <a:pt x="38946" y="166516"/>
                  </a:lnTo>
                  <a:lnTo>
                    <a:pt x="11343" y="200799"/>
                  </a:lnTo>
                  <a:lnTo>
                    <a:pt x="1504" y="222191"/>
                  </a:lnTo>
                  <a:lnTo>
                    <a:pt x="0" y="228312"/>
                  </a:lnTo>
                  <a:lnTo>
                    <a:pt x="392" y="231055"/>
                  </a:lnTo>
                  <a:lnTo>
                    <a:pt x="2945" y="236221"/>
                  </a:lnTo>
                  <a:lnTo>
                    <a:pt x="4737" y="237916"/>
                  </a:lnTo>
                  <a:lnTo>
                    <a:pt x="8845" y="239799"/>
                  </a:lnTo>
                  <a:lnTo>
                    <a:pt x="19412" y="240859"/>
                  </a:lnTo>
                  <a:lnTo>
                    <a:pt x="28067" y="236873"/>
                  </a:lnTo>
                  <a:lnTo>
                    <a:pt x="51275" y="216115"/>
                  </a:lnTo>
                  <a:lnTo>
                    <a:pt x="75008" y="183660"/>
                  </a:lnTo>
                  <a:lnTo>
                    <a:pt x="85494" y="154993"/>
                  </a:lnTo>
                  <a:lnTo>
                    <a:pt x="89836" y="125155"/>
                  </a:lnTo>
                  <a:lnTo>
                    <a:pt x="94915" y="96206"/>
                  </a:lnTo>
                  <a:lnTo>
                    <a:pt x="93862" y="67521"/>
                  </a:lnTo>
                  <a:lnTo>
                    <a:pt x="91305" y="35880"/>
                  </a:lnTo>
                  <a:lnTo>
                    <a:pt x="86090" y="19484"/>
                  </a:lnTo>
                  <a:lnTo>
                    <a:pt x="79333" y="6430"/>
                  </a:lnTo>
                  <a:lnTo>
                    <a:pt x="78681" y="3759"/>
                  </a:lnTo>
                  <a:lnTo>
                    <a:pt x="77453" y="1979"/>
                  </a:lnTo>
                  <a:lnTo>
                    <a:pt x="75840" y="792"/>
                  </a:lnTo>
                  <a:lnTo>
                    <a:pt x="73971" y="0"/>
                  </a:lnTo>
                  <a:lnTo>
                    <a:pt x="72725" y="266"/>
                  </a:lnTo>
                  <a:lnTo>
                    <a:pt x="71894" y="1238"/>
                  </a:lnTo>
                  <a:lnTo>
                    <a:pt x="56954" y="34149"/>
                  </a:lnTo>
                  <a:lnTo>
                    <a:pt x="53219" y="48429"/>
                  </a:lnTo>
                  <a:lnTo>
                    <a:pt x="55172" y="79117"/>
                  </a:lnTo>
                  <a:lnTo>
                    <a:pt x="59585" y="111725"/>
                  </a:lnTo>
                  <a:lnTo>
                    <a:pt x="73010" y="146006"/>
                  </a:lnTo>
                  <a:lnTo>
                    <a:pt x="86245" y="176531"/>
                  </a:lnTo>
                  <a:lnTo>
                    <a:pt x="94812" y="189498"/>
                  </a:lnTo>
                  <a:lnTo>
                    <a:pt x="113247" y="204290"/>
                  </a:lnTo>
                  <a:lnTo>
                    <a:pt x="125312" y="210230"/>
                  </a:lnTo>
                  <a:lnTo>
                    <a:pt x="140291" y="212236"/>
                  </a:lnTo>
                  <a:lnTo>
                    <a:pt x="143926" y="210813"/>
                  </a:lnTo>
                  <a:lnTo>
                    <a:pt x="150081" y="204999"/>
                  </a:lnTo>
                  <a:lnTo>
                    <a:pt x="153346" y="199240"/>
                  </a:lnTo>
                  <a:lnTo>
                    <a:pt x="162593" y="170330"/>
                  </a:lnTo>
                  <a:lnTo>
                    <a:pt x="163073" y="163169"/>
                  </a:lnTo>
                  <a:lnTo>
                    <a:pt x="163093" y="166648"/>
                  </a:lnTo>
                  <a:lnTo>
                    <a:pt x="162302" y="167721"/>
                  </a:lnTo>
                  <a:lnTo>
                    <a:pt x="159307" y="168914"/>
                  </a:lnTo>
                  <a:lnTo>
                    <a:pt x="155330" y="173677"/>
                  </a:lnTo>
                  <a:lnTo>
                    <a:pt x="151710" y="180292"/>
                  </a:lnTo>
                  <a:lnTo>
                    <a:pt x="137499" y="214558"/>
                  </a:lnTo>
                  <a:lnTo>
                    <a:pt x="135847" y="220951"/>
                  </a:lnTo>
                  <a:lnTo>
                    <a:pt x="137231" y="228555"/>
                  </a:lnTo>
                  <a:lnTo>
                    <a:pt x="143398" y="247957"/>
                  </a:lnTo>
                  <a:lnTo>
                    <a:pt x="145203" y="250502"/>
                  </a:lnTo>
                  <a:lnTo>
                    <a:pt x="147994" y="252199"/>
                  </a:lnTo>
                  <a:lnTo>
                    <a:pt x="161764" y="254922"/>
                  </a:lnTo>
                  <a:lnTo>
                    <a:pt x="164591" y="255145"/>
                  </a:lnTo>
                  <a:lnTo>
                    <a:pt x="180535" y="249801"/>
                  </a:lnTo>
                  <a:lnTo>
                    <a:pt x="194285" y="242588"/>
                  </a:lnTo>
                  <a:lnTo>
                    <a:pt x="229651" y="209596"/>
                  </a:lnTo>
                  <a:lnTo>
                    <a:pt x="243734" y="190230"/>
                  </a:lnTo>
                  <a:lnTo>
                    <a:pt x="248680" y="186855"/>
                  </a:lnTo>
                  <a:lnTo>
                    <a:pt x="255927" y="184955"/>
                  </a:lnTo>
                  <a:lnTo>
                    <a:pt x="261695" y="184313"/>
                  </a:lnTo>
                  <a:lnTo>
                    <a:pt x="270278" y="187995"/>
                  </a:lnTo>
                  <a:lnTo>
                    <a:pt x="276353" y="194064"/>
                  </a:lnTo>
                  <a:lnTo>
                    <a:pt x="298833" y="21987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26" name="SMARTInkShape-2186"/>
            <p:cNvSpPr/>
            <p:nvPr/>
          </p:nvSpPr>
          <p:spPr>
            <a:xfrm>
              <a:off x="4539646" y="3500438"/>
              <a:ext cx="225236" cy="235253"/>
            </a:xfrm>
            <a:custGeom>
              <a:avLst/>
              <a:gdLst/>
              <a:ahLst/>
              <a:cxnLst/>
              <a:rect l="0" t="0" r="0" b="0"/>
              <a:pathLst>
                <a:path w="225236" h="235253">
                  <a:moveTo>
                    <a:pt x="68073" y="0"/>
                  </a:moveTo>
                  <a:lnTo>
                    <a:pt x="68073" y="3792"/>
                  </a:lnTo>
                  <a:lnTo>
                    <a:pt x="67279" y="4909"/>
                  </a:lnTo>
                  <a:lnTo>
                    <a:pt x="65956" y="5654"/>
                  </a:lnTo>
                  <a:lnTo>
                    <a:pt x="64281" y="6150"/>
                  </a:lnTo>
                  <a:lnTo>
                    <a:pt x="60302" y="10935"/>
                  </a:lnTo>
                  <a:lnTo>
                    <a:pt x="41855" y="46185"/>
                  </a:lnTo>
                  <a:lnTo>
                    <a:pt x="29970" y="79019"/>
                  </a:lnTo>
                  <a:lnTo>
                    <a:pt x="12412" y="114357"/>
                  </a:lnTo>
                  <a:lnTo>
                    <a:pt x="6337" y="135748"/>
                  </a:lnTo>
                  <a:lnTo>
                    <a:pt x="0" y="171452"/>
                  </a:lnTo>
                  <a:lnTo>
                    <a:pt x="3124" y="207169"/>
                  </a:lnTo>
                  <a:lnTo>
                    <a:pt x="4930" y="212725"/>
                  </a:lnTo>
                  <a:lnTo>
                    <a:pt x="19816" y="230145"/>
                  </a:lnTo>
                  <a:lnTo>
                    <a:pt x="24929" y="233255"/>
                  </a:lnTo>
                  <a:lnTo>
                    <a:pt x="30642" y="234638"/>
                  </a:lnTo>
                  <a:lnTo>
                    <a:pt x="38472" y="235252"/>
                  </a:lnTo>
                  <a:lnTo>
                    <a:pt x="45127" y="233408"/>
                  </a:lnTo>
                  <a:lnTo>
                    <a:pt x="48013" y="231805"/>
                  </a:lnTo>
                  <a:lnTo>
                    <a:pt x="55867" y="221964"/>
                  </a:lnTo>
                  <a:lnTo>
                    <a:pt x="65917" y="196240"/>
                  </a:lnTo>
                  <a:lnTo>
                    <a:pt x="68072" y="164351"/>
                  </a:lnTo>
                  <a:lnTo>
                    <a:pt x="68073" y="170460"/>
                  </a:lnTo>
                  <a:lnTo>
                    <a:pt x="95507" y="171424"/>
                  </a:lnTo>
                  <a:lnTo>
                    <a:pt x="113561" y="165741"/>
                  </a:lnTo>
                  <a:lnTo>
                    <a:pt x="127677" y="158469"/>
                  </a:lnTo>
                  <a:lnTo>
                    <a:pt x="140326" y="147407"/>
                  </a:lnTo>
                  <a:lnTo>
                    <a:pt x="149613" y="129840"/>
                  </a:lnTo>
                  <a:lnTo>
                    <a:pt x="149821" y="120942"/>
                  </a:lnTo>
                  <a:lnTo>
                    <a:pt x="147280" y="106087"/>
                  </a:lnTo>
                  <a:lnTo>
                    <a:pt x="146277" y="104062"/>
                  </a:lnTo>
                  <a:lnTo>
                    <a:pt x="144815" y="102712"/>
                  </a:lnTo>
                  <a:lnTo>
                    <a:pt x="143047" y="101812"/>
                  </a:lnTo>
                  <a:lnTo>
                    <a:pt x="119934" y="100170"/>
                  </a:lnTo>
                  <a:lnTo>
                    <a:pt x="112818" y="102199"/>
                  </a:lnTo>
                  <a:lnTo>
                    <a:pt x="88226" y="116809"/>
                  </a:lnTo>
                  <a:lnTo>
                    <a:pt x="80306" y="127655"/>
                  </a:lnTo>
                  <a:lnTo>
                    <a:pt x="76725" y="140923"/>
                  </a:lnTo>
                  <a:lnTo>
                    <a:pt x="78004" y="150209"/>
                  </a:lnTo>
                  <a:lnTo>
                    <a:pt x="85292" y="169106"/>
                  </a:lnTo>
                  <a:lnTo>
                    <a:pt x="91865" y="176493"/>
                  </a:lnTo>
                  <a:lnTo>
                    <a:pt x="106608" y="185115"/>
                  </a:lnTo>
                  <a:lnTo>
                    <a:pt x="132923" y="195139"/>
                  </a:lnTo>
                  <a:lnTo>
                    <a:pt x="146901" y="195736"/>
                  </a:lnTo>
                  <a:lnTo>
                    <a:pt x="182405" y="187554"/>
                  </a:lnTo>
                  <a:lnTo>
                    <a:pt x="203020" y="180013"/>
                  </a:lnTo>
                  <a:lnTo>
                    <a:pt x="225235" y="16430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27" name="SMARTInkShape-2187"/>
            <p:cNvSpPr/>
            <p:nvPr/>
          </p:nvSpPr>
          <p:spPr>
            <a:xfrm>
              <a:off x="1107850" y="3521869"/>
              <a:ext cx="126163" cy="299079"/>
            </a:xfrm>
            <a:custGeom>
              <a:avLst/>
              <a:gdLst/>
              <a:ahLst/>
              <a:cxnLst/>
              <a:rect l="0" t="0" r="0" b="0"/>
              <a:pathLst>
                <a:path w="126163" h="299079">
                  <a:moveTo>
                    <a:pt x="113731" y="157162"/>
                  </a:moveTo>
                  <a:lnTo>
                    <a:pt x="107581" y="151011"/>
                  </a:lnTo>
                  <a:lnTo>
                    <a:pt x="99297" y="150313"/>
                  </a:lnTo>
                  <a:lnTo>
                    <a:pt x="82996" y="157691"/>
                  </a:lnTo>
                  <a:lnTo>
                    <a:pt x="61858" y="175200"/>
                  </a:lnTo>
                  <a:lnTo>
                    <a:pt x="33807" y="207662"/>
                  </a:lnTo>
                  <a:lnTo>
                    <a:pt x="12807" y="235841"/>
                  </a:lnTo>
                  <a:lnTo>
                    <a:pt x="3747" y="257204"/>
                  </a:lnTo>
                  <a:lnTo>
                    <a:pt x="0" y="289105"/>
                  </a:lnTo>
                  <a:lnTo>
                    <a:pt x="1398" y="292749"/>
                  </a:lnTo>
                  <a:lnTo>
                    <a:pt x="3917" y="295178"/>
                  </a:lnTo>
                  <a:lnTo>
                    <a:pt x="12931" y="298597"/>
                  </a:lnTo>
                  <a:lnTo>
                    <a:pt x="15575" y="299078"/>
                  </a:lnTo>
                  <a:lnTo>
                    <a:pt x="26881" y="295960"/>
                  </a:lnTo>
                  <a:lnTo>
                    <a:pt x="44077" y="286218"/>
                  </a:lnTo>
                  <a:lnTo>
                    <a:pt x="72593" y="254179"/>
                  </a:lnTo>
                  <a:lnTo>
                    <a:pt x="95992" y="218483"/>
                  </a:lnTo>
                  <a:lnTo>
                    <a:pt x="111033" y="186532"/>
                  </a:lnTo>
                  <a:lnTo>
                    <a:pt x="121751" y="155722"/>
                  </a:lnTo>
                  <a:lnTo>
                    <a:pt x="126162" y="122693"/>
                  </a:lnTo>
                  <a:lnTo>
                    <a:pt x="123676" y="91563"/>
                  </a:lnTo>
                  <a:lnTo>
                    <a:pt x="114931" y="58303"/>
                  </a:lnTo>
                  <a:lnTo>
                    <a:pt x="98740" y="30919"/>
                  </a:lnTo>
                  <a:lnTo>
                    <a:pt x="84948" y="17099"/>
                  </a:lnTo>
                  <a:lnTo>
                    <a:pt x="64334" y="2363"/>
                  </a:lnTo>
                  <a:lnTo>
                    <a:pt x="56581"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28" name="SMARTInkShape-2188"/>
            <p:cNvSpPr/>
            <p:nvPr/>
          </p:nvSpPr>
          <p:spPr>
            <a:xfrm>
              <a:off x="5282260" y="3614738"/>
              <a:ext cx="89841" cy="42863"/>
            </a:xfrm>
            <a:custGeom>
              <a:avLst/>
              <a:gdLst/>
              <a:ahLst/>
              <a:cxnLst/>
              <a:rect l="0" t="0" r="0" b="0"/>
              <a:pathLst>
                <a:path w="89841" h="42863">
                  <a:moveTo>
                    <a:pt x="4115" y="0"/>
                  </a:moveTo>
                  <a:lnTo>
                    <a:pt x="323" y="3792"/>
                  </a:lnTo>
                  <a:lnTo>
                    <a:pt x="0" y="5703"/>
                  </a:lnTo>
                  <a:lnTo>
                    <a:pt x="577" y="7770"/>
                  </a:lnTo>
                  <a:lnTo>
                    <a:pt x="1757" y="9942"/>
                  </a:lnTo>
                  <a:lnTo>
                    <a:pt x="33737" y="27641"/>
                  </a:lnTo>
                  <a:lnTo>
                    <a:pt x="65809" y="37117"/>
                  </a:lnTo>
                  <a:lnTo>
                    <a:pt x="89840" y="4286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29" name="SMARTInkShape-2189"/>
            <p:cNvSpPr/>
            <p:nvPr/>
          </p:nvSpPr>
          <p:spPr>
            <a:xfrm>
              <a:off x="1536542" y="3536195"/>
              <a:ext cx="99378" cy="178556"/>
            </a:xfrm>
            <a:custGeom>
              <a:avLst/>
              <a:gdLst/>
              <a:ahLst/>
              <a:cxnLst/>
              <a:rect l="0" t="0" r="0" b="0"/>
              <a:pathLst>
                <a:path w="99378" h="178556">
                  <a:moveTo>
                    <a:pt x="99377" y="7105"/>
                  </a:moveTo>
                  <a:lnTo>
                    <a:pt x="95584" y="3313"/>
                  </a:lnTo>
                  <a:lnTo>
                    <a:pt x="91606" y="1451"/>
                  </a:lnTo>
                  <a:lnTo>
                    <a:pt x="60898" y="0"/>
                  </a:lnTo>
                  <a:lnTo>
                    <a:pt x="48938" y="772"/>
                  </a:lnTo>
                  <a:lnTo>
                    <a:pt x="19641" y="9906"/>
                  </a:lnTo>
                  <a:lnTo>
                    <a:pt x="10228" y="16552"/>
                  </a:lnTo>
                  <a:lnTo>
                    <a:pt x="4193" y="24798"/>
                  </a:lnTo>
                  <a:lnTo>
                    <a:pt x="795" y="38365"/>
                  </a:lnTo>
                  <a:lnTo>
                    <a:pt x="0" y="47721"/>
                  </a:lnTo>
                  <a:lnTo>
                    <a:pt x="3880" y="57171"/>
                  </a:lnTo>
                  <a:lnTo>
                    <a:pt x="32966" y="90452"/>
                  </a:lnTo>
                  <a:lnTo>
                    <a:pt x="65261" y="123787"/>
                  </a:lnTo>
                  <a:lnTo>
                    <a:pt x="73834" y="137280"/>
                  </a:lnTo>
                  <a:lnTo>
                    <a:pt x="76118" y="143807"/>
                  </a:lnTo>
                  <a:lnTo>
                    <a:pt x="75017" y="151469"/>
                  </a:lnTo>
                  <a:lnTo>
                    <a:pt x="71634" y="165532"/>
                  </a:lnTo>
                  <a:lnTo>
                    <a:pt x="69769" y="168285"/>
                  </a:lnTo>
                  <a:lnTo>
                    <a:pt x="63464" y="173462"/>
                  </a:lnTo>
                  <a:lnTo>
                    <a:pt x="55370" y="176291"/>
                  </a:lnTo>
                  <a:lnTo>
                    <a:pt x="35083" y="17855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30" name="SMARTInkShape-2190"/>
            <p:cNvSpPr/>
            <p:nvPr/>
          </p:nvSpPr>
          <p:spPr>
            <a:xfrm>
              <a:off x="922090" y="3600537"/>
              <a:ext cx="135186" cy="207083"/>
            </a:xfrm>
            <a:custGeom>
              <a:avLst/>
              <a:gdLst/>
              <a:ahLst/>
              <a:cxnLst/>
              <a:rect l="0" t="0" r="0" b="0"/>
              <a:pathLst>
                <a:path w="135186" h="207083">
                  <a:moveTo>
                    <a:pt x="135185" y="7057"/>
                  </a:moveTo>
                  <a:lnTo>
                    <a:pt x="135185" y="3265"/>
                  </a:lnTo>
                  <a:lnTo>
                    <a:pt x="134391" y="2147"/>
                  </a:lnTo>
                  <a:lnTo>
                    <a:pt x="133068" y="1402"/>
                  </a:lnTo>
                  <a:lnTo>
                    <a:pt x="125242" y="207"/>
                  </a:lnTo>
                  <a:lnTo>
                    <a:pt x="118392" y="0"/>
                  </a:lnTo>
                  <a:lnTo>
                    <a:pt x="113699" y="2068"/>
                  </a:lnTo>
                  <a:lnTo>
                    <a:pt x="80929" y="24750"/>
                  </a:lnTo>
                  <a:lnTo>
                    <a:pt x="46647" y="47673"/>
                  </a:lnTo>
                  <a:lnTo>
                    <a:pt x="21142" y="79139"/>
                  </a:lnTo>
                  <a:lnTo>
                    <a:pt x="3603" y="107801"/>
                  </a:lnTo>
                  <a:lnTo>
                    <a:pt x="273" y="120561"/>
                  </a:lnTo>
                  <a:lnTo>
                    <a:pt x="0" y="123207"/>
                  </a:lnTo>
                  <a:lnTo>
                    <a:pt x="1813" y="128264"/>
                  </a:lnTo>
                  <a:lnTo>
                    <a:pt x="3408" y="130724"/>
                  </a:lnTo>
                  <a:lnTo>
                    <a:pt x="5265" y="131571"/>
                  </a:lnTo>
                  <a:lnTo>
                    <a:pt x="7297" y="131341"/>
                  </a:lnTo>
                  <a:lnTo>
                    <a:pt x="11671" y="128969"/>
                  </a:lnTo>
                  <a:lnTo>
                    <a:pt x="44984" y="97216"/>
                  </a:lnTo>
                  <a:lnTo>
                    <a:pt x="68548" y="69896"/>
                  </a:lnTo>
                  <a:lnTo>
                    <a:pt x="82389" y="40719"/>
                  </a:lnTo>
                  <a:lnTo>
                    <a:pt x="85070" y="29012"/>
                  </a:lnTo>
                  <a:lnTo>
                    <a:pt x="80248" y="39998"/>
                  </a:lnTo>
                  <a:lnTo>
                    <a:pt x="78165" y="73583"/>
                  </a:lnTo>
                  <a:lnTo>
                    <a:pt x="81853" y="104159"/>
                  </a:lnTo>
                  <a:lnTo>
                    <a:pt x="90225" y="135069"/>
                  </a:lnTo>
                  <a:lnTo>
                    <a:pt x="99522" y="164106"/>
                  </a:lnTo>
                  <a:lnTo>
                    <a:pt x="106627" y="181384"/>
                  </a:lnTo>
                  <a:lnTo>
                    <a:pt x="120898" y="20708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31" name="SMARTInkShape-2191"/>
            <p:cNvSpPr/>
            <p:nvPr/>
          </p:nvSpPr>
          <p:spPr>
            <a:xfrm>
              <a:off x="4850606" y="3457575"/>
              <a:ext cx="42865" cy="200026"/>
            </a:xfrm>
            <a:custGeom>
              <a:avLst/>
              <a:gdLst/>
              <a:ahLst/>
              <a:cxnLst/>
              <a:rect l="0" t="0" r="0" b="0"/>
              <a:pathLst>
                <a:path w="42865" h="200026">
                  <a:moveTo>
                    <a:pt x="42864" y="0"/>
                  </a:moveTo>
                  <a:lnTo>
                    <a:pt x="42864" y="3792"/>
                  </a:lnTo>
                  <a:lnTo>
                    <a:pt x="40746" y="7771"/>
                  </a:lnTo>
                  <a:lnTo>
                    <a:pt x="39071" y="9943"/>
                  </a:lnTo>
                  <a:lnTo>
                    <a:pt x="37208" y="16590"/>
                  </a:lnTo>
                  <a:lnTo>
                    <a:pt x="30195" y="50836"/>
                  </a:lnTo>
                  <a:lnTo>
                    <a:pt x="23085" y="85834"/>
                  </a:lnTo>
                  <a:lnTo>
                    <a:pt x="16261" y="116438"/>
                  </a:lnTo>
                  <a:lnTo>
                    <a:pt x="12756" y="139275"/>
                  </a:lnTo>
                  <a:lnTo>
                    <a:pt x="7089" y="171123"/>
                  </a:lnTo>
                  <a:lnTo>
                    <a:pt x="0" y="20002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32" name="SMARTInkShape-2192"/>
            <p:cNvSpPr/>
            <p:nvPr/>
          </p:nvSpPr>
          <p:spPr>
            <a:xfrm>
              <a:off x="5180041" y="3643313"/>
              <a:ext cx="55251" cy="111569"/>
            </a:xfrm>
            <a:custGeom>
              <a:avLst/>
              <a:gdLst/>
              <a:ahLst/>
              <a:cxnLst/>
              <a:rect l="0" t="0" r="0" b="0"/>
              <a:pathLst>
                <a:path w="55251" h="111569">
                  <a:moveTo>
                    <a:pt x="49184" y="21431"/>
                  </a:moveTo>
                  <a:lnTo>
                    <a:pt x="42687" y="27134"/>
                  </a:lnTo>
                  <a:lnTo>
                    <a:pt x="8542" y="55223"/>
                  </a:lnTo>
                  <a:lnTo>
                    <a:pt x="3340" y="66612"/>
                  </a:lnTo>
                  <a:lnTo>
                    <a:pt x="0" y="89534"/>
                  </a:lnTo>
                  <a:lnTo>
                    <a:pt x="3776" y="99588"/>
                  </a:lnTo>
                  <a:lnTo>
                    <a:pt x="9953" y="107761"/>
                  </a:lnTo>
                  <a:lnTo>
                    <a:pt x="15343" y="111393"/>
                  </a:lnTo>
                  <a:lnTo>
                    <a:pt x="18687" y="111568"/>
                  </a:lnTo>
                  <a:lnTo>
                    <a:pt x="26633" y="109646"/>
                  </a:lnTo>
                  <a:lnTo>
                    <a:pt x="36241" y="104101"/>
                  </a:lnTo>
                  <a:lnTo>
                    <a:pt x="44115" y="97432"/>
                  </a:lnTo>
                  <a:lnTo>
                    <a:pt x="51475" y="86635"/>
                  </a:lnTo>
                  <a:lnTo>
                    <a:pt x="54889" y="73383"/>
                  </a:lnTo>
                  <a:lnTo>
                    <a:pt x="55250" y="53888"/>
                  </a:lnTo>
                  <a:lnTo>
                    <a:pt x="50541" y="36340"/>
                  </a:lnTo>
                  <a:lnTo>
                    <a:pt x="37188" y="13025"/>
                  </a:lnTo>
                  <a:lnTo>
                    <a:pt x="20609"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33" name="SMARTInkShape-2193"/>
            <p:cNvSpPr/>
            <p:nvPr/>
          </p:nvSpPr>
          <p:spPr>
            <a:xfrm>
              <a:off x="1378744" y="3550539"/>
              <a:ext cx="148564" cy="140611"/>
            </a:xfrm>
            <a:custGeom>
              <a:avLst/>
              <a:gdLst/>
              <a:ahLst/>
              <a:cxnLst/>
              <a:rect l="0" t="0" r="0" b="0"/>
              <a:pathLst>
                <a:path w="148564" h="140611">
                  <a:moveTo>
                    <a:pt x="0" y="107061"/>
                  </a:moveTo>
                  <a:lnTo>
                    <a:pt x="7275" y="137897"/>
                  </a:lnTo>
                  <a:lnTo>
                    <a:pt x="8819" y="139525"/>
                  </a:lnTo>
                  <a:lnTo>
                    <a:pt x="10642" y="140610"/>
                  </a:lnTo>
                  <a:lnTo>
                    <a:pt x="11857" y="140540"/>
                  </a:lnTo>
                  <a:lnTo>
                    <a:pt x="12667" y="139699"/>
                  </a:lnTo>
                  <a:lnTo>
                    <a:pt x="13567" y="136648"/>
                  </a:lnTo>
                  <a:lnTo>
                    <a:pt x="14259" y="105179"/>
                  </a:lnTo>
                  <a:lnTo>
                    <a:pt x="14285" y="70184"/>
                  </a:lnTo>
                  <a:lnTo>
                    <a:pt x="14287" y="38321"/>
                  </a:lnTo>
                  <a:lnTo>
                    <a:pt x="20438" y="17042"/>
                  </a:lnTo>
                  <a:lnTo>
                    <a:pt x="21563" y="16092"/>
                  </a:lnTo>
                  <a:lnTo>
                    <a:pt x="24929" y="15037"/>
                  </a:lnTo>
                  <a:lnTo>
                    <a:pt x="60295" y="14207"/>
                  </a:lnTo>
                  <a:lnTo>
                    <a:pt x="74045" y="14990"/>
                  </a:lnTo>
                  <a:lnTo>
                    <a:pt x="101453" y="20344"/>
                  </a:lnTo>
                  <a:lnTo>
                    <a:pt x="129266" y="15098"/>
                  </a:lnTo>
                  <a:lnTo>
                    <a:pt x="134974" y="12478"/>
                  </a:lnTo>
                  <a:lnTo>
                    <a:pt x="140157" y="9462"/>
                  </a:lnTo>
                  <a:lnTo>
                    <a:pt x="145107" y="8121"/>
                  </a:lnTo>
                  <a:lnTo>
                    <a:pt x="146744" y="6970"/>
                  </a:lnTo>
                  <a:lnTo>
                    <a:pt x="147835" y="5409"/>
                  </a:lnTo>
                  <a:lnTo>
                    <a:pt x="148563" y="3574"/>
                  </a:lnTo>
                  <a:lnTo>
                    <a:pt x="148254" y="2351"/>
                  </a:lnTo>
                  <a:lnTo>
                    <a:pt x="147255" y="1536"/>
                  </a:lnTo>
                  <a:lnTo>
                    <a:pt x="144028" y="630"/>
                  </a:lnTo>
                  <a:lnTo>
                    <a:pt x="133188" y="0"/>
                  </a:lnTo>
                  <a:lnTo>
                    <a:pt x="122366" y="3725"/>
                  </a:lnTo>
                  <a:lnTo>
                    <a:pt x="115768" y="9805"/>
                  </a:lnTo>
                  <a:lnTo>
                    <a:pt x="91566" y="44340"/>
                  </a:lnTo>
                  <a:lnTo>
                    <a:pt x="80840" y="70922"/>
                  </a:lnTo>
                  <a:lnTo>
                    <a:pt x="80087" y="75825"/>
                  </a:lnTo>
                  <a:lnTo>
                    <a:pt x="81367" y="83388"/>
                  </a:lnTo>
                  <a:lnTo>
                    <a:pt x="82820" y="86517"/>
                  </a:lnTo>
                  <a:lnTo>
                    <a:pt x="88667" y="92110"/>
                  </a:lnTo>
                  <a:lnTo>
                    <a:pt x="96557" y="96447"/>
                  </a:lnTo>
                  <a:lnTo>
                    <a:pt x="123146" y="99613"/>
                  </a:lnTo>
                  <a:lnTo>
                    <a:pt x="135731" y="9991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34" name="SMARTInkShape-2194"/>
            <p:cNvSpPr/>
            <p:nvPr/>
          </p:nvSpPr>
          <p:spPr>
            <a:xfrm>
              <a:off x="1314875" y="3536156"/>
              <a:ext cx="56084" cy="299100"/>
            </a:xfrm>
            <a:custGeom>
              <a:avLst/>
              <a:gdLst/>
              <a:ahLst/>
              <a:cxnLst/>
              <a:rect l="0" t="0" r="0" b="0"/>
              <a:pathLst>
                <a:path w="56084" h="299100">
                  <a:moveTo>
                    <a:pt x="49581" y="185738"/>
                  </a:moveTo>
                  <a:lnTo>
                    <a:pt x="45789" y="189530"/>
                  </a:lnTo>
                  <a:lnTo>
                    <a:pt x="43927" y="195625"/>
                  </a:lnTo>
                  <a:lnTo>
                    <a:pt x="40762" y="207982"/>
                  </a:lnTo>
                  <a:lnTo>
                    <a:pt x="25401" y="240908"/>
                  </a:lnTo>
                  <a:lnTo>
                    <a:pt x="11746" y="272300"/>
                  </a:lnTo>
                  <a:lnTo>
                    <a:pt x="0" y="299099"/>
                  </a:lnTo>
                  <a:lnTo>
                    <a:pt x="13348" y="286220"/>
                  </a:lnTo>
                  <a:lnTo>
                    <a:pt x="33423" y="250642"/>
                  </a:lnTo>
                  <a:lnTo>
                    <a:pt x="41883" y="224548"/>
                  </a:lnTo>
                  <a:lnTo>
                    <a:pt x="49417" y="193797"/>
                  </a:lnTo>
                  <a:lnTo>
                    <a:pt x="54560" y="164578"/>
                  </a:lnTo>
                  <a:lnTo>
                    <a:pt x="56083" y="133695"/>
                  </a:lnTo>
                  <a:lnTo>
                    <a:pt x="54418" y="101526"/>
                  </a:lnTo>
                  <a:lnTo>
                    <a:pt x="48898" y="71886"/>
                  </a:lnTo>
                  <a:lnTo>
                    <a:pt x="39921" y="37219"/>
                  </a:lnTo>
                  <a:lnTo>
                    <a:pt x="25595" y="13937"/>
                  </a:lnTo>
                  <a:lnTo>
                    <a:pt x="13863"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35" name="SMARTInkShape-2195"/>
            <p:cNvSpPr/>
            <p:nvPr/>
          </p:nvSpPr>
          <p:spPr>
            <a:xfrm>
              <a:off x="5264945" y="3559211"/>
              <a:ext cx="207169" cy="197995"/>
            </a:xfrm>
            <a:custGeom>
              <a:avLst/>
              <a:gdLst/>
              <a:ahLst/>
              <a:cxnLst/>
              <a:rect l="0" t="0" r="0" b="0"/>
              <a:pathLst>
                <a:path w="207169" h="197995">
                  <a:moveTo>
                    <a:pt x="0" y="176970"/>
                  </a:moveTo>
                  <a:lnTo>
                    <a:pt x="3791" y="176970"/>
                  </a:lnTo>
                  <a:lnTo>
                    <a:pt x="7770" y="179087"/>
                  </a:lnTo>
                  <a:lnTo>
                    <a:pt x="26217" y="195309"/>
                  </a:lnTo>
                  <a:lnTo>
                    <a:pt x="34309" y="197994"/>
                  </a:lnTo>
                  <a:lnTo>
                    <a:pt x="34779" y="197336"/>
                  </a:lnTo>
                  <a:lnTo>
                    <a:pt x="44520" y="162437"/>
                  </a:lnTo>
                  <a:lnTo>
                    <a:pt x="48380" y="148322"/>
                  </a:lnTo>
                  <a:lnTo>
                    <a:pt x="54701" y="118870"/>
                  </a:lnTo>
                  <a:lnTo>
                    <a:pt x="60619" y="83977"/>
                  </a:lnTo>
                  <a:lnTo>
                    <a:pt x="77234" y="50483"/>
                  </a:lnTo>
                  <a:lnTo>
                    <a:pt x="91632" y="29748"/>
                  </a:lnTo>
                  <a:lnTo>
                    <a:pt x="108905" y="15168"/>
                  </a:lnTo>
                  <a:lnTo>
                    <a:pt x="120104" y="9808"/>
                  </a:lnTo>
                  <a:lnTo>
                    <a:pt x="155554" y="243"/>
                  </a:lnTo>
                  <a:lnTo>
                    <a:pt x="165972" y="0"/>
                  </a:lnTo>
                  <a:lnTo>
                    <a:pt x="197865" y="7244"/>
                  </a:lnTo>
                  <a:lnTo>
                    <a:pt x="207168" y="1266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36" name="SMARTInkShape-2196"/>
            <p:cNvSpPr/>
            <p:nvPr/>
          </p:nvSpPr>
          <p:spPr>
            <a:xfrm>
              <a:off x="4893470" y="3607594"/>
              <a:ext cx="99967" cy="178595"/>
            </a:xfrm>
            <a:custGeom>
              <a:avLst/>
              <a:gdLst/>
              <a:ahLst/>
              <a:cxnLst/>
              <a:rect l="0" t="0" r="0" b="0"/>
              <a:pathLst>
                <a:path w="99967" h="178595">
                  <a:moveTo>
                    <a:pt x="0" y="0"/>
                  </a:moveTo>
                  <a:lnTo>
                    <a:pt x="0" y="20585"/>
                  </a:lnTo>
                  <a:lnTo>
                    <a:pt x="2116" y="27140"/>
                  </a:lnTo>
                  <a:lnTo>
                    <a:pt x="9942" y="37816"/>
                  </a:lnTo>
                  <a:lnTo>
                    <a:pt x="14472" y="40620"/>
                  </a:lnTo>
                  <a:lnTo>
                    <a:pt x="23601" y="42198"/>
                  </a:lnTo>
                  <a:lnTo>
                    <a:pt x="46322" y="41981"/>
                  </a:lnTo>
                  <a:lnTo>
                    <a:pt x="63731" y="37133"/>
                  </a:lnTo>
                  <a:lnTo>
                    <a:pt x="91066" y="23491"/>
                  </a:lnTo>
                  <a:lnTo>
                    <a:pt x="99488" y="21552"/>
                  </a:lnTo>
                  <a:lnTo>
                    <a:pt x="99966" y="35177"/>
                  </a:lnTo>
                  <a:lnTo>
                    <a:pt x="93857" y="65866"/>
                  </a:lnTo>
                  <a:lnTo>
                    <a:pt x="87343" y="100220"/>
                  </a:lnTo>
                  <a:lnTo>
                    <a:pt x="81821" y="134965"/>
                  </a:lnTo>
                  <a:lnTo>
                    <a:pt x="85425" y="169149"/>
                  </a:lnTo>
                  <a:lnTo>
                    <a:pt x="85725" y="17859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37" name="SMARTInkShape-2197"/>
            <p:cNvSpPr/>
            <p:nvPr/>
          </p:nvSpPr>
          <p:spPr>
            <a:xfrm>
              <a:off x="1672052" y="3593306"/>
              <a:ext cx="149044" cy="164308"/>
            </a:xfrm>
            <a:custGeom>
              <a:avLst/>
              <a:gdLst/>
              <a:ahLst/>
              <a:cxnLst/>
              <a:rect l="0" t="0" r="0" b="0"/>
              <a:pathLst>
                <a:path w="149044" h="164308">
                  <a:moveTo>
                    <a:pt x="42448" y="0"/>
                  </a:moveTo>
                  <a:lnTo>
                    <a:pt x="25655" y="0"/>
                  </a:lnTo>
                  <a:lnTo>
                    <a:pt x="20962" y="2117"/>
                  </a:lnTo>
                  <a:lnTo>
                    <a:pt x="18599" y="3792"/>
                  </a:lnTo>
                  <a:lnTo>
                    <a:pt x="11481" y="13735"/>
                  </a:lnTo>
                  <a:lnTo>
                    <a:pt x="8137" y="26736"/>
                  </a:lnTo>
                  <a:lnTo>
                    <a:pt x="6853" y="54817"/>
                  </a:lnTo>
                  <a:lnTo>
                    <a:pt x="14516" y="84242"/>
                  </a:lnTo>
                  <a:lnTo>
                    <a:pt x="26100" y="114170"/>
                  </a:lnTo>
                  <a:lnTo>
                    <a:pt x="27754" y="129532"/>
                  </a:lnTo>
                  <a:lnTo>
                    <a:pt x="25863" y="135093"/>
                  </a:lnTo>
                  <a:lnTo>
                    <a:pt x="18182" y="145130"/>
                  </a:lnTo>
                  <a:lnTo>
                    <a:pt x="13671" y="147846"/>
                  </a:lnTo>
                  <a:lnTo>
                    <a:pt x="985" y="149892"/>
                  </a:lnTo>
                  <a:lnTo>
                    <a:pt x="518" y="149141"/>
                  </a:lnTo>
                  <a:lnTo>
                    <a:pt x="0" y="146189"/>
                  </a:lnTo>
                  <a:lnTo>
                    <a:pt x="1886" y="142231"/>
                  </a:lnTo>
                  <a:lnTo>
                    <a:pt x="3501" y="140065"/>
                  </a:lnTo>
                  <a:lnTo>
                    <a:pt x="33020" y="125975"/>
                  </a:lnTo>
                  <a:lnTo>
                    <a:pt x="63428" y="114725"/>
                  </a:lnTo>
                  <a:lnTo>
                    <a:pt x="96158" y="101067"/>
                  </a:lnTo>
                  <a:lnTo>
                    <a:pt x="127093" y="84061"/>
                  </a:lnTo>
                  <a:lnTo>
                    <a:pt x="145346" y="67397"/>
                  </a:lnTo>
                  <a:lnTo>
                    <a:pt x="147712" y="62233"/>
                  </a:lnTo>
                  <a:lnTo>
                    <a:pt x="149043" y="54864"/>
                  </a:lnTo>
                  <a:lnTo>
                    <a:pt x="148437" y="53245"/>
                  </a:lnTo>
                  <a:lnTo>
                    <a:pt x="147238" y="52165"/>
                  </a:lnTo>
                  <a:lnTo>
                    <a:pt x="145646" y="51446"/>
                  </a:lnTo>
                  <a:lnTo>
                    <a:pt x="135820" y="50433"/>
                  </a:lnTo>
                  <a:lnTo>
                    <a:pt x="129455" y="52313"/>
                  </a:lnTo>
                  <a:lnTo>
                    <a:pt x="95485" y="76753"/>
                  </a:lnTo>
                  <a:lnTo>
                    <a:pt x="73225" y="100086"/>
                  </a:lnTo>
                  <a:lnTo>
                    <a:pt x="68033" y="110364"/>
                  </a:lnTo>
                  <a:lnTo>
                    <a:pt x="65725" y="122869"/>
                  </a:lnTo>
                  <a:lnTo>
                    <a:pt x="66816" y="134248"/>
                  </a:lnTo>
                  <a:lnTo>
                    <a:pt x="69947" y="143803"/>
                  </a:lnTo>
                  <a:lnTo>
                    <a:pt x="78425" y="156405"/>
                  </a:lnTo>
                  <a:lnTo>
                    <a:pt x="85311" y="16430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38" name="SMARTInkShape-2198"/>
            <p:cNvSpPr/>
            <p:nvPr/>
          </p:nvSpPr>
          <p:spPr>
            <a:xfrm>
              <a:off x="1871663" y="3664831"/>
              <a:ext cx="57151" cy="149933"/>
            </a:xfrm>
            <a:custGeom>
              <a:avLst/>
              <a:gdLst/>
              <a:ahLst/>
              <a:cxnLst/>
              <a:rect l="0" t="0" r="0" b="0"/>
              <a:pathLst>
                <a:path w="57151" h="149933">
                  <a:moveTo>
                    <a:pt x="57150" y="7057"/>
                  </a:moveTo>
                  <a:lnTo>
                    <a:pt x="50999" y="906"/>
                  </a:lnTo>
                  <a:lnTo>
                    <a:pt x="46508" y="207"/>
                  </a:lnTo>
                  <a:lnTo>
                    <a:pt x="36357" y="0"/>
                  </a:lnTo>
                  <a:lnTo>
                    <a:pt x="29917" y="2068"/>
                  </a:lnTo>
                  <a:lnTo>
                    <a:pt x="27088" y="3731"/>
                  </a:lnTo>
                  <a:lnTo>
                    <a:pt x="19315" y="13656"/>
                  </a:lnTo>
                  <a:lnTo>
                    <a:pt x="11984" y="26651"/>
                  </a:lnTo>
                  <a:lnTo>
                    <a:pt x="8100" y="50967"/>
                  </a:lnTo>
                  <a:lnTo>
                    <a:pt x="7269" y="81983"/>
                  </a:lnTo>
                  <a:lnTo>
                    <a:pt x="12814" y="112555"/>
                  </a:lnTo>
                  <a:lnTo>
                    <a:pt x="13996" y="129143"/>
                  </a:lnTo>
                  <a:lnTo>
                    <a:pt x="12041" y="134872"/>
                  </a:lnTo>
                  <a:lnTo>
                    <a:pt x="8111" y="141224"/>
                  </a:lnTo>
                  <a:lnTo>
                    <a:pt x="7430" y="146117"/>
                  </a:lnTo>
                  <a:lnTo>
                    <a:pt x="6541" y="147388"/>
                  </a:lnTo>
                  <a:lnTo>
                    <a:pt x="5154" y="148236"/>
                  </a:lnTo>
                  <a:lnTo>
                    <a:pt x="0" y="14993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39" name="SMARTInkShape-2199"/>
            <p:cNvSpPr/>
            <p:nvPr/>
          </p:nvSpPr>
          <p:spPr>
            <a:xfrm>
              <a:off x="2093119" y="3471863"/>
              <a:ext cx="50007" cy="242888"/>
            </a:xfrm>
            <a:custGeom>
              <a:avLst/>
              <a:gdLst/>
              <a:ahLst/>
              <a:cxnLst/>
              <a:rect l="0" t="0" r="0" b="0"/>
              <a:pathLst>
                <a:path w="50007" h="242888">
                  <a:moveTo>
                    <a:pt x="50006" y="0"/>
                  </a:moveTo>
                  <a:lnTo>
                    <a:pt x="50006" y="32111"/>
                  </a:lnTo>
                  <a:lnTo>
                    <a:pt x="47889" y="59965"/>
                  </a:lnTo>
                  <a:lnTo>
                    <a:pt x="42235" y="86559"/>
                  </a:lnTo>
                  <a:lnTo>
                    <a:pt x="33416" y="114547"/>
                  </a:lnTo>
                  <a:lnTo>
                    <a:pt x="22865" y="142948"/>
                  </a:lnTo>
                  <a:lnTo>
                    <a:pt x="14712" y="171471"/>
                  </a:lnTo>
                  <a:lnTo>
                    <a:pt x="4846" y="205761"/>
                  </a:lnTo>
                  <a:lnTo>
                    <a:pt x="0" y="24288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40" name="SMARTInkShape-2200"/>
            <p:cNvSpPr/>
            <p:nvPr/>
          </p:nvSpPr>
          <p:spPr>
            <a:xfrm>
              <a:off x="1936338" y="3414969"/>
              <a:ext cx="456819" cy="270971"/>
            </a:xfrm>
            <a:custGeom>
              <a:avLst/>
              <a:gdLst/>
              <a:ahLst/>
              <a:cxnLst/>
              <a:rect l="0" t="0" r="0" b="0"/>
              <a:pathLst>
                <a:path w="456819" h="270971">
                  <a:moveTo>
                    <a:pt x="13906" y="185481"/>
                  </a:moveTo>
                  <a:lnTo>
                    <a:pt x="906" y="185481"/>
                  </a:lnTo>
                  <a:lnTo>
                    <a:pt x="477" y="184687"/>
                  </a:lnTo>
                  <a:lnTo>
                    <a:pt x="0" y="181689"/>
                  </a:lnTo>
                  <a:lnTo>
                    <a:pt x="1460" y="179778"/>
                  </a:lnTo>
                  <a:lnTo>
                    <a:pt x="7316" y="175538"/>
                  </a:lnTo>
                  <a:lnTo>
                    <a:pt x="36211" y="165555"/>
                  </a:lnTo>
                  <a:lnTo>
                    <a:pt x="68757" y="154353"/>
                  </a:lnTo>
                  <a:lnTo>
                    <a:pt x="94640" y="148363"/>
                  </a:lnTo>
                  <a:lnTo>
                    <a:pt x="124136" y="140938"/>
                  </a:lnTo>
                  <a:lnTo>
                    <a:pt x="155766" y="132347"/>
                  </a:lnTo>
                  <a:lnTo>
                    <a:pt x="188344" y="123237"/>
                  </a:lnTo>
                  <a:lnTo>
                    <a:pt x="219228" y="113896"/>
                  </a:lnTo>
                  <a:lnTo>
                    <a:pt x="248035" y="104453"/>
                  </a:lnTo>
                  <a:lnTo>
                    <a:pt x="274067" y="94964"/>
                  </a:lnTo>
                  <a:lnTo>
                    <a:pt x="307243" y="76905"/>
                  </a:lnTo>
                  <a:lnTo>
                    <a:pt x="333389" y="60265"/>
                  </a:lnTo>
                  <a:lnTo>
                    <a:pt x="342430" y="48073"/>
                  </a:lnTo>
                  <a:lnTo>
                    <a:pt x="348233" y="24636"/>
                  </a:lnTo>
                  <a:lnTo>
                    <a:pt x="342360" y="19514"/>
                  </a:lnTo>
                  <a:lnTo>
                    <a:pt x="309310" y="6307"/>
                  </a:lnTo>
                  <a:lnTo>
                    <a:pt x="281093" y="608"/>
                  </a:lnTo>
                  <a:lnTo>
                    <a:pt x="266463" y="0"/>
                  </a:lnTo>
                  <a:lnTo>
                    <a:pt x="267208" y="1502"/>
                  </a:lnTo>
                  <a:lnTo>
                    <a:pt x="278620" y="7404"/>
                  </a:lnTo>
                  <a:lnTo>
                    <a:pt x="281663" y="11994"/>
                  </a:lnTo>
                  <a:lnTo>
                    <a:pt x="282104" y="17436"/>
                  </a:lnTo>
                  <a:lnTo>
                    <a:pt x="280811" y="23445"/>
                  </a:lnTo>
                  <a:lnTo>
                    <a:pt x="262419" y="50992"/>
                  </a:lnTo>
                  <a:lnTo>
                    <a:pt x="240560" y="86184"/>
                  </a:lnTo>
                  <a:lnTo>
                    <a:pt x="222615" y="114256"/>
                  </a:lnTo>
                  <a:lnTo>
                    <a:pt x="209360" y="142681"/>
                  </a:lnTo>
                  <a:lnTo>
                    <a:pt x="197770" y="176938"/>
                  </a:lnTo>
                  <a:lnTo>
                    <a:pt x="188631" y="206636"/>
                  </a:lnTo>
                  <a:lnTo>
                    <a:pt x="187120" y="226674"/>
                  </a:lnTo>
                  <a:lnTo>
                    <a:pt x="189579" y="235010"/>
                  </a:lnTo>
                  <a:lnTo>
                    <a:pt x="195427" y="244165"/>
                  </a:lnTo>
                  <a:lnTo>
                    <a:pt x="199886" y="247281"/>
                  </a:lnTo>
                  <a:lnTo>
                    <a:pt x="206859" y="249036"/>
                  </a:lnTo>
                  <a:lnTo>
                    <a:pt x="209216" y="249283"/>
                  </a:lnTo>
                  <a:lnTo>
                    <a:pt x="220119" y="245837"/>
                  </a:lnTo>
                  <a:lnTo>
                    <a:pt x="254732" y="221580"/>
                  </a:lnTo>
                  <a:lnTo>
                    <a:pt x="260640" y="217400"/>
                  </a:lnTo>
                  <a:lnTo>
                    <a:pt x="269549" y="214496"/>
                  </a:lnTo>
                  <a:lnTo>
                    <a:pt x="272517" y="216368"/>
                  </a:lnTo>
                  <a:lnTo>
                    <a:pt x="274419" y="217979"/>
                  </a:lnTo>
                  <a:lnTo>
                    <a:pt x="276533" y="221885"/>
                  </a:lnTo>
                  <a:lnTo>
                    <a:pt x="277097" y="224038"/>
                  </a:lnTo>
                  <a:lnTo>
                    <a:pt x="294771" y="250420"/>
                  </a:lnTo>
                  <a:lnTo>
                    <a:pt x="307469" y="262137"/>
                  </a:lnTo>
                  <a:lnTo>
                    <a:pt x="312008" y="265160"/>
                  </a:lnTo>
                  <a:lnTo>
                    <a:pt x="329774" y="269415"/>
                  </a:lnTo>
                  <a:lnTo>
                    <a:pt x="364153" y="270970"/>
                  </a:lnTo>
                  <a:lnTo>
                    <a:pt x="385441" y="269019"/>
                  </a:lnTo>
                  <a:lnTo>
                    <a:pt x="410175" y="261249"/>
                  </a:lnTo>
                  <a:lnTo>
                    <a:pt x="436234" y="241205"/>
                  </a:lnTo>
                  <a:lnTo>
                    <a:pt x="439732" y="235912"/>
                  </a:lnTo>
                  <a:lnTo>
                    <a:pt x="440665" y="233389"/>
                  </a:lnTo>
                  <a:lnTo>
                    <a:pt x="440493" y="230913"/>
                  </a:lnTo>
                  <a:lnTo>
                    <a:pt x="438186" y="226046"/>
                  </a:lnTo>
                  <a:lnTo>
                    <a:pt x="432424" y="218843"/>
                  </a:lnTo>
                  <a:lnTo>
                    <a:pt x="431030" y="218041"/>
                  </a:lnTo>
                  <a:lnTo>
                    <a:pt x="430101" y="218300"/>
                  </a:lnTo>
                  <a:lnTo>
                    <a:pt x="429482" y="219267"/>
                  </a:lnTo>
                  <a:lnTo>
                    <a:pt x="428275" y="219911"/>
                  </a:lnTo>
                  <a:lnTo>
                    <a:pt x="424818" y="220627"/>
                  </a:lnTo>
                  <a:lnTo>
                    <a:pt x="423578" y="221612"/>
                  </a:lnTo>
                  <a:lnTo>
                    <a:pt x="417634" y="234885"/>
                  </a:lnTo>
                  <a:lnTo>
                    <a:pt x="417201" y="238261"/>
                  </a:lnTo>
                  <a:lnTo>
                    <a:pt x="420429" y="251894"/>
                  </a:lnTo>
                  <a:lnTo>
                    <a:pt x="425035" y="256802"/>
                  </a:lnTo>
                  <a:lnTo>
                    <a:pt x="431580" y="260836"/>
                  </a:lnTo>
                  <a:lnTo>
                    <a:pt x="440521" y="263106"/>
                  </a:lnTo>
                  <a:lnTo>
                    <a:pt x="456818" y="26406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41" name="SMARTInkShape-2201"/>
            <p:cNvSpPr/>
            <p:nvPr/>
          </p:nvSpPr>
          <p:spPr>
            <a:xfrm>
              <a:off x="2515680" y="3589665"/>
              <a:ext cx="523507" cy="116495"/>
            </a:xfrm>
            <a:custGeom>
              <a:avLst/>
              <a:gdLst/>
              <a:ahLst/>
              <a:cxnLst/>
              <a:rect l="0" t="0" r="0" b="0"/>
              <a:pathLst>
                <a:path w="523507" h="116495">
                  <a:moveTo>
                    <a:pt x="20351" y="53648"/>
                  </a:moveTo>
                  <a:lnTo>
                    <a:pt x="16559" y="53648"/>
                  </a:lnTo>
                  <a:lnTo>
                    <a:pt x="15442" y="54441"/>
                  </a:lnTo>
                  <a:lnTo>
                    <a:pt x="14697" y="55764"/>
                  </a:lnTo>
                  <a:lnTo>
                    <a:pt x="13404" y="60923"/>
                  </a:lnTo>
                  <a:lnTo>
                    <a:pt x="13215" y="77558"/>
                  </a:lnTo>
                  <a:lnTo>
                    <a:pt x="11094" y="82266"/>
                  </a:lnTo>
                  <a:lnTo>
                    <a:pt x="8300" y="87004"/>
                  </a:lnTo>
                  <a:lnTo>
                    <a:pt x="7057" y="91756"/>
                  </a:lnTo>
                  <a:lnTo>
                    <a:pt x="5932" y="93341"/>
                  </a:lnTo>
                  <a:lnTo>
                    <a:pt x="4389" y="94397"/>
                  </a:lnTo>
                  <a:lnTo>
                    <a:pt x="2566" y="95102"/>
                  </a:lnTo>
                  <a:lnTo>
                    <a:pt x="1350" y="94777"/>
                  </a:lnTo>
                  <a:lnTo>
                    <a:pt x="540" y="93767"/>
                  </a:lnTo>
                  <a:lnTo>
                    <a:pt x="0" y="92300"/>
                  </a:lnTo>
                  <a:lnTo>
                    <a:pt x="434" y="90528"/>
                  </a:lnTo>
                  <a:lnTo>
                    <a:pt x="6833" y="81982"/>
                  </a:lnTo>
                  <a:lnTo>
                    <a:pt x="13435" y="72891"/>
                  </a:lnTo>
                  <a:lnTo>
                    <a:pt x="33060" y="37687"/>
                  </a:lnTo>
                  <a:lnTo>
                    <a:pt x="57937" y="16465"/>
                  </a:lnTo>
                  <a:lnTo>
                    <a:pt x="64308" y="13310"/>
                  </a:lnTo>
                  <a:lnTo>
                    <a:pt x="66325" y="13262"/>
                  </a:lnTo>
                  <a:lnTo>
                    <a:pt x="67669" y="14024"/>
                  </a:lnTo>
                  <a:lnTo>
                    <a:pt x="68565" y="15325"/>
                  </a:lnTo>
                  <a:lnTo>
                    <a:pt x="69827" y="20950"/>
                  </a:lnTo>
                  <a:lnTo>
                    <a:pt x="70348" y="56319"/>
                  </a:lnTo>
                  <a:lnTo>
                    <a:pt x="70356" y="76087"/>
                  </a:lnTo>
                  <a:lnTo>
                    <a:pt x="72474" y="81612"/>
                  </a:lnTo>
                  <a:lnTo>
                    <a:pt x="80300" y="91627"/>
                  </a:lnTo>
                  <a:lnTo>
                    <a:pt x="84831" y="94340"/>
                  </a:lnTo>
                  <a:lnTo>
                    <a:pt x="94207" y="96081"/>
                  </a:lnTo>
                  <a:lnTo>
                    <a:pt x="109406" y="90722"/>
                  </a:lnTo>
                  <a:lnTo>
                    <a:pt x="141850" y="75019"/>
                  </a:lnTo>
                  <a:lnTo>
                    <a:pt x="153982" y="70034"/>
                  </a:lnTo>
                  <a:lnTo>
                    <a:pt x="176066" y="67971"/>
                  </a:lnTo>
                  <a:lnTo>
                    <a:pt x="176549" y="68753"/>
                  </a:lnTo>
                  <a:lnTo>
                    <a:pt x="177085" y="71738"/>
                  </a:lnTo>
                  <a:lnTo>
                    <a:pt x="178021" y="72852"/>
                  </a:lnTo>
                  <a:lnTo>
                    <a:pt x="181179" y="74089"/>
                  </a:lnTo>
                  <a:lnTo>
                    <a:pt x="189674" y="75677"/>
                  </a:lnTo>
                  <a:lnTo>
                    <a:pt x="194295" y="78784"/>
                  </a:lnTo>
                  <a:lnTo>
                    <a:pt x="196639" y="79137"/>
                  </a:lnTo>
                  <a:lnTo>
                    <a:pt x="198995" y="78578"/>
                  </a:lnTo>
                  <a:lnTo>
                    <a:pt x="204523" y="76634"/>
                  </a:lnTo>
                  <a:lnTo>
                    <a:pt x="221008" y="73269"/>
                  </a:lnTo>
                  <a:lnTo>
                    <a:pt x="239551" y="65196"/>
                  </a:lnTo>
                  <a:lnTo>
                    <a:pt x="246890" y="58516"/>
                  </a:lnTo>
                  <a:lnTo>
                    <a:pt x="252798" y="51842"/>
                  </a:lnTo>
                  <a:lnTo>
                    <a:pt x="259792" y="47292"/>
                  </a:lnTo>
                  <a:lnTo>
                    <a:pt x="262217" y="42857"/>
                  </a:lnTo>
                  <a:lnTo>
                    <a:pt x="262558" y="43279"/>
                  </a:lnTo>
                  <a:lnTo>
                    <a:pt x="263199" y="50107"/>
                  </a:lnTo>
                  <a:lnTo>
                    <a:pt x="256755" y="77810"/>
                  </a:lnTo>
                  <a:lnTo>
                    <a:pt x="257084" y="91058"/>
                  </a:lnTo>
                  <a:lnTo>
                    <a:pt x="259974" y="97526"/>
                  </a:lnTo>
                  <a:lnTo>
                    <a:pt x="266064" y="105631"/>
                  </a:lnTo>
                  <a:lnTo>
                    <a:pt x="276688" y="113059"/>
                  </a:lnTo>
                  <a:lnTo>
                    <a:pt x="289889" y="116494"/>
                  </a:lnTo>
                  <a:lnTo>
                    <a:pt x="297044" y="115182"/>
                  </a:lnTo>
                  <a:lnTo>
                    <a:pt x="305534" y="109980"/>
                  </a:lnTo>
                  <a:lnTo>
                    <a:pt x="310612" y="106465"/>
                  </a:lnTo>
                  <a:lnTo>
                    <a:pt x="315514" y="104903"/>
                  </a:lnTo>
                  <a:lnTo>
                    <a:pt x="317139" y="102899"/>
                  </a:lnTo>
                  <a:lnTo>
                    <a:pt x="318944" y="96439"/>
                  </a:lnTo>
                  <a:lnTo>
                    <a:pt x="318632" y="93288"/>
                  </a:lnTo>
                  <a:lnTo>
                    <a:pt x="308119" y="72686"/>
                  </a:lnTo>
                  <a:lnTo>
                    <a:pt x="285087" y="46930"/>
                  </a:lnTo>
                  <a:lnTo>
                    <a:pt x="284794" y="50423"/>
                  </a:lnTo>
                  <a:lnTo>
                    <a:pt x="286842" y="54331"/>
                  </a:lnTo>
                  <a:lnTo>
                    <a:pt x="311683" y="86331"/>
                  </a:lnTo>
                  <a:lnTo>
                    <a:pt x="325132" y="95013"/>
                  </a:lnTo>
                  <a:lnTo>
                    <a:pt x="330614" y="96067"/>
                  </a:lnTo>
                  <a:lnTo>
                    <a:pt x="334987" y="94196"/>
                  </a:lnTo>
                  <a:lnTo>
                    <a:pt x="369136" y="65808"/>
                  </a:lnTo>
                  <a:lnTo>
                    <a:pt x="394113" y="37280"/>
                  </a:lnTo>
                  <a:lnTo>
                    <a:pt x="401045" y="34467"/>
                  </a:lnTo>
                  <a:lnTo>
                    <a:pt x="414637" y="32661"/>
                  </a:lnTo>
                  <a:lnTo>
                    <a:pt x="449123" y="41053"/>
                  </a:lnTo>
                  <a:lnTo>
                    <a:pt x="463307" y="44889"/>
                  </a:lnTo>
                  <a:lnTo>
                    <a:pt x="477564" y="48142"/>
                  </a:lnTo>
                  <a:lnTo>
                    <a:pt x="482322" y="49977"/>
                  </a:lnTo>
                  <a:lnTo>
                    <a:pt x="491843" y="49900"/>
                  </a:lnTo>
                  <a:lnTo>
                    <a:pt x="500572" y="47219"/>
                  </a:lnTo>
                  <a:lnTo>
                    <a:pt x="512643" y="39031"/>
                  </a:lnTo>
                  <a:lnTo>
                    <a:pt x="522671" y="29770"/>
                  </a:lnTo>
                  <a:lnTo>
                    <a:pt x="523506" y="27410"/>
                  </a:lnTo>
                  <a:lnTo>
                    <a:pt x="523269" y="25043"/>
                  </a:lnTo>
                  <a:lnTo>
                    <a:pt x="521683" y="19503"/>
                  </a:lnTo>
                  <a:lnTo>
                    <a:pt x="520978" y="11749"/>
                  </a:lnTo>
                  <a:lnTo>
                    <a:pt x="519202" y="9047"/>
                  </a:lnTo>
                  <a:lnTo>
                    <a:pt x="516431" y="7245"/>
                  </a:lnTo>
                  <a:lnTo>
                    <a:pt x="496871" y="0"/>
                  </a:lnTo>
                  <a:lnTo>
                    <a:pt x="490636" y="1494"/>
                  </a:lnTo>
                  <a:lnTo>
                    <a:pt x="474462" y="9714"/>
                  </a:lnTo>
                  <a:lnTo>
                    <a:pt x="455057" y="26529"/>
                  </a:lnTo>
                  <a:lnTo>
                    <a:pt x="451679" y="36038"/>
                  </a:lnTo>
                  <a:lnTo>
                    <a:pt x="449510" y="57754"/>
                  </a:lnTo>
                  <a:lnTo>
                    <a:pt x="450920" y="61942"/>
                  </a:lnTo>
                  <a:lnTo>
                    <a:pt x="468909" y="80777"/>
                  </a:lnTo>
                  <a:lnTo>
                    <a:pt x="475827" y="85549"/>
                  </a:lnTo>
                  <a:lnTo>
                    <a:pt x="498983" y="9651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42" name="SMARTInkShape-2202"/>
            <p:cNvSpPr/>
            <p:nvPr/>
          </p:nvSpPr>
          <p:spPr>
            <a:xfrm>
              <a:off x="3164681" y="3643313"/>
              <a:ext cx="92870" cy="68131"/>
            </a:xfrm>
            <a:custGeom>
              <a:avLst/>
              <a:gdLst/>
              <a:ahLst/>
              <a:cxnLst/>
              <a:rect l="0" t="0" r="0" b="0"/>
              <a:pathLst>
                <a:path w="92870" h="68131">
                  <a:moveTo>
                    <a:pt x="0" y="0"/>
                  </a:moveTo>
                  <a:lnTo>
                    <a:pt x="0" y="35293"/>
                  </a:lnTo>
                  <a:lnTo>
                    <a:pt x="0" y="37816"/>
                  </a:lnTo>
                  <a:lnTo>
                    <a:pt x="2117" y="42736"/>
                  </a:lnTo>
                  <a:lnTo>
                    <a:pt x="4910" y="47568"/>
                  </a:lnTo>
                  <a:lnTo>
                    <a:pt x="7276" y="54752"/>
                  </a:lnTo>
                  <a:lnTo>
                    <a:pt x="10642" y="59523"/>
                  </a:lnTo>
                  <a:lnTo>
                    <a:pt x="14784" y="62173"/>
                  </a:lnTo>
                  <a:lnTo>
                    <a:pt x="19271" y="64145"/>
                  </a:lnTo>
                  <a:lnTo>
                    <a:pt x="23911" y="67667"/>
                  </a:lnTo>
                  <a:lnTo>
                    <a:pt x="27053" y="68130"/>
                  </a:lnTo>
                  <a:lnTo>
                    <a:pt x="51878" y="63941"/>
                  </a:lnTo>
                  <a:lnTo>
                    <a:pt x="58247" y="60697"/>
                  </a:lnTo>
                  <a:lnTo>
                    <a:pt x="92869" y="285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43" name="SMARTInkShape-2203"/>
            <p:cNvSpPr/>
            <p:nvPr/>
          </p:nvSpPr>
          <p:spPr>
            <a:xfrm>
              <a:off x="3300854" y="3579019"/>
              <a:ext cx="13847" cy="107157"/>
            </a:xfrm>
            <a:custGeom>
              <a:avLst/>
              <a:gdLst/>
              <a:ahLst/>
              <a:cxnLst/>
              <a:rect l="0" t="0" r="0" b="0"/>
              <a:pathLst>
                <a:path w="13847" h="107157">
                  <a:moveTo>
                    <a:pt x="6702" y="0"/>
                  </a:moveTo>
                  <a:lnTo>
                    <a:pt x="2910" y="0"/>
                  </a:lnTo>
                  <a:lnTo>
                    <a:pt x="1793" y="794"/>
                  </a:lnTo>
                  <a:lnTo>
                    <a:pt x="1048" y="2116"/>
                  </a:lnTo>
                  <a:lnTo>
                    <a:pt x="0" y="9887"/>
                  </a:lnTo>
                  <a:lnTo>
                    <a:pt x="410" y="31317"/>
                  </a:lnTo>
                  <a:lnTo>
                    <a:pt x="6045" y="64472"/>
                  </a:lnTo>
                  <a:lnTo>
                    <a:pt x="7438" y="94263"/>
                  </a:lnTo>
                  <a:lnTo>
                    <a:pt x="13846" y="1071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44" name="SMARTInkShape-2204"/>
            <p:cNvSpPr/>
            <p:nvPr/>
          </p:nvSpPr>
          <p:spPr>
            <a:xfrm>
              <a:off x="3293269" y="3536156"/>
              <a:ext cx="21432" cy="1"/>
            </a:xfrm>
            <a:custGeom>
              <a:avLst/>
              <a:gdLst/>
              <a:ahLst/>
              <a:cxnLst/>
              <a:rect l="0" t="0" r="0" b="0"/>
              <a:pathLst>
                <a:path w="21432" h="1">
                  <a:moveTo>
                    <a:pt x="21431" y="0"/>
                  </a:move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45" name="SMARTInkShape-2205"/>
            <p:cNvSpPr/>
            <p:nvPr/>
          </p:nvSpPr>
          <p:spPr>
            <a:xfrm>
              <a:off x="3351571" y="3607594"/>
              <a:ext cx="77430" cy="114301"/>
            </a:xfrm>
            <a:custGeom>
              <a:avLst/>
              <a:gdLst/>
              <a:ahLst/>
              <a:cxnLst/>
              <a:rect l="0" t="0" r="0" b="0"/>
              <a:pathLst>
                <a:path w="77430" h="114301">
                  <a:moveTo>
                    <a:pt x="77429" y="0"/>
                  </a:moveTo>
                  <a:lnTo>
                    <a:pt x="73637" y="0"/>
                  </a:lnTo>
                  <a:lnTo>
                    <a:pt x="69658" y="2116"/>
                  </a:lnTo>
                  <a:lnTo>
                    <a:pt x="36519" y="29999"/>
                  </a:lnTo>
                  <a:lnTo>
                    <a:pt x="12128" y="51310"/>
                  </a:lnTo>
                  <a:lnTo>
                    <a:pt x="8718" y="58788"/>
                  </a:lnTo>
                  <a:lnTo>
                    <a:pt x="0" y="90583"/>
                  </a:lnTo>
                  <a:lnTo>
                    <a:pt x="1477" y="97938"/>
                  </a:lnTo>
                  <a:lnTo>
                    <a:pt x="2982" y="101011"/>
                  </a:lnTo>
                  <a:lnTo>
                    <a:pt x="4779" y="103059"/>
                  </a:lnTo>
                  <a:lnTo>
                    <a:pt x="10306" y="106736"/>
                  </a:lnTo>
                  <a:lnTo>
                    <a:pt x="13135" y="1143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46" name="SMARTInkShape-2206"/>
            <p:cNvSpPr/>
            <p:nvPr/>
          </p:nvSpPr>
          <p:spPr>
            <a:xfrm>
              <a:off x="3486150" y="3643313"/>
              <a:ext cx="14289" cy="85726"/>
            </a:xfrm>
            <a:custGeom>
              <a:avLst/>
              <a:gdLst/>
              <a:ahLst/>
              <a:cxnLst/>
              <a:rect l="0" t="0" r="0" b="0"/>
              <a:pathLst>
                <a:path w="14289" h="85726">
                  <a:moveTo>
                    <a:pt x="14288" y="0"/>
                  </a:moveTo>
                  <a:lnTo>
                    <a:pt x="8137" y="0"/>
                  </a:lnTo>
                  <a:lnTo>
                    <a:pt x="7806" y="793"/>
                  </a:lnTo>
                  <a:lnTo>
                    <a:pt x="5066" y="16590"/>
                  </a:lnTo>
                  <a:lnTo>
                    <a:pt x="2252" y="25629"/>
                  </a:lnTo>
                  <a:lnTo>
                    <a:pt x="132" y="58258"/>
                  </a:lnTo>
                  <a:lnTo>
                    <a:pt x="0" y="8572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47" name="SMARTInkShape-2207"/>
            <p:cNvSpPr/>
            <p:nvPr/>
          </p:nvSpPr>
          <p:spPr>
            <a:xfrm>
              <a:off x="3486150" y="3521869"/>
              <a:ext cx="7145" cy="14288"/>
            </a:xfrm>
            <a:custGeom>
              <a:avLst/>
              <a:gdLst/>
              <a:ahLst/>
              <a:cxnLst/>
              <a:rect l="0" t="0" r="0" b="0"/>
              <a:pathLst>
                <a:path w="7145" h="14288">
                  <a:moveTo>
                    <a:pt x="7144" y="14287"/>
                  </a:moveTo>
                  <a:lnTo>
                    <a:pt x="993" y="8136"/>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48" name="SMARTInkShape-2208"/>
            <p:cNvSpPr/>
            <p:nvPr/>
          </p:nvSpPr>
          <p:spPr>
            <a:xfrm>
              <a:off x="3522284" y="3579019"/>
              <a:ext cx="84214" cy="117393"/>
            </a:xfrm>
            <a:custGeom>
              <a:avLst/>
              <a:gdLst/>
              <a:ahLst/>
              <a:cxnLst/>
              <a:rect l="0" t="0" r="0" b="0"/>
              <a:pathLst>
                <a:path w="84214" h="117393">
                  <a:moveTo>
                    <a:pt x="35304" y="0"/>
                  </a:moveTo>
                  <a:lnTo>
                    <a:pt x="31511" y="3792"/>
                  </a:lnTo>
                  <a:lnTo>
                    <a:pt x="29649" y="7771"/>
                  </a:lnTo>
                  <a:lnTo>
                    <a:pt x="22652" y="24836"/>
                  </a:lnTo>
                  <a:lnTo>
                    <a:pt x="6685" y="57209"/>
                  </a:lnTo>
                  <a:lnTo>
                    <a:pt x="2740" y="66701"/>
                  </a:lnTo>
                  <a:lnTo>
                    <a:pt x="0" y="90491"/>
                  </a:lnTo>
                  <a:lnTo>
                    <a:pt x="1886" y="97897"/>
                  </a:lnTo>
                  <a:lnTo>
                    <a:pt x="9564" y="109119"/>
                  </a:lnTo>
                  <a:lnTo>
                    <a:pt x="20180" y="116557"/>
                  </a:lnTo>
                  <a:lnTo>
                    <a:pt x="24428" y="117392"/>
                  </a:lnTo>
                  <a:lnTo>
                    <a:pt x="47345" y="114864"/>
                  </a:lnTo>
                  <a:lnTo>
                    <a:pt x="56795" y="110317"/>
                  </a:lnTo>
                  <a:lnTo>
                    <a:pt x="65493" y="103005"/>
                  </a:lnTo>
                  <a:lnTo>
                    <a:pt x="80133" y="80729"/>
                  </a:lnTo>
                  <a:lnTo>
                    <a:pt x="83776" y="66606"/>
                  </a:lnTo>
                  <a:lnTo>
                    <a:pt x="84213" y="37792"/>
                  </a:lnTo>
                  <a:lnTo>
                    <a:pt x="71022"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49" name="SMARTInkShape-2209"/>
            <p:cNvSpPr/>
            <p:nvPr/>
          </p:nvSpPr>
          <p:spPr>
            <a:xfrm>
              <a:off x="3643313" y="3564731"/>
              <a:ext cx="100013" cy="56077"/>
            </a:xfrm>
            <a:custGeom>
              <a:avLst/>
              <a:gdLst/>
              <a:ahLst/>
              <a:cxnLst/>
              <a:rect l="0" t="0" r="0" b="0"/>
              <a:pathLst>
                <a:path w="100013" h="56077">
                  <a:moveTo>
                    <a:pt x="0" y="0"/>
                  </a:moveTo>
                  <a:lnTo>
                    <a:pt x="0" y="35294"/>
                  </a:lnTo>
                  <a:lnTo>
                    <a:pt x="0" y="37817"/>
                  </a:lnTo>
                  <a:lnTo>
                    <a:pt x="2116" y="42737"/>
                  </a:lnTo>
                  <a:lnTo>
                    <a:pt x="3792" y="45160"/>
                  </a:lnTo>
                  <a:lnTo>
                    <a:pt x="13735" y="52363"/>
                  </a:lnTo>
                  <a:lnTo>
                    <a:pt x="26735" y="55732"/>
                  </a:lnTo>
                  <a:lnTo>
                    <a:pt x="46144" y="56076"/>
                  </a:lnTo>
                  <a:lnTo>
                    <a:pt x="63678" y="51364"/>
                  </a:lnTo>
                  <a:lnTo>
                    <a:pt x="94046" y="33297"/>
                  </a:lnTo>
                  <a:lnTo>
                    <a:pt x="97361" y="28557"/>
                  </a:lnTo>
                  <a:lnTo>
                    <a:pt x="99226" y="21426"/>
                  </a:lnTo>
                  <a:lnTo>
                    <a:pt x="100012" y="714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50" name="SMARTInkShape-2210"/>
            <p:cNvSpPr/>
            <p:nvPr/>
          </p:nvSpPr>
          <p:spPr>
            <a:xfrm>
              <a:off x="3743325" y="3543300"/>
              <a:ext cx="69760" cy="155741"/>
            </a:xfrm>
            <a:custGeom>
              <a:avLst/>
              <a:gdLst/>
              <a:ahLst/>
              <a:cxnLst/>
              <a:rect l="0" t="0" r="0" b="0"/>
              <a:pathLst>
                <a:path w="69760" h="155741">
                  <a:moveTo>
                    <a:pt x="35719" y="0"/>
                  </a:moveTo>
                  <a:lnTo>
                    <a:pt x="35719" y="3792"/>
                  </a:lnTo>
                  <a:lnTo>
                    <a:pt x="33602" y="7771"/>
                  </a:lnTo>
                  <a:lnTo>
                    <a:pt x="31927" y="9943"/>
                  </a:lnTo>
                  <a:lnTo>
                    <a:pt x="30064" y="16590"/>
                  </a:lnTo>
                  <a:lnTo>
                    <a:pt x="29568" y="20585"/>
                  </a:lnTo>
                  <a:lnTo>
                    <a:pt x="32662" y="33792"/>
                  </a:lnTo>
                  <a:lnTo>
                    <a:pt x="40970" y="59327"/>
                  </a:lnTo>
                  <a:lnTo>
                    <a:pt x="46281" y="86155"/>
                  </a:lnTo>
                  <a:lnTo>
                    <a:pt x="65773" y="118682"/>
                  </a:lnTo>
                  <a:lnTo>
                    <a:pt x="69759" y="129445"/>
                  </a:lnTo>
                  <a:lnTo>
                    <a:pt x="69525" y="132334"/>
                  </a:lnTo>
                  <a:lnTo>
                    <a:pt x="67148" y="137661"/>
                  </a:lnTo>
                  <a:lnTo>
                    <a:pt x="54601" y="152360"/>
                  </a:lnTo>
                  <a:lnTo>
                    <a:pt x="47815" y="155028"/>
                  </a:lnTo>
                  <a:lnTo>
                    <a:pt x="43783" y="155740"/>
                  </a:lnTo>
                  <a:lnTo>
                    <a:pt x="35070" y="154413"/>
                  </a:lnTo>
                  <a:lnTo>
                    <a:pt x="19122" y="151321"/>
                  </a:lnTo>
                  <a:lnTo>
                    <a:pt x="0" y="15001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459" name="SMARTInkShape-Group268"/>
          <p:cNvGrpSpPr/>
          <p:nvPr/>
        </p:nvGrpSpPr>
        <p:grpSpPr>
          <a:xfrm>
            <a:off x="5572125" y="3557588"/>
            <a:ext cx="806422" cy="407194"/>
            <a:chOff x="5572125" y="3557588"/>
            <a:chExt cx="806422" cy="407194"/>
          </a:xfrm>
        </p:grpSpPr>
        <p:sp>
          <p:nvSpPr>
            <p:cNvPr id="1452" name="SMARTInkShape-2211"/>
            <p:cNvSpPr/>
            <p:nvPr/>
          </p:nvSpPr>
          <p:spPr>
            <a:xfrm>
              <a:off x="5861239" y="3671888"/>
              <a:ext cx="46642" cy="107157"/>
            </a:xfrm>
            <a:custGeom>
              <a:avLst/>
              <a:gdLst/>
              <a:ahLst/>
              <a:cxnLst/>
              <a:rect l="0" t="0" r="0" b="0"/>
              <a:pathLst>
                <a:path w="46642" h="107157">
                  <a:moveTo>
                    <a:pt x="46641" y="0"/>
                  </a:moveTo>
                  <a:lnTo>
                    <a:pt x="46641" y="6849"/>
                  </a:lnTo>
                  <a:lnTo>
                    <a:pt x="38871" y="20530"/>
                  </a:lnTo>
                  <a:lnTo>
                    <a:pt x="9524" y="55171"/>
                  </a:lnTo>
                  <a:lnTo>
                    <a:pt x="492" y="79587"/>
                  </a:lnTo>
                  <a:lnTo>
                    <a:pt x="0" y="83220"/>
                  </a:lnTo>
                  <a:lnTo>
                    <a:pt x="3781" y="1071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53" name="SMARTInkShape-2212"/>
            <p:cNvSpPr/>
            <p:nvPr/>
          </p:nvSpPr>
          <p:spPr>
            <a:xfrm>
              <a:off x="6215063" y="3600450"/>
              <a:ext cx="64293" cy="185739"/>
            </a:xfrm>
            <a:custGeom>
              <a:avLst/>
              <a:gdLst/>
              <a:ahLst/>
              <a:cxnLst/>
              <a:rect l="0" t="0" r="0" b="0"/>
              <a:pathLst>
                <a:path w="64293" h="185739">
                  <a:moveTo>
                    <a:pt x="64292" y="0"/>
                  </a:moveTo>
                  <a:lnTo>
                    <a:pt x="58142" y="6151"/>
                  </a:lnTo>
                  <a:lnTo>
                    <a:pt x="42715" y="38168"/>
                  </a:lnTo>
                  <a:lnTo>
                    <a:pt x="37791" y="57876"/>
                  </a:lnTo>
                  <a:lnTo>
                    <a:pt x="30288" y="92964"/>
                  </a:lnTo>
                  <a:lnTo>
                    <a:pt x="18962" y="128600"/>
                  </a:lnTo>
                  <a:lnTo>
                    <a:pt x="7132" y="164308"/>
                  </a:lnTo>
                  <a:lnTo>
                    <a:pt x="0" y="18573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54" name="SMARTInkShape-2213"/>
            <p:cNvSpPr/>
            <p:nvPr/>
          </p:nvSpPr>
          <p:spPr>
            <a:xfrm>
              <a:off x="5936455" y="3557588"/>
              <a:ext cx="7146" cy="14288"/>
            </a:xfrm>
            <a:custGeom>
              <a:avLst/>
              <a:gdLst/>
              <a:ahLst/>
              <a:cxnLst/>
              <a:rect l="0" t="0" r="0" b="0"/>
              <a:pathLst>
                <a:path w="7146" h="14288">
                  <a:moveTo>
                    <a:pt x="7145" y="14287"/>
                  </a:moveTo>
                  <a:lnTo>
                    <a:pt x="7145" y="10495"/>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55" name="SMARTInkShape-2214"/>
            <p:cNvSpPr/>
            <p:nvPr/>
          </p:nvSpPr>
          <p:spPr>
            <a:xfrm>
              <a:off x="5572125" y="3657695"/>
              <a:ext cx="107156" cy="121018"/>
            </a:xfrm>
            <a:custGeom>
              <a:avLst/>
              <a:gdLst/>
              <a:ahLst/>
              <a:cxnLst/>
              <a:rect l="0" t="0" r="0" b="0"/>
              <a:pathLst>
                <a:path w="107156" h="121018">
                  <a:moveTo>
                    <a:pt x="107155" y="14193"/>
                  </a:moveTo>
                  <a:lnTo>
                    <a:pt x="107155" y="3551"/>
                  </a:lnTo>
                  <a:lnTo>
                    <a:pt x="106363" y="2335"/>
                  </a:lnTo>
                  <a:lnTo>
                    <a:pt x="105039" y="1525"/>
                  </a:lnTo>
                  <a:lnTo>
                    <a:pt x="99385" y="385"/>
                  </a:lnTo>
                  <a:lnTo>
                    <a:pt x="86571" y="0"/>
                  </a:lnTo>
                  <a:lnTo>
                    <a:pt x="80015" y="2064"/>
                  </a:lnTo>
                  <a:lnTo>
                    <a:pt x="77157" y="3725"/>
                  </a:lnTo>
                  <a:lnTo>
                    <a:pt x="59587" y="26315"/>
                  </a:lnTo>
                  <a:lnTo>
                    <a:pt x="54794" y="34397"/>
                  </a:lnTo>
                  <a:lnTo>
                    <a:pt x="53991" y="38775"/>
                  </a:lnTo>
                  <a:lnTo>
                    <a:pt x="55217" y="47872"/>
                  </a:lnTo>
                  <a:lnTo>
                    <a:pt x="62471" y="65854"/>
                  </a:lnTo>
                  <a:lnTo>
                    <a:pt x="68428" y="75978"/>
                  </a:lnTo>
                  <a:lnTo>
                    <a:pt x="72960" y="91103"/>
                  </a:lnTo>
                  <a:lnTo>
                    <a:pt x="76083" y="96794"/>
                  </a:lnTo>
                  <a:lnTo>
                    <a:pt x="78087" y="106914"/>
                  </a:lnTo>
                  <a:lnTo>
                    <a:pt x="78484" y="112765"/>
                  </a:lnTo>
                  <a:lnTo>
                    <a:pt x="74760" y="117571"/>
                  </a:lnTo>
                  <a:lnTo>
                    <a:pt x="70797" y="119670"/>
                  </a:lnTo>
                  <a:lnTo>
                    <a:pt x="57993" y="121017"/>
                  </a:lnTo>
                  <a:lnTo>
                    <a:pt x="27025" y="112517"/>
                  </a:lnTo>
                  <a:lnTo>
                    <a:pt x="0" y="9991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56" name="SMARTInkShape-2215"/>
            <p:cNvSpPr/>
            <p:nvPr/>
          </p:nvSpPr>
          <p:spPr>
            <a:xfrm>
              <a:off x="5744770" y="3671888"/>
              <a:ext cx="83962" cy="91600"/>
            </a:xfrm>
            <a:custGeom>
              <a:avLst/>
              <a:gdLst/>
              <a:ahLst/>
              <a:cxnLst/>
              <a:rect l="0" t="0" r="0" b="0"/>
              <a:pathLst>
                <a:path w="83962" h="91600">
                  <a:moveTo>
                    <a:pt x="13093" y="21431"/>
                  </a:moveTo>
                  <a:lnTo>
                    <a:pt x="23734" y="21431"/>
                  </a:lnTo>
                  <a:lnTo>
                    <a:pt x="27876" y="23547"/>
                  </a:lnTo>
                  <a:lnTo>
                    <a:pt x="30092" y="25223"/>
                  </a:lnTo>
                  <a:lnTo>
                    <a:pt x="30776" y="26340"/>
                  </a:lnTo>
                  <a:lnTo>
                    <a:pt x="30437" y="27085"/>
                  </a:lnTo>
                  <a:lnTo>
                    <a:pt x="29418" y="27582"/>
                  </a:lnTo>
                  <a:lnTo>
                    <a:pt x="28739" y="28706"/>
                  </a:lnTo>
                  <a:lnTo>
                    <a:pt x="23765" y="42223"/>
                  </a:lnTo>
                  <a:lnTo>
                    <a:pt x="17572" y="48663"/>
                  </a:lnTo>
                  <a:lnTo>
                    <a:pt x="11115" y="54171"/>
                  </a:lnTo>
                  <a:lnTo>
                    <a:pt x="1492" y="69003"/>
                  </a:lnTo>
                  <a:lnTo>
                    <a:pt x="0" y="73795"/>
                  </a:lnTo>
                  <a:lnTo>
                    <a:pt x="1453" y="80687"/>
                  </a:lnTo>
                  <a:lnTo>
                    <a:pt x="2950" y="84747"/>
                  </a:lnTo>
                  <a:lnTo>
                    <a:pt x="6332" y="87454"/>
                  </a:lnTo>
                  <a:lnTo>
                    <a:pt x="21673" y="91264"/>
                  </a:lnTo>
                  <a:lnTo>
                    <a:pt x="37419" y="91599"/>
                  </a:lnTo>
                  <a:lnTo>
                    <a:pt x="66831" y="82863"/>
                  </a:lnTo>
                  <a:lnTo>
                    <a:pt x="78051" y="76057"/>
                  </a:lnTo>
                  <a:lnTo>
                    <a:pt x="80211" y="72930"/>
                  </a:lnTo>
                  <a:lnTo>
                    <a:pt x="82610" y="65221"/>
                  </a:lnTo>
                  <a:lnTo>
                    <a:pt x="83961" y="51956"/>
                  </a:lnTo>
                  <a:lnTo>
                    <a:pt x="82161" y="44787"/>
                  </a:lnTo>
                  <a:lnTo>
                    <a:pt x="74537" y="29925"/>
                  </a:lnTo>
                  <a:lnTo>
                    <a:pt x="65802" y="23089"/>
                  </a:lnTo>
                  <a:lnTo>
                    <a:pt x="30527" y="7289"/>
                  </a:lnTo>
                  <a:lnTo>
                    <a:pt x="595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57" name="SMARTInkShape-2216"/>
            <p:cNvSpPr/>
            <p:nvPr/>
          </p:nvSpPr>
          <p:spPr>
            <a:xfrm>
              <a:off x="6172200" y="3743325"/>
              <a:ext cx="206347" cy="221457"/>
            </a:xfrm>
            <a:custGeom>
              <a:avLst/>
              <a:gdLst/>
              <a:ahLst/>
              <a:cxnLst/>
              <a:rect l="0" t="0" r="0" b="0"/>
              <a:pathLst>
                <a:path w="206347" h="221457">
                  <a:moveTo>
                    <a:pt x="0" y="0"/>
                  </a:moveTo>
                  <a:lnTo>
                    <a:pt x="30528" y="0"/>
                  </a:lnTo>
                  <a:lnTo>
                    <a:pt x="63239" y="0"/>
                  </a:lnTo>
                  <a:lnTo>
                    <a:pt x="90880" y="0"/>
                  </a:lnTo>
                  <a:lnTo>
                    <a:pt x="119180" y="0"/>
                  </a:lnTo>
                  <a:lnTo>
                    <a:pt x="147672" y="0"/>
                  </a:lnTo>
                  <a:lnTo>
                    <a:pt x="179394" y="0"/>
                  </a:lnTo>
                  <a:lnTo>
                    <a:pt x="188475" y="794"/>
                  </a:lnTo>
                  <a:lnTo>
                    <a:pt x="197802" y="3792"/>
                  </a:lnTo>
                  <a:lnTo>
                    <a:pt x="200924" y="5703"/>
                  </a:lnTo>
                  <a:lnTo>
                    <a:pt x="204393" y="9943"/>
                  </a:lnTo>
                  <a:lnTo>
                    <a:pt x="206346" y="20585"/>
                  </a:lnTo>
                  <a:lnTo>
                    <a:pt x="204687" y="27141"/>
                  </a:lnTo>
                  <a:lnTo>
                    <a:pt x="188022" y="60548"/>
                  </a:lnTo>
                  <a:lnTo>
                    <a:pt x="173823" y="94607"/>
                  </a:lnTo>
                  <a:lnTo>
                    <a:pt x="160338" y="123768"/>
                  </a:lnTo>
                  <a:lnTo>
                    <a:pt x="157580" y="143838"/>
                  </a:lnTo>
                  <a:lnTo>
                    <a:pt x="163881" y="176607"/>
                  </a:lnTo>
                  <a:lnTo>
                    <a:pt x="164281" y="207448"/>
                  </a:lnTo>
                  <a:lnTo>
                    <a:pt x="157163" y="2214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58" name="SMARTInkShape-2217"/>
            <p:cNvSpPr/>
            <p:nvPr/>
          </p:nvSpPr>
          <p:spPr>
            <a:xfrm>
              <a:off x="5979708" y="3721941"/>
              <a:ext cx="153383" cy="98527"/>
            </a:xfrm>
            <a:custGeom>
              <a:avLst/>
              <a:gdLst/>
              <a:ahLst/>
              <a:cxnLst/>
              <a:rect l="0" t="0" r="0" b="0"/>
              <a:pathLst>
                <a:path w="153383" h="98527">
                  <a:moveTo>
                    <a:pt x="21042" y="28528"/>
                  </a:moveTo>
                  <a:lnTo>
                    <a:pt x="21042" y="32320"/>
                  </a:lnTo>
                  <a:lnTo>
                    <a:pt x="18925" y="36299"/>
                  </a:lnTo>
                  <a:lnTo>
                    <a:pt x="17250" y="38471"/>
                  </a:lnTo>
                  <a:lnTo>
                    <a:pt x="15388" y="45118"/>
                  </a:lnTo>
                  <a:lnTo>
                    <a:pt x="13766" y="52570"/>
                  </a:lnTo>
                  <a:lnTo>
                    <a:pt x="1580" y="76919"/>
                  </a:lnTo>
                  <a:lnTo>
                    <a:pt x="0" y="87740"/>
                  </a:lnTo>
                  <a:lnTo>
                    <a:pt x="1901" y="92680"/>
                  </a:lnTo>
                  <a:lnTo>
                    <a:pt x="3519" y="95108"/>
                  </a:lnTo>
                  <a:lnTo>
                    <a:pt x="5391" y="96727"/>
                  </a:lnTo>
                  <a:lnTo>
                    <a:pt x="9588" y="98526"/>
                  </a:lnTo>
                  <a:lnTo>
                    <a:pt x="40181" y="86351"/>
                  </a:lnTo>
                  <a:lnTo>
                    <a:pt x="71687" y="73066"/>
                  </a:lnTo>
                  <a:lnTo>
                    <a:pt x="103059" y="55726"/>
                  </a:lnTo>
                  <a:lnTo>
                    <a:pt x="132844" y="30579"/>
                  </a:lnTo>
                  <a:lnTo>
                    <a:pt x="143421" y="16524"/>
                  </a:lnTo>
                  <a:lnTo>
                    <a:pt x="149197" y="4049"/>
                  </a:lnTo>
                  <a:lnTo>
                    <a:pt x="150929" y="2684"/>
                  </a:lnTo>
                  <a:lnTo>
                    <a:pt x="152877" y="1773"/>
                  </a:lnTo>
                  <a:lnTo>
                    <a:pt x="153382" y="1166"/>
                  </a:lnTo>
                  <a:lnTo>
                    <a:pt x="152925" y="762"/>
                  </a:lnTo>
                  <a:lnTo>
                    <a:pt x="147802" y="24"/>
                  </a:lnTo>
                  <a:lnTo>
                    <a:pt x="146030" y="0"/>
                  </a:lnTo>
                  <a:lnTo>
                    <a:pt x="135950" y="3759"/>
                  </a:lnTo>
                  <a:lnTo>
                    <a:pt x="126703" y="9900"/>
                  </a:lnTo>
                  <a:lnTo>
                    <a:pt x="111607" y="29953"/>
                  </a:lnTo>
                  <a:lnTo>
                    <a:pt x="108919" y="37363"/>
                  </a:lnTo>
                  <a:lnTo>
                    <a:pt x="106893" y="65315"/>
                  </a:lnTo>
                  <a:lnTo>
                    <a:pt x="108940" y="70807"/>
                  </a:lnTo>
                  <a:lnTo>
                    <a:pt x="110597" y="73382"/>
                  </a:lnTo>
                  <a:lnTo>
                    <a:pt x="113289" y="75100"/>
                  </a:lnTo>
                  <a:lnTo>
                    <a:pt x="125457" y="77517"/>
                  </a:lnTo>
                  <a:lnTo>
                    <a:pt x="149630" y="7853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470" name="SMARTInkShape-Group269"/>
          <p:cNvGrpSpPr/>
          <p:nvPr/>
        </p:nvGrpSpPr>
        <p:grpSpPr>
          <a:xfrm>
            <a:off x="3829137" y="3593306"/>
            <a:ext cx="1107194" cy="685801"/>
            <a:chOff x="3829137" y="3593306"/>
            <a:chExt cx="1107194" cy="685801"/>
          </a:xfrm>
        </p:grpSpPr>
        <p:sp>
          <p:nvSpPr>
            <p:cNvPr id="1460" name="SMARTInkShape-2218"/>
            <p:cNvSpPr/>
            <p:nvPr/>
          </p:nvSpPr>
          <p:spPr>
            <a:xfrm>
              <a:off x="4722019" y="3871913"/>
              <a:ext cx="100013" cy="150019"/>
            </a:xfrm>
            <a:custGeom>
              <a:avLst/>
              <a:gdLst/>
              <a:ahLst/>
              <a:cxnLst/>
              <a:rect l="0" t="0" r="0" b="0"/>
              <a:pathLst>
                <a:path w="100013" h="150019">
                  <a:moveTo>
                    <a:pt x="100012" y="0"/>
                  </a:moveTo>
                  <a:lnTo>
                    <a:pt x="90069" y="0"/>
                  </a:lnTo>
                  <a:lnTo>
                    <a:pt x="85539" y="2116"/>
                  </a:lnTo>
                  <a:lnTo>
                    <a:pt x="79292" y="5703"/>
                  </a:lnTo>
                  <a:lnTo>
                    <a:pt x="45230" y="21486"/>
                  </a:lnTo>
                  <a:lnTo>
                    <a:pt x="33805" y="30967"/>
                  </a:lnTo>
                  <a:lnTo>
                    <a:pt x="30899" y="37840"/>
                  </a:lnTo>
                  <a:lnTo>
                    <a:pt x="29034" y="55188"/>
                  </a:lnTo>
                  <a:lnTo>
                    <a:pt x="34369" y="78811"/>
                  </a:lnTo>
                  <a:lnTo>
                    <a:pt x="46922" y="110935"/>
                  </a:lnTo>
                  <a:lnTo>
                    <a:pt x="48635" y="126563"/>
                  </a:lnTo>
                  <a:lnTo>
                    <a:pt x="46711" y="132794"/>
                  </a:lnTo>
                  <a:lnTo>
                    <a:pt x="43047" y="137741"/>
                  </a:lnTo>
                  <a:lnTo>
                    <a:pt x="33419" y="144562"/>
                  </a:lnTo>
                  <a:lnTo>
                    <a:pt x="19074" y="148402"/>
                  </a:lnTo>
                  <a:lnTo>
                    <a:pt x="0" y="15001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61" name="SMARTInkShape-2219"/>
            <p:cNvSpPr/>
            <p:nvPr/>
          </p:nvSpPr>
          <p:spPr>
            <a:xfrm>
              <a:off x="4836319" y="3921919"/>
              <a:ext cx="100012" cy="357188"/>
            </a:xfrm>
            <a:custGeom>
              <a:avLst/>
              <a:gdLst/>
              <a:ahLst/>
              <a:cxnLst/>
              <a:rect l="0" t="0" r="0" b="0"/>
              <a:pathLst>
                <a:path w="100012" h="357188">
                  <a:moveTo>
                    <a:pt x="0" y="0"/>
                  </a:moveTo>
                  <a:lnTo>
                    <a:pt x="6151" y="0"/>
                  </a:lnTo>
                  <a:lnTo>
                    <a:pt x="6482" y="794"/>
                  </a:lnTo>
                  <a:lnTo>
                    <a:pt x="9129" y="9887"/>
                  </a:lnTo>
                  <a:lnTo>
                    <a:pt x="12759" y="20127"/>
                  </a:lnTo>
                  <a:lnTo>
                    <a:pt x="15951" y="30305"/>
                  </a:lnTo>
                  <a:lnTo>
                    <a:pt x="17778" y="34491"/>
                  </a:lnTo>
                  <a:lnTo>
                    <a:pt x="24041" y="41258"/>
                  </a:lnTo>
                  <a:lnTo>
                    <a:pt x="59633" y="68331"/>
                  </a:lnTo>
                  <a:lnTo>
                    <a:pt x="79565" y="80867"/>
                  </a:lnTo>
                  <a:lnTo>
                    <a:pt x="82987" y="85683"/>
                  </a:lnTo>
                  <a:lnTo>
                    <a:pt x="91139" y="109896"/>
                  </a:lnTo>
                  <a:lnTo>
                    <a:pt x="92527" y="140064"/>
                  </a:lnTo>
                  <a:lnTo>
                    <a:pt x="92767" y="167266"/>
                  </a:lnTo>
                  <a:lnTo>
                    <a:pt x="92837" y="195434"/>
                  </a:lnTo>
                  <a:lnTo>
                    <a:pt x="92855" y="218622"/>
                  </a:lnTo>
                  <a:lnTo>
                    <a:pt x="92863" y="244803"/>
                  </a:lnTo>
                  <a:lnTo>
                    <a:pt x="92866" y="272314"/>
                  </a:lnTo>
                  <a:lnTo>
                    <a:pt x="92867" y="298299"/>
                  </a:lnTo>
                  <a:lnTo>
                    <a:pt x="94985" y="331007"/>
                  </a:lnTo>
                  <a:lnTo>
                    <a:pt x="100011" y="35718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62" name="SMARTInkShape-2220"/>
            <p:cNvSpPr/>
            <p:nvPr/>
          </p:nvSpPr>
          <p:spPr>
            <a:xfrm>
              <a:off x="4679156" y="3814763"/>
              <a:ext cx="14289" cy="7144"/>
            </a:xfrm>
            <a:custGeom>
              <a:avLst/>
              <a:gdLst/>
              <a:ahLst/>
              <a:cxnLst/>
              <a:rect l="0" t="0" r="0" b="0"/>
              <a:pathLst>
                <a:path w="14289" h="7144">
                  <a:moveTo>
                    <a:pt x="14288" y="7143"/>
                  </a:moveTo>
                  <a:lnTo>
                    <a:pt x="7438" y="294"/>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63" name="SMARTInkShape-2221"/>
            <p:cNvSpPr/>
            <p:nvPr/>
          </p:nvSpPr>
          <p:spPr>
            <a:xfrm>
              <a:off x="4615122" y="3857625"/>
              <a:ext cx="21173" cy="142876"/>
            </a:xfrm>
            <a:custGeom>
              <a:avLst/>
              <a:gdLst/>
              <a:ahLst/>
              <a:cxnLst/>
              <a:rect l="0" t="0" r="0" b="0"/>
              <a:pathLst>
                <a:path w="21173" h="142876">
                  <a:moveTo>
                    <a:pt x="21172" y="0"/>
                  </a:moveTo>
                  <a:lnTo>
                    <a:pt x="16262" y="11407"/>
                  </a:lnTo>
                  <a:lnTo>
                    <a:pt x="10530" y="33585"/>
                  </a:lnTo>
                  <a:lnTo>
                    <a:pt x="2695" y="53230"/>
                  </a:lnTo>
                  <a:lnTo>
                    <a:pt x="0" y="87449"/>
                  </a:lnTo>
                  <a:lnTo>
                    <a:pt x="611" y="102993"/>
                  </a:lnTo>
                  <a:lnTo>
                    <a:pt x="7023" y="131730"/>
                  </a:lnTo>
                  <a:lnTo>
                    <a:pt x="14028" y="1428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64" name="SMARTInkShape-2222"/>
            <p:cNvSpPr/>
            <p:nvPr/>
          </p:nvSpPr>
          <p:spPr>
            <a:xfrm>
              <a:off x="4436269" y="3879190"/>
              <a:ext cx="192882" cy="92310"/>
            </a:xfrm>
            <a:custGeom>
              <a:avLst/>
              <a:gdLst/>
              <a:ahLst/>
              <a:cxnLst/>
              <a:rect l="0" t="0" r="0" b="0"/>
              <a:pathLst>
                <a:path w="192882" h="92310">
                  <a:moveTo>
                    <a:pt x="0" y="35585"/>
                  </a:moveTo>
                  <a:lnTo>
                    <a:pt x="794" y="66713"/>
                  </a:lnTo>
                  <a:lnTo>
                    <a:pt x="6151" y="80538"/>
                  </a:lnTo>
                  <a:lnTo>
                    <a:pt x="7118" y="92309"/>
                  </a:lnTo>
                  <a:lnTo>
                    <a:pt x="7143" y="68882"/>
                  </a:lnTo>
                  <a:lnTo>
                    <a:pt x="10936" y="57975"/>
                  </a:lnTo>
                  <a:lnTo>
                    <a:pt x="30992" y="23347"/>
                  </a:lnTo>
                  <a:lnTo>
                    <a:pt x="38111" y="13085"/>
                  </a:lnTo>
                  <a:lnTo>
                    <a:pt x="49039" y="5018"/>
                  </a:lnTo>
                  <a:lnTo>
                    <a:pt x="62332" y="1393"/>
                  </a:lnTo>
                  <a:lnTo>
                    <a:pt x="94316" y="0"/>
                  </a:lnTo>
                  <a:lnTo>
                    <a:pt x="123124" y="2001"/>
                  </a:lnTo>
                  <a:lnTo>
                    <a:pt x="158177" y="12053"/>
                  </a:lnTo>
                  <a:lnTo>
                    <a:pt x="192881" y="2129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65" name="SMARTInkShape-2223"/>
            <p:cNvSpPr/>
            <p:nvPr/>
          </p:nvSpPr>
          <p:spPr>
            <a:xfrm>
              <a:off x="4300988" y="3836194"/>
              <a:ext cx="104308" cy="105622"/>
            </a:xfrm>
            <a:custGeom>
              <a:avLst/>
              <a:gdLst/>
              <a:ahLst/>
              <a:cxnLst/>
              <a:rect l="0" t="0" r="0" b="0"/>
              <a:pathLst>
                <a:path w="104308" h="105622">
                  <a:moveTo>
                    <a:pt x="56700" y="0"/>
                  </a:moveTo>
                  <a:lnTo>
                    <a:pt x="50549" y="0"/>
                  </a:lnTo>
                  <a:lnTo>
                    <a:pt x="22846" y="26735"/>
                  </a:lnTo>
                  <a:lnTo>
                    <a:pt x="4685" y="54816"/>
                  </a:lnTo>
                  <a:lnTo>
                    <a:pt x="1071" y="69070"/>
                  </a:lnTo>
                  <a:lnTo>
                    <a:pt x="0" y="83347"/>
                  </a:lnTo>
                  <a:lnTo>
                    <a:pt x="1866" y="90754"/>
                  </a:lnTo>
                  <a:lnTo>
                    <a:pt x="3476" y="93840"/>
                  </a:lnTo>
                  <a:lnTo>
                    <a:pt x="9497" y="99386"/>
                  </a:lnTo>
                  <a:lnTo>
                    <a:pt x="13325" y="101976"/>
                  </a:lnTo>
                  <a:lnTo>
                    <a:pt x="30089" y="105621"/>
                  </a:lnTo>
                  <a:lnTo>
                    <a:pt x="57723" y="102909"/>
                  </a:lnTo>
                  <a:lnTo>
                    <a:pt x="83461" y="93286"/>
                  </a:lnTo>
                  <a:lnTo>
                    <a:pt x="94523" y="84852"/>
                  </a:lnTo>
                  <a:lnTo>
                    <a:pt x="101291" y="75812"/>
                  </a:lnTo>
                  <a:lnTo>
                    <a:pt x="104299" y="66502"/>
                  </a:lnTo>
                  <a:lnTo>
                    <a:pt x="104307" y="62591"/>
                  </a:lnTo>
                  <a:lnTo>
                    <a:pt x="99289" y="41396"/>
                  </a:lnTo>
                  <a:lnTo>
                    <a:pt x="97793" y="39504"/>
                  </a:lnTo>
                  <a:lnTo>
                    <a:pt x="92418" y="3571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66" name="SMARTInkShape-2224"/>
            <p:cNvSpPr/>
            <p:nvPr/>
          </p:nvSpPr>
          <p:spPr>
            <a:xfrm>
              <a:off x="4065114" y="3807619"/>
              <a:ext cx="110648" cy="200026"/>
            </a:xfrm>
            <a:custGeom>
              <a:avLst/>
              <a:gdLst/>
              <a:ahLst/>
              <a:cxnLst/>
              <a:rect l="0" t="0" r="0" b="0"/>
              <a:pathLst>
                <a:path w="110648" h="200026">
                  <a:moveTo>
                    <a:pt x="13967" y="0"/>
                  </a:moveTo>
                  <a:lnTo>
                    <a:pt x="13967" y="3792"/>
                  </a:lnTo>
                  <a:lnTo>
                    <a:pt x="11851" y="7771"/>
                  </a:lnTo>
                  <a:lnTo>
                    <a:pt x="10175" y="9943"/>
                  </a:lnTo>
                  <a:lnTo>
                    <a:pt x="8313" y="16590"/>
                  </a:lnTo>
                  <a:lnTo>
                    <a:pt x="5148" y="29257"/>
                  </a:lnTo>
                  <a:lnTo>
                    <a:pt x="760" y="43967"/>
                  </a:lnTo>
                  <a:lnTo>
                    <a:pt x="0" y="55802"/>
                  </a:lnTo>
                  <a:lnTo>
                    <a:pt x="1939" y="62636"/>
                  </a:lnTo>
                  <a:lnTo>
                    <a:pt x="4652" y="68319"/>
                  </a:lnTo>
                  <a:lnTo>
                    <a:pt x="5858" y="73491"/>
                  </a:lnTo>
                  <a:lnTo>
                    <a:pt x="6974" y="75188"/>
                  </a:lnTo>
                  <a:lnTo>
                    <a:pt x="8511" y="76319"/>
                  </a:lnTo>
                  <a:lnTo>
                    <a:pt x="13130" y="77576"/>
                  </a:lnTo>
                  <a:lnTo>
                    <a:pt x="20475" y="78134"/>
                  </a:lnTo>
                  <a:lnTo>
                    <a:pt x="33534" y="74656"/>
                  </a:lnTo>
                  <a:lnTo>
                    <a:pt x="62552" y="56319"/>
                  </a:lnTo>
                  <a:lnTo>
                    <a:pt x="90307" y="34156"/>
                  </a:lnTo>
                  <a:lnTo>
                    <a:pt x="104523" y="14777"/>
                  </a:lnTo>
                  <a:lnTo>
                    <a:pt x="106602" y="9743"/>
                  </a:lnTo>
                  <a:lnTo>
                    <a:pt x="110647" y="4033"/>
                  </a:lnTo>
                  <a:lnTo>
                    <a:pt x="110171" y="4276"/>
                  </a:lnTo>
                  <a:lnTo>
                    <a:pt x="107495" y="6577"/>
                  </a:lnTo>
                  <a:lnTo>
                    <a:pt x="90272" y="38185"/>
                  </a:lnTo>
                  <a:lnTo>
                    <a:pt x="69230" y="67646"/>
                  </a:lnTo>
                  <a:lnTo>
                    <a:pt x="55281" y="99028"/>
                  </a:lnTo>
                  <a:lnTo>
                    <a:pt x="41266" y="128393"/>
                  </a:lnTo>
                  <a:lnTo>
                    <a:pt x="30854" y="157124"/>
                  </a:lnTo>
                  <a:lnTo>
                    <a:pt x="22071" y="192731"/>
                  </a:lnTo>
                  <a:lnTo>
                    <a:pt x="21111" y="20002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67" name="SMARTInkShape-2225"/>
            <p:cNvSpPr/>
            <p:nvPr/>
          </p:nvSpPr>
          <p:spPr>
            <a:xfrm>
              <a:off x="4145811" y="3837070"/>
              <a:ext cx="147335" cy="198658"/>
            </a:xfrm>
            <a:custGeom>
              <a:avLst/>
              <a:gdLst/>
              <a:ahLst/>
              <a:cxnLst/>
              <a:rect l="0" t="0" r="0" b="0"/>
              <a:pathLst>
                <a:path w="147335" h="198658">
                  <a:moveTo>
                    <a:pt x="33283" y="49130"/>
                  </a:moveTo>
                  <a:lnTo>
                    <a:pt x="32489" y="74759"/>
                  </a:lnTo>
                  <a:lnTo>
                    <a:pt x="27132" y="106833"/>
                  </a:lnTo>
                  <a:lnTo>
                    <a:pt x="20615" y="142072"/>
                  </a:lnTo>
                  <a:lnTo>
                    <a:pt x="19208" y="176140"/>
                  </a:lnTo>
                  <a:lnTo>
                    <a:pt x="19024" y="193551"/>
                  </a:lnTo>
                  <a:lnTo>
                    <a:pt x="18220" y="195417"/>
                  </a:lnTo>
                  <a:lnTo>
                    <a:pt x="16891" y="196661"/>
                  </a:lnTo>
                  <a:lnTo>
                    <a:pt x="12847" y="198657"/>
                  </a:lnTo>
                  <a:lnTo>
                    <a:pt x="6236" y="168066"/>
                  </a:lnTo>
                  <a:lnTo>
                    <a:pt x="0" y="133731"/>
                  </a:lnTo>
                  <a:lnTo>
                    <a:pt x="162" y="98444"/>
                  </a:lnTo>
                  <a:lnTo>
                    <a:pt x="3810" y="64692"/>
                  </a:lnTo>
                  <a:lnTo>
                    <a:pt x="12027" y="42364"/>
                  </a:lnTo>
                  <a:lnTo>
                    <a:pt x="24515" y="24459"/>
                  </a:lnTo>
                  <a:lnTo>
                    <a:pt x="42062" y="9100"/>
                  </a:lnTo>
                  <a:lnTo>
                    <a:pt x="53324" y="3558"/>
                  </a:lnTo>
                  <a:lnTo>
                    <a:pt x="77282" y="0"/>
                  </a:lnTo>
                  <a:lnTo>
                    <a:pt x="94121" y="3176"/>
                  </a:lnTo>
                  <a:lnTo>
                    <a:pt x="109165" y="12936"/>
                  </a:lnTo>
                  <a:lnTo>
                    <a:pt x="138030" y="39772"/>
                  </a:lnTo>
                  <a:lnTo>
                    <a:pt x="143337" y="49204"/>
                  </a:lnTo>
                  <a:lnTo>
                    <a:pt x="147023" y="72158"/>
                  </a:lnTo>
                  <a:lnTo>
                    <a:pt x="147334" y="78680"/>
                  </a:lnTo>
                  <a:lnTo>
                    <a:pt x="143717" y="90605"/>
                  </a:lnTo>
                  <a:lnTo>
                    <a:pt x="135546" y="97462"/>
                  </a:lnTo>
                  <a:lnTo>
                    <a:pt x="124771" y="102361"/>
                  </a:lnTo>
                  <a:lnTo>
                    <a:pt x="94489" y="110846"/>
                  </a:lnTo>
                  <a:lnTo>
                    <a:pt x="61858" y="11342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68" name="SMARTInkShape-2226"/>
            <p:cNvSpPr/>
            <p:nvPr/>
          </p:nvSpPr>
          <p:spPr>
            <a:xfrm>
              <a:off x="3929322" y="3693319"/>
              <a:ext cx="106898" cy="227028"/>
            </a:xfrm>
            <a:custGeom>
              <a:avLst/>
              <a:gdLst/>
              <a:ahLst/>
              <a:cxnLst/>
              <a:rect l="0" t="0" r="0" b="0"/>
              <a:pathLst>
                <a:path w="106898" h="227028">
                  <a:moveTo>
                    <a:pt x="6884" y="0"/>
                  </a:moveTo>
                  <a:lnTo>
                    <a:pt x="7678" y="17888"/>
                  </a:lnTo>
                  <a:lnTo>
                    <a:pt x="13035" y="44434"/>
                  </a:lnTo>
                  <a:lnTo>
                    <a:pt x="14626" y="76657"/>
                  </a:lnTo>
                  <a:lnTo>
                    <a:pt x="19644" y="108893"/>
                  </a:lnTo>
                  <a:lnTo>
                    <a:pt x="20870" y="141807"/>
                  </a:lnTo>
                  <a:lnTo>
                    <a:pt x="20318" y="171239"/>
                  </a:lnTo>
                  <a:lnTo>
                    <a:pt x="15013" y="203349"/>
                  </a:lnTo>
                  <a:lnTo>
                    <a:pt x="12349" y="211556"/>
                  </a:lnTo>
                  <a:lnTo>
                    <a:pt x="1053" y="227027"/>
                  </a:lnTo>
                  <a:lnTo>
                    <a:pt x="616" y="226758"/>
                  </a:lnTo>
                  <a:lnTo>
                    <a:pt x="0" y="222586"/>
                  </a:lnTo>
                  <a:lnTo>
                    <a:pt x="541" y="195877"/>
                  </a:lnTo>
                  <a:lnTo>
                    <a:pt x="9685" y="163760"/>
                  </a:lnTo>
                  <a:lnTo>
                    <a:pt x="29740" y="131339"/>
                  </a:lnTo>
                  <a:lnTo>
                    <a:pt x="45736" y="112786"/>
                  </a:lnTo>
                  <a:lnTo>
                    <a:pt x="58701" y="104150"/>
                  </a:lnTo>
                  <a:lnTo>
                    <a:pt x="65103" y="101851"/>
                  </a:lnTo>
                  <a:lnTo>
                    <a:pt x="72712" y="102946"/>
                  </a:lnTo>
                  <a:lnTo>
                    <a:pt x="80591" y="106079"/>
                  </a:lnTo>
                  <a:lnTo>
                    <a:pt x="94662" y="116853"/>
                  </a:lnTo>
                  <a:lnTo>
                    <a:pt x="97490" y="121520"/>
                  </a:lnTo>
                  <a:lnTo>
                    <a:pt x="106146" y="151888"/>
                  </a:lnTo>
                  <a:lnTo>
                    <a:pt x="106884" y="185246"/>
                  </a:lnTo>
                  <a:lnTo>
                    <a:pt x="106897" y="19288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69" name="SMARTInkShape-2227"/>
            <p:cNvSpPr/>
            <p:nvPr/>
          </p:nvSpPr>
          <p:spPr>
            <a:xfrm>
              <a:off x="3829137" y="3593306"/>
              <a:ext cx="1085850" cy="183882"/>
            </a:xfrm>
            <a:custGeom>
              <a:avLst/>
              <a:gdLst/>
              <a:ahLst/>
              <a:cxnLst/>
              <a:rect l="0" t="0" r="0" b="0"/>
              <a:pathLst>
                <a:path w="1085850" h="183882">
                  <a:moveTo>
                    <a:pt x="7057" y="0"/>
                  </a:moveTo>
                  <a:lnTo>
                    <a:pt x="0" y="0"/>
                  </a:lnTo>
                  <a:lnTo>
                    <a:pt x="3731" y="0"/>
                  </a:lnTo>
                  <a:lnTo>
                    <a:pt x="34236" y="6151"/>
                  </a:lnTo>
                  <a:lnTo>
                    <a:pt x="60441" y="6850"/>
                  </a:lnTo>
                  <a:lnTo>
                    <a:pt x="95899" y="7057"/>
                  </a:lnTo>
                  <a:lnTo>
                    <a:pt x="124859" y="4989"/>
                  </a:lnTo>
                  <a:lnTo>
                    <a:pt x="156251" y="2217"/>
                  </a:lnTo>
                  <a:lnTo>
                    <a:pt x="188724" y="985"/>
                  </a:lnTo>
                  <a:lnTo>
                    <a:pt x="223794" y="438"/>
                  </a:lnTo>
                  <a:lnTo>
                    <a:pt x="242035" y="292"/>
                  </a:lnTo>
                  <a:lnTo>
                    <a:pt x="262134" y="195"/>
                  </a:lnTo>
                  <a:lnTo>
                    <a:pt x="283471" y="130"/>
                  </a:lnTo>
                  <a:lnTo>
                    <a:pt x="305633" y="87"/>
                  </a:lnTo>
                  <a:lnTo>
                    <a:pt x="329139" y="58"/>
                  </a:lnTo>
                  <a:lnTo>
                    <a:pt x="353541" y="39"/>
                  </a:lnTo>
                  <a:lnTo>
                    <a:pt x="378540" y="26"/>
                  </a:lnTo>
                  <a:lnTo>
                    <a:pt x="403937" y="17"/>
                  </a:lnTo>
                  <a:lnTo>
                    <a:pt x="429600" y="11"/>
                  </a:lnTo>
                  <a:lnTo>
                    <a:pt x="455440" y="8"/>
                  </a:lnTo>
                  <a:lnTo>
                    <a:pt x="482191" y="5"/>
                  </a:lnTo>
                  <a:lnTo>
                    <a:pt x="509550" y="4"/>
                  </a:lnTo>
                  <a:lnTo>
                    <a:pt x="537315" y="3"/>
                  </a:lnTo>
                  <a:lnTo>
                    <a:pt x="565350" y="796"/>
                  </a:lnTo>
                  <a:lnTo>
                    <a:pt x="593565" y="2118"/>
                  </a:lnTo>
                  <a:lnTo>
                    <a:pt x="621899" y="3793"/>
                  </a:lnTo>
                  <a:lnTo>
                    <a:pt x="649521" y="5704"/>
                  </a:lnTo>
                  <a:lnTo>
                    <a:pt x="676666" y="7771"/>
                  </a:lnTo>
                  <a:lnTo>
                    <a:pt x="703494" y="9943"/>
                  </a:lnTo>
                  <a:lnTo>
                    <a:pt x="730904" y="12185"/>
                  </a:lnTo>
                  <a:lnTo>
                    <a:pt x="758703" y="14474"/>
                  </a:lnTo>
                  <a:lnTo>
                    <a:pt x="786761" y="16793"/>
                  </a:lnTo>
                  <a:lnTo>
                    <a:pt x="813403" y="19133"/>
                  </a:lnTo>
                  <a:lnTo>
                    <a:pt x="839102" y="21487"/>
                  </a:lnTo>
                  <a:lnTo>
                    <a:pt x="864173" y="23849"/>
                  </a:lnTo>
                  <a:lnTo>
                    <a:pt x="888030" y="25425"/>
                  </a:lnTo>
                  <a:lnTo>
                    <a:pt x="911078" y="26475"/>
                  </a:lnTo>
                  <a:lnTo>
                    <a:pt x="933588" y="27175"/>
                  </a:lnTo>
                  <a:lnTo>
                    <a:pt x="954150" y="28435"/>
                  </a:lnTo>
                  <a:lnTo>
                    <a:pt x="973415" y="30070"/>
                  </a:lnTo>
                  <a:lnTo>
                    <a:pt x="1008049" y="33208"/>
                  </a:lnTo>
                  <a:lnTo>
                    <a:pt x="1036671" y="34603"/>
                  </a:lnTo>
                  <a:lnTo>
                    <a:pt x="1070274" y="34705"/>
                  </a:lnTo>
                  <a:lnTo>
                    <a:pt x="1084701" y="30744"/>
                  </a:lnTo>
                  <a:lnTo>
                    <a:pt x="1085849" y="30021"/>
                  </a:lnTo>
                  <a:lnTo>
                    <a:pt x="1085820" y="29539"/>
                  </a:lnTo>
                  <a:lnTo>
                    <a:pt x="1074402" y="25068"/>
                  </a:lnTo>
                  <a:lnTo>
                    <a:pt x="1048354" y="22509"/>
                  </a:lnTo>
                  <a:lnTo>
                    <a:pt x="1022570" y="19794"/>
                  </a:lnTo>
                  <a:lnTo>
                    <a:pt x="991002" y="15941"/>
                  </a:lnTo>
                  <a:lnTo>
                    <a:pt x="972583" y="13803"/>
                  </a:lnTo>
                  <a:lnTo>
                    <a:pt x="953159" y="11583"/>
                  </a:lnTo>
                  <a:lnTo>
                    <a:pt x="932273" y="10104"/>
                  </a:lnTo>
                  <a:lnTo>
                    <a:pt x="910411" y="9117"/>
                  </a:lnTo>
                  <a:lnTo>
                    <a:pt x="887899" y="8459"/>
                  </a:lnTo>
                  <a:lnTo>
                    <a:pt x="863366" y="8021"/>
                  </a:lnTo>
                  <a:lnTo>
                    <a:pt x="837486" y="7728"/>
                  </a:lnTo>
                  <a:lnTo>
                    <a:pt x="810708" y="7534"/>
                  </a:lnTo>
                  <a:lnTo>
                    <a:pt x="782537" y="7404"/>
                  </a:lnTo>
                  <a:lnTo>
                    <a:pt x="753437" y="7317"/>
                  </a:lnTo>
                  <a:lnTo>
                    <a:pt x="723719" y="7259"/>
                  </a:lnTo>
                  <a:lnTo>
                    <a:pt x="692794" y="8015"/>
                  </a:lnTo>
                  <a:lnTo>
                    <a:pt x="661065" y="9312"/>
                  </a:lnTo>
                  <a:lnTo>
                    <a:pt x="628799" y="10971"/>
                  </a:lnTo>
                  <a:lnTo>
                    <a:pt x="596177" y="12870"/>
                  </a:lnTo>
                  <a:lnTo>
                    <a:pt x="563316" y="14930"/>
                  </a:lnTo>
                  <a:lnTo>
                    <a:pt x="530296" y="17097"/>
                  </a:lnTo>
                  <a:lnTo>
                    <a:pt x="497964" y="20130"/>
                  </a:lnTo>
                  <a:lnTo>
                    <a:pt x="466091" y="23738"/>
                  </a:lnTo>
                  <a:lnTo>
                    <a:pt x="434523" y="27732"/>
                  </a:lnTo>
                  <a:lnTo>
                    <a:pt x="403160" y="31188"/>
                  </a:lnTo>
                  <a:lnTo>
                    <a:pt x="371931" y="34286"/>
                  </a:lnTo>
                  <a:lnTo>
                    <a:pt x="340794" y="37145"/>
                  </a:lnTo>
                  <a:lnTo>
                    <a:pt x="312098" y="40638"/>
                  </a:lnTo>
                  <a:lnTo>
                    <a:pt x="285030" y="44555"/>
                  </a:lnTo>
                  <a:lnTo>
                    <a:pt x="259047" y="48753"/>
                  </a:lnTo>
                  <a:lnTo>
                    <a:pt x="235375" y="53140"/>
                  </a:lnTo>
                  <a:lnTo>
                    <a:pt x="213244" y="57652"/>
                  </a:lnTo>
                  <a:lnTo>
                    <a:pt x="192140" y="62247"/>
                  </a:lnTo>
                  <a:lnTo>
                    <a:pt x="158108" y="69470"/>
                  </a:lnTo>
                  <a:lnTo>
                    <a:pt x="122985" y="75882"/>
                  </a:lnTo>
                  <a:lnTo>
                    <a:pt x="110968" y="78175"/>
                  </a:lnTo>
                  <a:lnTo>
                    <a:pt x="108875" y="79898"/>
                  </a:lnTo>
                  <a:lnTo>
                    <a:pt x="108273" y="81841"/>
                  </a:lnTo>
                  <a:lnTo>
                    <a:pt x="111047" y="82342"/>
                  </a:lnTo>
                  <a:lnTo>
                    <a:pt x="140428" y="79559"/>
                  </a:lnTo>
                  <a:lnTo>
                    <a:pt x="165552" y="79016"/>
                  </a:lnTo>
                  <a:lnTo>
                    <a:pt x="183364" y="78871"/>
                  </a:lnTo>
                  <a:lnTo>
                    <a:pt x="203176" y="78775"/>
                  </a:lnTo>
                  <a:lnTo>
                    <a:pt x="225116" y="78710"/>
                  </a:lnTo>
                  <a:lnTo>
                    <a:pt x="248473" y="78668"/>
                  </a:lnTo>
                  <a:lnTo>
                    <a:pt x="272776" y="78639"/>
                  </a:lnTo>
                  <a:lnTo>
                    <a:pt x="298503" y="79413"/>
                  </a:lnTo>
                  <a:lnTo>
                    <a:pt x="325179" y="80724"/>
                  </a:lnTo>
                  <a:lnTo>
                    <a:pt x="352488" y="82391"/>
                  </a:lnTo>
                  <a:lnTo>
                    <a:pt x="381807" y="84296"/>
                  </a:lnTo>
                  <a:lnTo>
                    <a:pt x="412465" y="86360"/>
                  </a:lnTo>
                  <a:lnTo>
                    <a:pt x="444017" y="88530"/>
                  </a:lnTo>
                  <a:lnTo>
                    <a:pt x="475370" y="92357"/>
                  </a:lnTo>
                  <a:lnTo>
                    <a:pt x="506590" y="97290"/>
                  </a:lnTo>
                  <a:lnTo>
                    <a:pt x="537723" y="102960"/>
                  </a:lnTo>
                  <a:lnTo>
                    <a:pt x="568796" y="108328"/>
                  </a:lnTo>
                  <a:lnTo>
                    <a:pt x="599831" y="113494"/>
                  </a:lnTo>
                  <a:lnTo>
                    <a:pt x="630840" y="118525"/>
                  </a:lnTo>
                  <a:lnTo>
                    <a:pt x="661037" y="124260"/>
                  </a:lnTo>
                  <a:lnTo>
                    <a:pt x="690694" y="130466"/>
                  </a:lnTo>
                  <a:lnTo>
                    <a:pt x="719990" y="136983"/>
                  </a:lnTo>
                  <a:lnTo>
                    <a:pt x="746664" y="142916"/>
                  </a:lnTo>
                  <a:lnTo>
                    <a:pt x="771591" y="148459"/>
                  </a:lnTo>
                  <a:lnTo>
                    <a:pt x="795352" y="153741"/>
                  </a:lnTo>
                  <a:lnTo>
                    <a:pt x="815956" y="158850"/>
                  </a:lnTo>
                  <a:lnTo>
                    <a:pt x="851549" y="168761"/>
                  </a:lnTo>
                  <a:lnTo>
                    <a:pt x="886985" y="179473"/>
                  </a:lnTo>
                  <a:lnTo>
                    <a:pt x="901189" y="183881"/>
                  </a:lnTo>
                  <a:lnTo>
                    <a:pt x="869230" y="175632"/>
                  </a:lnTo>
                  <a:lnTo>
                    <a:pt x="841624" y="171192"/>
                  </a:lnTo>
                  <a:lnTo>
                    <a:pt x="806601" y="165779"/>
                  </a:lnTo>
                  <a:lnTo>
                    <a:pt x="786148" y="162113"/>
                  </a:lnTo>
                  <a:lnTo>
                    <a:pt x="764576" y="158082"/>
                  </a:lnTo>
                  <a:lnTo>
                    <a:pt x="740670" y="154601"/>
                  </a:lnTo>
                  <a:lnTo>
                    <a:pt x="715207" y="151486"/>
                  </a:lnTo>
                  <a:lnTo>
                    <a:pt x="688707" y="148616"/>
                  </a:lnTo>
                  <a:lnTo>
                    <a:pt x="661515" y="146702"/>
                  </a:lnTo>
                  <a:lnTo>
                    <a:pt x="633862" y="145427"/>
                  </a:lnTo>
                  <a:lnTo>
                    <a:pt x="605902" y="144576"/>
                  </a:lnTo>
                  <a:lnTo>
                    <a:pt x="577737" y="144009"/>
                  </a:lnTo>
                  <a:lnTo>
                    <a:pt x="549435" y="143631"/>
                  </a:lnTo>
                  <a:lnTo>
                    <a:pt x="521042" y="143379"/>
                  </a:lnTo>
                  <a:lnTo>
                    <a:pt x="494970" y="143211"/>
                  </a:lnTo>
                  <a:lnTo>
                    <a:pt x="470445" y="143099"/>
                  </a:lnTo>
                  <a:lnTo>
                    <a:pt x="446951" y="143025"/>
                  </a:lnTo>
                  <a:lnTo>
                    <a:pt x="427319" y="142975"/>
                  </a:lnTo>
                  <a:lnTo>
                    <a:pt x="394923" y="142919"/>
                  </a:lnTo>
                  <a:lnTo>
                    <a:pt x="364244" y="1428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475" name="SMARTInkShape-Group270"/>
          <p:cNvGrpSpPr/>
          <p:nvPr/>
        </p:nvGrpSpPr>
        <p:grpSpPr>
          <a:xfrm>
            <a:off x="6586624" y="3514725"/>
            <a:ext cx="759922" cy="450057"/>
            <a:chOff x="6586624" y="3514725"/>
            <a:chExt cx="759922" cy="450057"/>
          </a:xfrm>
        </p:grpSpPr>
        <p:sp>
          <p:nvSpPr>
            <p:cNvPr id="1471" name="SMARTInkShape-2228"/>
            <p:cNvSpPr/>
            <p:nvPr/>
          </p:nvSpPr>
          <p:spPr>
            <a:xfrm>
              <a:off x="7036594" y="3514725"/>
              <a:ext cx="14288" cy="14289"/>
            </a:xfrm>
            <a:custGeom>
              <a:avLst/>
              <a:gdLst/>
              <a:ahLst/>
              <a:cxnLst/>
              <a:rect l="0" t="0" r="0" b="0"/>
              <a:pathLst>
                <a:path w="14288" h="14289">
                  <a:moveTo>
                    <a:pt x="14287" y="14288"/>
                  </a:move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72" name="SMARTInkShape-2229"/>
            <p:cNvSpPr/>
            <p:nvPr/>
          </p:nvSpPr>
          <p:spPr>
            <a:xfrm>
              <a:off x="7173919" y="3557588"/>
              <a:ext cx="172627" cy="407194"/>
            </a:xfrm>
            <a:custGeom>
              <a:avLst/>
              <a:gdLst/>
              <a:ahLst/>
              <a:cxnLst/>
              <a:rect l="0" t="0" r="0" b="0"/>
              <a:pathLst>
                <a:path w="172627" h="407194">
                  <a:moveTo>
                    <a:pt x="48412" y="0"/>
                  </a:moveTo>
                  <a:lnTo>
                    <a:pt x="44619" y="3792"/>
                  </a:lnTo>
                  <a:lnTo>
                    <a:pt x="42758" y="7770"/>
                  </a:lnTo>
                  <a:lnTo>
                    <a:pt x="35205" y="37584"/>
                  </a:lnTo>
                  <a:lnTo>
                    <a:pt x="28635" y="70365"/>
                  </a:lnTo>
                  <a:lnTo>
                    <a:pt x="21209" y="98812"/>
                  </a:lnTo>
                  <a:lnTo>
                    <a:pt x="10895" y="132024"/>
                  </a:lnTo>
                  <a:lnTo>
                    <a:pt x="6340" y="167000"/>
                  </a:lnTo>
                  <a:lnTo>
                    <a:pt x="1110" y="202498"/>
                  </a:lnTo>
                  <a:lnTo>
                    <a:pt x="0" y="237358"/>
                  </a:lnTo>
                  <a:lnTo>
                    <a:pt x="4347" y="268148"/>
                  </a:lnTo>
                  <a:lnTo>
                    <a:pt x="11455" y="296586"/>
                  </a:lnTo>
                  <a:lnTo>
                    <a:pt x="27677" y="325814"/>
                  </a:lnTo>
                  <a:lnTo>
                    <a:pt x="32207" y="331509"/>
                  </a:lnTo>
                  <a:lnTo>
                    <a:pt x="43592" y="337837"/>
                  </a:lnTo>
                  <a:lnTo>
                    <a:pt x="66510" y="341900"/>
                  </a:lnTo>
                  <a:lnTo>
                    <a:pt x="89052" y="335019"/>
                  </a:lnTo>
                  <a:lnTo>
                    <a:pt x="123164" y="313914"/>
                  </a:lnTo>
                  <a:lnTo>
                    <a:pt x="151019" y="295193"/>
                  </a:lnTo>
                  <a:lnTo>
                    <a:pt x="166106" y="276209"/>
                  </a:lnTo>
                  <a:lnTo>
                    <a:pt x="171630" y="266692"/>
                  </a:lnTo>
                  <a:lnTo>
                    <a:pt x="172626" y="262726"/>
                  </a:lnTo>
                  <a:lnTo>
                    <a:pt x="172496" y="259288"/>
                  </a:lnTo>
                  <a:lnTo>
                    <a:pt x="170236" y="253351"/>
                  </a:lnTo>
                  <a:lnTo>
                    <a:pt x="166585" y="248067"/>
                  </a:lnTo>
                  <a:lnTo>
                    <a:pt x="156275" y="240630"/>
                  </a:lnTo>
                  <a:lnTo>
                    <a:pt x="127997" y="237191"/>
                  </a:lnTo>
                  <a:lnTo>
                    <a:pt x="111300" y="240620"/>
                  </a:lnTo>
                  <a:lnTo>
                    <a:pt x="77596" y="255289"/>
                  </a:lnTo>
                  <a:lnTo>
                    <a:pt x="66410" y="263215"/>
                  </a:lnTo>
                  <a:lnTo>
                    <a:pt x="60380" y="274147"/>
                  </a:lnTo>
                  <a:lnTo>
                    <a:pt x="56509" y="300567"/>
                  </a:lnTo>
                  <a:lnTo>
                    <a:pt x="59631" y="321625"/>
                  </a:lnTo>
                  <a:lnTo>
                    <a:pt x="73167" y="346738"/>
                  </a:lnTo>
                  <a:lnTo>
                    <a:pt x="98281" y="377966"/>
                  </a:lnTo>
                  <a:lnTo>
                    <a:pt x="119850" y="40719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73" name="SMARTInkShape-2230"/>
            <p:cNvSpPr/>
            <p:nvPr/>
          </p:nvSpPr>
          <p:spPr>
            <a:xfrm>
              <a:off x="7108031" y="3771900"/>
              <a:ext cx="1" cy="21432"/>
            </a:xfrm>
            <a:custGeom>
              <a:avLst/>
              <a:gdLst/>
              <a:ahLst/>
              <a:cxnLst/>
              <a:rect l="0" t="0" r="0" b="0"/>
              <a:pathLst>
                <a:path w="1" h="21432">
                  <a:moveTo>
                    <a:pt x="0" y="0"/>
                  </a:moveTo>
                  <a:lnTo>
                    <a:pt x="0" y="2143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74" name="SMARTInkShape-2231"/>
            <p:cNvSpPr/>
            <p:nvPr/>
          </p:nvSpPr>
          <p:spPr>
            <a:xfrm>
              <a:off x="6586624" y="3665326"/>
              <a:ext cx="449971" cy="256343"/>
            </a:xfrm>
            <a:custGeom>
              <a:avLst/>
              <a:gdLst/>
              <a:ahLst/>
              <a:cxnLst/>
              <a:rect l="0" t="0" r="0" b="0"/>
              <a:pathLst>
                <a:path w="449971" h="256343">
                  <a:moveTo>
                    <a:pt x="7057" y="142293"/>
                  </a:moveTo>
                  <a:lnTo>
                    <a:pt x="3264" y="146085"/>
                  </a:lnTo>
                  <a:lnTo>
                    <a:pt x="1403" y="150064"/>
                  </a:lnTo>
                  <a:lnTo>
                    <a:pt x="0" y="179878"/>
                  </a:lnTo>
                  <a:lnTo>
                    <a:pt x="3732" y="199995"/>
                  </a:lnTo>
                  <a:lnTo>
                    <a:pt x="13657" y="217246"/>
                  </a:lnTo>
                  <a:lnTo>
                    <a:pt x="40556" y="246958"/>
                  </a:lnTo>
                  <a:lnTo>
                    <a:pt x="49991" y="252311"/>
                  </a:lnTo>
                  <a:lnTo>
                    <a:pt x="66345" y="255324"/>
                  </a:lnTo>
                  <a:lnTo>
                    <a:pt x="85620" y="256342"/>
                  </a:lnTo>
                  <a:lnTo>
                    <a:pt x="98245" y="252726"/>
                  </a:lnTo>
                  <a:lnTo>
                    <a:pt x="111030" y="244393"/>
                  </a:lnTo>
                  <a:lnTo>
                    <a:pt x="118738" y="238249"/>
                  </a:lnTo>
                  <a:lnTo>
                    <a:pt x="128074" y="235282"/>
                  </a:lnTo>
                  <a:lnTo>
                    <a:pt x="161325" y="235162"/>
                  </a:lnTo>
                  <a:lnTo>
                    <a:pt x="194657" y="233045"/>
                  </a:lnTo>
                  <a:lnTo>
                    <a:pt x="214778" y="225274"/>
                  </a:lnTo>
                  <a:lnTo>
                    <a:pt x="242910" y="204634"/>
                  </a:lnTo>
                  <a:lnTo>
                    <a:pt x="270763" y="170610"/>
                  </a:lnTo>
                  <a:lnTo>
                    <a:pt x="283365" y="147244"/>
                  </a:lnTo>
                  <a:lnTo>
                    <a:pt x="292126" y="120212"/>
                  </a:lnTo>
                  <a:lnTo>
                    <a:pt x="297633" y="92094"/>
                  </a:lnTo>
                  <a:lnTo>
                    <a:pt x="299493" y="57941"/>
                  </a:lnTo>
                  <a:lnTo>
                    <a:pt x="299891" y="23147"/>
                  </a:lnTo>
                  <a:lnTo>
                    <a:pt x="299949" y="0"/>
                  </a:lnTo>
                  <a:lnTo>
                    <a:pt x="299951" y="29961"/>
                  </a:lnTo>
                  <a:lnTo>
                    <a:pt x="300745" y="57750"/>
                  </a:lnTo>
                  <a:lnTo>
                    <a:pt x="305606" y="92990"/>
                  </a:lnTo>
                  <a:lnTo>
                    <a:pt x="308770" y="121070"/>
                  </a:lnTo>
                  <a:lnTo>
                    <a:pt x="314735" y="149498"/>
                  </a:lnTo>
                  <a:lnTo>
                    <a:pt x="323862" y="183756"/>
                  </a:lnTo>
                  <a:lnTo>
                    <a:pt x="338060" y="217952"/>
                  </a:lnTo>
                  <a:lnTo>
                    <a:pt x="341405" y="225035"/>
                  </a:lnTo>
                  <a:lnTo>
                    <a:pt x="342668" y="225236"/>
                  </a:lnTo>
                  <a:lnTo>
                    <a:pt x="346188" y="223342"/>
                  </a:lnTo>
                  <a:lnTo>
                    <a:pt x="359569" y="201204"/>
                  </a:lnTo>
                  <a:lnTo>
                    <a:pt x="373778" y="176987"/>
                  </a:lnTo>
                  <a:lnTo>
                    <a:pt x="394209" y="161462"/>
                  </a:lnTo>
                  <a:lnTo>
                    <a:pt x="396127" y="160628"/>
                  </a:lnTo>
                  <a:lnTo>
                    <a:pt x="397406" y="160866"/>
                  </a:lnTo>
                  <a:lnTo>
                    <a:pt x="398258" y="161819"/>
                  </a:lnTo>
                  <a:lnTo>
                    <a:pt x="412049" y="194464"/>
                  </a:lnTo>
                  <a:lnTo>
                    <a:pt x="423800" y="218464"/>
                  </a:lnTo>
                  <a:lnTo>
                    <a:pt x="449970" y="24230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518" name="SMARTInkShape-Group271"/>
          <p:cNvGrpSpPr/>
          <p:nvPr/>
        </p:nvGrpSpPr>
        <p:grpSpPr>
          <a:xfrm>
            <a:off x="750094" y="3821906"/>
            <a:ext cx="6449363" cy="757239"/>
            <a:chOff x="750094" y="3821906"/>
            <a:chExt cx="6449363" cy="757239"/>
          </a:xfrm>
        </p:grpSpPr>
        <p:sp>
          <p:nvSpPr>
            <p:cNvPr id="1476" name="SMARTInkShape-2232"/>
            <p:cNvSpPr/>
            <p:nvPr/>
          </p:nvSpPr>
          <p:spPr>
            <a:xfrm>
              <a:off x="3493294" y="4121944"/>
              <a:ext cx="235745" cy="100013"/>
            </a:xfrm>
            <a:custGeom>
              <a:avLst/>
              <a:gdLst/>
              <a:ahLst/>
              <a:cxnLst/>
              <a:rect l="0" t="0" r="0" b="0"/>
              <a:pathLst>
                <a:path w="235745" h="100013">
                  <a:moveTo>
                    <a:pt x="0" y="0"/>
                  </a:moveTo>
                  <a:lnTo>
                    <a:pt x="0" y="6151"/>
                  </a:lnTo>
                  <a:lnTo>
                    <a:pt x="14784" y="41286"/>
                  </a:lnTo>
                  <a:lnTo>
                    <a:pt x="18477" y="46924"/>
                  </a:lnTo>
                  <a:lnTo>
                    <a:pt x="20118" y="52076"/>
                  </a:lnTo>
                  <a:lnTo>
                    <a:pt x="21349" y="53767"/>
                  </a:lnTo>
                  <a:lnTo>
                    <a:pt x="22964" y="54895"/>
                  </a:lnTo>
                  <a:lnTo>
                    <a:pt x="26875" y="56147"/>
                  </a:lnTo>
                  <a:lnTo>
                    <a:pt x="34397" y="57018"/>
                  </a:lnTo>
                  <a:lnTo>
                    <a:pt x="39119" y="53318"/>
                  </a:lnTo>
                  <a:lnTo>
                    <a:pt x="41199" y="49361"/>
                  </a:lnTo>
                  <a:lnTo>
                    <a:pt x="41753" y="47195"/>
                  </a:lnTo>
                  <a:lnTo>
                    <a:pt x="50118" y="36561"/>
                  </a:lnTo>
                  <a:lnTo>
                    <a:pt x="84401" y="11990"/>
                  </a:lnTo>
                  <a:lnTo>
                    <a:pt x="94152" y="8579"/>
                  </a:lnTo>
                  <a:lnTo>
                    <a:pt x="105861" y="7569"/>
                  </a:lnTo>
                  <a:lnTo>
                    <a:pt x="112666" y="9449"/>
                  </a:lnTo>
                  <a:lnTo>
                    <a:pt x="146967" y="33890"/>
                  </a:lnTo>
                  <a:lnTo>
                    <a:pt x="179132" y="59339"/>
                  </a:lnTo>
                  <a:lnTo>
                    <a:pt x="213589" y="86660"/>
                  </a:lnTo>
                  <a:lnTo>
                    <a:pt x="235744" y="10001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77" name="SMARTInkShape-2233"/>
            <p:cNvSpPr/>
            <p:nvPr/>
          </p:nvSpPr>
          <p:spPr>
            <a:xfrm>
              <a:off x="6682649" y="4068930"/>
              <a:ext cx="392856" cy="236732"/>
            </a:xfrm>
            <a:custGeom>
              <a:avLst/>
              <a:gdLst/>
              <a:ahLst/>
              <a:cxnLst/>
              <a:rect l="0" t="0" r="0" b="0"/>
              <a:pathLst>
                <a:path w="392856" h="236732">
                  <a:moveTo>
                    <a:pt x="25332" y="188745"/>
                  </a:moveTo>
                  <a:lnTo>
                    <a:pt x="19181" y="182594"/>
                  </a:lnTo>
                  <a:lnTo>
                    <a:pt x="18057" y="183057"/>
                  </a:lnTo>
                  <a:lnTo>
                    <a:pt x="14690" y="185688"/>
                  </a:lnTo>
                  <a:lnTo>
                    <a:pt x="12665" y="189503"/>
                  </a:lnTo>
                  <a:lnTo>
                    <a:pt x="12125" y="191632"/>
                  </a:lnTo>
                  <a:lnTo>
                    <a:pt x="5533" y="203099"/>
                  </a:lnTo>
                  <a:lnTo>
                    <a:pt x="4989" y="205458"/>
                  </a:lnTo>
                  <a:lnTo>
                    <a:pt x="431" y="212571"/>
                  </a:lnTo>
                  <a:lnTo>
                    <a:pt x="0" y="214947"/>
                  </a:lnTo>
                  <a:lnTo>
                    <a:pt x="507" y="217326"/>
                  </a:lnTo>
                  <a:lnTo>
                    <a:pt x="2393" y="222085"/>
                  </a:lnTo>
                  <a:lnTo>
                    <a:pt x="3230" y="226846"/>
                  </a:lnTo>
                  <a:lnTo>
                    <a:pt x="4248" y="228433"/>
                  </a:lnTo>
                  <a:lnTo>
                    <a:pt x="5719" y="229491"/>
                  </a:lnTo>
                  <a:lnTo>
                    <a:pt x="10266" y="230667"/>
                  </a:lnTo>
                  <a:lnTo>
                    <a:pt x="41969" y="231552"/>
                  </a:lnTo>
                  <a:lnTo>
                    <a:pt x="54158" y="230789"/>
                  </a:lnTo>
                  <a:lnTo>
                    <a:pt x="83613" y="221661"/>
                  </a:lnTo>
                  <a:lnTo>
                    <a:pt x="118350" y="210121"/>
                  </a:lnTo>
                  <a:lnTo>
                    <a:pt x="131761" y="204596"/>
                  </a:lnTo>
                  <a:lnTo>
                    <a:pt x="162065" y="183561"/>
                  </a:lnTo>
                  <a:lnTo>
                    <a:pt x="183340" y="164850"/>
                  </a:lnTo>
                  <a:lnTo>
                    <a:pt x="190279" y="155371"/>
                  </a:lnTo>
                  <a:lnTo>
                    <a:pt x="193892" y="145866"/>
                  </a:lnTo>
                  <a:lnTo>
                    <a:pt x="196212" y="126829"/>
                  </a:lnTo>
                  <a:lnTo>
                    <a:pt x="194412" y="119423"/>
                  </a:lnTo>
                  <a:lnTo>
                    <a:pt x="186789" y="108200"/>
                  </a:lnTo>
                  <a:lnTo>
                    <a:pt x="180170" y="105322"/>
                  </a:lnTo>
                  <a:lnTo>
                    <a:pt x="162986" y="103475"/>
                  </a:lnTo>
                  <a:lnTo>
                    <a:pt x="145229" y="106947"/>
                  </a:lnTo>
                  <a:lnTo>
                    <a:pt x="132471" y="113003"/>
                  </a:lnTo>
                  <a:lnTo>
                    <a:pt x="116140" y="127864"/>
                  </a:lnTo>
                  <a:lnTo>
                    <a:pt x="109877" y="136816"/>
                  </a:lnTo>
                  <a:lnTo>
                    <a:pt x="105680" y="154573"/>
                  </a:lnTo>
                  <a:lnTo>
                    <a:pt x="108932" y="168001"/>
                  </a:lnTo>
                  <a:lnTo>
                    <a:pt x="120162" y="192232"/>
                  </a:lnTo>
                  <a:lnTo>
                    <a:pt x="135187" y="207417"/>
                  </a:lnTo>
                  <a:lnTo>
                    <a:pt x="162391" y="225977"/>
                  </a:lnTo>
                  <a:lnTo>
                    <a:pt x="188356" y="234614"/>
                  </a:lnTo>
                  <a:lnTo>
                    <a:pt x="216158" y="236731"/>
                  </a:lnTo>
                  <a:lnTo>
                    <a:pt x="244503" y="232685"/>
                  </a:lnTo>
                  <a:lnTo>
                    <a:pt x="273011" y="225665"/>
                  </a:lnTo>
                  <a:lnTo>
                    <a:pt x="300772" y="213090"/>
                  </a:lnTo>
                  <a:lnTo>
                    <a:pt x="323638" y="193842"/>
                  </a:lnTo>
                  <a:lnTo>
                    <a:pt x="348106" y="161412"/>
                  </a:lnTo>
                  <a:lnTo>
                    <a:pt x="360081" y="145641"/>
                  </a:lnTo>
                  <a:lnTo>
                    <a:pt x="372079" y="118911"/>
                  </a:lnTo>
                  <a:lnTo>
                    <a:pt x="385720" y="83552"/>
                  </a:lnTo>
                  <a:lnTo>
                    <a:pt x="392676" y="53401"/>
                  </a:lnTo>
                  <a:lnTo>
                    <a:pt x="392855" y="38899"/>
                  </a:lnTo>
                  <a:lnTo>
                    <a:pt x="389290" y="14437"/>
                  </a:lnTo>
                  <a:lnTo>
                    <a:pt x="386058" y="8616"/>
                  </a:lnTo>
                  <a:lnTo>
                    <a:pt x="375983" y="877"/>
                  </a:lnTo>
                  <a:lnTo>
                    <a:pt x="372606" y="0"/>
                  </a:lnTo>
                  <a:lnTo>
                    <a:pt x="369560" y="208"/>
                  </a:lnTo>
                  <a:lnTo>
                    <a:pt x="344174" y="12649"/>
                  </a:lnTo>
                  <a:lnTo>
                    <a:pt x="332140" y="21580"/>
                  </a:lnTo>
                  <a:lnTo>
                    <a:pt x="311479" y="48833"/>
                  </a:lnTo>
                  <a:lnTo>
                    <a:pt x="288319" y="80763"/>
                  </a:lnTo>
                  <a:lnTo>
                    <a:pt x="265722" y="114910"/>
                  </a:lnTo>
                  <a:lnTo>
                    <a:pt x="241268" y="145409"/>
                  </a:lnTo>
                  <a:lnTo>
                    <a:pt x="211212" y="180933"/>
                  </a:lnTo>
                  <a:lnTo>
                    <a:pt x="182495" y="20303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78" name="SMARTInkShape-2234"/>
            <p:cNvSpPr/>
            <p:nvPr/>
          </p:nvSpPr>
          <p:spPr>
            <a:xfrm>
              <a:off x="5522120" y="4221956"/>
              <a:ext cx="7144" cy="21433"/>
            </a:xfrm>
            <a:custGeom>
              <a:avLst/>
              <a:gdLst/>
              <a:ahLst/>
              <a:cxnLst/>
              <a:rect l="0" t="0" r="0" b="0"/>
              <a:pathLst>
                <a:path w="7144" h="21433">
                  <a:moveTo>
                    <a:pt x="0" y="0"/>
                  </a:moveTo>
                  <a:lnTo>
                    <a:pt x="0" y="9943"/>
                  </a:lnTo>
                  <a:lnTo>
                    <a:pt x="2116" y="14473"/>
                  </a:lnTo>
                  <a:lnTo>
                    <a:pt x="7143" y="2143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79" name="SMARTInkShape-2235"/>
            <p:cNvSpPr/>
            <p:nvPr/>
          </p:nvSpPr>
          <p:spPr>
            <a:xfrm>
              <a:off x="6865144" y="4214864"/>
              <a:ext cx="334313" cy="364281"/>
            </a:xfrm>
            <a:custGeom>
              <a:avLst/>
              <a:gdLst/>
              <a:ahLst/>
              <a:cxnLst/>
              <a:rect l="0" t="0" r="0" b="0"/>
              <a:pathLst>
                <a:path w="334313" h="364281">
                  <a:moveTo>
                    <a:pt x="0" y="21380"/>
                  </a:moveTo>
                  <a:lnTo>
                    <a:pt x="0" y="17588"/>
                  </a:lnTo>
                  <a:lnTo>
                    <a:pt x="794" y="16470"/>
                  </a:lnTo>
                  <a:lnTo>
                    <a:pt x="2117" y="15725"/>
                  </a:lnTo>
                  <a:lnTo>
                    <a:pt x="32886" y="4380"/>
                  </a:lnTo>
                  <a:lnTo>
                    <a:pt x="59589" y="824"/>
                  </a:lnTo>
                  <a:lnTo>
                    <a:pt x="88652" y="208"/>
                  </a:lnTo>
                  <a:lnTo>
                    <a:pt x="122727" y="0"/>
                  </a:lnTo>
                  <a:lnTo>
                    <a:pt x="156005" y="3751"/>
                  </a:lnTo>
                  <a:lnTo>
                    <a:pt x="190612" y="6652"/>
                  </a:lnTo>
                  <a:lnTo>
                    <a:pt x="207691" y="7005"/>
                  </a:lnTo>
                  <a:lnTo>
                    <a:pt x="213486" y="9170"/>
                  </a:lnTo>
                  <a:lnTo>
                    <a:pt x="218707" y="11985"/>
                  </a:lnTo>
                  <a:lnTo>
                    <a:pt x="223674" y="13235"/>
                  </a:lnTo>
                  <a:lnTo>
                    <a:pt x="225315" y="14363"/>
                  </a:lnTo>
                  <a:lnTo>
                    <a:pt x="226411" y="15908"/>
                  </a:lnTo>
                  <a:lnTo>
                    <a:pt x="228421" y="19741"/>
                  </a:lnTo>
                  <a:lnTo>
                    <a:pt x="233221" y="26362"/>
                  </a:lnTo>
                  <a:lnTo>
                    <a:pt x="239204" y="41870"/>
                  </a:lnTo>
                  <a:lnTo>
                    <a:pt x="245483" y="48478"/>
                  </a:lnTo>
                  <a:lnTo>
                    <a:pt x="281088" y="75429"/>
                  </a:lnTo>
                  <a:lnTo>
                    <a:pt x="294510" y="83873"/>
                  </a:lnTo>
                  <a:lnTo>
                    <a:pt x="310874" y="104043"/>
                  </a:lnTo>
                  <a:lnTo>
                    <a:pt x="313302" y="111666"/>
                  </a:lnTo>
                  <a:lnTo>
                    <a:pt x="313871" y="116540"/>
                  </a:lnTo>
                  <a:lnTo>
                    <a:pt x="312006" y="121352"/>
                  </a:lnTo>
                  <a:lnTo>
                    <a:pt x="294390" y="153419"/>
                  </a:lnTo>
                  <a:lnTo>
                    <a:pt x="275291" y="187429"/>
                  </a:lnTo>
                  <a:lnTo>
                    <a:pt x="271967" y="211796"/>
                  </a:lnTo>
                  <a:lnTo>
                    <a:pt x="275404" y="226142"/>
                  </a:lnTo>
                  <a:lnTo>
                    <a:pt x="281450" y="236655"/>
                  </a:lnTo>
                  <a:lnTo>
                    <a:pt x="292060" y="244797"/>
                  </a:lnTo>
                  <a:lnTo>
                    <a:pt x="305259" y="248444"/>
                  </a:lnTo>
                  <a:lnTo>
                    <a:pt x="312412" y="247181"/>
                  </a:lnTo>
                  <a:lnTo>
                    <a:pt x="320902" y="244123"/>
                  </a:lnTo>
                  <a:lnTo>
                    <a:pt x="330881" y="243090"/>
                  </a:lnTo>
                  <a:lnTo>
                    <a:pt x="332507" y="242212"/>
                  </a:lnTo>
                  <a:lnTo>
                    <a:pt x="333589" y="240832"/>
                  </a:lnTo>
                  <a:lnTo>
                    <a:pt x="334312" y="239119"/>
                  </a:lnTo>
                  <a:lnTo>
                    <a:pt x="334000" y="238770"/>
                  </a:lnTo>
                  <a:lnTo>
                    <a:pt x="329767" y="241279"/>
                  </a:lnTo>
                  <a:lnTo>
                    <a:pt x="305192" y="249196"/>
                  </a:lnTo>
                  <a:lnTo>
                    <a:pt x="273980" y="267170"/>
                  </a:lnTo>
                  <a:lnTo>
                    <a:pt x="241517" y="286559"/>
                  </a:lnTo>
                  <a:lnTo>
                    <a:pt x="206762" y="307384"/>
                  </a:lnTo>
                  <a:lnTo>
                    <a:pt x="182382" y="323118"/>
                  </a:lnTo>
                  <a:lnTo>
                    <a:pt x="155671" y="343340"/>
                  </a:lnTo>
                  <a:lnTo>
                    <a:pt x="128587" y="36428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80" name="SMARTInkShape-2236"/>
            <p:cNvSpPr/>
            <p:nvPr/>
          </p:nvSpPr>
          <p:spPr>
            <a:xfrm>
              <a:off x="1929239" y="3886200"/>
              <a:ext cx="71012" cy="271464"/>
            </a:xfrm>
            <a:custGeom>
              <a:avLst/>
              <a:gdLst/>
              <a:ahLst/>
              <a:cxnLst/>
              <a:rect l="0" t="0" r="0" b="0"/>
              <a:pathLst>
                <a:path w="71012" h="271464">
                  <a:moveTo>
                    <a:pt x="71011" y="0"/>
                  </a:moveTo>
                  <a:lnTo>
                    <a:pt x="65308" y="6497"/>
                  </a:lnTo>
                  <a:lnTo>
                    <a:pt x="59620" y="17888"/>
                  </a:lnTo>
                  <a:lnTo>
                    <a:pt x="55994" y="32111"/>
                  </a:lnTo>
                  <a:lnTo>
                    <a:pt x="43468" y="59965"/>
                  </a:lnTo>
                  <a:lnTo>
                    <a:pt x="33481" y="86559"/>
                  </a:lnTo>
                  <a:lnTo>
                    <a:pt x="22585" y="114547"/>
                  </a:lnTo>
                  <a:lnTo>
                    <a:pt x="14329" y="142948"/>
                  </a:lnTo>
                  <a:lnTo>
                    <a:pt x="6856" y="171472"/>
                  </a:lnTo>
                  <a:lnTo>
                    <a:pt x="1731" y="200032"/>
                  </a:lnTo>
                  <a:lnTo>
                    <a:pt x="0" y="234334"/>
                  </a:lnTo>
                  <a:lnTo>
                    <a:pt x="6717" y="27146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81" name="SMARTInkShape-2237"/>
            <p:cNvSpPr/>
            <p:nvPr/>
          </p:nvSpPr>
          <p:spPr>
            <a:xfrm>
              <a:off x="2035969" y="4032382"/>
              <a:ext cx="200026" cy="103850"/>
            </a:xfrm>
            <a:custGeom>
              <a:avLst/>
              <a:gdLst/>
              <a:ahLst/>
              <a:cxnLst/>
              <a:rect l="0" t="0" r="0" b="0"/>
              <a:pathLst>
                <a:path w="200026" h="103850">
                  <a:moveTo>
                    <a:pt x="0" y="60987"/>
                  </a:moveTo>
                  <a:lnTo>
                    <a:pt x="31128" y="60193"/>
                  </a:lnTo>
                  <a:lnTo>
                    <a:pt x="62244" y="44194"/>
                  </a:lnTo>
                  <a:lnTo>
                    <a:pt x="97909" y="25263"/>
                  </a:lnTo>
                  <a:lnTo>
                    <a:pt x="109122" y="15742"/>
                  </a:lnTo>
                  <a:lnTo>
                    <a:pt x="111998" y="10980"/>
                  </a:lnTo>
                  <a:lnTo>
                    <a:pt x="113845" y="5248"/>
                  </a:lnTo>
                  <a:lnTo>
                    <a:pt x="111981" y="2347"/>
                  </a:lnTo>
                  <a:lnTo>
                    <a:pt x="110373" y="463"/>
                  </a:lnTo>
                  <a:lnTo>
                    <a:pt x="108507" y="0"/>
                  </a:lnTo>
                  <a:lnTo>
                    <a:pt x="106469" y="485"/>
                  </a:lnTo>
                  <a:lnTo>
                    <a:pt x="104317" y="1602"/>
                  </a:lnTo>
                  <a:lnTo>
                    <a:pt x="102882" y="3141"/>
                  </a:lnTo>
                  <a:lnTo>
                    <a:pt x="96346" y="13430"/>
                  </a:lnTo>
                  <a:lnTo>
                    <a:pt x="89651" y="22388"/>
                  </a:lnTo>
                  <a:lnTo>
                    <a:pt x="82214" y="40819"/>
                  </a:lnTo>
                  <a:lnTo>
                    <a:pt x="79059" y="67856"/>
                  </a:lnTo>
                  <a:lnTo>
                    <a:pt x="80487" y="71123"/>
                  </a:lnTo>
                  <a:lnTo>
                    <a:pt x="86308" y="76868"/>
                  </a:lnTo>
                  <a:lnTo>
                    <a:pt x="94186" y="79951"/>
                  </a:lnTo>
                  <a:lnTo>
                    <a:pt x="126283" y="82273"/>
                  </a:lnTo>
                  <a:lnTo>
                    <a:pt x="158754" y="82409"/>
                  </a:lnTo>
                  <a:lnTo>
                    <a:pt x="181931" y="82418"/>
                  </a:lnTo>
                  <a:lnTo>
                    <a:pt x="183200" y="83212"/>
                  </a:lnTo>
                  <a:lnTo>
                    <a:pt x="184046" y="84535"/>
                  </a:lnTo>
                  <a:lnTo>
                    <a:pt x="184610" y="86210"/>
                  </a:lnTo>
                  <a:lnTo>
                    <a:pt x="191243" y="96891"/>
                  </a:lnTo>
                  <a:lnTo>
                    <a:pt x="191789" y="99211"/>
                  </a:lnTo>
                  <a:lnTo>
                    <a:pt x="192947" y="100757"/>
                  </a:lnTo>
                  <a:lnTo>
                    <a:pt x="194512" y="101788"/>
                  </a:lnTo>
                  <a:lnTo>
                    <a:pt x="200025" y="10384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82" name="SMARTInkShape-2238"/>
            <p:cNvSpPr/>
            <p:nvPr/>
          </p:nvSpPr>
          <p:spPr>
            <a:xfrm>
              <a:off x="1685925" y="4021931"/>
              <a:ext cx="107157" cy="50008"/>
            </a:xfrm>
            <a:custGeom>
              <a:avLst/>
              <a:gdLst/>
              <a:ahLst/>
              <a:cxnLst/>
              <a:rect l="0" t="0" r="0" b="0"/>
              <a:pathLst>
                <a:path w="107157" h="50008">
                  <a:moveTo>
                    <a:pt x="0" y="50007"/>
                  </a:moveTo>
                  <a:lnTo>
                    <a:pt x="3792" y="50007"/>
                  </a:lnTo>
                  <a:lnTo>
                    <a:pt x="7771" y="47890"/>
                  </a:lnTo>
                  <a:lnTo>
                    <a:pt x="31333" y="32912"/>
                  </a:lnTo>
                  <a:lnTo>
                    <a:pt x="65309" y="21818"/>
                  </a:lnTo>
                  <a:lnTo>
                    <a:pt x="82207" y="16047"/>
                  </a:lnTo>
                  <a:lnTo>
                    <a:pt x="107156"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83" name="SMARTInkShape-2239"/>
            <p:cNvSpPr/>
            <p:nvPr/>
          </p:nvSpPr>
          <p:spPr>
            <a:xfrm>
              <a:off x="4336256" y="4180592"/>
              <a:ext cx="64295" cy="119947"/>
            </a:xfrm>
            <a:custGeom>
              <a:avLst/>
              <a:gdLst/>
              <a:ahLst/>
              <a:cxnLst/>
              <a:rect l="0" t="0" r="0" b="0"/>
              <a:pathLst>
                <a:path w="64295" h="119947">
                  <a:moveTo>
                    <a:pt x="64294" y="55652"/>
                  </a:moveTo>
                  <a:lnTo>
                    <a:pt x="64294" y="31803"/>
                  </a:lnTo>
                  <a:lnTo>
                    <a:pt x="58143" y="11398"/>
                  </a:lnTo>
                  <a:lnTo>
                    <a:pt x="53358" y="6085"/>
                  </a:lnTo>
                  <a:lnTo>
                    <a:pt x="46734" y="1872"/>
                  </a:lnTo>
                  <a:lnTo>
                    <a:pt x="41143" y="0"/>
                  </a:lnTo>
                  <a:lnTo>
                    <a:pt x="38541" y="294"/>
                  </a:lnTo>
                  <a:lnTo>
                    <a:pt x="33534" y="2738"/>
                  </a:lnTo>
                  <a:lnTo>
                    <a:pt x="26252" y="8576"/>
                  </a:lnTo>
                  <a:lnTo>
                    <a:pt x="23574" y="15150"/>
                  </a:lnTo>
                  <a:lnTo>
                    <a:pt x="21557" y="46265"/>
                  </a:lnTo>
                  <a:lnTo>
                    <a:pt x="21442" y="78506"/>
                  </a:lnTo>
                  <a:lnTo>
                    <a:pt x="21432" y="110187"/>
                  </a:lnTo>
                  <a:lnTo>
                    <a:pt x="19315" y="113756"/>
                  </a:lnTo>
                  <a:lnTo>
                    <a:pt x="17639" y="115819"/>
                  </a:lnTo>
                  <a:lnTo>
                    <a:pt x="11544" y="118112"/>
                  </a:lnTo>
                  <a:lnTo>
                    <a:pt x="0" y="11994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84" name="SMARTInkShape-2240"/>
            <p:cNvSpPr/>
            <p:nvPr/>
          </p:nvSpPr>
          <p:spPr>
            <a:xfrm>
              <a:off x="5664995" y="4079081"/>
              <a:ext cx="42481" cy="178595"/>
            </a:xfrm>
            <a:custGeom>
              <a:avLst/>
              <a:gdLst/>
              <a:ahLst/>
              <a:cxnLst/>
              <a:rect l="0" t="0" r="0" b="0"/>
              <a:pathLst>
                <a:path w="42481" h="178595">
                  <a:moveTo>
                    <a:pt x="28575" y="0"/>
                  </a:moveTo>
                  <a:lnTo>
                    <a:pt x="38517" y="0"/>
                  </a:lnTo>
                  <a:lnTo>
                    <a:pt x="39965" y="1588"/>
                  </a:lnTo>
                  <a:lnTo>
                    <a:pt x="42003" y="10613"/>
                  </a:lnTo>
                  <a:lnTo>
                    <a:pt x="42480" y="16094"/>
                  </a:lnTo>
                  <a:lnTo>
                    <a:pt x="36677" y="50792"/>
                  </a:lnTo>
                  <a:lnTo>
                    <a:pt x="30204" y="79531"/>
                  </a:lnTo>
                  <a:lnTo>
                    <a:pt x="21282" y="114958"/>
                  </a:lnTo>
                  <a:lnTo>
                    <a:pt x="11876" y="148738"/>
                  </a:lnTo>
                  <a:lnTo>
                    <a:pt x="0" y="17859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85" name="SMARTInkShape-2241"/>
            <p:cNvSpPr/>
            <p:nvPr/>
          </p:nvSpPr>
          <p:spPr>
            <a:xfrm>
              <a:off x="4536284" y="4186390"/>
              <a:ext cx="342897" cy="156848"/>
            </a:xfrm>
            <a:custGeom>
              <a:avLst/>
              <a:gdLst/>
              <a:ahLst/>
              <a:cxnLst/>
              <a:rect l="0" t="0" r="0" b="0"/>
              <a:pathLst>
                <a:path w="342897" h="156848">
                  <a:moveTo>
                    <a:pt x="42860" y="28423"/>
                  </a:moveTo>
                  <a:lnTo>
                    <a:pt x="39068" y="32215"/>
                  </a:lnTo>
                  <a:lnTo>
                    <a:pt x="37205" y="36193"/>
                  </a:lnTo>
                  <a:lnTo>
                    <a:pt x="30100" y="66901"/>
                  </a:lnTo>
                  <a:lnTo>
                    <a:pt x="26908" y="84274"/>
                  </a:lnTo>
                  <a:lnTo>
                    <a:pt x="16255" y="119688"/>
                  </a:lnTo>
                  <a:lnTo>
                    <a:pt x="12752" y="135104"/>
                  </a:lnTo>
                  <a:lnTo>
                    <a:pt x="7086" y="152832"/>
                  </a:lnTo>
                  <a:lnTo>
                    <a:pt x="5517" y="154225"/>
                  </a:lnTo>
                  <a:lnTo>
                    <a:pt x="320" y="156847"/>
                  </a:lnTo>
                  <a:lnTo>
                    <a:pt x="10" y="125940"/>
                  </a:lnTo>
                  <a:lnTo>
                    <a:pt x="0" y="95575"/>
                  </a:lnTo>
                  <a:lnTo>
                    <a:pt x="5701" y="64706"/>
                  </a:lnTo>
                  <a:lnTo>
                    <a:pt x="9940" y="50105"/>
                  </a:lnTo>
                  <a:lnTo>
                    <a:pt x="13770" y="44465"/>
                  </a:lnTo>
                  <a:lnTo>
                    <a:pt x="43733" y="23107"/>
                  </a:lnTo>
                  <a:lnTo>
                    <a:pt x="57535" y="18123"/>
                  </a:lnTo>
                  <a:lnTo>
                    <a:pt x="91330" y="14660"/>
                  </a:lnTo>
                  <a:lnTo>
                    <a:pt x="103699" y="15085"/>
                  </a:lnTo>
                  <a:lnTo>
                    <a:pt x="112498" y="17996"/>
                  </a:lnTo>
                  <a:lnTo>
                    <a:pt x="115479" y="19884"/>
                  </a:lnTo>
                  <a:lnTo>
                    <a:pt x="120468" y="25540"/>
                  </a:lnTo>
                  <a:lnTo>
                    <a:pt x="124449" y="27141"/>
                  </a:lnTo>
                  <a:lnTo>
                    <a:pt x="125827" y="28362"/>
                  </a:lnTo>
                  <a:lnTo>
                    <a:pt x="127359" y="31835"/>
                  </a:lnTo>
                  <a:lnTo>
                    <a:pt x="126974" y="33873"/>
                  </a:lnTo>
                  <a:lnTo>
                    <a:pt x="122639" y="40533"/>
                  </a:lnTo>
                  <a:lnTo>
                    <a:pt x="118534" y="45182"/>
                  </a:lnTo>
                  <a:lnTo>
                    <a:pt x="114064" y="47778"/>
                  </a:lnTo>
                  <a:lnTo>
                    <a:pt x="102360" y="50374"/>
                  </a:lnTo>
                  <a:lnTo>
                    <a:pt x="92860" y="55454"/>
                  </a:lnTo>
                  <a:lnTo>
                    <a:pt x="86140" y="56907"/>
                  </a:lnTo>
                  <a:lnTo>
                    <a:pt x="110910" y="56198"/>
                  </a:lnTo>
                  <a:lnTo>
                    <a:pt x="138587" y="51342"/>
                  </a:lnTo>
                  <a:lnTo>
                    <a:pt x="170601" y="46355"/>
                  </a:lnTo>
                  <a:lnTo>
                    <a:pt x="204938" y="35419"/>
                  </a:lnTo>
                  <a:lnTo>
                    <a:pt x="221983" y="26012"/>
                  </a:lnTo>
                  <a:lnTo>
                    <a:pt x="230430" y="18889"/>
                  </a:lnTo>
                  <a:lnTo>
                    <a:pt x="231407" y="16510"/>
                  </a:lnTo>
                  <a:lnTo>
                    <a:pt x="231264" y="14131"/>
                  </a:lnTo>
                  <a:lnTo>
                    <a:pt x="229124" y="8402"/>
                  </a:lnTo>
                  <a:lnTo>
                    <a:pt x="221169" y="3617"/>
                  </a:lnTo>
                  <a:lnTo>
                    <a:pt x="218089" y="3154"/>
                  </a:lnTo>
                  <a:lnTo>
                    <a:pt x="215241" y="3640"/>
                  </a:lnTo>
                  <a:lnTo>
                    <a:pt x="209167" y="5501"/>
                  </a:lnTo>
                  <a:lnTo>
                    <a:pt x="192333" y="8814"/>
                  </a:lnTo>
                  <a:lnTo>
                    <a:pt x="187752" y="10588"/>
                  </a:lnTo>
                  <a:lnTo>
                    <a:pt x="180546" y="16792"/>
                  </a:lnTo>
                  <a:lnTo>
                    <a:pt x="175491" y="24047"/>
                  </a:lnTo>
                  <a:lnTo>
                    <a:pt x="173244" y="29917"/>
                  </a:lnTo>
                  <a:lnTo>
                    <a:pt x="171980" y="41477"/>
                  </a:lnTo>
                  <a:lnTo>
                    <a:pt x="175397" y="54957"/>
                  </a:lnTo>
                  <a:lnTo>
                    <a:pt x="181405" y="62176"/>
                  </a:lnTo>
                  <a:lnTo>
                    <a:pt x="198197" y="73278"/>
                  </a:lnTo>
                  <a:lnTo>
                    <a:pt x="208301" y="76902"/>
                  </a:lnTo>
                  <a:lnTo>
                    <a:pt x="215872" y="75634"/>
                  </a:lnTo>
                  <a:lnTo>
                    <a:pt x="229060" y="72573"/>
                  </a:lnTo>
                  <a:lnTo>
                    <a:pt x="237534" y="71064"/>
                  </a:lnTo>
                  <a:lnTo>
                    <a:pt x="243946" y="67747"/>
                  </a:lnTo>
                  <a:lnTo>
                    <a:pt x="252019" y="57625"/>
                  </a:lnTo>
                  <a:lnTo>
                    <a:pt x="269268" y="23580"/>
                  </a:lnTo>
                  <a:lnTo>
                    <a:pt x="281010" y="5697"/>
                  </a:lnTo>
                  <a:lnTo>
                    <a:pt x="287875" y="2447"/>
                  </a:lnTo>
                  <a:lnTo>
                    <a:pt x="319209" y="0"/>
                  </a:lnTo>
                  <a:lnTo>
                    <a:pt x="326548" y="2032"/>
                  </a:lnTo>
                  <a:lnTo>
                    <a:pt x="342896" y="1413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86" name="SMARTInkShape-2242"/>
            <p:cNvSpPr/>
            <p:nvPr/>
          </p:nvSpPr>
          <p:spPr>
            <a:xfrm>
              <a:off x="4865887" y="4093369"/>
              <a:ext cx="184394" cy="157163"/>
            </a:xfrm>
            <a:custGeom>
              <a:avLst/>
              <a:gdLst/>
              <a:ahLst/>
              <a:cxnLst/>
              <a:rect l="0" t="0" r="0" b="0"/>
              <a:pathLst>
                <a:path w="184394" h="157163">
                  <a:moveTo>
                    <a:pt x="6151" y="0"/>
                  </a:moveTo>
                  <a:lnTo>
                    <a:pt x="6151" y="3792"/>
                  </a:lnTo>
                  <a:lnTo>
                    <a:pt x="5357" y="4909"/>
                  </a:lnTo>
                  <a:lnTo>
                    <a:pt x="4034" y="5654"/>
                  </a:lnTo>
                  <a:lnTo>
                    <a:pt x="2358" y="6151"/>
                  </a:lnTo>
                  <a:lnTo>
                    <a:pt x="1241" y="8069"/>
                  </a:lnTo>
                  <a:lnTo>
                    <a:pt x="0" y="14434"/>
                  </a:lnTo>
                  <a:lnTo>
                    <a:pt x="1565" y="20438"/>
                  </a:lnTo>
                  <a:lnTo>
                    <a:pt x="9037" y="30760"/>
                  </a:lnTo>
                  <a:lnTo>
                    <a:pt x="29563" y="45352"/>
                  </a:lnTo>
                  <a:lnTo>
                    <a:pt x="50394" y="53301"/>
                  </a:lnTo>
                  <a:lnTo>
                    <a:pt x="83358" y="56390"/>
                  </a:lnTo>
                  <a:lnTo>
                    <a:pt x="116827" y="57000"/>
                  </a:lnTo>
                  <a:lnTo>
                    <a:pt x="150038" y="57130"/>
                  </a:lnTo>
                  <a:lnTo>
                    <a:pt x="162175" y="57935"/>
                  </a:lnTo>
                  <a:lnTo>
                    <a:pt x="170216" y="60938"/>
                  </a:lnTo>
                  <a:lnTo>
                    <a:pt x="172678" y="62850"/>
                  </a:lnTo>
                  <a:lnTo>
                    <a:pt x="176935" y="68541"/>
                  </a:lnTo>
                  <a:lnTo>
                    <a:pt x="180744" y="70150"/>
                  </a:lnTo>
                  <a:lnTo>
                    <a:pt x="182078" y="72166"/>
                  </a:lnTo>
                  <a:lnTo>
                    <a:pt x="184218" y="84693"/>
                  </a:lnTo>
                  <a:lnTo>
                    <a:pt x="184393" y="87418"/>
                  </a:lnTo>
                  <a:lnTo>
                    <a:pt x="178242" y="117713"/>
                  </a:lnTo>
                  <a:lnTo>
                    <a:pt x="177625" y="151697"/>
                  </a:lnTo>
                  <a:lnTo>
                    <a:pt x="177601" y="15716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87" name="SMARTInkShape-2243"/>
            <p:cNvSpPr/>
            <p:nvPr/>
          </p:nvSpPr>
          <p:spPr>
            <a:xfrm>
              <a:off x="3902458" y="4000500"/>
              <a:ext cx="26606" cy="221457"/>
            </a:xfrm>
            <a:custGeom>
              <a:avLst/>
              <a:gdLst/>
              <a:ahLst/>
              <a:cxnLst/>
              <a:rect l="0" t="0" r="0" b="0"/>
              <a:pathLst>
                <a:path w="26606" h="221457">
                  <a:moveTo>
                    <a:pt x="26605" y="0"/>
                  </a:moveTo>
                  <a:lnTo>
                    <a:pt x="20454" y="0"/>
                  </a:lnTo>
                  <a:lnTo>
                    <a:pt x="20123" y="794"/>
                  </a:lnTo>
                  <a:lnTo>
                    <a:pt x="17475" y="9887"/>
                  </a:lnTo>
                  <a:lnTo>
                    <a:pt x="14609" y="19476"/>
                  </a:lnTo>
                  <a:lnTo>
                    <a:pt x="10653" y="51502"/>
                  </a:lnTo>
                  <a:lnTo>
                    <a:pt x="4680" y="79024"/>
                  </a:lnTo>
                  <a:lnTo>
                    <a:pt x="0" y="107288"/>
                  </a:lnTo>
                  <a:lnTo>
                    <a:pt x="730" y="137887"/>
                  </a:lnTo>
                  <a:lnTo>
                    <a:pt x="3857" y="167855"/>
                  </a:lnTo>
                  <a:lnTo>
                    <a:pt x="5793" y="200992"/>
                  </a:lnTo>
                  <a:lnTo>
                    <a:pt x="12317" y="2214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88" name="SMARTInkShape-2244"/>
            <p:cNvSpPr/>
            <p:nvPr/>
          </p:nvSpPr>
          <p:spPr>
            <a:xfrm>
              <a:off x="1685925" y="3930957"/>
              <a:ext cx="157164" cy="276713"/>
            </a:xfrm>
            <a:custGeom>
              <a:avLst/>
              <a:gdLst/>
              <a:ahLst/>
              <a:cxnLst/>
              <a:rect l="0" t="0" r="0" b="0"/>
              <a:pathLst>
                <a:path w="157164" h="276713">
                  <a:moveTo>
                    <a:pt x="0" y="233849"/>
                  </a:moveTo>
                  <a:lnTo>
                    <a:pt x="0" y="217056"/>
                  </a:lnTo>
                  <a:lnTo>
                    <a:pt x="16094" y="182996"/>
                  </a:lnTo>
                  <a:lnTo>
                    <a:pt x="26080" y="149397"/>
                  </a:lnTo>
                  <a:lnTo>
                    <a:pt x="34098" y="121602"/>
                  </a:lnTo>
                  <a:lnTo>
                    <a:pt x="46968" y="94052"/>
                  </a:lnTo>
                  <a:lnTo>
                    <a:pt x="72248" y="60890"/>
                  </a:lnTo>
                  <a:lnTo>
                    <a:pt x="101560" y="25982"/>
                  </a:lnTo>
                  <a:lnTo>
                    <a:pt x="121279" y="7698"/>
                  </a:lnTo>
                  <a:lnTo>
                    <a:pt x="133566" y="948"/>
                  </a:lnTo>
                  <a:lnTo>
                    <a:pt x="136669" y="0"/>
                  </a:lnTo>
                  <a:lnTo>
                    <a:pt x="139531" y="163"/>
                  </a:lnTo>
                  <a:lnTo>
                    <a:pt x="144829" y="2459"/>
                  </a:lnTo>
                  <a:lnTo>
                    <a:pt x="146559" y="4977"/>
                  </a:lnTo>
                  <a:lnTo>
                    <a:pt x="148994" y="16105"/>
                  </a:lnTo>
                  <a:lnTo>
                    <a:pt x="149135" y="49963"/>
                  </a:lnTo>
                  <a:lnTo>
                    <a:pt x="145083" y="76353"/>
                  </a:lnTo>
                  <a:lnTo>
                    <a:pt x="142735" y="108162"/>
                  </a:lnTo>
                  <a:lnTo>
                    <a:pt x="138159" y="138841"/>
                  </a:lnTo>
                  <a:lnTo>
                    <a:pt x="137244" y="171920"/>
                  </a:lnTo>
                  <a:lnTo>
                    <a:pt x="141648" y="202183"/>
                  </a:lnTo>
                  <a:lnTo>
                    <a:pt x="147186" y="230464"/>
                  </a:lnTo>
                  <a:lnTo>
                    <a:pt x="153438" y="265330"/>
                  </a:lnTo>
                  <a:lnTo>
                    <a:pt x="157163" y="27671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89" name="SMARTInkShape-2245"/>
            <p:cNvSpPr/>
            <p:nvPr/>
          </p:nvSpPr>
          <p:spPr>
            <a:xfrm>
              <a:off x="2307431" y="3821906"/>
              <a:ext cx="21433" cy="57151"/>
            </a:xfrm>
            <a:custGeom>
              <a:avLst/>
              <a:gdLst/>
              <a:ahLst/>
              <a:cxnLst/>
              <a:rect l="0" t="0" r="0" b="0"/>
              <a:pathLst>
                <a:path w="21433" h="57151">
                  <a:moveTo>
                    <a:pt x="21432" y="0"/>
                  </a:moveTo>
                  <a:lnTo>
                    <a:pt x="17639" y="3792"/>
                  </a:lnTo>
                  <a:lnTo>
                    <a:pt x="15777" y="9888"/>
                  </a:lnTo>
                  <a:lnTo>
                    <a:pt x="8781" y="36227"/>
                  </a:lnTo>
                  <a:lnTo>
                    <a:pt x="0" y="5715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90" name="SMARTInkShape-2246"/>
            <p:cNvSpPr/>
            <p:nvPr/>
          </p:nvSpPr>
          <p:spPr>
            <a:xfrm>
              <a:off x="2400300" y="3864769"/>
              <a:ext cx="14289" cy="64295"/>
            </a:xfrm>
            <a:custGeom>
              <a:avLst/>
              <a:gdLst/>
              <a:ahLst/>
              <a:cxnLst/>
              <a:rect l="0" t="0" r="0" b="0"/>
              <a:pathLst>
                <a:path w="14289" h="64295">
                  <a:moveTo>
                    <a:pt x="14288" y="0"/>
                  </a:moveTo>
                  <a:lnTo>
                    <a:pt x="10495" y="3792"/>
                  </a:lnTo>
                  <a:lnTo>
                    <a:pt x="8633" y="9887"/>
                  </a:lnTo>
                  <a:lnTo>
                    <a:pt x="5468" y="22244"/>
                  </a:lnTo>
                  <a:lnTo>
                    <a:pt x="1620" y="35959"/>
                  </a:lnTo>
                  <a:lnTo>
                    <a:pt x="0" y="6429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91" name="SMARTInkShape-2247"/>
            <p:cNvSpPr/>
            <p:nvPr/>
          </p:nvSpPr>
          <p:spPr>
            <a:xfrm>
              <a:off x="3721894" y="3959269"/>
              <a:ext cx="542926" cy="312695"/>
            </a:xfrm>
            <a:custGeom>
              <a:avLst/>
              <a:gdLst/>
              <a:ahLst/>
              <a:cxnLst/>
              <a:rect l="0" t="0" r="0" b="0"/>
              <a:pathLst>
                <a:path w="542926" h="312695">
                  <a:moveTo>
                    <a:pt x="0" y="134100"/>
                  </a:moveTo>
                  <a:lnTo>
                    <a:pt x="11406" y="134894"/>
                  </a:lnTo>
                  <a:lnTo>
                    <a:pt x="33180" y="139754"/>
                  </a:lnTo>
                  <a:lnTo>
                    <a:pt x="60631" y="138686"/>
                  </a:lnTo>
                  <a:lnTo>
                    <a:pt x="93900" y="133342"/>
                  </a:lnTo>
                  <a:lnTo>
                    <a:pt x="117933" y="129000"/>
                  </a:lnTo>
                  <a:lnTo>
                    <a:pt x="144490" y="124425"/>
                  </a:lnTo>
                  <a:lnTo>
                    <a:pt x="172168" y="117629"/>
                  </a:lnTo>
                  <a:lnTo>
                    <a:pt x="199550" y="109317"/>
                  </a:lnTo>
                  <a:lnTo>
                    <a:pt x="224949" y="100331"/>
                  </a:lnTo>
                  <a:lnTo>
                    <a:pt x="257769" y="82555"/>
                  </a:lnTo>
                  <a:lnTo>
                    <a:pt x="290012" y="56008"/>
                  </a:lnTo>
                  <a:lnTo>
                    <a:pt x="302535" y="38907"/>
                  </a:lnTo>
                  <a:lnTo>
                    <a:pt x="311761" y="16430"/>
                  </a:lnTo>
                  <a:lnTo>
                    <a:pt x="313819" y="3876"/>
                  </a:lnTo>
                  <a:lnTo>
                    <a:pt x="313193" y="2040"/>
                  </a:lnTo>
                  <a:lnTo>
                    <a:pt x="311983" y="816"/>
                  </a:lnTo>
                  <a:lnTo>
                    <a:pt x="310382" y="0"/>
                  </a:lnTo>
                  <a:lnTo>
                    <a:pt x="308522" y="250"/>
                  </a:lnTo>
                  <a:lnTo>
                    <a:pt x="293727" y="8455"/>
                  </a:lnTo>
                  <a:lnTo>
                    <a:pt x="287178" y="15022"/>
                  </a:lnTo>
                  <a:lnTo>
                    <a:pt x="263817" y="49210"/>
                  </a:lnTo>
                  <a:lnTo>
                    <a:pt x="251999" y="72170"/>
                  </a:lnTo>
                  <a:lnTo>
                    <a:pt x="243471" y="99081"/>
                  </a:lnTo>
                  <a:lnTo>
                    <a:pt x="233477" y="132827"/>
                  </a:lnTo>
                  <a:lnTo>
                    <a:pt x="224654" y="166539"/>
                  </a:lnTo>
                  <a:lnTo>
                    <a:pt x="221737" y="199484"/>
                  </a:lnTo>
                  <a:lnTo>
                    <a:pt x="221467" y="218270"/>
                  </a:lnTo>
                  <a:lnTo>
                    <a:pt x="225694" y="217017"/>
                  </a:lnTo>
                  <a:lnTo>
                    <a:pt x="234883" y="211849"/>
                  </a:lnTo>
                  <a:lnTo>
                    <a:pt x="237551" y="209745"/>
                  </a:lnTo>
                  <a:lnTo>
                    <a:pt x="244749" y="207407"/>
                  </a:lnTo>
                  <a:lnTo>
                    <a:pt x="252446" y="205575"/>
                  </a:lnTo>
                  <a:lnTo>
                    <a:pt x="258513" y="202114"/>
                  </a:lnTo>
                  <a:lnTo>
                    <a:pt x="261242" y="201668"/>
                  </a:lnTo>
                  <a:lnTo>
                    <a:pt x="263855" y="202164"/>
                  </a:lnTo>
                  <a:lnTo>
                    <a:pt x="271325" y="206654"/>
                  </a:lnTo>
                  <a:lnTo>
                    <a:pt x="283351" y="218385"/>
                  </a:lnTo>
                  <a:lnTo>
                    <a:pt x="291301" y="229540"/>
                  </a:lnTo>
                  <a:lnTo>
                    <a:pt x="323771" y="256042"/>
                  </a:lnTo>
                  <a:lnTo>
                    <a:pt x="346706" y="270900"/>
                  </a:lnTo>
                  <a:lnTo>
                    <a:pt x="377136" y="280684"/>
                  </a:lnTo>
                  <a:lnTo>
                    <a:pt x="398816" y="282307"/>
                  </a:lnTo>
                  <a:lnTo>
                    <a:pt x="429560" y="274041"/>
                  </a:lnTo>
                  <a:lnTo>
                    <a:pt x="454579" y="262614"/>
                  </a:lnTo>
                  <a:lnTo>
                    <a:pt x="469923" y="249807"/>
                  </a:lnTo>
                  <a:lnTo>
                    <a:pt x="470792" y="246908"/>
                  </a:lnTo>
                  <a:lnTo>
                    <a:pt x="471178" y="244562"/>
                  </a:lnTo>
                  <a:lnTo>
                    <a:pt x="475276" y="275078"/>
                  </a:lnTo>
                  <a:lnTo>
                    <a:pt x="488280" y="297060"/>
                  </a:lnTo>
                  <a:lnTo>
                    <a:pt x="492207" y="299890"/>
                  </a:lnTo>
                  <a:lnTo>
                    <a:pt x="526133" y="308597"/>
                  </a:lnTo>
                  <a:lnTo>
                    <a:pt x="542925" y="31269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92" name="SMARTInkShape-2248"/>
            <p:cNvSpPr/>
            <p:nvPr/>
          </p:nvSpPr>
          <p:spPr>
            <a:xfrm>
              <a:off x="3036094" y="4007938"/>
              <a:ext cx="48607" cy="149726"/>
            </a:xfrm>
            <a:custGeom>
              <a:avLst/>
              <a:gdLst/>
              <a:ahLst/>
              <a:cxnLst/>
              <a:rect l="0" t="0" r="0" b="0"/>
              <a:pathLst>
                <a:path w="48607" h="149726">
                  <a:moveTo>
                    <a:pt x="21431" y="6850"/>
                  </a:moveTo>
                  <a:lnTo>
                    <a:pt x="28281" y="0"/>
                  </a:lnTo>
                  <a:lnTo>
                    <a:pt x="24695" y="3585"/>
                  </a:lnTo>
                  <a:lnTo>
                    <a:pt x="22882" y="7515"/>
                  </a:lnTo>
                  <a:lnTo>
                    <a:pt x="21456" y="40616"/>
                  </a:lnTo>
                  <a:lnTo>
                    <a:pt x="27139" y="59322"/>
                  </a:lnTo>
                  <a:lnTo>
                    <a:pt x="42918" y="90463"/>
                  </a:lnTo>
                  <a:lnTo>
                    <a:pt x="45280" y="93548"/>
                  </a:lnTo>
                  <a:lnTo>
                    <a:pt x="47906" y="101209"/>
                  </a:lnTo>
                  <a:lnTo>
                    <a:pt x="48606" y="105475"/>
                  </a:lnTo>
                  <a:lnTo>
                    <a:pt x="47267" y="114448"/>
                  </a:lnTo>
                  <a:lnTo>
                    <a:pt x="43732" y="129351"/>
                  </a:lnTo>
                  <a:lnTo>
                    <a:pt x="41855" y="132173"/>
                  </a:lnTo>
                  <a:lnTo>
                    <a:pt x="26845" y="144846"/>
                  </a:lnTo>
                  <a:lnTo>
                    <a:pt x="19604" y="147556"/>
                  </a:lnTo>
                  <a:lnTo>
                    <a:pt x="0" y="14972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93" name="SMARTInkShape-2249"/>
            <p:cNvSpPr/>
            <p:nvPr/>
          </p:nvSpPr>
          <p:spPr>
            <a:xfrm>
              <a:off x="3271838" y="4068076"/>
              <a:ext cx="92869" cy="75300"/>
            </a:xfrm>
            <a:custGeom>
              <a:avLst/>
              <a:gdLst/>
              <a:ahLst/>
              <a:cxnLst/>
              <a:rect l="0" t="0" r="0" b="0"/>
              <a:pathLst>
                <a:path w="92869" h="75300">
                  <a:moveTo>
                    <a:pt x="92868" y="18149"/>
                  </a:moveTo>
                  <a:lnTo>
                    <a:pt x="82925" y="8206"/>
                  </a:lnTo>
                  <a:lnTo>
                    <a:pt x="74162" y="5792"/>
                  </a:lnTo>
                  <a:lnTo>
                    <a:pt x="63917" y="3926"/>
                  </a:lnTo>
                  <a:lnTo>
                    <a:pt x="56718" y="451"/>
                  </a:lnTo>
                  <a:lnTo>
                    <a:pt x="52893" y="0"/>
                  </a:lnTo>
                  <a:lnTo>
                    <a:pt x="34501" y="3196"/>
                  </a:lnTo>
                  <a:lnTo>
                    <a:pt x="32525" y="4212"/>
                  </a:lnTo>
                  <a:lnTo>
                    <a:pt x="31208" y="5682"/>
                  </a:lnTo>
                  <a:lnTo>
                    <a:pt x="30331" y="7457"/>
                  </a:lnTo>
                  <a:lnTo>
                    <a:pt x="29095" y="17539"/>
                  </a:lnTo>
                  <a:lnTo>
                    <a:pt x="30922" y="23963"/>
                  </a:lnTo>
                  <a:lnTo>
                    <a:pt x="40952" y="39464"/>
                  </a:lnTo>
                  <a:lnTo>
                    <a:pt x="42694" y="53858"/>
                  </a:lnTo>
                  <a:lnTo>
                    <a:pt x="42750" y="56242"/>
                  </a:lnTo>
                  <a:lnTo>
                    <a:pt x="40695" y="61008"/>
                  </a:lnTo>
                  <a:lnTo>
                    <a:pt x="32909" y="70536"/>
                  </a:lnTo>
                  <a:lnTo>
                    <a:pt x="28384" y="73182"/>
                  </a:lnTo>
                  <a:lnTo>
                    <a:pt x="19258" y="74672"/>
                  </a:lnTo>
                  <a:lnTo>
                    <a:pt x="0" y="7529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94" name="SMARTInkShape-2250"/>
            <p:cNvSpPr/>
            <p:nvPr/>
          </p:nvSpPr>
          <p:spPr>
            <a:xfrm>
              <a:off x="6565434" y="4171950"/>
              <a:ext cx="21105" cy="107157"/>
            </a:xfrm>
            <a:custGeom>
              <a:avLst/>
              <a:gdLst/>
              <a:ahLst/>
              <a:cxnLst/>
              <a:rect l="0" t="0" r="0" b="0"/>
              <a:pathLst>
                <a:path w="21105" h="107157">
                  <a:moveTo>
                    <a:pt x="13960" y="0"/>
                  </a:moveTo>
                  <a:lnTo>
                    <a:pt x="20809" y="0"/>
                  </a:lnTo>
                  <a:lnTo>
                    <a:pt x="8735" y="28947"/>
                  </a:lnTo>
                  <a:lnTo>
                    <a:pt x="5268" y="42973"/>
                  </a:lnTo>
                  <a:lnTo>
                    <a:pt x="1330" y="57183"/>
                  </a:lnTo>
                  <a:lnTo>
                    <a:pt x="0" y="72414"/>
                  </a:lnTo>
                  <a:lnTo>
                    <a:pt x="5441" y="88770"/>
                  </a:lnTo>
                  <a:lnTo>
                    <a:pt x="11877" y="101003"/>
                  </a:lnTo>
                  <a:lnTo>
                    <a:pt x="21104" y="1071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95" name="SMARTInkShape-2251"/>
            <p:cNvSpPr/>
            <p:nvPr/>
          </p:nvSpPr>
          <p:spPr>
            <a:xfrm>
              <a:off x="1516015" y="3871913"/>
              <a:ext cx="55611" cy="250032"/>
            </a:xfrm>
            <a:custGeom>
              <a:avLst/>
              <a:gdLst/>
              <a:ahLst/>
              <a:cxnLst/>
              <a:rect l="0" t="0" r="0" b="0"/>
              <a:pathLst>
                <a:path w="55611" h="250032">
                  <a:moveTo>
                    <a:pt x="55610" y="0"/>
                  </a:moveTo>
                  <a:lnTo>
                    <a:pt x="51818" y="3792"/>
                  </a:lnTo>
                  <a:lnTo>
                    <a:pt x="49956" y="9887"/>
                  </a:lnTo>
                  <a:lnTo>
                    <a:pt x="46791" y="22243"/>
                  </a:lnTo>
                  <a:lnTo>
                    <a:pt x="31430" y="56757"/>
                  </a:lnTo>
                  <a:lnTo>
                    <a:pt x="22869" y="84726"/>
                  </a:lnTo>
                  <a:lnTo>
                    <a:pt x="15305" y="117796"/>
                  </a:lnTo>
                  <a:lnTo>
                    <a:pt x="8831" y="151936"/>
                  </a:lnTo>
                  <a:lnTo>
                    <a:pt x="5766" y="182513"/>
                  </a:lnTo>
                  <a:lnTo>
                    <a:pt x="978" y="210887"/>
                  </a:lnTo>
                  <a:lnTo>
                    <a:pt x="0" y="233141"/>
                  </a:lnTo>
                  <a:lnTo>
                    <a:pt x="5604" y="25003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96" name="SMARTInkShape-2252"/>
            <p:cNvSpPr/>
            <p:nvPr/>
          </p:nvSpPr>
          <p:spPr>
            <a:xfrm>
              <a:off x="6431200" y="4179094"/>
              <a:ext cx="93868" cy="63798"/>
            </a:xfrm>
            <a:custGeom>
              <a:avLst/>
              <a:gdLst/>
              <a:ahLst/>
              <a:cxnLst/>
              <a:rect l="0" t="0" r="0" b="0"/>
              <a:pathLst>
                <a:path w="93868" h="63798">
                  <a:moveTo>
                    <a:pt x="69613" y="50006"/>
                  </a:moveTo>
                  <a:lnTo>
                    <a:pt x="69613" y="43855"/>
                  </a:lnTo>
                  <a:lnTo>
                    <a:pt x="65820" y="39364"/>
                  </a:lnTo>
                  <a:lnTo>
                    <a:pt x="55877" y="33006"/>
                  </a:lnTo>
                  <a:lnTo>
                    <a:pt x="42877" y="29888"/>
                  </a:lnTo>
                  <a:lnTo>
                    <a:pt x="28972" y="28964"/>
                  </a:lnTo>
                  <a:lnTo>
                    <a:pt x="14796" y="32483"/>
                  </a:lnTo>
                  <a:lnTo>
                    <a:pt x="4334" y="38552"/>
                  </a:lnTo>
                  <a:lnTo>
                    <a:pt x="913" y="43063"/>
                  </a:lnTo>
                  <a:lnTo>
                    <a:pt x="0" y="45378"/>
                  </a:lnTo>
                  <a:lnTo>
                    <a:pt x="185" y="47714"/>
                  </a:lnTo>
                  <a:lnTo>
                    <a:pt x="2508" y="52427"/>
                  </a:lnTo>
                  <a:lnTo>
                    <a:pt x="4239" y="54001"/>
                  </a:lnTo>
                  <a:lnTo>
                    <a:pt x="18807" y="60527"/>
                  </a:lnTo>
                  <a:lnTo>
                    <a:pt x="49017" y="63797"/>
                  </a:lnTo>
                  <a:lnTo>
                    <a:pt x="62046" y="63279"/>
                  </a:lnTo>
                  <a:lnTo>
                    <a:pt x="73129" y="60403"/>
                  </a:lnTo>
                  <a:lnTo>
                    <a:pt x="81230" y="54362"/>
                  </a:lnTo>
                  <a:lnTo>
                    <a:pt x="92897" y="41341"/>
                  </a:lnTo>
                  <a:lnTo>
                    <a:pt x="93867" y="37880"/>
                  </a:lnTo>
                  <a:lnTo>
                    <a:pt x="91044"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97" name="SMARTInkShape-2253"/>
            <p:cNvSpPr/>
            <p:nvPr/>
          </p:nvSpPr>
          <p:spPr>
            <a:xfrm>
              <a:off x="6286500" y="4115411"/>
              <a:ext cx="135731" cy="177845"/>
            </a:xfrm>
            <a:custGeom>
              <a:avLst/>
              <a:gdLst/>
              <a:ahLst/>
              <a:cxnLst/>
              <a:rect l="0" t="0" r="0" b="0"/>
              <a:pathLst>
                <a:path w="135731" h="177845">
                  <a:moveTo>
                    <a:pt x="135730" y="20820"/>
                  </a:moveTo>
                  <a:lnTo>
                    <a:pt x="129235" y="15117"/>
                  </a:lnTo>
                  <a:lnTo>
                    <a:pt x="105203" y="4027"/>
                  </a:lnTo>
                  <a:lnTo>
                    <a:pt x="73297" y="0"/>
                  </a:lnTo>
                  <a:lnTo>
                    <a:pt x="62739" y="454"/>
                  </a:lnTo>
                  <a:lnTo>
                    <a:pt x="52755" y="3302"/>
                  </a:lnTo>
                  <a:lnTo>
                    <a:pt x="43026" y="13563"/>
                  </a:lnTo>
                  <a:lnTo>
                    <a:pt x="34997" y="27914"/>
                  </a:lnTo>
                  <a:lnTo>
                    <a:pt x="31429" y="42229"/>
                  </a:lnTo>
                  <a:lnTo>
                    <a:pt x="34077" y="56529"/>
                  </a:lnTo>
                  <a:lnTo>
                    <a:pt x="48712" y="88904"/>
                  </a:lnTo>
                  <a:lnTo>
                    <a:pt x="71799" y="120170"/>
                  </a:lnTo>
                  <a:lnTo>
                    <a:pt x="93573" y="152672"/>
                  </a:lnTo>
                  <a:lnTo>
                    <a:pt x="101897" y="164222"/>
                  </a:lnTo>
                  <a:lnTo>
                    <a:pt x="102857" y="167221"/>
                  </a:lnTo>
                  <a:lnTo>
                    <a:pt x="102702" y="170015"/>
                  </a:lnTo>
                  <a:lnTo>
                    <a:pt x="101805" y="172671"/>
                  </a:lnTo>
                  <a:lnTo>
                    <a:pt x="99621" y="174441"/>
                  </a:lnTo>
                  <a:lnTo>
                    <a:pt x="92959" y="176409"/>
                  </a:lnTo>
                  <a:lnTo>
                    <a:pt x="62681" y="177844"/>
                  </a:lnTo>
                  <a:lnTo>
                    <a:pt x="27440" y="168028"/>
                  </a:lnTo>
                  <a:lnTo>
                    <a:pt x="7066" y="163757"/>
                  </a:lnTo>
                  <a:lnTo>
                    <a:pt x="4711" y="162149"/>
                  </a:lnTo>
                  <a:lnTo>
                    <a:pt x="0" y="15655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98" name="SMARTInkShape-2254"/>
            <p:cNvSpPr/>
            <p:nvPr/>
          </p:nvSpPr>
          <p:spPr>
            <a:xfrm>
              <a:off x="6000750" y="4114800"/>
              <a:ext cx="107156" cy="35720"/>
            </a:xfrm>
            <a:custGeom>
              <a:avLst/>
              <a:gdLst/>
              <a:ahLst/>
              <a:cxnLst/>
              <a:rect l="0" t="0" r="0" b="0"/>
              <a:pathLst>
                <a:path w="107156" h="35720">
                  <a:moveTo>
                    <a:pt x="0" y="0"/>
                  </a:moveTo>
                  <a:lnTo>
                    <a:pt x="0" y="3792"/>
                  </a:lnTo>
                  <a:lnTo>
                    <a:pt x="1588" y="4909"/>
                  </a:lnTo>
                  <a:lnTo>
                    <a:pt x="11406" y="8069"/>
                  </a:lnTo>
                  <a:lnTo>
                    <a:pt x="26751" y="17560"/>
                  </a:lnTo>
                  <a:lnTo>
                    <a:pt x="54581" y="24959"/>
                  </a:lnTo>
                  <a:lnTo>
                    <a:pt x="107155" y="3571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99" name="SMARTInkShape-2255"/>
            <p:cNvSpPr/>
            <p:nvPr/>
          </p:nvSpPr>
          <p:spPr>
            <a:xfrm>
              <a:off x="5893914" y="4016363"/>
              <a:ext cx="328292" cy="276199"/>
            </a:xfrm>
            <a:custGeom>
              <a:avLst/>
              <a:gdLst/>
              <a:ahLst/>
              <a:cxnLst/>
              <a:rect l="0" t="0" r="0" b="0"/>
              <a:pathLst>
                <a:path w="328292" h="276199">
                  <a:moveTo>
                    <a:pt x="13966" y="205593"/>
                  </a:moveTo>
                  <a:lnTo>
                    <a:pt x="10175" y="205593"/>
                  </a:lnTo>
                  <a:lnTo>
                    <a:pt x="9057" y="206387"/>
                  </a:lnTo>
                  <a:lnTo>
                    <a:pt x="8313" y="207710"/>
                  </a:lnTo>
                  <a:lnTo>
                    <a:pt x="7816" y="209385"/>
                  </a:lnTo>
                  <a:lnTo>
                    <a:pt x="2110" y="218572"/>
                  </a:lnTo>
                  <a:lnTo>
                    <a:pt x="0" y="239385"/>
                  </a:lnTo>
                  <a:lnTo>
                    <a:pt x="3567" y="253353"/>
                  </a:lnTo>
                  <a:lnTo>
                    <a:pt x="9650" y="267546"/>
                  </a:lnTo>
                  <a:lnTo>
                    <a:pt x="13471" y="270707"/>
                  </a:lnTo>
                  <a:lnTo>
                    <a:pt x="28637" y="275157"/>
                  </a:lnTo>
                  <a:lnTo>
                    <a:pt x="35833" y="276198"/>
                  </a:lnTo>
                  <a:lnTo>
                    <a:pt x="38863" y="274888"/>
                  </a:lnTo>
                  <a:lnTo>
                    <a:pt x="51896" y="260864"/>
                  </a:lnTo>
                  <a:lnTo>
                    <a:pt x="54638" y="251589"/>
                  </a:lnTo>
                  <a:lnTo>
                    <a:pt x="56701" y="219094"/>
                  </a:lnTo>
                  <a:lnTo>
                    <a:pt x="56826" y="193053"/>
                  </a:lnTo>
                  <a:lnTo>
                    <a:pt x="56829" y="195616"/>
                  </a:lnTo>
                  <a:lnTo>
                    <a:pt x="57624" y="196560"/>
                  </a:lnTo>
                  <a:lnTo>
                    <a:pt x="60622" y="197610"/>
                  </a:lnTo>
                  <a:lnTo>
                    <a:pt x="64601" y="202310"/>
                  </a:lnTo>
                  <a:lnTo>
                    <a:pt x="69809" y="208897"/>
                  </a:lnTo>
                  <a:lnTo>
                    <a:pt x="83971" y="221709"/>
                  </a:lnTo>
                  <a:lnTo>
                    <a:pt x="91117" y="230218"/>
                  </a:lnTo>
                  <a:lnTo>
                    <a:pt x="125857" y="260674"/>
                  </a:lnTo>
                  <a:lnTo>
                    <a:pt x="131959" y="265792"/>
                  </a:lnTo>
                  <a:lnTo>
                    <a:pt x="137316" y="268067"/>
                  </a:lnTo>
                  <a:lnTo>
                    <a:pt x="144795" y="269348"/>
                  </a:lnTo>
                  <a:lnTo>
                    <a:pt x="155831" y="265935"/>
                  </a:lnTo>
                  <a:lnTo>
                    <a:pt x="165362" y="259897"/>
                  </a:lnTo>
                  <a:lnTo>
                    <a:pt x="173213" y="249288"/>
                  </a:lnTo>
                  <a:lnTo>
                    <a:pt x="182977" y="215959"/>
                  </a:lnTo>
                  <a:lnTo>
                    <a:pt x="192549" y="182682"/>
                  </a:lnTo>
                  <a:lnTo>
                    <a:pt x="197585" y="155148"/>
                  </a:lnTo>
                  <a:lnTo>
                    <a:pt x="201194" y="126882"/>
                  </a:lnTo>
                  <a:lnTo>
                    <a:pt x="205173" y="98399"/>
                  </a:lnTo>
                  <a:lnTo>
                    <a:pt x="210310" y="64122"/>
                  </a:lnTo>
                  <a:lnTo>
                    <a:pt x="219762" y="35214"/>
                  </a:lnTo>
                  <a:lnTo>
                    <a:pt x="231665" y="19291"/>
                  </a:lnTo>
                  <a:lnTo>
                    <a:pt x="254606" y="3740"/>
                  </a:lnTo>
                  <a:lnTo>
                    <a:pt x="272593" y="0"/>
                  </a:lnTo>
                  <a:lnTo>
                    <a:pt x="289211" y="2684"/>
                  </a:lnTo>
                  <a:lnTo>
                    <a:pt x="328291" y="198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00" name="SMARTInkShape-2256"/>
            <p:cNvSpPr/>
            <p:nvPr/>
          </p:nvSpPr>
          <p:spPr>
            <a:xfrm>
              <a:off x="5614988" y="4194043"/>
              <a:ext cx="149638" cy="256514"/>
            </a:xfrm>
            <a:custGeom>
              <a:avLst/>
              <a:gdLst/>
              <a:ahLst/>
              <a:cxnLst/>
              <a:rect l="0" t="0" r="0" b="0"/>
              <a:pathLst>
                <a:path w="149638" h="256514">
                  <a:moveTo>
                    <a:pt x="0" y="6482"/>
                  </a:moveTo>
                  <a:lnTo>
                    <a:pt x="3792" y="6482"/>
                  </a:lnTo>
                  <a:lnTo>
                    <a:pt x="32111" y="0"/>
                  </a:lnTo>
                  <a:lnTo>
                    <a:pt x="59965" y="1586"/>
                  </a:lnTo>
                  <a:lnTo>
                    <a:pt x="92013" y="9307"/>
                  </a:lnTo>
                  <a:lnTo>
                    <a:pt x="126358" y="20828"/>
                  </a:lnTo>
                  <a:lnTo>
                    <a:pt x="143404" y="30306"/>
                  </a:lnTo>
                  <a:lnTo>
                    <a:pt x="147078" y="35062"/>
                  </a:lnTo>
                  <a:lnTo>
                    <a:pt x="149147" y="42202"/>
                  </a:lnTo>
                  <a:lnTo>
                    <a:pt x="149438" y="44583"/>
                  </a:lnTo>
                  <a:lnTo>
                    <a:pt x="146054" y="55519"/>
                  </a:lnTo>
                  <a:lnTo>
                    <a:pt x="137639" y="70334"/>
                  </a:lnTo>
                  <a:lnTo>
                    <a:pt x="135842" y="87419"/>
                  </a:lnTo>
                  <a:lnTo>
                    <a:pt x="135741" y="97938"/>
                  </a:lnTo>
                  <a:lnTo>
                    <a:pt x="148087" y="113769"/>
                  </a:lnTo>
                  <a:lnTo>
                    <a:pt x="149637" y="126981"/>
                  </a:lnTo>
                  <a:lnTo>
                    <a:pt x="142197" y="159434"/>
                  </a:lnTo>
                  <a:lnTo>
                    <a:pt x="135530" y="188062"/>
                  </a:lnTo>
                  <a:lnTo>
                    <a:pt x="128528" y="217446"/>
                  </a:lnTo>
                  <a:lnTo>
                    <a:pt x="114300" y="25651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01" name="SMARTInkShape-2257"/>
            <p:cNvSpPr/>
            <p:nvPr/>
          </p:nvSpPr>
          <p:spPr>
            <a:xfrm>
              <a:off x="4922338" y="4047445"/>
              <a:ext cx="121151" cy="251780"/>
            </a:xfrm>
            <a:custGeom>
              <a:avLst/>
              <a:gdLst/>
              <a:ahLst/>
              <a:cxnLst/>
              <a:rect l="0" t="0" r="0" b="0"/>
              <a:pathLst>
                <a:path w="121151" h="251780">
                  <a:moveTo>
                    <a:pt x="6850" y="231661"/>
                  </a:moveTo>
                  <a:lnTo>
                    <a:pt x="6850" y="242303"/>
                  </a:lnTo>
                  <a:lnTo>
                    <a:pt x="4733" y="246445"/>
                  </a:lnTo>
                  <a:lnTo>
                    <a:pt x="699" y="251779"/>
                  </a:lnTo>
                  <a:lnTo>
                    <a:pt x="368" y="251424"/>
                  </a:lnTo>
                  <a:lnTo>
                    <a:pt x="0" y="248911"/>
                  </a:lnTo>
                  <a:lnTo>
                    <a:pt x="1953" y="245149"/>
                  </a:lnTo>
                  <a:lnTo>
                    <a:pt x="4674" y="240831"/>
                  </a:lnTo>
                  <a:lnTo>
                    <a:pt x="5882" y="236266"/>
                  </a:lnTo>
                  <a:lnTo>
                    <a:pt x="6765" y="202236"/>
                  </a:lnTo>
                  <a:lnTo>
                    <a:pt x="6832" y="173550"/>
                  </a:lnTo>
                  <a:lnTo>
                    <a:pt x="6846" y="138132"/>
                  </a:lnTo>
                  <a:lnTo>
                    <a:pt x="8965" y="110022"/>
                  </a:lnTo>
                  <a:lnTo>
                    <a:pt x="14620" y="81584"/>
                  </a:lnTo>
                  <a:lnTo>
                    <a:pt x="23642" y="47323"/>
                  </a:lnTo>
                  <a:lnTo>
                    <a:pt x="34491" y="28700"/>
                  </a:lnTo>
                  <a:lnTo>
                    <a:pt x="47760" y="16920"/>
                  </a:lnTo>
                  <a:lnTo>
                    <a:pt x="75944" y="851"/>
                  </a:lnTo>
                  <a:lnTo>
                    <a:pt x="80693" y="0"/>
                  </a:lnTo>
                  <a:lnTo>
                    <a:pt x="114977" y="2895"/>
                  </a:lnTo>
                  <a:lnTo>
                    <a:pt x="121150" y="306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02" name="SMARTInkShape-2258"/>
            <p:cNvSpPr/>
            <p:nvPr/>
          </p:nvSpPr>
          <p:spPr>
            <a:xfrm>
              <a:off x="5493545" y="4036219"/>
              <a:ext cx="28576" cy="171451"/>
            </a:xfrm>
            <a:custGeom>
              <a:avLst/>
              <a:gdLst/>
              <a:ahLst/>
              <a:cxnLst/>
              <a:rect l="0" t="0" r="0" b="0"/>
              <a:pathLst>
                <a:path w="28576" h="171451">
                  <a:moveTo>
                    <a:pt x="28575" y="0"/>
                  </a:moveTo>
                  <a:lnTo>
                    <a:pt x="28575" y="9943"/>
                  </a:lnTo>
                  <a:lnTo>
                    <a:pt x="26457" y="14473"/>
                  </a:lnTo>
                  <a:lnTo>
                    <a:pt x="24782" y="16793"/>
                  </a:lnTo>
                  <a:lnTo>
                    <a:pt x="15923" y="51233"/>
                  </a:lnTo>
                  <a:lnTo>
                    <a:pt x="8456" y="85886"/>
                  </a:lnTo>
                  <a:lnTo>
                    <a:pt x="1661" y="121465"/>
                  </a:lnTo>
                  <a:lnTo>
                    <a:pt x="144" y="156537"/>
                  </a:lnTo>
                  <a:lnTo>
                    <a:pt x="0" y="17145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03" name="SMARTInkShape-2259"/>
            <p:cNvSpPr/>
            <p:nvPr/>
          </p:nvSpPr>
          <p:spPr>
            <a:xfrm>
              <a:off x="5343942" y="4214813"/>
              <a:ext cx="63879" cy="42765"/>
            </a:xfrm>
            <a:custGeom>
              <a:avLst/>
              <a:gdLst/>
              <a:ahLst/>
              <a:cxnLst/>
              <a:rect l="0" t="0" r="0" b="0"/>
              <a:pathLst>
                <a:path w="63879" h="42765">
                  <a:moveTo>
                    <a:pt x="35303" y="0"/>
                  </a:moveTo>
                  <a:lnTo>
                    <a:pt x="35303" y="3792"/>
                  </a:lnTo>
                  <a:lnTo>
                    <a:pt x="34508" y="4909"/>
                  </a:lnTo>
                  <a:lnTo>
                    <a:pt x="33185" y="5654"/>
                  </a:lnTo>
                  <a:lnTo>
                    <a:pt x="31510" y="6150"/>
                  </a:lnTo>
                  <a:lnTo>
                    <a:pt x="20829" y="14783"/>
                  </a:lnTo>
                  <a:lnTo>
                    <a:pt x="991" y="34316"/>
                  </a:lnTo>
                  <a:lnTo>
                    <a:pt x="209" y="37212"/>
                  </a:lnTo>
                  <a:lnTo>
                    <a:pt x="0" y="39095"/>
                  </a:lnTo>
                  <a:lnTo>
                    <a:pt x="655" y="40351"/>
                  </a:lnTo>
                  <a:lnTo>
                    <a:pt x="1885" y="41188"/>
                  </a:lnTo>
                  <a:lnTo>
                    <a:pt x="7409" y="42366"/>
                  </a:lnTo>
                  <a:lnTo>
                    <a:pt x="16387" y="42764"/>
                  </a:lnTo>
                  <a:lnTo>
                    <a:pt x="21074" y="40702"/>
                  </a:lnTo>
                  <a:lnTo>
                    <a:pt x="23435" y="39041"/>
                  </a:lnTo>
                  <a:lnTo>
                    <a:pt x="40045" y="36010"/>
                  </a:lnTo>
                  <a:lnTo>
                    <a:pt x="55732" y="35719"/>
                  </a:lnTo>
                  <a:lnTo>
                    <a:pt x="63878" y="285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04" name="SMARTInkShape-2260"/>
            <p:cNvSpPr/>
            <p:nvPr/>
          </p:nvSpPr>
          <p:spPr>
            <a:xfrm>
              <a:off x="5250655" y="4186238"/>
              <a:ext cx="35721" cy="71438"/>
            </a:xfrm>
            <a:custGeom>
              <a:avLst/>
              <a:gdLst/>
              <a:ahLst/>
              <a:cxnLst/>
              <a:rect l="0" t="0" r="0" b="0"/>
              <a:pathLst>
                <a:path w="35721" h="71438">
                  <a:moveTo>
                    <a:pt x="35720" y="0"/>
                  </a:moveTo>
                  <a:lnTo>
                    <a:pt x="31928" y="0"/>
                  </a:lnTo>
                  <a:lnTo>
                    <a:pt x="30810" y="1587"/>
                  </a:lnTo>
                  <a:lnTo>
                    <a:pt x="28444" y="10612"/>
                  </a:lnTo>
                  <a:lnTo>
                    <a:pt x="17243" y="31783"/>
                  </a:lnTo>
                  <a:lnTo>
                    <a:pt x="10885" y="54877"/>
                  </a:lnTo>
                  <a:lnTo>
                    <a:pt x="0" y="7143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05" name="SMARTInkShape-2261"/>
            <p:cNvSpPr/>
            <p:nvPr/>
          </p:nvSpPr>
          <p:spPr>
            <a:xfrm>
              <a:off x="859366" y="3857625"/>
              <a:ext cx="576529" cy="527064"/>
            </a:xfrm>
            <a:custGeom>
              <a:avLst/>
              <a:gdLst/>
              <a:ahLst/>
              <a:cxnLst/>
              <a:rect l="0" t="0" r="0" b="0"/>
              <a:pathLst>
                <a:path w="576529" h="527064">
                  <a:moveTo>
                    <a:pt x="55034" y="0"/>
                  </a:moveTo>
                  <a:lnTo>
                    <a:pt x="55034" y="3792"/>
                  </a:lnTo>
                  <a:lnTo>
                    <a:pt x="52917" y="7771"/>
                  </a:lnTo>
                  <a:lnTo>
                    <a:pt x="51242" y="9943"/>
                  </a:lnTo>
                  <a:lnTo>
                    <a:pt x="49380" y="16590"/>
                  </a:lnTo>
                  <a:lnTo>
                    <a:pt x="42383" y="44900"/>
                  </a:lnTo>
                  <a:lnTo>
                    <a:pt x="33456" y="79454"/>
                  </a:lnTo>
                  <a:lnTo>
                    <a:pt x="26415" y="107415"/>
                  </a:lnTo>
                  <a:lnTo>
                    <a:pt x="19302" y="137925"/>
                  </a:lnTo>
                  <a:lnTo>
                    <a:pt x="12168" y="172100"/>
                  </a:lnTo>
                  <a:lnTo>
                    <a:pt x="5027" y="207361"/>
                  </a:lnTo>
                  <a:lnTo>
                    <a:pt x="0" y="240828"/>
                  </a:lnTo>
                  <a:lnTo>
                    <a:pt x="628" y="270852"/>
                  </a:lnTo>
                  <a:lnTo>
                    <a:pt x="7951" y="305650"/>
                  </a:lnTo>
                  <a:lnTo>
                    <a:pt x="18506" y="328159"/>
                  </a:lnTo>
                  <a:lnTo>
                    <a:pt x="27158" y="338465"/>
                  </a:lnTo>
                  <a:lnTo>
                    <a:pt x="37088" y="345691"/>
                  </a:lnTo>
                  <a:lnTo>
                    <a:pt x="56860" y="353428"/>
                  </a:lnTo>
                  <a:lnTo>
                    <a:pt x="82474" y="355280"/>
                  </a:lnTo>
                  <a:lnTo>
                    <a:pt x="110172" y="350361"/>
                  </a:lnTo>
                  <a:lnTo>
                    <a:pt x="138487" y="339201"/>
                  </a:lnTo>
                  <a:lnTo>
                    <a:pt x="167779" y="325047"/>
                  </a:lnTo>
                  <a:lnTo>
                    <a:pt x="199653" y="306125"/>
                  </a:lnTo>
                  <a:lnTo>
                    <a:pt x="230445" y="278398"/>
                  </a:lnTo>
                  <a:lnTo>
                    <a:pt x="256227" y="242860"/>
                  </a:lnTo>
                  <a:lnTo>
                    <a:pt x="265107" y="221448"/>
                  </a:lnTo>
                  <a:lnTo>
                    <a:pt x="267296" y="200816"/>
                  </a:lnTo>
                  <a:lnTo>
                    <a:pt x="264996" y="189529"/>
                  </a:lnTo>
                  <a:lnTo>
                    <a:pt x="259211" y="181337"/>
                  </a:lnTo>
                  <a:lnTo>
                    <a:pt x="246354" y="169611"/>
                  </a:lnTo>
                  <a:lnTo>
                    <a:pt x="239019" y="166664"/>
                  </a:lnTo>
                  <a:lnTo>
                    <a:pt x="217583" y="164772"/>
                  </a:lnTo>
                  <a:lnTo>
                    <a:pt x="206388" y="168747"/>
                  </a:lnTo>
                  <a:lnTo>
                    <a:pt x="186266" y="184234"/>
                  </a:lnTo>
                  <a:lnTo>
                    <a:pt x="167799" y="208283"/>
                  </a:lnTo>
                  <a:lnTo>
                    <a:pt x="153090" y="243034"/>
                  </a:lnTo>
                  <a:lnTo>
                    <a:pt x="149440" y="260570"/>
                  </a:lnTo>
                  <a:lnTo>
                    <a:pt x="152151" y="279612"/>
                  </a:lnTo>
                  <a:lnTo>
                    <a:pt x="157993" y="289108"/>
                  </a:lnTo>
                  <a:lnTo>
                    <a:pt x="166675" y="295973"/>
                  </a:lnTo>
                  <a:lnTo>
                    <a:pt x="184950" y="303508"/>
                  </a:lnTo>
                  <a:lnTo>
                    <a:pt x="206240" y="305299"/>
                  </a:lnTo>
                  <a:lnTo>
                    <a:pt x="231510" y="300362"/>
                  </a:lnTo>
                  <a:lnTo>
                    <a:pt x="266018" y="284873"/>
                  </a:lnTo>
                  <a:lnTo>
                    <a:pt x="296935" y="271203"/>
                  </a:lnTo>
                  <a:lnTo>
                    <a:pt x="324088" y="254981"/>
                  </a:lnTo>
                  <a:lnTo>
                    <a:pt x="354596" y="231959"/>
                  </a:lnTo>
                  <a:lnTo>
                    <a:pt x="376262" y="212918"/>
                  </a:lnTo>
                  <a:lnTo>
                    <a:pt x="380364" y="206284"/>
                  </a:lnTo>
                  <a:lnTo>
                    <a:pt x="382674" y="198087"/>
                  </a:lnTo>
                  <a:lnTo>
                    <a:pt x="382204" y="195558"/>
                  </a:lnTo>
                  <a:lnTo>
                    <a:pt x="379566" y="190631"/>
                  </a:lnTo>
                  <a:lnTo>
                    <a:pt x="377751" y="189794"/>
                  </a:lnTo>
                  <a:lnTo>
                    <a:pt x="375748" y="190029"/>
                  </a:lnTo>
                  <a:lnTo>
                    <a:pt x="356495" y="200402"/>
                  </a:lnTo>
                  <a:lnTo>
                    <a:pt x="338443" y="217684"/>
                  </a:lnTo>
                  <a:lnTo>
                    <a:pt x="332335" y="226659"/>
                  </a:lnTo>
                  <a:lnTo>
                    <a:pt x="328226" y="240637"/>
                  </a:lnTo>
                  <a:lnTo>
                    <a:pt x="327632" y="264492"/>
                  </a:lnTo>
                  <a:lnTo>
                    <a:pt x="336485" y="294014"/>
                  </a:lnTo>
                  <a:lnTo>
                    <a:pt x="352135" y="321690"/>
                  </a:lnTo>
                  <a:lnTo>
                    <a:pt x="375217" y="352204"/>
                  </a:lnTo>
                  <a:lnTo>
                    <a:pt x="390409" y="379259"/>
                  </a:lnTo>
                  <a:lnTo>
                    <a:pt x="409765" y="413053"/>
                  </a:lnTo>
                  <a:lnTo>
                    <a:pt x="418263" y="447568"/>
                  </a:lnTo>
                  <a:lnTo>
                    <a:pt x="422919" y="470750"/>
                  </a:lnTo>
                  <a:lnTo>
                    <a:pt x="419977" y="491906"/>
                  </a:lnTo>
                  <a:lnTo>
                    <a:pt x="414079" y="507788"/>
                  </a:lnTo>
                  <a:lnTo>
                    <a:pt x="409607" y="514873"/>
                  </a:lnTo>
                  <a:lnTo>
                    <a:pt x="398835" y="523325"/>
                  </a:lnTo>
                  <a:lnTo>
                    <a:pt x="385589" y="527063"/>
                  </a:lnTo>
                  <a:lnTo>
                    <a:pt x="378425" y="525821"/>
                  </a:lnTo>
                  <a:lnTo>
                    <a:pt x="363565" y="518556"/>
                  </a:lnTo>
                  <a:lnTo>
                    <a:pt x="356730" y="509869"/>
                  </a:lnTo>
                  <a:lnTo>
                    <a:pt x="351840" y="498071"/>
                  </a:lnTo>
                  <a:lnTo>
                    <a:pt x="348700" y="468978"/>
                  </a:lnTo>
                  <a:lnTo>
                    <a:pt x="350273" y="442169"/>
                  </a:lnTo>
                  <a:lnTo>
                    <a:pt x="357883" y="412000"/>
                  </a:lnTo>
                  <a:lnTo>
                    <a:pt x="370192" y="377926"/>
                  </a:lnTo>
                  <a:lnTo>
                    <a:pt x="388127" y="342695"/>
                  </a:lnTo>
                  <a:lnTo>
                    <a:pt x="411432" y="309237"/>
                  </a:lnTo>
                  <a:lnTo>
                    <a:pt x="435536" y="281332"/>
                  </a:lnTo>
                  <a:lnTo>
                    <a:pt x="462786" y="257983"/>
                  </a:lnTo>
                  <a:lnTo>
                    <a:pt x="496646" y="232552"/>
                  </a:lnTo>
                  <a:lnTo>
                    <a:pt x="523606" y="217263"/>
                  </a:lnTo>
                  <a:lnTo>
                    <a:pt x="526959" y="216279"/>
                  </a:lnTo>
                  <a:lnTo>
                    <a:pt x="529195" y="216418"/>
                  </a:lnTo>
                  <a:lnTo>
                    <a:pt x="530685" y="217303"/>
                  </a:lnTo>
                  <a:lnTo>
                    <a:pt x="531678" y="218688"/>
                  </a:lnTo>
                  <a:lnTo>
                    <a:pt x="530666" y="224459"/>
                  </a:lnTo>
                  <a:lnTo>
                    <a:pt x="516821" y="254969"/>
                  </a:lnTo>
                  <a:lnTo>
                    <a:pt x="493836" y="287348"/>
                  </a:lnTo>
                  <a:lnTo>
                    <a:pt x="477952" y="305647"/>
                  </a:lnTo>
                  <a:lnTo>
                    <a:pt x="492735" y="300896"/>
                  </a:lnTo>
                  <a:lnTo>
                    <a:pt x="512802" y="288842"/>
                  </a:lnTo>
                  <a:lnTo>
                    <a:pt x="521218" y="286331"/>
                  </a:lnTo>
                  <a:lnTo>
                    <a:pt x="531212" y="281248"/>
                  </a:lnTo>
                  <a:lnTo>
                    <a:pt x="549227" y="278954"/>
                  </a:lnTo>
                  <a:lnTo>
                    <a:pt x="551184" y="279632"/>
                  </a:lnTo>
                  <a:lnTo>
                    <a:pt x="552488" y="280877"/>
                  </a:lnTo>
                  <a:lnTo>
                    <a:pt x="553357" y="282502"/>
                  </a:lnTo>
                  <a:lnTo>
                    <a:pt x="554731" y="283584"/>
                  </a:lnTo>
                  <a:lnTo>
                    <a:pt x="558374" y="284788"/>
                  </a:lnTo>
                  <a:lnTo>
                    <a:pt x="559663" y="285902"/>
                  </a:lnTo>
                  <a:lnTo>
                    <a:pt x="568290" y="298725"/>
                  </a:lnTo>
                  <a:lnTo>
                    <a:pt x="571015" y="299454"/>
                  </a:lnTo>
                  <a:lnTo>
                    <a:pt x="575439" y="299922"/>
                  </a:lnTo>
                  <a:lnTo>
                    <a:pt x="575802" y="299167"/>
                  </a:lnTo>
                  <a:lnTo>
                    <a:pt x="576528" y="29289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06" name="SMARTInkShape-2262"/>
            <p:cNvSpPr/>
            <p:nvPr/>
          </p:nvSpPr>
          <p:spPr>
            <a:xfrm>
              <a:off x="5236370" y="4043363"/>
              <a:ext cx="14286" cy="14288"/>
            </a:xfrm>
            <a:custGeom>
              <a:avLst/>
              <a:gdLst/>
              <a:ahLst/>
              <a:cxnLst/>
              <a:rect l="0" t="0" r="0" b="0"/>
              <a:pathLst>
                <a:path w="14286" h="14288">
                  <a:moveTo>
                    <a:pt x="14285" y="14287"/>
                  </a:moveTo>
                  <a:lnTo>
                    <a:pt x="10494" y="14287"/>
                  </a:lnTo>
                  <a:lnTo>
                    <a:pt x="9376" y="13493"/>
                  </a:lnTo>
                  <a:lnTo>
                    <a:pt x="8632" y="12170"/>
                  </a:lnTo>
                  <a:lnTo>
                    <a:pt x="8135" y="10495"/>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07" name="SMARTInkShape-2263"/>
            <p:cNvSpPr/>
            <p:nvPr/>
          </p:nvSpPr>
          <p:spPr>
            <a:xfrm>
              <a:off x="4450556" y="4221956"/>
              <a:ext cx="100014" cy="46725"/>
            </a:xfrm>
            <a:custGeom>
              <a:avLst/>
              <a:gdLst/>
              <a:ahLst/>
              <a:cxnLst/>
              <a:rect l="0" t="0" r="0" b="0"/>
              <a:pathLst>
                <a:path w="100014" h="46725">
                  <a:moveTo>
                    <a:pt x="0" y="28575"/>
                  </a:moveTo>
                  <a:lnTo>
                    <a:pt x="3792" y="32367"/>
                  </a:lnTo>
                  <a:lnTo>
                    <a:pt x="5655" y="36346"/>
                  </a:lnTo>
                  <a:lnTo>
                    <a:pt x="6151" y="38518"/>
                  </a:lnTo>
                  <a:lnTo>
                    <a:pt x="7276" y="39966"/>
                  </a:lnTo>
                  <a:lnTo>
                    <a:pt x="10642" y="41576"/>
                  </a:lnTo>
                  <a:lnTo>
                    <a:pt x="33999" y="46724"/>
                  </a:lnTo>
                  <a:lnTo>
                    <a:pt x="55326" y="43528"/>
                  </a:lnTo>
                  <a:lnTo>
                    <a:pt x="64542" y="38925"/>
                  </a:lnTo>
                  <a:lnTo>
                    <a:pt x="79601" y="26827"/>
                  </a:lnTo>
                  <a:lnTo>
                    <a:pt x="100013"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08" name="SMARTInkShape-2264"/>
            <p:cNvSpPr/>
            <p:nvPr/>
          </p:nvSpPr>
          <p:spPr>
            <a:xfrm>
              <a:off x="814388" y="3879056"/>
              <a:ext cx="7144" cy="57151"/>
            </a:xfrm>
            <a:custGeom>
              <a:avLst/>
              <a:gdLst/>
              <a:ahLst/>
              <a:cxnLst/>
              <a:rect l="0" t="0" r="0" b="0"/>
              <a:pathLst>
                <a:path w="7144" h="57151">
                  <a:moveTo>
                    <a:pt x="0" y="0"/>
                  </a:moveTo>
                  <a:lnTo>
                    <a:pt x="0" y="23849"/>
                  </a:lnTo>
                  <a:lnTo>
                    <a:pt x="7143" y="5715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09" name="SMARTInkShape-2265"/>
            <p:cNvSpPr/>
            <p:nvPr/>
          </p:nvSpPr>
          <p:spPr>
            <a:xfrm>
              <a:off x="750094" y="3907631"/>
              <a:ext cx="42863" cy="78583"/>
            </a:xfrm>
            <a:custGeom>
              <a:avLst/>
              <a:gdLst/>
              <a:ahLst/>
              <a:cxnLst/>
              <a:rect l="0" t="0" r="0" b="0"/>
              <a:pathLst>
                <a:path w="42863" h="78583">
                  <a:moveTo>
                    <a:pt x="0" y="0"/>
                  </a:moveTo>
                  <a:lnTo>
                    <a:pt x="0" y="9943"/>
                  </a:lnTo>
                  <a:lnTo>
                    <a:pt x="14473" y="43065"/>
                  </a:lnTo>
                  <a:lnTo>
                    <a:pt x="19926" y="51684"/>
                  </a:lnTo>
                  <a:lnTo>
                    <a:pt x="30334" y="60998"/>
                  </a:lnTo>
                  <a:lnTo>
                    <a:pt x="42862" y="7858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10" name="SMARTInkShape-2266"/>
            <p:cNvSpPr/>
            <p:nvPr/>
          </p:nvSpPr>
          <p:spPr>
            <a:xfrm>
              <a:off x="2536031" y="3901669"/>
              <a:ext cx="271464" cy="255995"/>
            </a:xfrm>
            <a:custGeom>
              <a:avLst/>
              <a:gdLst/>
              <a:ahLst/>
              <a:cxnLst/>
              <a:rect l="0" t="0" r="0" b="0"/>
              <a:pathLst>
                <a:path w="271464" h="255995">
                  <a:moveTo>
                    <a:pt x="0" y="255994"/>
                  </a:moveTo>
                  <a:lnTo>
                    <a:pt x="3793" y="255994"/>
                  </a:lnTo>
                  <a:lnTo>
                    <a:pt x="4910" y="255200"/>
                  </a:lnTo>
                  <a:lnTo>
                    <a:pt x="5655" y="253877"/>
                  </a:lnTo>
                  <a:lnTo>
                    <a:pt x="6850" y="249843"/>
                  </a:lnTo>
                  <a:lnTo>
                    <a:pt x="17061" y="238994"/>
                  </a:lnTo>
                  <a:lnTo>
                    <a:pt x="19489" y="232298"/>
                  </a:lnTo>
                  <a:lnTo>
                    <a:pt x="22156" y="223237"/>
                  </a:lnTo>
                  <a:lnTo>
                    <a:pt x="30995" y="203954"/>
                  </a:lnTo>
                  <a:lnTo>
                    <a:pt x="36902" y="169397"/>
                  </a:lnTo>
                  <a:lnTo>
                    <a:pt x="45478" y="135788"/>
                  </a:lnTo>
                  <a:lnTo>
                    <a:pt x="59725" y="100516"/>
                  </a:lnTo>
                  <a:lnTo>
                    <a:pt x="71006" y="65092"/>
                  </a:lnTo>
                  <a:lnTo>
                    <a:pt x="84670" y="34928"/>
                  </a:lnTo>
                  <a:lnTo>
                    <a:pt x="98024" y="17014"/>
                  </a:lnTo>
                  <a:lnTo>
                    <a:pt x="115828" y="5444"/>
                  </a:lnTo>
                  <a:lnTo>
                    <a:pt x="136184" y="782"/>
                  </a:lnTo>
                  <a:lnTo>
                    <a:pt x="169305" y="0"/>
                  </a:lnTo>
                  <a:lnTo>
                    <a:pt x="192246" y="5430"/>
                  </a:lnTo>
                  <a:lnTo>
                    <a:pt x="221331" y="21085"/>
                  </a:lnTo>
                  <a:lnTo>
                    <a:pt x="253799" y="43257"/>
                  </a:lnTo>
                  <a:lnTo>
                    <a:pt x="271463" y="5596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11" name="SMARTInkShape-2267"/>
            <p:cNvSpPr/>
            <p:nvPr/>
          </p:nvSpPr>
          <p:spPr>
            <a:xfrm>
              <a:off x="5129641" y="4171950"/>
              <a:ext cx="63865" cy="107157"/>
            </a:xfrm>
            <a:custGeom>
              <a:avLst/>
              <a:gdLst/>
              <a:ahLst/>
              <a:cxnLst/>
              <a:rect l="0" t="0" r="0" b="0"/>
              <a:pathLst>
                <a:path w="63865" h="107157">
                  <a:moveTo>
                    <a:pt x="63864" y="0"/>
                  </a:moveTo>
                  <a:lnTo>
                    <a:pt x="48324" y="13425"/>
                  </a:lnTo>
                  <a:lnTo>
                    <a:pt x="19959" y="37057"/>
                  </a:lnTo>
                  <a:lnTo>
                    <a:pt x="4451" y="58446"/>
                  </a:lnTo>
                  <a:lnTo>
                    <a:pt x="1740" y="65928"/>
                  </a:lnTo>
                  <a:lnTo>
                    <a:pt x="0" y="83666"/>
                  </a:lnTo>
                  <a:lnTo>
                    <a:pt x="1879" y="90896"/>
                  </a:lnTo>
                  <a:lnTo>
                    <a:pt x="3491" y="93935"/>
                  </a:lnTo>
                  <a:lnTo>
                    <a:pt x="21004" y="1071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12" name="SMARTInkShape-2268"/>
            <p:cNvSpPr/>
            <p:nvPr/>
          </p:nvSpPr>
          <p:spPr>
            <a:xfrm>
              <a:off x="5086350" y="4086225"/>
              <a:ext cx="14289" cy="28576"/>
            </a:xfrm>
            <a:custGeom>
              <a:avLst/>
              <a:gdLst/>
              <a:ahLst/>
              <a:cxnLst/>
              <a:rect l="0" t="0" r="0" b="0"/>
              <a:pathLst>
                <a:path w="14289" h="28576">
                  <a:moveTo>
                    <a:pt x="0" y="28575"/>
                  </a:moveTo>
                  <a:lnTo>
                    <a:pt x="0" y="24783"/>
                  </a:lnTo>
                  <a:lnTo>
                    <a:pt x="794" y="23666"/>
                  </a:lnTo>
                  <a:lnTo>
                    <a:pt x="2117" y="22921"/>
                  </a:lnTo>
                  <a:lnTo>
                    <a:pt x="3792" y="22424"/>
                  </a:lnTo>
                  <a:lnTo>
                    <a:pt x="4910" y="21299"/>
                  </a:lnTo>
                  <a:lnTo>
                    <a:pt x="6152" y="17933"/>
                  </a:lnTo>
                  <a:lnTo>
                    <a:pt x="7741" y="5189"/>
                  </a:lnTo>
                  <a:lnTo>
                    <a:pt x="9130" y="3459"/>
                  </a:lnTo>
                  <a:lnTo>
                    <a:pt x="14288"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13" name="SMARTInkShape-2269"/>
            <p:cNvSpPr/>
            <p:nvPr/>
          </p:nvSpPr>
          <p:spPr>
            <a:xfrm>
              <a:off x="3450467" y="4114800"/>
              <a:ext cx="21397" cy="49963"/>
            </a:xfrm>
            <a:custGeom>
              <a:avLst/>
              <a:gdLst/>
              <a:ahLst/>
              <a:cxnLst/>
              <a:rect l="0" t="0" r="0" b="0"/>
              <a:pathLst>
                <a:path w="21397" h="49963">
                  <a:moveTo>
                    <a:pt x="21396" y="0"/>
                  </a:moveTo>
                  <a:lnTo>
                    <a:pt x="21396" y="3792"/>
                  </a:lnTo>
                  <a:lnTo>
                    <a:pt x="19279" y="7771"/>
                  </a:lnTo>
                  <a:lnTo>
                    <a:pt x="3057" y="27012"/>
                  </a:lnTo>
                  <a:lnTo>
                    <a:pt x="0" y="49501"/>
                  </a:lnTo>
                  <a:lnTo>
                    <a:pt x="6118" y="49962"/>
                  </a:lnTo>
                  <a:lnTo>
                    <a:pt x="10607" y="46201"/>
                  </a:lnTo>
                  <a:lnTo>
                    <a:pt x="12632" y="40113"/>
                  </a:lnTo>
                  <a:lnTo>
                    <a:pt x="14325" y="32909"/>
                  </a:lnTo>
                  <a:lnTo>
                    <a:pt x="21396" y="1428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14" name="SMARTInkShape-2270"/>
            <p:cNvSpPr/>
            <p:nvPr/>
          </p:nvSpPr>
          <p:spPr>
            <a:xfrm>
              <a:off x="3109100" y="4043363"/>
              <a:ext cx="119876" cy="128588"/>
            </a:xfrm>
            <a:custGeom>
              <a:avLst/>
              <a:gdLst/>
              <a:ahLst/>
              <a:cxnLst/>
              <a:rect l="0" t="0" r="0" b="0"/>
              <a:pathLst>
                <a:path w="119876" h="128588">
                  <a:moveTo>
                    <a:pt x="19863" y="0"/>
                  </a:moveTo>
                  <a:lnTo>
                    <a:pt x="19863" y="3792"/>
                  </a:lnTo>
                  <a:lnTo>
                    <a:pt x="17746" y="7770"/>
                  </a:lnTo>
                  <a:lnTo>
                    <a:pt x="14953" y="12184"/>
                  </a:lnTo>
                  <a:lnTo>
                    <a:pt x="13381" y="19926"/>
                  </a:lnTo>
                  <a:lnTo>
                    <a:pt x="12745" y="44952"/>
                  </a:lnTo>
                  <a:lnTo>
                    <a:pt x="14847" y="49876"/>
                  </a:lnTo>
                  <a:lnTo>
                    <a:pt x="22664" y="59505"/>
                  </a:lnTo>
                  <a:lnTo>
                    <a:pt x="29310" y="62165"/>
                  </a:lnTo>
                  <a:lnTo>
                    <a:pt x="50304" y="63873"/>
                  </a:lnTo>
                  <a:lnTo>
                    <a:pt x="85313" y="58106"/>
                  </a:lnTo>
                  <a:lnTo>
                    <a:pt x="94725" y="55458"/>
                  </a:lnTo>
                  <a:lnTo>
                    <a:pt x="104486" y="51621"/>
                  </a:lnTo>
                  <a:lnTo>
                    <a:pt x="109860" y="49930"/>
                  </a:lnTo>
                  <a:lnTo>
                    <a:pt x="118400" y="43950"/>
                  </a:lnTo>
                  <a:lnTo>
                    <a:pt x="119219" y="41229"/>
                  </a:lnTo>
                  <a:lnTo>
                    <a:pt x="119837" y="36041"/>
                  </a:lnTo>
                  <a:lnTo>
                    <a:pt x="119875" y="42777"/>
                  </a:lnTo>
                  <a:lnTo>
                    <a:pt x="119875" y="36703"/>
                  </a:lnTo>
                  <a:lnTo>
                    <a:pt x="119081" y="36375"/>
                  </a:lnTo>
                  <a:lnTo>
                    <a:pt x="109932" y="35805"/>
                  </a:lnTo>
                  <a:lnTo>
                    <a:pt x="79932" y="41877"/>
                  </a:lnTo>
                  <a:lnTo>
                    <a:pt x="47881" y="50503"/>
                  </a:lnTo>
                  <a:lnTo>
                    <a:pt x="34696" y="55783"/>
                  </a:lnTo>
                  <a:lnTo>
                    <a:pt x="19142" y="67681"/>
                  </a:lnTo>
                  <a:lnTo>
                    <a:pt x="3726" y="90620"/>
                  </a:lnTo>
                  <a:lnTo>
                    <a:pt x="0" y="104814"/>
                  </a:lnTo>
                  <a:lnTo>
                    <a:pt x="1245" y="112200"/>
                  </a:lnTo>
                  <a:lnTo>
                    <a:pt x="4292" y="120821"/>
                  </a:lnTo>
                  <a:lnTo>
                    <a:pt x="5575" y="12858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15" name="SMARTInkShape-2271"/>
            <p:cNvSpPr/>
            <p:nvPr/>
          </p:nvSpPr>
          <p:spPr>
            <a:xfrm>
              <a:off x="2522038" y="3993356"/>
              <a:ext cx="278313" cy="128454"/>
            </a:xfrm>
            <a:custGeom>
              <a:avLst/>
              <a:gdLst/>
              <a:ahLst/>
              <a:cxnLst/>
              <a:rect l="0" t="0" r="0" b="0"/>
              <a:pathLst>
                <a:path w="278313" h="128454">
                  <a:moveTo>
                    <a:pt x="6850" y="0"/>
                  </a:moveTo>
                  <a:lnTo>
                    <a:pt x="699" y="0"/>
                  </a:lnTo>
                  <a:lnTo>
                    <a:pt x="368" y="794"/>
                  </a:lnTo>
                  <a:lnTo>
                    <a:pt x="0" y="3792"/>
                  </a:lnTo>
                  <a:lnTo>
                    <a:pt x="1489" y="4910"/>
                  </a:lnTo>
                  <a:lnTo>
                    <a:pt x="7378" y="6151"/>
                  </a:lnTo>
                  <a:lnTo>
                    <a:pt x="41203" y="6948"/>
                  </a:lnTo>
                  <a:lnTo>
                    <a:pt x="75325" y="7880"/>
                  </a:lnTo>
                  <a:lnTo>
                    <a:pt x="101577" y="10910"/>
                  </a:lnTo>
                  <a:lnTo>
                    <a:pt x="127003" y="14903"/>
                  </a:lnTo>
                  <a:lnTo>
                    <a:pt x="161513" y="19497"/>
                  </a:lnTo>
                  <a:lnTo>
                    <a:pt x="189730" y="22975"/>
                  </a:lnTo>
                  <a:lnTo>
                    <a:pt x="208938" y="29033"/>
                  </a:lnTo>
                  <a:lnTo>
                    <a:pt x="215729" y="33541"/>
                  </a:lnTo>
                  <a:lnTo>
                    <a:pt x="218747" y="38191"/>
                  </a:lnTo>
                  <a:lnTo>
                    <a:pt x="218759" y="40542"/>
                  </a:lnTo>
                  <a:lnTo>
                    <a:pt x="211007" y="56188"/>
                  </a:lnTo>
                  <a:lnTo>
                    <a:pt x="204478" y="62808"/>
                  </a:lnTo>
                  <a:lnTo>
                    <a:pt x="197078" y="69190"/>
                  </a:lnTo>
                  <a:lnTo>
                    <a:pt x="176000" y="104874"/>
                  </a:lnTo>
                  <a:lnTo>
                    <a:pt x="172591" y="115299"/>
                  </a:lnTo>
                  <a:lnTo>
                    <a:pt x="172906" y="118141"/>
                  </a:lnTo>
                  <a:lnTo>
                    <a:pt x="175374" y="123416"/>
                  </a:lnTo>
                  <a:lnTo>
                    <a:pt x="177143" y="125140"/>
                  </a:lnTo>
                  <a:lnTo>
                    <a:pt x="181225" y="127055"/>
                  </a:lnTo>
                  <a:lnTo>
                    <a:pt x="208752" y="128453"/>
                  </a:lnTo>
                  <a:lnTo>
                    <a:pt x="219880" y="124295"/>
                  </a:lnTo>
                  <a:lnTo>
                    <a:pt x="239303" y="115145"/>
                  </a:lnTo>
                  <a:lnTo>
                    <a:pt x="258816" y="107407"/>
                  </a:lnTo>
                  <a:lnTo>
                    <a:pt x="278312" y="9286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16" name="SMARTInkShape-2272"/>
            <p:cNvSpPr/>
            <p:nvPr/>
          </p:nvSpPr>
          <p:spPr>
            <a:xfrm>
              <a:off x="2830333" y="4000500"/>
              <a:ext cx="34312" cy="107157"/>
            </a:xfrm>
            <a:custGeom>
              <a:avLst/>
              <a:gdLst/>
              <a:ahLst/>
              <a:cxnLst/>
              <a:rect l="0" t="0" r="0" b="0"/>
              <a:pathLst>
                <a:path w="34312" h="107157">
                  <a:moveTo>
                    <a:pt x="34311" y="0"/>
                  </a:moveTo>
                  <a:lnTo>
                    <a:pt x="28608" y="6497"/>
                  </a:lnTo>
                  <a:lnTo>
                    <a:pt x="10462" y="40642"/>
                  </a:lnTo>
                  <a:lnTo>
                    <a:pt x="1760" y="59563"/>
                  </a:lnTo>
                  <a:lnTo>
                    <a:pt x="0" y="69071"/>
                  </a:lnTo>
                  <a:lnTo>
                    <a:pt x="1334" y="78587"/>
                  </a:lnTo>
                  <a:lnTo>
                    <a:pt x="6548" y="90754"/>
                  </a:lnTo>
                  <a:lnTo>
                    <a:pt x="20023" y="1071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17" name="SMARTInkShape-2273"/>
            <p:cNvSpPr/>
            <p:nvPr/>
          </p:nvSpPr>
          <p:spPr>
            <a:xfrm>
              <a:off x="2951388" y="4050506"/>
              <a:ext cx="27557" cy="7145"/>
            </a:xfrm>
            <a:custGeom>
              <a:avLst/>
              <a:gdLst/>
              <a:ahLst/>
              <a:cxnLst/>
              <a:rect l="0" t="0" r="0" b="0"/>
              <a:pathLst>
                <a:path w="27557" h="7145">
                  <a:moveTo>
                    <a:pt x="13268" y="0"/>
                  </a:moveTo>
                  <a:lnTo>
                    <a:pt x="2419" y="0"/>
                  </a:lnTo>
                  <a:lnTo>
                    <a:pt x="1273" y="794"/>
                  </a:lnTo>
                  <a:lnTo>
                    <a:pt x="509" y="2117"/>
                  </a:lnTo>
                  <a:lnTo>
                    <a:pt x="0" y="3792"/>
                  </a:lnTo>
                  <a:lnTo>
                    <a:pt x="454" y="4910"/>
                  </a:lnTo>
                  <a:lnTo>
                    <a:pt x="1550" y="5655"/>
                  </a:lnTo>
                  <a:lnTo>
                    <a:pt x="6886" y="6703"/>
                  </a:lnTo>
                  <a:lnTo>
                    <a:pt x="27556" y="714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23125864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	</a:t>
            </a:r>
            <a:endParaRPr lang="en-US" dirty="0"/>
          </a:p>
        </p:txBody>
      </p:sp>
      <p:sp>
        <p:nvSpPr>
          <p:cNvPr id="3" name="Content Placeholder 2"/>
          <p:cNvSpPr>
            <a:spLocks noGrp="1"/>
          </p:cNvSpPr>
          <p:nvPr>
            <p:ph idx="1"/>
          </p:nvPr>
        </p:nvSpPr>
        <p:spPr/>
        <p:txBody>
          <a:bodyPr/>
          <a:lstStyle/>
          <a:p>
            <a:r>
              <a:rPr lang="en-US" dirty="0" smtClean="0"/>
              <a:t>Start your draft – get the “So what?” done and start the introduction with the questions answer. </a:t>
            </a:r>
          </a:p>
          <a:p>
            <a:r>
              <a:rPr lang="en-US" dirty="0" smtClean="0"/>
              <a:t>You could start development if you want. </a:t>
            </a:r>
            <a:endParaRPr lang="en-US" dirty="0"/>
          </a:p>
        </p:txBody>
      </p:sp>
    </p:spTree>
    <p:extLst>
      <p:ext uri="{BB962C8B-B14F-4D97-AF65-F5344CB8AC3E}">
        <p14:creationId xmlns:p14="http://schemas.microsoft.com/office/powerpoint/2010/main" val="9136247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Bellringer: March </a:t>
            </a:r>
            <a:r>
              <a:rPr lang="en-US" dirty="0" smtClean="0"/>
              <a:t>26</a:t>
            </a:r>
            <a:endParaRPr lang="en-US" dirty="0"/>
          </a:p>
        </p:txBody>
      </p:sp>
      <p:sp>
        <p:nvSpPr>
          <p:cNvPr id="3" name="Content Placeholder 2"/>
          <p:cNvSpPr>
            <a:spLocks noGrp="1"/>
          </p:cNvSpPr>
          <p:nvPr>
            <p:ph idx="1"/>
          </p:nvPr>
        </p:nvSpPr>
        <p:spPr/>
        <p:txBody>
          <a:bodyPr/>
          <a:lstStyle/>
          <a:p>
            <a:r>
              <a:rPr lang="en-US" dirty="0" smtClean="0"/>
              <a:t>Use the following quotation in a sentence about Diction (look at the terms under Diction to help you) :</a:t>
            </a:r>
          </a:p>
          <a:p>
            <a:endParaRPr lang="en-US" dirty="0"/>
          </a:p>
          <a:p>
            <a:pPr marL="0" indent="0" algn="ctr">
              <a:buNone/>
            </a:pPr>
            <a:r>
              <a:rPr lang="en-US" sz="2500" dirty="0" smtClean="0"/>
              <a:t>“a handy token / sliding back and forth</a:t>
            </a:r>
            <a:r>
              <a:rPr lang="en-US" sz="2500" dirty="0" smtClean="0"/>
              <a:t>” (</a:t>
            </a:r>
            <a:r>
              <a:rPr lang="en-US" sz="2500" dirty="0" err="1" smtClean="0"/>
              <a:t>Mora</a:t>
            </a:r>
            <a:r>
              <a:rPr lang="en-US" sz="2500" dirty="0" smtClean="0"/>
              <a:t> ll. 16-17</a:t>
            </a:r>
            <a:r>
              <a:rPr lang="en-US" dirty="0" smtClean="0"/>
              <a:t>)</a:t>
            </a:r>
            <a:endParaRPr lang="en-US" dirty="0" smtClean="0"/>
          </a:p>
          <a:p>
            <a:pPr marL="0" indent="0" algn="ctr">
              <a:buNone/>
            </a:pPr>
            <a:endParaRPr lang="en-US" dirty="0"/>
          </a:p>
          <a:p>
            <a:pPr marL="0" indent="0" algn="ctr">
              <a:buNone/>
            </a:pPr>
            <a:r>
              <a:rPr lang="en-US" dirty="0" smtClean="0"/>
              <a:t>WRITE THIS IN YOUR NOTES. </a:t>
            </a:r>
            <a:endParaRPr lang="en-US" dirty="0" smtClean="0"/>
          </a:p>
          <a:p>
            <a:pPr marL="0" indent="0" algn="ctr">
              <a:buNone/>
            </a:pPr>
            <a:r>
              <a:rPr lang="en-US" sz="1400" dirty="0" smtClean="0"/>
              <a:t>(translation: The metaphor, “</a:t>
            </a:r>
            <a:r>
              <a:rPr lang="en-US" sz="1400" dirty="0"/>
              <a:t>a handy token / sliding back and </a:t>
            </a:r>
            <a:r>
              <a:rPr lang="en-US" sz="1400" dirty="0" smtClean="0"/>
              <a:t>forth,” emphasizes the importance of her life by how she is able to come and go between two different cultures (</a:t>
            </a:r>
            <a:r>
              <a:rPr lang="en-US" sz="1400" dirty="0" err="1" smtClean="0"/>
              <a:t>Mora</a:t>
            </a:r>
            <a:r>
              <a:rPr lang="en-US" sz="1400" dirty="0" smtClean="0"/>
              <a:t> ll. 16-17). </a:t>
            </a:r>
            <a:endParaRPr lang="en-US" dirty="0"/>
          </a:p>
        </p:txBody>
      </p:sp>
      <p:sp>
        <p:nvSpPr>
          <p:cNvPr id="749" name="SMARTInkShape-2274"/>
          <p:cNvSpPr/>
          <p:nvPr/>
        </p:nvSpPr>
        <p:spPr>
          <a:xfrm>
            <a:off x="435769" y="3453338"/>
            <a:ext cx="138688" cy="75676"/>
          </a:xfrm>
          <a:custGeom>
            <a:avLst/>
            <a:gdLst/>
            <a:ahLst/>
            <a:cxnLst/>
            <a:rect l="0" t="0" r="0" b="0"/>
            <a:pathLst>
              <a:path w="138688" h="75676">
                <a:moveTo>
                  <a:pt x="0" y="75675"/>
                </a:moveTo>
                <a:lnTo>
                  <a:pt x="3792" y="75675"/>
                </a:lnTo>
                <a:lnTo>
                  <a:pt x="13735" y="71882"/>
                </a:lnTo>
                <a:lnTo>
                  <a:pt x="20127" y="65787"/>
                </a:lnTo>
                <a:lnTo>
                  <a:pt x="22943" y="61939"/>
                </a:lnTo>
                <a:lnTo>
                  <a:pt x="50275" y="44357"/>
                </a:lnTo>
                <a:lnTo>
                  <a:pt x="77779" y="29530"/>
                </a:lnTo>
                <a:lnTo>
                  <a:pt x="111504" y="11202"/>
                </a:lnTo>
                <a:lnTo>
                  <a:pt x="137664" y="454"/>
                </a:lnTo>
                <a:lnTo>
                  <a:pt x="138687"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757" name="SMARTInkShape-Group273"/>
          <p:cNvGrpSpPr/>
          <p:nvPr/>
        </p:nvGrpSpPr>
        <p:grpSpPr>
          <a:xfrm>
            <a:off x="436762" y="3379546"/>
            <a:ext cx="2134989" cy="535230"/>
            <a:chOff x="436762" y="3379546"/>
            <a:chExt cx="2134989" cy="535230"/>
          </a:xfrm>
        </p:grpSpPr>
        <p:sp>
          <p:nvSpPr>
            <p:cNvPr id="750" name="SMARTInkShape-2275"/>
            <p:cNvSpPr/>
            <p:nvPr/>
          </p:nvSpPr>
          <p:spPr>
            <a:xfrm>
              <a:off x="436762" y="3379546"/>
              <a:ext cx="706239" cy="463248"/>
            </a:xfrm>
            <a:custGeom>
              <a:avLst/>
              <a:gdLst/>
              <a:ahLst/>
              <a:cxnLst/>
              <a:rect l="0" t="0" r="0" b="0"/>
              <a:pathLst>
                <a:path w="706239" h="463248">
                  <a:moveTo>
                    <a:pt x="6151" y="270910"/>
                  </a:moveTo>
                  <a:lnTo>
                    <a:pt x="0" y="264759"/>
                  </a:lnTo>
                  <a:lnTo>
                    <a:pt x="463" y="263635"/>
                  </a:lnTo>
                  <a:lnTo>
                    <a:pt x="25447" y="231672"/>
                  </a:lnTo>
                  <a:lnTo>
                    <a:pt x="55500" y="208038"/>
                  </a:lnTo>
                  <a:lnTo>
                    <a:pt x="81627" y="190633"/>
                  </a:lnTo>
                  <a:lnTo>
                    <a:pt x="112387" y="170395"/>
                  </a:lnTo>
                  <a:lnTo>
                    <a:pt x="143726" y="147201"/>
                  </a:lnTo>
                  <a:lnTo>
                    <a:pt x="178147" y="122337"/>
                  </a:lnTo>
                  <a:lnTo>
                    <a:pt x="211365" y="99889"/>
                  </a:lnTo>
                  <a:lnTo>
                    <a:pt x="243432" y="78156"/>
                  </a:lnTo>
                  <a:lnTo>
                    <a:pt x="275952" y="56635"/>
                  </a:lnTo>
                  <a:lnTo>
                    <a:pt x="311593" y="31823"/>
                  </a:lnTo>
                  <a:lnTo>
                    <a:pt x="344588" y="8895"/>
                  </a:lnTo>
                  <a:lnTo>
                    <a:pt x="351830" y="3646"/>
                  </a:lnTo>
                  <a:lnTo>
                    <a:pt x="360369" y="692"/>
                  </a:lnTo>
                  <a:lnTo>
                    <a:pt x="365458" y="0"/>
                  </a:lnTo>
                  <a:lnTo>
                    <a:pt x="367133" y="610"/>
                  </a:lnTo>
                  <a:lnTo>
                    <a:pt x="368249" y="1810"/>
                  </a:lnTo>
                  <a:lnTo>
                    <a:pt x="370283" y="5260"/>
                  </a:lnTo>
                  <a:lnTo>
                    <a:pt x="373833" y="9439"/>
                  </a:lnTo>
                  <a:lnTo>
                    <a:pt x="375940" y="16059"/>
                  </a:lnTo>
                  <a:lnTo>
                    <a:pt x="376610" y="49260"/>
                  </a:lnTo>
                  <a:lnTo>
                    <a:pt x="372650" y="77090"/>
                  </a:lnTo>
                  <a:lnTo>
                    <a:pt x="371918" y="110118"/>
                  </a:lnTo>
                  <a:lnTo>
                    <a:pt x="375582" y="145833"/>
                  </a:lnTo>
                  <a:lnTo>
                    <a:pt x="376717" y="172458"/>
                  </a:lnTo>
                  <a:lnTo>
                    <a:pt x="379338" y="198050"/>
                  </a:lnTo>
                  <a:lnTo>
                    <a:pt x="383149" y="223446"/>
                  </a:lnTo>
                  <a:lnTo>
                    <a:pt x="387489" y="250609"/>
                  </a:lnTo>
                  <a:lnTo>
                    <a:pt x="389947" y="276439"/>
                  </a:lnTo>
                  <a:lnTo>
                    <a:pt x="391039" y="301942"/>
                  </a:lnTo>
                  <a:lnTo>
                    <a:pt x="391525" y="329152"/>
                  </a:lnTo>
                  <a:lnTo>
                    <a:pt x="389624" y="355004"/>
                  </a:lnTo>
                  <a:lnTo>
                    <a:pt x="386208" y="387637"/>
                  </a:lnTo>
                  <a:lnTo>
                    <a:pt x="383079" y="414504"/>
                  </a:lnTo>
                  <a:lnTo>
                    <a:pt x="373434" y="449305"/>
                  </a:lnTo>
                  <a:lnTo>
                    <a:pt x="371794" y="456824"/>
                  </a:lnTo>
                  <a:lnTo>
                    <a:pt x="370563" y="459146"/>
                  </a:lnTo>
                  <a:lnTo>
                    <a:pt x="368948" y="460695"/>
                  </a:lnTo>
                  <a:lnTo>
                    <a:pt x="367078" y="461727"/>
                  </a:lnTo>
                  <a:lnTo>
                    <a:pt x="365831" y="461621"/>
                  </a:lnTo>
                  <a:lnTo>
                    <a:pt x="365000" y="460757"/>
                  </a:lnTo>
                  <a:lnTo>
                    <a:pt x="364446" y="459388"/>
                  </a:lnTo>
                  <a:lnTo>
                    <a:pt x="364871" y="457681"/>
                  </a:lnTo>
                  <a:lnTo>
                    <a:pt x="368466" y="450692"/>
                  </a:lnTo>
                  <a:lnTo>
                    <a:pt x="376008" y="419674"/>
                  </a:lnTo>
                  <a:lnTo>
                    <a:pt x="391043" y="385045"/>
                  </a:lnTo>
                  <a:lnTo>
                    <a:pt x="409674" y="362306"/>
                  </a:lnTo>
                  <a:lnTo>
                    <a:pt x="427867" y="348967"/>
                  </a:lnTo>
                  <a:lnTo>
                    <a:pt x="438584" y="345289"/>
                  </a:lnTo>
                  <a:lnTo>
                    <a:pt x="442871" y="345103"/>
                  </a:lnTo>
                  <a:lnTo>
                    <a:pt x="449751" y="347012"/>
                  </a:lnTo>
                  <a:lnTo>
                    <a:pt x="461428" y="355499"/>
                  </a:lnTo>
                  <a:lnTo>
                    <a:pt x="472923" y="368028"/>
                  </a:lnTo>
                  <a:lnTo>
                    <a:pt x="480915" y="386469"/>
                  </a:lnTo>
                  <a:lnTo>
                    <a:pt x="488065" y="417302"/>
                  </a:lnTo>
                  <a:lnTo>
                    <a:pt x="503885" y="451019"/>
                  </a:lnTo>
                  <a:lnTo>
                    <a:pt x="508618" y="457586"/>
                  </a:lnTo>
                  <a:lnTo>
                    <a:pt x="515484" y="461033"/>
                  </a:lnTo>
                  <a:lnTo>
                    <a:pt x="532827" y="463247"/>
                  </a:lnTo>
                  <a:lnTo>
                    <a:pt x="542118" y="459316"/>
                  </a:lnTo>
                  <a:lnTo>
                    <a:pt x="572640" y="432707"/>
                  </a:lnTo>
                  <a:lnTo>
                    <a:pt x="600803" y="399167"/>
                  </a:lnTo>
                  <a:lnTo>
                    <a:pt x="625189" y="367528"/>
                  </a:lnTo>
                  <a:lnTo>
                    <a:pt x="630529" y="357243"/>
                  </a:lnTo>
                  <a:lnTo>
                    <a:pt x="634550" y="330918"/>
                  </a:lnTo>
                  <a:lnTo>
                    <a:pt x="632573" y="327214"/>
                  </a:lnTo>
                  <a:lnTo>
                    <a:pt x="630934" y="325115"/>
                  </a:lnTo>
                  <a:lnTo>
                    <a:pt x="629842" y="324509"/>
                  </a:lnTo>
                  <a:lnTo>
                    <a:pt x="629113" y="324899"/>
                  </a:lnTo>
                  <a:lnTo>
                    <a:pt x="628628" y="325953"/>
                  </a:lnTo>
                  <a:lnTo>
                    <a:pt x="627510" y="326655"/>
                  </a:lnTo>
                  <a:lnTo>
                    <a:pt x="624152" y="327436"/>
                  </a:lnTo>
                  <a:lnTo>
                    <a:pt x="622939" y="328438"/>
                  </a:lnTo>
                  <a:lnTo>
                    <a:pt x="621591" y="331668"/>
                  </a:lnTo>
                  <a:lnTo>
                    <a:pt x="620608" y="354780"/>
                  </a:lnTo>
                  <a:lnTo>
                    <a:pt x="622164" y="358573"/>
                  </a:lnTo>
                  <a:lnTo>
                    <a:pt x="636615" y="372932"/>
                  </a:lnTo>
                  <a:lnTo>
                    <a:pt x="645926" y="375784"/>
                  </a:lnTo>
                  <a:lnTo>
                    <a:pt x="667513" y="377616"/>
                  </a:lnTo>
                  <a:lnTo>
                    <a:pt x="702996" y="371558"/>
                  </a:lnTo>
                  <a:lnTo>
                    <a:pt x="706238" y="37092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1" name="SMARTInkShape-2276"/>
            <p:cNvSpPr/>
            <p:nvPr/>
          </p:nvSpPr>
          <p:spPr>
            <a:xfrm>
              <a:off x="2150269" y="3500438"/>
              <a:ext cx="135732" cy="171451"/>
            </a:xfrm>
            <a:custGeom>
              <a:avLst/>
              <a:gdLst/>
              <a:ahLst/>
              <a:cxnLst/>
              <a:rect l="0" t="0" r="0" b="0"/>
              <a:pathLst>
                <a:path w="135732" h="171451">
                  <a:moveTo>
                    <a:pt x="0" y="0"/>
                  </a:moveTo>
                  <a:lnTo>
                    <a:pt x="0" y="31434"/>
                  </a:lnTo>
                  <a:lnTo>
                    <a:pt x="5654" y="61132"/>
                  </a:lnTo>
                  <a:lnTo>
                    <a:pt x="6849" y="92244"/>
                  </a:lnTo>
                  <a:lnTo>
                    <a:pt x="7105" y="126388"/>
                  </a:lnTo>
                  <a:lnTo>
                    <a:pt x="7142" y="160898"/>
                  </a:lnTo>
                  <a:lnTo>
                    <a:pt x="7144" y="171314"/>
                  </a:lnTo>
                  <a:lnTo>
                    <a:pt x="10936" y="167617"/>
                  </a:lnTo>
                  <a:lnTo>
                    <a:pt x="12798" y="161544"/>
                  </a:lnTo>
                  <a:lnTo>
                    <a:pt x="13294" y="157702"/>
                  </a:lnTo>
                  <a:lnTo>
                    <a:pt x="18079" y="149200"/>
                  </a:lnTo>
                  <a:lnTo>
                    <a:pt x="41144" y="117590"/>
                  </a:lnTo>
                  <a:lnTo>
                    <a:pt x="52496" y="110600"/>
                  </a:lnTo>
                  <a:lnTo>
                    <a:pt x="58521" y="108687"/>
                  </a:lnTo>
                  <a:lnTo>
                    <a:pt x="61239" y="108970"/>
                  </a:lnTo>
                  <a:lnTo>
                    <a:pt x="69938" y="113441"/>
                  </a:lnTo>
                  <a:lnTo>
                    <a:pt x="77638" y="124743"/>
                  </a:lnTo>
                  <a:lnTo>
                    <a:pt x="102124" y="145199"/>
                  </a:lnTo>
                  <a:lnTo>
                    <a:pt x="116657" y="165689"/>
                  </a:lnTo>
                  <a:lnTo>
                    <a:pt x="121433" y="168889"/>
                  </a:lnTo>
                  <a:lnTo>
                    <a:pt x="128584" y="170691"/>
                  </a:lnTo>
                  <a:lnTo>
                    <a:pt x="135731" y="17145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2" name="SMARTInkShape-2277"/>
            <p:cNvSpPr/>
            <p:nvPr/>
          </p:nvSpPr>
          <p:spPr>
            <a:xfrm>
              <a:off x="1814524" y="3415094"/>
              <a:ext cx="64283" cy="299657"/>
            </a:xfrm>
            <a:custGeom>
              <a:avLst/>
              <a:gdLst/>
              <a:ahLst/>
              <a:cxnLst/>
              <a:rect l="0" t="0" r="0" b="0"/>
              <a:pathLst>
                <a:path w="64283" h="299657">
                  <a:moveTo>
                    <a:pt x="42851" y="13906"/>
                  </a:moveTo>
                  <a:lnTo>
                    <a:pt x="39059" y="13906"/>
                  </a:lnTo>
                  <a:lnTo>
                    <a:pt x="35080" y="11789"/>
                  </a:lnTo>
                  <a:lnTo>
                    <a:pt x="32908" y="10114"/>
                  </a:lnTo>
                  <a:lnTo>
                    <a:pt x="30494" y="6135"/>
                  </a:lnTo>
                  <a:lnTo>
                    <a:pt x="29851" y="3963"/>
                  </a:lnTo>
                  <a:lnTo>
                    <a:pt x="27834" y="2515"/>
                  </a:lnTo>
                  <a:lnTo>
                    <a:pt x="15308" y="191"/>
                  </a:lnTo>
                  <a:lnTo>
                    <a:pt x="12583" y="0"/>
                  </a:lnTo>
                  <a:lnTo>
                    <a:pt x="7438" y="1905"/>
                  </a:lnTo>
                  <a:lnTo>
                    <a:pt x="4955" y="3524"/>
                  </a:lnTo>
                  <a:lnTo>
                    <a:pt x="3299" y="6191"/>
                  </a:lnTo>
                  <a:lnTo>
                    <a:pt x="969" y="18323"/>
                  </a:lnTo>
                  <a:lnTo>
                    <a:pt x="118" y="53999"/>
                  </a:lnTo>
                  <a:lnTo>
                    <a:pt x="27" y="81171"/>
                  </a:lnTo>
                  <a:lnTo>
                    <a:pt x="0" y="109331"/>
                  </a:lnTo>
                  <a:lnTo>
                    <a:pt x="3784" y="137783"/>
                  </a:lnTo>
                  <a:lnTo>
                    <a:pt x="9933" y="166322"/>
                  </a:lnTo>
                  <a:lnTo>
                    <a:pt x="16781" y="194886"/>
                  </a:lnTo>
                  <a:lnTo>
                    <a:pt x="23838" y="223457"/>
                  </a:lnTo>
                  <a:lnTo>
                    <a:pt x="38243" y="255853"/>
                  </a:lnTo>
                  <a:lnTo>
                    <a:pt x="52083" y="284804"/>
                  </a:lnTo>
                  <a:lnTo>
                    <a:pt x="64282" y="2996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3" name="SMARTInkShape-2278"/>
            <p:cNvSpPr/>
            <p:nvPr/>
          </p:nvSpPr>
          <p:spPr>
            <a:xfrm>
              <a:off x="1335881" y="3615515"/>
              <a:ext cx="428626" cy="120570"/>
            </a:xfrm>
            <a:custGeom>
              <a:avLst/>
              <a:gdLst/>
              <a:ahLst/>
              <a:cxnLst/>
              <a:rect l="0" t="0" r="0" b="0"/>
              <a:pathLst>
                <a:path w="428626" h="120570">
                  <a:moveTo>
                    <a:pt x="0" y="92091"/>
                  </a:moveTo>
                  <a:lnTo>
                    <a:pt x="0" y="116908"/>
                  </a:lnTo>
                  <a:lnTo>
                    <a:pt x="794" y="118161"/>
                  </a:lnTo>
                  <a:lnTo>
                    <a:pt x="2117" y="118996"/>
                  </a:lnTo>
                  <a:lnTo>
                    <a:pt x="6850" y="120569"/>
                  </a:lnTo>
                  <a:lnTo>
                    <a:pt x="1451" y="107228"/>
                  </a:lnTo>
                  <a:lnTo>
                    <a:pt x="128" y="76624"/>
                  </a:lnTo>
                  <a:lnTo>
                    <a:pt x="851" y="63786"/>
                  </a:lnTo>
                  <a:lnTo>
                    <a:pt x="7281" y="28677"/>
                  </a:lnTo>
                  <a:lnTo>
                    <a:pt x="20119" y="1847"/>
                  </a:lnTo>
                  <a:lnTo>
                    <a:pt x="21350" y="972"/>
                  </a:lnTo>
                  <a:lnTo>
                    <a:pt x="24835" y="0"/>
                  </a:lnTo>
                  <a:lnTo>
                    <a:pt x="26875" y="535"/>
                  </a:lnTo>
                  <a:lnTo>
                    <a:pt x="31259" y="3245"/>
                  </a:lnTo>
                  <a:lnTo>
                    <a:pt x="32746" y="5080"/>
                  </a:lnTo>
                  <a:lnTo>
                    <a:pt x="47827" y="37630"/>
                  </a:lnTo>
                  <a:lnTo>
                    <a:pt x="54035" y="51701"/>
                  </a:lnTo>
                  <a:lnTo>
                    <a:pt x="59085" y="84953"/>
                  </a:lnTo>
                  <a:lnTo>
                    <a:pt x="64884" y="105953"/>
                  </a:lnTo>
                  <a:lnTo>
                    <a:pt x="67996" y="109629"/>
                  </a:lnTo>
                  <a:lnTo>
                    <a:pt x="69143" y="110133"/>
                  </a:lnTo>
                  <a:lnTo>
                    <a:pt x="69908" y="109675"/>
                  </a:lnTo>
                  <a:lnTo>
                    <a:pt x="71136" y="107030"/>
                  </a:lnTo>
                  <a:lnTo>
                    <a:pt x="72172" y="95101"/>
                  </a:lnTo>
                  <a:lnTo>
                    <a:pt x="83618" y="63215"/>
                  </a:lnTo>
                  <a:lnTo>
                    <a:pt x="91363" y="47464"/>
                  </a:lnTo>
                  <a:lnTo>
                    <a:pt x="116390" y="18715"/>
                  </a:lnTo>
                  <a:lnTo>
                    <a:pt x="121315" y="15823"/>
                  </a:lnTo>
                  <a:lnTo>
                    <a:pt x="123739" y="15052"/>
                  </a:lnTo>
                  <a:lnTo>
                    <a:pt x="125355" y="15332"/>
                  </a:lnTo>
                  <a:lnTo>
                    <a:pt x="126433" y="16312"/>
                  </a:lnTo>
                  <a:lnTo>
                    <a:pt x="127630" y="19518"/>
                  </a:lnTo>
                  <a:lnTo>
                    <a:pt x="132343" y="51107"/>
                  </a:lnTo>
                  <a:lnTo>
                    <a:pt x="139226" y="82313"/>
                  </a:lnTo>
                  <a:lnTo>
                    <a:pt x="158649" y="107327"/>
                  </a:lnTo>
                  <a:lnTo>
                    <a:pt x="170215" y="115479"/>
                  </a:lnTo>
                  <a:lnTo>
                    <a:pt x="187488" y="119130"/>
                  </a:lnTo>
                  <a:lnTo>
                    <a:pt x="203895" y="116418"/>
                  </a:lnTo>
                  <a:lnTo>
                    <a:pt x="236254" y="104016"/>
                  </a:lnTo>
                  <a:lnTo>
                    <a:pt x="249464" y="95010"/>
                  </a:lnTo>
                  <a:lnTo>
                    <a:pt x="280729" y="60911"/>
                  </a:lnTo>
                  <a:lnTo>
                    <a:pt x="303043" y="26922"/>
                  </a:lnTo>
                  <a:lnTo>
                    <a:pt x="305342" y="20000"/>
                  </a:lnTo>
                  <a:lnTo>
                    <a:pt x="305161" y="17043"/>
                  </a:lnTo>
                  <a:lnTo>
                    <a:pt x="302844" y="11641"/>
                  </a:lnTo>
                  <a:lnTo>
                    <a:pt x="301115" y="9883"/>
                  </a:lnTo>
                  <a:lnTo>
                    <a:pt x="297077" y="7929"/>
                  </a:lnTo>
                  <a:lnTo>
                    <a:pt x="290341" y="6829"/>
                  </a:lnTo>
                  <a:lnTo>
                    <a:pt x="279526" y="10295"/>
                  </a:lnTo>
                  <a:lnTo>
                    <a:pt x="272930" y="16315"/>
                  </a:lnTo>
                  <a:lnTo>
                    <a:pt x="255634" y="37692"/>
                  </a:lnTo>
                  <a:lnTo>
                    <a:pt x="251691" y="51719"/>
                  </a:lnTo>
                  <a:lnTo>
                    <a:pt x="250769" y="61183"/>
                  </a:lnTo>
                  <a:lnTo>
                    <a:pt x="252476" y="68565"/>
                  </a:lnTo>
                  <a:lnTo>
                    <a:pt x="254042" y="71644"/>
                  </a:lnTo>
                  <a:lnTo>
                    <a:pt x="271416" y="83563"/>
                  </a:lnTo>
                  <a:lnTo>
                    <a:pt x="292080" y="86185"/>
                  </a:lnTo>
                  <a:lnTo>
                    <a:pt x="315551" y="83910"/>
                  </a:lnTo>
                  <a:lnTo>
                    <a:pt x="346615" y="72910"/>
                  </a:lnTo>
                  <a:lnTo>
                    <a:pt x="377515" y="53335"/>
                  </a:lnTo>
                  <a:lnTo>
                    <a:pt x="428625" y="1351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4" name="SMARTInkShape-2279"/>
            <p:cNvSpPr/>
            <p:nvPr/>
          </p:nvSpPr>
          <p:spPr>
            <a:xfrm>
              <a:off x="1757363" y="3557627"/>
              <a:ext cx="378199" cy="192385"/>
            </a:xfrm>
            <a:custGeom>
              <a:avLst/>
              <a:gdLst/>
              <a:ahLst/>
              <a:cxnLst/>
              <a:rect l="0" t="0" r="0" b="0"/>
              <a:pathLst>
                <a:path w="378199" h="192385">
                  <a:moveTo>
                    <a:pt x="0" y="78542"/>
                  </a:moveTo>
                  <a:lnTo>
                    <a:pt x="0" y="74750"/>
                  </a:lnTo>
                  <a:lnTo>
                    <a:pt x="11406" y="60654"/>
                  </a:lnTo>
                  <a:lnTo>
                    <a:pt x="37377" y="37900"/>
                  </a:lnTo>
                  <a:lnTo>
                    <a:pt x="71118" y="19772"/>
                  </a:lnTo>
                  <a:lnTo>
                    <a:pt x="103710" y="10417"/>
                  </a:lnTo>
                  <a:lnTo>
                    <a:pt x="137708" y="3411"/>
                  </a:lnTo>
                  <a:lnTo>
                    <a:pt x="167449" y="983"/>
                  </a:lnTo>
                  <a:lnTo>
                    <a:pt x="202849" y="95"/>
                  </a:lnTo>
                  <a:lnTo>
                    <a:pt x="214708" y="0"/>
                  </a:lnTo>
                  <a:lnTo>
                    <a:pt x="220573" y="2095"/>
                  </a:lnTo>
                  <a:lnTo>
                    <a:pt x="223249" y="3765"/>
                  </a:lnTo>
                  <a:lnTo>
                    <a:pt x="222651" y="7259"/>
                  </a:lnTo>
                  <a:lnTo>
                    <a:pt x="202093" y="32848"/>
                  </a:lnTo>
                  <a:lnTo>
                    <a:pt x="167652" y="67984"/>
                  </a:lnTo>
                  <a:lnTo>
                    <a:pt x="150772" y="87039"/>
                  </a:lnTo>
                  <a:lnTo>
                    <a:pt x="145215" y="98257"/>
                  </a:lnTo>
                  <a:lnTo>
                    <a:pt x="144434" y="101211"/>
                  </a:lnTo>
                  <a:lnTo>
                    <a:pt x="144708" y="103973"/>
                  </a:lnTo>
                  <a:lnTo>
                    <a:pt x="147129" y="109159"/>
                  </a:lnTo>
                  <a:lnTo>
                    <a:pt x="148886" y="110860"/>
                  </a:lnTo>
                  <a:lnTo>
                    <a:pt x="152955" y="112749"/>
                  </a:lnTo>
                  <a:lnTo>
                    <a:pt x="159525" y="111472"/>
                  </a:lnTo>
                  <a:lnTo>
                    <a:pt x="180471" y="100392"/>
                  </a:lnTo>
                  <a:lnTo>
                    <a:pt x="215470" y="73607"/>
                  </a:lnTo>
                  <a:lnTo>
                    <a:pt x="249594" y="43252"/>
                  </a:lnTo>
                  <a:lnTo>
                    <a:pt x="251611" y="67666"/>
                  </a:lnTo>
                  <a:lnTo>
                    <a:pt x="268697" y="101004"/>
                  </a:lnTo>
                  <a:lnTo>
                    <a:pt x="277698" y="121710"/>
                  </a:lnTo>
                  <a:lnTo>
                    <a:pt x="300417" y="153371"/>
                  </a:lnTo>
                  <a:lnTo>
                    <a:pt x="317251" y="172727"/>
                  </a:lnTo>
                  <a:lnTo>
                    <a:pt x="329567" y="182296"/>
                  </a:lnTo>
                  <a:lnTo>
                    <a:pt x="334716" y="189364"/>
                  </a:lnTo>
                  <a:lnTo>
                    <a:pt x="341665" y="192384"/>
                  </a:lnTo>
                  <a:lnTo>
                    <a:pt x="342077" y="191743"/>
                  </a:lnTo>
                  <a:lnTo>
                    <a:pt x="342534" y="188914"/>
                  </a:lnTo>
                  <a:lnTo>
                    <a:pt x="340620" y="185010"/>
                  </a:lnTo>
                  <a:lnTo>
                    <a:pt x="332924" y="172245"/>
                  </a:lnTo>
                  <a:lnTo>
                    <a:pt x="324554" y="148733"/>
                  </a:lnTo>
                  <a:lnTo>
                    <a:pt x="318082" y="114097"/>
                  </a:lnTo>
                  <a:lnTo>
                    <a:pt x="314819" y="78520"/>
                  </a:lnTo>
                  <a:lnTo>
                    <a:pt x="315183" y="49317"/>
                  </a:lnTo>
                  <a:lnTo>
                    <a:pt x="318146" y="42270"/>
                  </a:lnTo>
                  <a:lnTo>
                    <a:pt x="331120" y="26315"/>
                  </a:lnTo>
                  <a:lnTo>
                    <a:pt x="337929" y="23580"/>
                  </a:lnTo>
                  <a:lnTo>
                    <a:pt x="351443" y="21824"/>
                  </a:lnTo>
                  <a:lnTo>
                    <a:pt x="356751" y="23701"/>
                  </a:lnTo>
                  <a:lnTo>
                    <a:pt x="361756" y="26386"/>
                  </a:lnTo>
                  <a:lnTo>
                    <a:pt x="366626" y="27581"/>
                  </a:lnTo>
                  <a:lnTo>
                    <a:pt x="371436" y="32345"/>
                  </a:lnTo>
                  <a:lnTo>
                    <a:pt x="375426" y="38960"/>
                  </a:lnTo>
                  <a:lnTo>
                    <a:pt x="378198" y="48361"/>
                  </a:lnTo>
                  <a:lnTo>
                    <a:pt x="376315" y="51369"/>
                  </a:lnTo>
                  <a:lnTo>
                    <a:pt x="361815" y="66718"/>
                  </a:lnTo>
                  <a:lnTo>
                    <a:pt x="355010" y="69318"/>
                  </a:lnTo>
                  <a:lnTo>
                    <a:pt x="321468" y="7139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5" name="SMARTInkShape-2280"/>
            <p:cNvSpPr/>
            <p:nvPr/>
          </p:nvSpPr>
          <p:spPr>
            <a:xfrm>
              <a:off x="657251" y="3586163"/>
              <a:ext cx="42838" cy="328613"/>
            </a:xfrm>
            <a:custGeom>
              <a:avLst/>
              <a:gdLst/>
              <a:ahLst/>
              <a:cxnLst/>
              <a:rect l="0" t="0" r="0" b="0"/>
              <a:pathLst>
                <a:path w="42838" h="328613">
                  <a:moveTo>
                    <a:pt x="7118" y="0"/>
                  </a:moveTo>
                  <a:lnTo>
                    <a:pt x="3325" y="3792"/>
                  </a:lnTo>
                  <a:lnTo>
                    <a:pt x="1464" y="7770"/>
                  </a:lnTo>
                  <a:lnTo>
                    <a:pt x="0" y="40910"/>
                  </a:lnTo>
                  <a:lnTo>
                    <a:pt x="4889" y="70229"/>
                  </a:lnTo>
                  <a:lnTo>
                    <a:pt x="8794" y="101890"/>
                  </a:lnTo>
                  <a:lnTo>
                    <a:pt x="14758" y="131260"/>
                  </a:lnTo>
                  <a:lnTo>
                    <a:pt x="21552" y="162981"/>
                  </a:lnTo>
                  <a:lnTo>
                    <a:pt x="28593" y="194605"/>
                  </a:lnTo>
                  <a:lnTo>
                    <a:pt x="33589" y="226994"/>
                  </a:lnTo>
                  <a:lnTo>
                    <a:pt x="39070" y="262590"/>
                  </a:lnTo>
                  <a:lnTo>
                    <a:pt x="42340" y="297693"/>
                  </a:lnTo>
                  <a:lnTo>
                    <a:pt x="42837" y="32861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6" name="SMARTInkShape-2281"/>
            <p:cNvSpPr/>
            <p:nvPr/>
          </p:nvSpPr>
          <p:spPr>
            <a:xfrm>
              <a:off x="2347565" y="3550444"/>
              <a:ext cx="224186" cy="128198"/>
            </a:xfrm>
            <a:custGeom>
              <a:avLst/>
              <a:gdLst/>
              <a:ahLst/>
              <a:cxnLst/>
              <a:rect l="0" t="0" r="0" b="0"/>
              <a:pathLst>
                <a:path w="224186" h="128198">
                  <a:moveTo>
                    <a:pt x="31304" y="50006"/>
                  </a:moveTo>
                  <a:lnTo>
                    <a:pt x="31304" y="43855"/>
                  </a:lnTo>
                  <a:lnTo>
                    <a:pt x="30510" y="43524"/>
                  </a:lnTo>
                  <a:lnTo>
                    <a:pt x="27511" y="43156"/>
                  </a:lnTo>
                  <a:lnTo>
                    <a:pt x="26394" y="43852"/>
                  </a:lnTo>
                  <a:lnTo>
                    <a:pt x="25649" y="45110"/>
                  </a:lnTo>
                  <a:lnTo>
                    <a:pt x="25153" y="46742"/>
                  </a:lnTo>
                  <a:lnTo>
                    <a:pt x="24028" y="47830"/>
                  </a:lnTo>
                  <a:lnTo>
                    <a:pt x="20662" y="49039"/>
                  </a:lnTo>
                  <a:lnTo>
                    <a:pt x="19447" y="50155"/>
                  </a:lnTo>
                  <a:lnTo>
                    <a:pt x="3733" y="82100"/>
                  </a:lnTo>
                  <a:lnTo>
                    <a:pt x="0" y="98401"/>
                  </a:lnTo>
                  <a:lnTo>
                    <a:pt x="987" y="113584"/>
                  </a:lnTo>
                  <a:lnTo>
                    <a:pt x="4071" y="121919"/>
                  </a:lnTo>
                  <a:lnTo>
                    <a:pt x="6005" y="124142"/>
                  </a:lnTo>
                  <a:lnTo>
                    <a:pt x="12387" y="126611"/>
                  </a:lnTo>
                  <a:lnTo>
                    <a:pt x="29419" y="128197"/>
                  </a:lnTo>
                  <a:lnTo>
                    <a:pt x="33222" y="126739"/>
                  </a:lnTo>
                  <a:lnTo>
                    <a:pt x="54220" y="109104"/>
                  </a:lnTo>
                  <a:lnTo>
                    <a:pt x="57364" y="101143"/>
                  </a:lnTo>
                  <a:lnTo>
                    <a:pt x="59134" y="87735"/>
                  </a:lnTo>
                  <a:lnTo>
                    <a:pt x="57431" y="80533"/>
                  </a:lnTo>
                  <a:lnTo>
                    <a:pt x="39939" y="48216"/>
                  </a:lnTo>
                  <a:lnTo>
                    <a:pt x="26552" y="37521"/>
                  </a:lnTo>
                  <a:lnTo>
                    <a:pt x="23106" y="36520"/>
                  </a:lnTo>
                  <a:lnTo>
                    <a:pt x="18219" y="35877"/>
                  </a:lnTo>
                  <a:lnTo>
                    <a:pt x="19667" y="37906"/>
                  </a:lnTo>
                  <a:lnTo>
                    <a:pt x="54431" y="73129"/>
                  </a:lnTo>
                  <a:lnTo>
                    <a:pt x="78716" y="96624"/>
                  </a:lnTo>
                  <a:lnTo>
                    <a:pt x="88327" y="99973"/>
                  </a:lnTo>
                  <a:lnTo>
                    <a:pt x="88443" y="90066"/>
                  </a:lnTo>
                  <a:lnTo>
                    <a:pt x="90565" y="85538"/>
                  </a:lnTo>
                  <a:lnTo>
                    <a:pt x="92243" y="83219"/>
                  </a:lnTo>
                  <a:lnTo>
                    <a:pt x="94603" y="72371"/>
                  </a:lnTo>
                  <a:lnTo>
                    <a:pt x="96195" y="59392"/>
                  </a:lnTo>
                  <a:lnTo>
                    <a:pt x="107765" y="33910"/>
                  </a:lnTo>
                  <a:lnTo>
                    <a:pt x="112383" y="27506"/>
                  </a:lnTo>
                  <a:lnTo>
                    <a:pt x="127029" y="15646"/>
                  </a:lnTo>
                  <a:lnTo>
                    <a:pt x="139730" y="10923"/>
                  </a:lnTo>
                  <a:lnTo>
                    <a:pt x="171078" y="4098"/>
                  </a:lnTo>
                  <a:lnTo>
                    <a:pt x="201347" y="809"/>
                  </a:lnTo>
                  <a:lnTo>
                    <a:pt x="224185"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84" name="SMARTInkShape-Group274"/>
          <p:cNvGrpSpPr/>
          <p:nvPr/>
        </p:nvGrpSpPr>
        <p:grpSpPr>
          <a:xfrm>
            <a:off x="1728788" y="4186703"/>
            <a:ext cx="5229226" cy="426530"/>
            <a:chOff x="1728788" y="4186703"/>
            <a:chExt cx="5229226" cy="426530"/>
          </a:xfrm>
        </p:grpSpPr>
        <p:sp>
          <p:nvSpPr>
            <p:cNvPr id="758" name="SMARTInkShape-2282"/>
            <p:cNvSpPr/>
            <p:nvPr/>
          </p:nvSpPr>
          <p:spPr>
            <a:xfrm>
              <a:off x="3021806" y="4407694"/>
              <a:ext cx="21433" cy="100013"/>
            </a:xfrm>
            <a:custGeom>
              <a:avLst/>
              <a:gdLst/>
              <a:ahLst/>
              <a:cxnLst/>
              <a:rect l="0" t="0" r="0" b="0"/>
              <a:pathLst>
                <a:path w="21433" h="100013">
                  <a:moveTo>
                    <a:pt x="0" y="0"/>
                  </a:moveTo>
                  <a:lnTo>
                    <a:pt x="3793" y="0"/>
                  </a:lnTo>
                  <a:lnTo>
                    <a:pt x="4910" y="794"/>
                  </a:lnTo>
                  <a:lnTo>
                    <a:pt x="5655" y="2116"/>
                  </a:lnTo>
                  <a:lnTo>
                    <a:pt x="6151" y="3792"/>
                  </a:lnTo>
                  <a:lnTo>
                    <a:pt x="12668" y="14473"/>
                  </a:lnTo>
                  <a:lnTo>
                    <a:pt x="14225" y="45530"/>
                  </a:lnTo>
                  <a:lnTo>
                    <a:pt x="14285" y="79562"/>
                  </a:lnTo>
                  <a:lnTo>
                    <a:pt x="14287" y="87691"/>
                  </a:lnTo>
                  <a:lnTo>
                    <a:pt x="16404" y="92684"/>
                  </a:lnTo>
                  <a:lnTo>
                    <a:pt x="21432" y="10001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9" name="SMARTInkShape-2283"/>
            <p:cNvSpPr/>
            <p:nvPr/>
          </p:nvSpPr>
          <p:spPr>
            <a:xfrm>
              <a:off x="4471988" y="4329691"/>
              <a:ext cx="321338" cy="220833"/>
            </a:xfrm>
            <a:custGeom>
              <a:avLst/>
              <a:gdLst/>
              <a:ahLst/>
              <a:cxnLst/>
              <a:rect l="0" t="0" r="0" b="0"/>
              <a:pathLst>
                <a:path w="321338" h="220833">
                  <a:moveTo>
                    <a:pt x="0" y="149440"/>
                  </a:moveTo>
                  <a:lnTo>
                    <a:pt x="6150" y="127196"/>
                  </a:lnTo>
                  <a:lnTo>
                    <a:pt x="7741" y="111503"/>
                  </a:lnTo>
                  <a:lnTo>
                    <a:pt x="12759" y="97820"/>
                  </a:lnTo>
                  <a:lnTo>
                    <a:pt x="14402" y="89985"/>
                  </a:lnTo>
                  <a:lnTo>
                    <a:pt x="19789" y="81112"/>
                  </a:lnTo>
                  <a:lnTo>
                    <a:pt x="32608" y="66160"/>
                  </a:lnTo>
                  <a:lnTo>
                    <a:pt x="34336" y="61363"/>
                  </a:lnTo>
                  <a:lnTo>
                    <a:pt x="35590" y="59765"/>
                  </a:lnTo>
                  <a:lnTo>
                    <a:pt x="39101" y="57991"/>
                  </a:lnTo>
                  <a:lnTo>
                    <a:pt x="41149" y="58312"/>
                  </a:lnTo>
                  <a:lnTo>
                    <a:pt x="47822" y="62555"/>
                  </a:lnTo>
                  <a:lnTo>
                    <a:pt x="59557" y="73401"/>
                  </a:lnTo>
                  <a:lnTo>
                    <a:pt x="62188" y="80191"/>
                  </a:lnTo>
                  <a:lnTo>
                    <a:pt x="64151" y="87706"/>
                  </a:lnTo>
                  <a:lnTo>
                    <a:pt x="78712" y="119874"/>
                  </a:lnTo>
                  <a:lnTo>
                    <a:pt x="88132" y="139719"/>
                  </a:lnTo>
                  <a:lnTo>
                    <a:pt x="90504" y="141372"/>
                  </a:lnTo>
                  <a:lnTo>
                    <a:pt x="92880" y="140887"/>
                  </a:lnTo>
                  <a:lnTo>
                    <a:pt x="95257" y="138975"/>
                  </a:lnTo>
                  <a:lnTo>
                    <a:pt x="97636" y="138495"/>
                  </a:lnTo>
                  <a:lnTo>
                    <a:pt x="100015" y="138968"/>
                  </a:lnTo>
                  <a:lnTo>
                    <a:pt x="107157" y="143427"/>
                  </a:lnTo>
                  <a:lnTo>
                    <a:pt x="111919" y="146768"/>
                  </a:lnTo>
                  <a:lnTo>
                    <a:pt x="119062" y="148648"/>
                  </a:lnTo>
                  <a:lnTo>
                    <a:pt x="130968" y="149336"/>
                  </a:lnTo>
                  <a:lnTo>
                    <a:pt x="132556" y="147783"/>
                  </a:lnTo>
                  <a:lnTo>
                    <a:pt x="137220" y="136002"/>
                  </a:lnTo>
                  <a:lnTo>
                    <a:pt x="139105" y="133337"/>
                  </a:lnTo>
                  <a:lnTo>
                    <a:pt x="146336" y="102440"/>
                  </a:lnTo>
                  <a:lnTo>
                    <a:pt x="149803" y="69308"/>
                  </a:lnTo>
                  <a:lnTo>
                    <a:pt x="149990" y="54613"/>
                  </a:lnTo>
                  <a:lnTo>
                    <a:pt x="152122" y="49616"/>
                  </a:lnTo>
                  <a:lnTo>
                    <a:pt x="156867" y="42713"/>
                  </a:lnTo>
                  <a:lnTo>
                    <a:pt x="157898" y="48866"/>
                  </a:lnTo>
                  <a:lnTo>
                    <a:pt x="167802" y="80571"/>
                  </a:lnTo>
                  <a:lnTo>
                    <a:pt x="181073" y="111148"/>
                  </a:lnTo>
                  <a:lnTo>
                    <a:pt x="201421" y="146049"/>
                  </a:lnTo>
                  <a:lnTo>
                    <a:pt x="216606" y="181696"/>
                  </a:lnTo>
                  <a:lnTo>
                    <a:pt x="239710" y="216940"/>
                  </a:lnTo>
                  <a:lnTo>
                    <a:pt x="242851" y="220832"/>
                  </a:lnTo>
                  <a:lnTo>
                    <a:pt x="242887" y="189503"/>
                  </a:lnTo>
                  <a:lnTo>
                    <a:pt x="242887" y="160331"/>
                  </a:lnTo>
                  <a:lnTo>
                    <a:pt x="242887" y="128984"/>
                  </a:lnTo>
                  <a:lnTo>
                    <a:pt x="242887" y="99626"/>
                  </a:lnTo>
                  <a:lnTo>
                    <a:pt x="243681" y="70897"/>
                  </a:lnTo>
                  <a:lnTo>
                    <a:pt x="248541" y="42291"/>
                  </a:lnTo>
                  <a:lnTo>
                    <a:pt x="251706" y="22972"/>
                  </a:lnTo>
                  <a:lnTo>
                    <a:pt x="253529" y="17503"/>
                  </a:lnTo>
                  <a:lnTo>
                    <a:pt x="259788" y="9310"/>
                  </a:lnTo>
                  <a:lnTo>
                    <a:pt x="267067" y="3816"/>
                  </a:lnTo>
                  <a:lnTo>
                    <a:pt x="275628" y="723"/>
                  </a:lnTo>
                  <a:lnTo>
                    <a:pt x="280722" y="0"/>
                  </a:lnTo>
                  <a:lnTo>
                    <a:pt x="285632" y="1795"/>
                  </a:lnTo>
                  <a:lnTo>
                    <a:pt x="299043" y="13208"/>
                  </a:lnTo>
                  <a:lnTo>
                    <a:pt x="316409" y="40068"/>
                  </a:lnTo>
                  <a:lnTo>
                    <a:pt x="319970" y="50447"/>
                  </a:lnTo>
                  <a:lnTo>
                    <a:pt x="321337" y="75920"/>
                  </a:lnTo>
                  <a:lnTo>
                    <a:pt x="314185" y="103273"/>
                  </a:lnTo>
                  <a:lnTo>
                    <a:pt x="304468" y="115981"/>
                  </a:lnTo>
                  <a:lnTo>
                    <a:pt x="299889" y="118694"/>
                  </a:lnTo>
                  <a:lnTo>
                    <a:pt x="288111" y="121373"/>
                  </a:lnTo>
                  <a:lnTo>
                    <a:pt x="280981" y="125690"/>
                  </a:lnTo>
                  <a:lnTo>
                    <a:pt x="271462" y="12800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0" name="SMARTInkShape-2284"/>
            <p:cNvSpPr/>
            <p:nvPr/>
          </p:nvSpPr>
          <p:spPr>
            <a:xfrm>
              <a:off x="2861805" y="4387466"/>
              <a:ext cx="101807" cy="133693"/>
            </a:xfrm>
            <a:custGeom>
              <a:avLst/>
              <a:gdLst/>
              <a:ahLst/>
              <a:cxnLst/>
              <a:rect l="0" t="0" r="0" b="0"/>
              <a:pathLst>
                <a:path w="101807" h="133693">
                  <a:moveTo>
                    <a:pt x="95708" y="41659"/>
                  </a:moveTo>
                  <a:lnTo>
                    <a:pt x="95708" y="37867"/>
                  </a:lnTo>
                  <a:lnTo>
                    <a:pt x="93591" y="33888"/>
                  </a:lnTo>
                  <a:lnTo>
                    <a:pt x="89211" y="29474"/>
                  </a:lnTo>
                  <a:lnTo>
                    <a:pt x="64390" y="11325"/>
                  </a:lnTo>
                  <a:lnTo>
                    <a:pt x="31235" y="1504"/>
                  </a:lnTo>
                  <a:lnTo>
                    <a:pt x="20487" y="0"/>
                  </a:lnTo>
                  <a:lnTo>
                    <a:pt x="12534" y="1448"/>
                  </a:lnTo>
                  <a:lnTo>
                    <a:pt x="3595" y="6726"/>
                  </a:lnTo>
                  <a:lnTo>
                    <a:pt x="962" y="8845"/>
                  </a:lnTo>
                  <a:lnTo>
                    <a:pt x="0" y="11052"/>
                  </a:lnTo>
                  <a:lnTo>
                    <a:pt x="152" y="13317"/>
                  </a:lnTo>
                  <a:lnTo>
                    <a:pt x="8982" y="30724"/>
                  </a:lnTo>
                  <a:lnTo>
                    <a:pt x="34919" y="58413"/>
                  </a:lnTo>
                  <a:lnTo>
                    <a:pt x="67594" y="82151"/>
                  </a:lnTo>
                  <a:lnTo>
                    <a:pt x="100093" y="110716"/>
                  </a:lnTo>
                  <a:lnTo>
                    <a:pt x="101806" y="115479"/>
                  </a:lnTo>
                  <a:lnTo>
                    <a:pt x="101360" y="120241"/>
                  </a:lnTo>
                  <a:lnTo>
                    <a:pt x="99476" y="125003"/>
                  </a:lnTo>
                  <a:lnTo>
                    <a:pt x="96632" y="128178"/>
                  </a:lnTo>
                  <a:lnTo>
                    <a:pt x="89239" y="131706"/>
                  </a:lnTo>
                  <a:lnTo>
                    <a:pt x="76152" y="133692"/>
                  </a:lnTo>
                  <a:lnTo>
                    <a:pt x="52845" y="12738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1" name="SMARTInkShape-2285"/>
            <p:cNvSpPr/>
            <p:nvPr/>
          </p:nvSpPr>
          <p:spPr>
            <a:xfrm>
              <a:off x="2679414" y="4404494"/>
              <a:ext cx="170943" cy="103213"/>
            </a:xfrm>
            <a:custGeom>
              <a:avLst/>
              <a:gdLst/>
              <a:ahLst/>
              <a:cxnLst/>
              <a:rect l="0" t="0" r="0" b="0"/>
              <a:pathLst>
                <a:path w="170943" h="103213">
                  <a:moveTo>
                    <a:pt x="78074" y="24631"/>
                  </a:moveTo>
                  <a:lnTo>
                    <a:pt x="74281" y="24631"/>
                  </a:lnTo>
                  <a:lnTo>
                    <a:pt x="73164" y="23837"/>
                  </a:lnTo>
                  <a:lnTo>
                    <a:pt x="72419" y="22514"/>
                  </a:lnTo>
                  <a:lnTo>
                    <a:pt x="70332" y="12446"/>
                  </a:lnTo>
                  <a:lnTo>
                    <a:pt x="67225" y="7838"/>
                  </a:lnTo>
                  <a:lnTo>
                    <a:pt x="57220" y="782"/>
                  </a:lnTo>
                  <a:lnTo>
                    <a:pt x="53059" y="0"/>
                  </a:lnTo>
                  <a:lnTo>
                    <a:pt x="34083" y="2622"/>
                  </a:lnTo>
                  <a:lnTo>
                    <a:pt x="28624" y="5060"/>
                  </a:lnTo>
                  <a:lnTo>
                    <a:pt x="14860" y="16884"/>
                  </a:lnTo>
                  <a:lnTo>
                    <a:pt x="5280" y="29920"/>
                  </a:lnTo>
                  <a:lnTo>
                    <a:pt x="1207" y="43837"/>
                  </a:lnTo>
                  <a:lnTo>
                    <a:pt x="0" y="58015"/>
                  </a:lnTo>
                  <a:lnTo>
                    <a:pt x="1835" y="65398"/>
                  </a:lnTo>
                  <a:lnTo>
                    <a:pt x="9480" y="76605"/>
                  </a:lnTo>
                  <a:lnTo>
                    <a:pt x="16102" y="79480"/>
                  </a:lnTo>
                  <a:lnTo>
                    <a:pt x="33288" y="81326"/>
                  </a:lnTo>
                  <a:lnTo>
                    <a:pt x="51045" y="77854"/>
                  </a:lnTo>
                  <a:lnTo>
                    <a:pt x="85044" y="62641"/>
                  </a:lnTo>
                  <a:lnTo>
                    <a:pt x="105045" y="47470"/>
                  </a:lnTo>
                  <a:lnTo>
                    <a:pt x="105936" y="44571"/>
                  </a:lnTo>
                  <a:lnTo>
                    <a:pt x="106173" y="42687"/>
                  </a:lnTo>
                  <a:lnTo>
                    <a:pt x="107126" y="41431"/>
                  </a:lnTo>
                  <a:lnTo>
                    <a:pt x="112757" y="39249"/>
                  </a:lnTo>
                  <a:lnTo>
                    <a:pt x="113102" y="39933"/>
                  </a:lnTo>
                  <a:lnTo>
                    <a:pt x="114568" y="58057"/>
                  </a:lnTo>
                  <a:lnTo>
                    <a:pt x="130584" y="83173"/>
                  </a:lnTo>
                  <a:lnTo>
                    <a:pt x="150910" y="98363"/>
                  </a:lnTo>
                  <a:lnTo>
                    <a:pt x="158335" y="101057"/>
                  </a:lnTo>
                  <a:lnTo>
                    <a:pt x="170942" y="10321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2" name="SMARTInkShape-2286"/>
            <p:cNvSpPr/>
            <p:nvPr/>
          </p:nvSpPr>
          <p:spPr>
            <a:xfrm>
              <a:off x="6750844" y="4186703"/>
              <a:ext cx="135732" cy="285286"/>
            </a:xfrm>
            <a:custGeom>
              <a:avLst/>
              <a:gdLst/>
              <a:ahLst/>
              <a:cxnLst/>
              <a:rect l="0" t="0" r="0" b="0"/>
              <a:pathLst>
                <a:path w="135732" h="285286">
                  <a:moveTo>
                    <a:pt x="0" y="285285"/>
                  </a:moveTo>
                  <a:lnTo>
                    <a:pt x="0" y="281492"/>
                  </a:lnTo>
                  <a:lnTo>
                    <a:pt x="794" y="280375"/>
                  </a:lnTo>
                  <a:lnTo>
                    <a:pt x="2117" y="279630"/>
                  </a:lnTo>
                  <a:lnTo>
                    <a:pt x="3793" y="279134"/>
                  </a:lnTo>
                  <a:lnTo>
                    <a:pt x="4910" y="278009"/>
                  </a:lnTo>
                  <a:lnTo>
                    <a:pt x="18476" y="246047"/>
                  </a:lnTo>
                  <a:lnTo>
                    <a:pt x="21042" y="213383"/>
                  </a:lnTo>
                  <a:lnTo>
                    <a:pt x="26264" y="179477"/>
                  </a:lnTo>
                  <a:lnTo>
                    <a:pt x="28118" y="144322"/>
                  </a:lnTo>
                  <a:lnTo>
                    <a:pt x="28484" y="110420"/>
                  </a:lnTo>
                  <a:lnTo>
                    <a:pt x="33466" y="78852"/>
                  </a:lnTo>
                  <a:lnTo>
                    <a:pt x="37390" y="49686"/>
                  </a:lnTo>
                  <a:lnTo>
                    <a:pt x="42018" y="36112"/>
                  </a:lnTo>
                  <a:lnTo>
                    <a:pt x="63896" y="7495"/>
                  </a:lnTo>
                  <a:lnTo>
                    <a:pt x="66410" y="4842"/>
                  </a:lnTo>
                  <a:lnTo>
                    <a:pt x="73436" y="1893"/>
                  </a:lnTo>
                  <a:lnTo>
                    <a:pt x="90882" y="0"/>
                  </a:lnTo>
                  <a:lnTo>
                    <a:pt x="104892" y="3465"/>
                  </a:lnTo>
                  <a:lnTo>
                    <a:pt x="135731" y="1382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3" name="SMARTInkShape-2287"/>
            <p:cNvSpPr/>
            <p:nvPr/>
          </p:nvSpPr>
          <p:spPr>
            <a:xfrm>
              <a:off x="4371975" y="4343400"/>
              <a:ext cx="21432" cy="21432"/>
            </a:xfrm>
            <a:custGeom>
              <a:avLst/>
              <a:gdLst/>
              <a:ahLst/>
              <a:cxnLst/>
              <a:rect l="0" t="0" r="0" b="0"/>
              <a:pathLst>
                <a:path w="21432" h="21432">
                  <a:moveTo>
                    <a:pt x="21431" y="21431"/>
                  </a:move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4" name="SMARTInkShape-2288"/>
            <p:cNvSpPr/>
            <p:nvPr/>
          </p:nvSpPr>
          <p:spPr>
            <a:xfrm>
              <a:off x="6600825" y="4250531"/>
              <a:ext cx="50007" cy="185739"/>
            </a:xfrm>
            <a:custGeom>
              <a:avLst/>
              <a:gdLst/>
              <a:ahLst/>
              <a:cxnLst/>
              <a:rect l="0" t="0" r="0" b="0"/>
              <a:pathLst>
                <a:path w="50007" h="185739">
                  <a:moveTo>
                    <a:pt x="50006" y="0"/>
                  </a:moveTo>
                  <a:lnTo>
                    <a:pt x="43855" y="0"/>
                  </a:lnTo>
                  <a:lnTo>
                    <a:pt x="43524" y="794"/>
                  </a:lnTo>
                  <a:lnTo>
                    <a:pt x="43157" y="3792"/>
                  </a:lnTo>
                  <a:lnTo>
                    <a:pt x="40877" y="7771"/>
                  </a:lnTo>
                  <a:lnTo>
                    <a:pt x="32945" y="20585"/>
                  </a:lnTo>
                  <a:lnTo>
                    <a:pt x="19015" y="53911"/>
                  </a:lnTo>
                  <a:lnTo>
                    <a:pt x="10312" y="79353"/>
                  </a:lnTo>
                  <a:lnTo>
                    <a:pt x="5653" y="109426"/>
                  </a:lnTo>
                  <a:lnTo>
                    <a:pt x="1117" y="141912"/>
                  </a:lnTo>
                  <a:lnTo>
                    <a:pt x="98" y="175710"/>
                  </a:lnTo>
                  <a:lnTo>
                    <a:pt x="0" y="18573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5" name="SMARTInkShape-2289"/>
            <p:cNvSpPr/>
            <p:nvPr/>
          </p:nvSpPr>
          <p:spPr>
            <a:xfrm>
              <a:off x="5844901" y="4307681"/>
              <a:ext cx="112988" cy="64295"/>
            </a:xfrm>
            <a:custGeom>
              <a:avLst/>
              <a:gdLst/>
              <a:ahLst/>
              <a:cxnLst/>
              <a:rect l="0" t="0" r="0" b="0"/>
              <a:pathLst>
                <a:path w="112988" h="64295">
                  <a:moveTo>
                    <a:pt x="20119" y="0"/>
                  </a:moveTo>
                  <a:lnTo>
                    <a:pt x="13967" y="6151"/>
                  </a:lnTo>
                  <a:lnTo>
                    <a:pt x="9476" y="6850"/>
                  </a:lnTo>
                  <a:lnTo>
                    <a:pt x="5334" y="11246"/>
                  </a:lnTo>
                  <a:lnTo>
                    <a:pt x="1641" y="17698"/>
                  </a:lnTo>
                  <a:lnTo>
                    <a:pt x="0" y="23212"/>
                  </a:lnTo>
                  <a:lnTo>
                    <a:pt x="355" y="25793"/>
                  </a:lnTo>
                  <a:lnTo>
                    <a:pt x="2868" y="30779"/>
                  </a:lnTo>
                  <a:lnTo>
                    <a:pt x="12538" y="38048"/>
                  </a:lnTo>
                  <a:lnTo>
                    <a:pt x="48087" y="50000"/>
                  </a:lnTo>
                  <a:lnTo>
                    <a:pt x="77148" y="55738"/>
                  </a:lnTo>
                  <a:lnTo>
                    <a:pt x="112987" y="6429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6" name="SMARTInkShape-2290"/>
            <p:cNvSpPr/>
            <p:nvPr/>
          </p:nvSpPr>
          <p:spPr>
            <a:xfrm>
              <a:off x="6722269" y="4236244"/>
              <a:ext cx="7145" cy="1"/>
            </a:xfrm>
            <a:custGeom>
              <a:avLst/>
              <a:gdLst/>
              <a:ahLst/>
              <a:cxnLst/>
              <a:rect l="0" t="0" r="0" b="0"/>
              <a:pathLst>
                <a:path w="7145" h="1">
                  <a:moveTo>
                    <a:pt x="7144" y="0"/>
                  </a:move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7" name="SMARTInkShape-2291"/>
            <p:cNvSpPr/>
            <p:nvPr/>
          </p:nvSpPr>
          <p:spPr>
            <a:xfrm>
              <a:off x="1728788" y="4344248"/>
              <a:ext cx="762839" cy="268985"/>
            </a:xfrm>
            <a:custGeom>
              <a:avLst/>
              <a:gdLst/>
              <a:ahLst/>
              <a:cxnLst/>
              <a:rect l="0" t="0" r="0" b="0"/>
              <a:pathLst>
                <a:path w="762839" h="268985">
                  <a:moveTo>
                    <a:pt x="0" y="149171"/>
                  </a:moveTo>
                  <a:lnTo>
                    <a:pt x="6150" y="149171"/>
                  </a:lnTo>
                  <a:lnTo>
                    <a:pt x="19147" y="144261"/>
                  </a:lnTo>
                  <a:lnTo>
                    <a:pt x="50646" y="138529"/>
                  </a:lnTo>
                  <a:lnTo>
                    <a:pt x="84410" y="134810"/>
                  </a:lnTo>
                  <a:lnTo>
                    <a:pt x="111441" y="128600"/>
                  </a:lnTo>
                  <a:lnTo>
                    <a:pt x="142310" y="114798"/>
                  </a:lnTo>
                  <a:lnTo>
                    <a:pt x="162022" y="104590"/>
                  </a:lnTo>
                  <a:lnTo>
                    <a:pt x="186230" y="87179"/>
                  </a:lnTo>
                  <a:lnTo>
                    <a:pt x="189925" y="79021"/>
                  </a:lnTo>
                  <a:lnTo>
                    <a:pt x="190116" y="75417"/>
                  </a:lnTo>
                  <a:lnTo>
                    <a:pt x="188213" y="69295"/>
                  </a:lnTo>
                  <a:lnTo>
                    <a:pt x="182678" y="61387"/>
                  </a:lnTo>
                  <a:lnTo>
                    <a:pt x="178292" y="58562"/>
                  </a:lnTo>
                  <a:lnTo>
                    <a:pt x="172903" y="57306"/>
                  </a:lnTo>
                  <a:lnTo>
                    <a:pt x="165217" y="56748"/>
                  </a:lnTo>
                  <a:lnTo>
                    <a:pt x="151964" y="60227"/>
                  </a:lnTo>
                  <a:lnTo>
                    <a:pt x="119994" y="76899"/>
                  </a:lnTo>
                  <a:lnTo>
                    <a:pt x="98285" y="95501"/>
                  </a:lnTo>
                  <a:lnTo>
                    <a:pt x="80827" y="121283"/>
                  </a:lnTo>
                  <a:lnTo>
                    <a:pt x="69499" y="149307"/>
                  </a:lnTo>
                  <a:lnTo>
                    <a:pt x="68724" y="161402"/>
                  </a:lnTo>
                  <a:lnTo>
                    <a:pt x="69628" y="166850"/>
                  </a:lnTo>
                  <a:lnTo>
                    <a:pt x="74866" y="177136"/>
                  </a:lnTo>
                  <a:lnTo>
                    <a:pt x="91164" y="196676"/>
                  </a:lnTo>
                  <a:lnTo>
                    <a:pt x="102430" y="202034"/>
                  </a:lnTo>
                  <a:lnTo>
                    <a:pt x="132857" y="205474"/>
                  </a:lnTo>
                  <a:lnTo>
                    <a:pt x="160103" y="206070"/>
                  </a:lnTo>
                  <a:lnTo>
                    <a:pt x="192077" y="198662"/>
                  </a:lnTo>
                  <a:lnTo>
                    <a:pt x="219101" y="186413"/>
                  </a:lnTo>
                  <a:lnTo>
                    <a:pt x="253681" y="168051"/>
                  </a:lnTo>
                  <a:lnTo>
                    <a:pt x="271309" y="153883"/>
                  </a:lnTo>
                  <a:lnTo>
                    <a:pt x="295083" y="119624"/>
                  </a:lnTo>
                  <a:lnTo>
                    <a:pt x="297835" y="114078"/>
                  </a:lnTo>
                  <a:lnTo>
                    <a:pt x="299999" y="99594"/>
                  </a:lnTo>
                  <a:lnTo>
                    <a:pt x="300026" y="103084"/>
                  </a:lnTo>
                  <a:lnTo>
                    <a:pt x="302149" y="106992"/>
                  </a:lnTo>
                  <a:lnTo>
                    <a:pt x="304944" y="111375"/>
                  </a:lnTo>
                  <a:lnTo>
                    <a:pt x="310679" y="126809"/>
                  </a:lnTo>
                  <a:lnTo>
                    <a:pt x="316938" y="133412"/>
                  </a:lnTo>
                  <a:lnTo>
                    <a:pt x="347815" y="151466"/>
                  </a:lnTo>
                  <a:lnTo>
                    <a:pt x="380957" y="154878"/>
                  </a:lnTo>
                  <a:lnTo>
                    <a:pt x="410797" y="152097"/>
                  </a:lnTo>
                  <a:lnTo>
                    <a:pt x="441419" y="144045"/>
                  </a:lnTo>
                  <a:lnTo>
                    <a:pt x="453096" y="139485"/>
                  </a:lnTo>
                  <a:lnTo>
                    <a:pt x="461461" y="132695"/>
                  </a:lnTo>
                  <a:lnTo>
                    <a:pt x="468619" y="125180"/>
                  </a:lnTo>
                  <a:lnTo>
                    <a:pt x="477091" y="119193"/>
                  </a:lnTo>
                  <a:lnTo>
                    <a:pt x="479986" y="115692"/>
                  </a:lnTo>
                  <a:lnTo>
                    <a:pt x="492106" y="92381"/>
                  </a:lnTo>
                  <a:lnTo>
                    <a:pt x="492677" y="88247"/>
                  </a:lnTo>
                  <a:lnTo>
                    <a:pt x="492886" y="91367"/>
                  </a:lnTo>
                  <a:lnTo>
                    <a:pt x="496701" y="95619"/>
                  </a:lnTo>
                  <a:lnTo>
                    <a:pt x="498568" y="101822"/>
                  </a:lnTo>
                  <a:lnTo>
                    <a:pt x="501736" y="114240"/>
                  </a:lnTo>
                  <a:lnTo>
                    <a:pt x="514497" y="144213"/>
                  </a:lnTo>
                  <a:lnTo>
                    <a:pt x="527863" y="177240"/>
                  </a:lnTo>
                  <a:lnTo>
                    <a:pt x="547093" y="200723"/>
                  </a:lnTo>
                  <a:lnTo>
                    <a:pt x="555096" y="213358"/>
                  </a:lnTo>
                  <a:lnTo>
                    <a:pt x="587669" y="248318"/>
                  </a:lnTo>
                  <a:lnTo>
                    <a:pt x="611915" y="265111"/>
                  </a:lnTo>
                  <a:lnTo>
                    <a:pt x="622456" y="268984"/>
                  </a:lnTo>
                  <a:lnTo>
                    <a:pt x="625314" y="268734"/>
                  </a:lnTo>
                  <a:lnTo>
                    <a:pt x="630607" y="266339"/>
                  </a:lnTo>
                  <a:lnTo>
                    <a:pt x="638049" y="260528"/>
                  </a:lnTo>
                  <a:lnTo>
                    <a:pt x="640764" y="253961"/>
                  </a:lnTo>
                  <a:lnTo>
                    <a:pt x="642746" y="219773"/>
                  </a:lnTo>
                  <a:lnTo>
                    <a:pt x="642899" y="188076"/>
                  </a:lnTo>
                  <a:lnTo>
                    <a:pt x="642926" y="160610"/>
                  </a:lnTo>
                  <a:lnTo>
                    <a:pt x="639141" y="132364"/>
                  </a:lnTo>
                  <a:lnTo>
                    <a:pt x="636785" y="103886"/>
                  </a:lnTo>
                  <a:lnTo>
                    <a:pt x="635989" y="71522"/>
                  </a:lnTo>
                  <a:lnTo>
                    <a:pt x="636645" y="50228"/>
                  </a:lnTo>
                  <a:lnTo>
                    <a:pt x="647983" y="18505"/>
                  </a:lnTo>
                  <a:lnTo>
                    <a:pt x="652588" y="8811"/>
                  </a:lnTo>
                  <a:lnTo>
                    <a:pt x="655721" y="5592"/>
                  </a:lnTo>
                  <a:lnTo>
                    <a:pt x="663435" y="2014"/>
                  </a:lnTo>
                  <a:lnTo>
                    <a:pt x="676704" y="0"/>
                  </a:lnTo>
                  <a:lnTo>
                    <a:pt x="708679" y="9169"/>
                  </a:lnTo>
                  <a:lnTo>
                    <a:pt x="730389" y="24002"/>
                  </a:lnTo>
                  <a:lnTo>
                    <a:pt x="747847" y="42220"/>
                  </a:lnTo>
                  <a:lnTo>
                    <a:pt x="759175" y="61105"/>
                  </a:lnTo>
                  <a:lnTo>
                    <a:pt x="762838" y="75364"/>
                  </a:lnTo>
                  <a:lnTo>
                    <a:pt x="761579" y="82766"/>
                  </a:lnTo>
                  <a:lnTo>
                    <a:pt x="756407" y="91395"/>
                  </a:lnTo>
                  <a:lnTo>
                    <a:pt x="747548" y="101422"/>
                  </a:lnTo>
                  <a:lnTo>
                    <a:pt x="736727" y="108653"/>
                  </a:lnTo>
                  <a:lnTo>
                    <a:pt x="723467" y="112030"/>
                  </a:lnTo>
                  <a:lnTo>
                    <a:pt x="692943" y="11345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8" name="SMARTInkShape-2292"/>
            <p:cNvSpPr/>
            <p:nvPr/>
          </p:nvSpPr>
          <p:spPr>
            <a:xfrm>
              <a:off x="3057525" y="4337908"/>
              <a:ext cx="321470" cy="183191"/>
            </a:xfrm>
            <a:custGeom>
              <a:avLst/>
              <a:gdLst/>
              <a:ahLst/>
              <a:cxnLst/>
              <a:rect l="0" t="0" r="0" b="0"/>
              <a:pathLst>
                <a:path w="321470" h="183191">
                  <a:moveTo>
                    <a:pt x="0" y="12636"/>
                  </a:moveTo>
                  <a:lnTo>
                    <a:pt x="9943" y="2693"/>
                  </a:lnTo>
                  <a:lnTo>
                    <a:pt x="16590" y="279"/>
                  </a:lnTo>
                  <a:lnTo>
                    <a:pt x="26423" y="0"/>
                  </a:lnTo>
                  <a:lnTo>
                    <a:pt x="56490" y="6288"/>
                  </a:lnTo>
                  <a:lnTo>
                    <a:pt x="89387" y="15174"/>
                  </a:lnTo>
                  <a:lnTo>
                    <a:pt x="120756" y="24573"/>
                  </a:lnTo>
                  <a:lnTo>
                    <a:pt x="145650" y="34073"/>
                  </a:lnTo>
                  <a:lnTo>
                    <a:pt x="152840" y="39626"/>
                  </a:lnTo>
                  <a:lnTo>
                    <a:pt x="166432" y="56887"/>
                  </a:lnTo>
                  <a:lnTo>
                    <a:pt x="167311" y="59599"/>
                  </a:lnTo>
                  <a:lnTo>
                    <a:pt x="167103" y="62201"/>
                  </a:lnTo>
                  <a:lnTo>
                    <a:pt x="164755" y="67208"/>
                  </a:lnTo>
                  <a:lnTo>
                    <a:pt x="151437" y="86584"/>
                  </a:lnTo>
                  <a:lnTo>
                    <a:pt x="126707" y="108629"/>
                  </a:lnTo>
                  <a:lnTo>
                    <a:pt x="107325" y="141267"/>
                  </a:lnTo>
                  <a:lnTo>
                    <a:pt x="102179" y="153407"/>
                  </a:lnTo>
                  <a:lnTo>
                    <a:pt x="101457" y="156489"/>
                  </a:lnTo>
                  <a:lnTo>
                    <a:pt x="102771" y="164148"/>
                  </a:lnTo>
                  <a:lnTo>
                    <a:pt x="107974" y="175268"/>
                  </a:lnTo>
                  <a:lnTo>
                    <a:pt x="110082" y="178207"/>
                  </a:lnTo>
                  <a:lnTo>
                    <a:pt x="113076" y="180167"/>
                  </a:lnTo>
                  <a:lnTo>
                    <a:pt x="124873" y="182925"/>
                  </a:lnTo>
                  <a:lnTo>
                    <a:pt x="158195" y="183190"/>
                  </a:lnTo>
                  <a:lnTo>
                    <a:pt x="178900" y="177559"/>
                  </a:lnTo>
                  <a:lnTo>
                    <a:pt x="214353" y="161138"/>
                  </a:lnTo>
                  <a:lnTo>
                    <a:pt x="244382" y="142827"/>
                  </a:lnTo>
                  <a:lnTo>
                    <a:pt x="256252" y="136380"/>
                  </a:lnTo>
                  <a:lnTo>
                    <a:pt x="267396" y="123825"/>
                  </a:lnTo>
                  <a:lnTo>
                    <a:pt x="274932" y="110844"/>
                  </a:lnTo>
                  <a:lnTo>
                    <a:pt x="277880" y="98945"/>
                  </a:lnTo>
                  <a:lnTo>
                    <a:pt x="278122" y="96369"/>
                  </a:lnTo>
                  <a:lnTo>
                    <a:pt x="276275" y="91390"/>
                  </a:lnTo>
                  <a:lnTo>
                    <a:pt x="272413" y="85519"/>
                  </a:lnTo>
                  <a:lnTo>
                    <a:pt x="264159" y="80709"/>
                  </a:lnTo>
                  <a:lnTo>
                    <a:pt x="261038" y="80243"/>
                  </a:lnTo>
                  <a:lnTo>
                    <a:pt x="247845" y="83412"/>
                  </a:lnTo>
                  <a:lnTo>
                    <a:pt x="242974" y="85896"/>
                  </a:lnTo>
                  <a:lnTo>
                    <a:pt x="233380" y="93958"/>
                  </a:lnTo>
                  <a:lnTo>
                    <a:pt x="230724" y="100637"/>
                  </a:lnTo>
                  <a:lnTo>
                    <a:pt x="230016" y="104641"/>
                  </a:lnTo>
                  <a:lnTo>
                    <a:pt x="231346" y="113323"/>
                  </a:lnTo>
                  <a:lnTo>
                    <a:pt x="236557" y="125019"/>
                  </a:lnTo>
                  <a:lnTo>
                    <a:pt x="249222" y="139874"/>
                  </a:lnTo>
                  <a:lnTo>
                    <a:pt x="262403" y="149643"/>
                  </a:lnTo>
                  <a:lnTo>
                    <a:pt x="295699" y="162509"/>
                  </a:lnTo>
                  <a:lnTo>
                    <a:pt x="321469" y="16979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9" name="SMARTInkShape-2293"/>
            <p:cNvSpPr/>
            <p:nvPr/>
          </p:nvSpPr>
          <p:spPr>
            <a:xfrm>
              <a:off x="3436690" y="4373383"/>
              <a:ext cx="78036" cy="134324"/>
            </a:xfrm>
            <a:custGeom>
              <a:avLst/>
              <a:gdLst/>
              <a:ahLst/>
              <a:cxnLst/>
              <a:rect l="0" t="0" r="0" b="0"/>
              <a:pathLst>
                <a:path w="78036" h="134324">
                  <a:moveTo>
                    <a:pt x="78035" y="34311"/>
                  </a:moveTo>
                  <a:lnTo>
                    <a:pt x="61242" y="17518"/>
                  </a:lnTo>
                  <a:lnTo>
                    <a:pt x="30974" y="3344"/>
                  </a:lnTo>
                  <a:lnTo>
                    <a:pt x="16290" y="0"/>
                  </a:lnTo>
                  <a:lnTo>
                    <a:pt x="8788" y="1334"/>
                  </a:lnTo>
                  <a:lnTo>
                    <a:pt x="5677" y="2802"/>
                  </a:lnTo>
                  <a:lnTo>
                    <a:pt x="3603" y="4573"/>
                  </a:lnTo>
                  <a:lnTo>
                    <a:pt x="1297" y="8659"/>
                  </a:lnTo>
                  <a:lnTo>
                    <a:pt x="0" y="15421"/>
                  </a:lnTo>
                  <a:lnTo>
                    <a:pt x="5265" y="30521"/>
                  </a:lnTo>
                  <a:lnTo>
                    <a:pt x="12465" y="44124"/>
                  </a:lnTo>
                  <a:lnTo>
                    <a:pt x="36866" y="75073"/>
                  </a:lnTo>
                  <a:lnTo>
                    <a:pt x="44656" y="81796"/>
                  </a:lnTo>
                  <a:lnTo>
                    <a:pt x="52711" y="93713"/>
                  </a:lnTo>
                  <a:lnTo>
                    <a:pt x="55450" y="102623"/>
                  </a:lnTo>
                  <a:lnTo>
                    <a:pt x="56452" y="115175"/>
                  </a:lnTo>
                  <a:lnTo>
                    <a:pt x="50186" y="122109"/>
                  </a:lnTo>
                  <a:lnTo>
                    <a:pt x="37505" y="130704"/>
                  </a:lnTo>
                  <a:lnTo>
                    <a:pt x="30653" y="132715"/>
                  </a:lnTo>
                  <a:lnTo>
                    <a:pt x="13741" y="13432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0" name="SMARTInkShape-2294"/>
            <p:cNvSpPr/>
            <p:nvPr/>
          </p:nvSpPr>
          <p:spPr>
            <a:xfrm>
              <a:off x="6679406" y="4307681"/>
              <a:ext cx="278608" cy="171451"/>
            </a:xfrm>
            <a:custGeom>
              <a:avLst/>
              <a:gdLst/>
              <a:ahLst/>
              <a:cxnLst/>
              <a:rect l="0" t="0" r="0" b="0"/>
              <a:pathLst>
                <a:path w="278608" h="171451">
                  <a:moveTo>
                    <a:pt x="0" y="0"/>
                  </a:moveTo>
                  <a:lnTo>
                    <a:pt x="0" y="3792"/>
                  </a:lnTo>
                  <a:lnTo>
                    <a:pt x="794" y="4910"/>
                  </a:lnTo>
                  <a:lnTo>
                    <a:pt x="2117" y="5655"/>
                  </a:lnTo>
                  <a:lnTo>
                    <a:pt x="3793" y="6151"/>
                  </a:lnTo>
                  <a:lnTo>
                    <a:pt x="4910" y="8070"/>
                  </a:lnTo>
                  <a:lnTo>
                    <a:pt x="6151" y="14435"/>
                  </a:lnTo>
                  <a:lnTo>
                    <a:pt x="8070" y="17560"/>
                  </a:lnTo>
                  <a:lnTo>
                    <a:pt x="36052" y="41286"/>
                  </a:lnTo>
                  <a:lnTo>
                    <a:pt x="70188" y="59471"/>
                  </a:lnTo>
                  <a:lnTo>
                    <a:pt x="99765" y="68839"/>
                  </a:lnTo>
                  <a:lnTo>
                    <a:pt x="134905" y="70302"/>
                  </a:lnTo>
                  <a:lnTo>
                    <a:pt x="166406" y="64132"/>
                  </a:lnTo>
                  <a:lnTo>
                    <a:pt x="194444" y="52165"/>
                  </a:lnTo>
                  <a:lnTo>
                    <a:pt x="209129" y="40452"/>
                  </a:lnTo>
                  <a:lnTo>
                    <a:pt x="212009" y="35706"/>
                  </a:lnTo>
                  <a:lnTo>
                    <a:pt x="214009" y="28721"/>
                  </a:lnTo>
                  <a:lnTo>
                    <a:pt x="214273" y="22548"/>
                  </a:lnTo>
                  <a:lnTo>
                    <a:pt x="210509" y="17970"/>
                  </a:lnTo>
                  <a:lnTo>
                    <a:pt x="208602" y="17536"/>
                  </a:lnTo>
                  <a:lnTo>
                    <a:pt x="206536" y="18041"/>
                  </a:lnTo>
                  <a:lnTo>
                    <a:pt x="204366" y="19171"/>
                  </a:lnTo>
                  <a:lnTo>
                    <a:pt x="173365" y="23460"/>
                  </a:lnTo>
                  <a:lnTo>
                    <a:pt x="159797" y="33605"/>
                  </a:lnTo>
                  <a:lnTo>
                    <a:pt x="152475" y="41354"/>
                  </a:lnTo>
                  <a:lnTo>
                    <a:pt x="146072" y="53352"/>
                  </a:lnTo>
                  <a:lnTo>
                    <a:pt x="143296" y="76327"/>
                  </a:lnTo>
                  <a:lnTo>
                    <a:pt x="145179" y="83665"/>
                  </a:lnTo>
                  <a:lnTo>
                    <a:pt x="162809" y="116880"/>
                  </a:lnTo>
                  <a:lnTo>
                    <a:pt x="181356" y="135771"/>
                  </a:lnTo>
                  <a:lnTo>
                    <a:pt x="209767" y="153846"/>
                  </a:lnTo>
                  <a:lnTo>
                    <a:pt x="244556" y="168193"/>
                  </a:lnTo>
                  <a:lnTo>
                    <a:pt x="278607" y="17145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1" name="SMARTInkShape-2295"/>
            <p:cNvSpPr/>
            <p:nvPr/>
          </p:nvSpPr>
          <p:spPr>
            <a:xfrm>
              <a:off x="3750471" y="4257675"/>
              <a:ext cx="57149" cy="292895"/>
            </a:xfrm>
            <a:custGeom>
              <a:avLst/>
              <a:gdLst/>
              <a:ahLst/>
              <a:cxnLst/>
              <a:rect l="0" t="0" r="0" b="0"/>
              <a:pathLst>
                <a:path w="57149" h="292895">
                  <a:moveTo>
                    <a:pt x="7142" y="0"/>
                  </a:moveTo>
                  <a:lnTo>
                    <a:pt x="7142" y="3792"/>
                  </a:lnTo>
                  <a:lnTo>
                    <a:pt x="6348" y="4909"/>
                  </a:lnTo>
                  <a:lnTo>
                    <a:pt x="5025" y="5654"/>
                  </a:lnTo>
                  <a:lnTo>
                    <a:pt x="3349" y="6151"/>
                  </a:lnTo>
                  <a:lnTo>
                    <a:pt x="2232" y="7276"/>
                  </a:lnTo>
                  <a:lnTo>
                    <a:pt x="991" y="10642"/>
                  </a:lnTo>
                  <a:lnTo>
                    <a:pt x="56" y="44147"/>
                  </a:lnTo>
                  <a:lnTo>
                    <a:pt x="9" y="78041"/>
                  </a:lnTo>
                  <a:lnTo>
                    <a:pt x="3" y="103741"/>
                  </a:lnTo>
                  <a:lnTo>
                    <a:pt x="0" y="133684"/>
                  </a:lnTo>
                  <a:lnTo>
                    <a:pt x="3791" y="166610"/>
                  </a:lnTo>
                  <a:lnTo>
                    <a:pt x="6149" y="195240"/>
                  </a:lnTo>
                  <a:lnTo>
                    <a:pt x="17558" y="227655"/>
                  </a:lnTo>
                  <a:lnTo>
                    <a:pt x="28279" y="256988"/>
                  </a:lnTo>
                  <a:lnTo>
                    <a:pt x="33998" y="269792"/>
                  </a:lnTo>
                  <a:lnTo>
                    <a:pt x="57148" y="29289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2" name="SMARTInkShape-2296"/>
            <p:cNvSpPr/>
            <p:nvPr/>
          </p:nvSpPr>
          <p:spPr>
            <a:xfrm>
              <a:off x="3643313" y="4293822"/>
              <a:ext cx="542926" cy="256748"/>
            </a:xfrm>
            <a:custGeom>
              <a:avLst/>
              <a:gdLst/>
              <a:ahLst/>
              <a:cxnLst/>
              <a:rect l="0" t="0" r="0" b="0"/>
              <a:pathLst>
                <a:path w="542926" h="256748">
                  <a:moveTo>
                    <a:pt x="0" y="121016"/>
                  </a:moveTo>
                  <a:lnTo>
                    <a:pt x="0" y="117223"/>
                  </a:lnTo>
                  <a:lnTo>
                    <a:pt x="793" y="116106"/>
                  </a:lnTo>
                  <a:lnTo>
                    <a:pt x="2116" y="115361"/>
                  </a:lnTo>
                  <a:lnTo>
                    <a:pt x="3792" y="114865"/>
                  </a:lnTo>
                  <a:lnTo>
                    <a:pt x="12978" y="109158"/>
                  </a:lnTo>
                  <a:lnTo>
                    <a:pt x="44900" y="106148"/>
                  </a:lnTo>
                  <a:lnTo>
                    <a:pt x="79454" y="101116"/>
                  </a:lnTo>
                  <a:lnTo>
                    <a:pt x="109531" y="97922"/>
                  </a:lnTo>
                  <a:lnTo>
                    <a:pt x="143578" y="91948"/>
                  </a:lnTo>
                  <a:lnTo>
                    <a:pt x="176685" y="85151"/>
                  </a:lnTo>
                  <a:lnTo>
                    <a:pt x="206603" y="80227"/>
                  </a:lnTo>
                  <a:lnTo>
                    <a:pt x="225173" y="77487"/>
                  </a:lnTo>
                  <a:lnTo>
                    <a:pt x="256498" y="64910"/>
                  </a:lnTo>
                  <a:lnTo>
                    <a:pt x="278031" y="54547"/>
                  </a:lnTo>
                  <a:lnTo>
                    <a:pt x="291048" y="43466"/>
                  </a:lnTo>
                  <a:lnTo>
                    <a:pt x="296042" y="34691"/>
                  </a:lnTo>
                  <a:lnTo>
                    <a:pt x="299686" y="14434"/>
                  </a:lnTo>
                  <a:lnTo>
                    <a:pt x="299803" y="11861"/>
                  </a:lnTo>
                  <a:lnTo>
                    <a:pt x="297817" y="6886"/>
                  </a:lnTo>
                  <a:lnTo>
                    <a:pt x="296176" y="4447"/>
                  </a:lnTo>
                  <a:lnTo>
                    <a:pt x="294288" y="2822"/>
                  </a:lnTo>
                  <a:lnTo>
                    <a:pt x="290074" y="1017"/>
                  </a:lnTo>
                  <a:lnTo>
                    <a:pt x="283238" y="0"/>
                  </a:lnTo>
                  <a:lnTo>
                    <a:pt x="272394" y="3491"/>
                  </a:lnTo>
                  <a:lnTo>
                    <a:pt x="259417" y="12576"/>
                  </a:lnTo>
                  <a:lnTo>
                    <a:pt x="247696" y="25209"/>
                  </a:lnTo>
                  <a:lnTo>
                    <a:pt x="231194" y="59325"/>
                  </a:lnTo>
                  <a:lnTo>
                    <a:pt x="219103" y="92784"/>
                  </a:lnTo>
                  <a:lnTo>
                    <a:pt x="209289" y="122550"/>
                  </a:lnTo>
                  <a:lnTo>
                    <a:pt x="207587" y="146101"/>
                  </a:lnTo>
                  <a:lnTo>
                    <a:pt x="211085" y="161168"/>
                  </a:lnTo>
                  <a:lnTo>
                    <a:pt x="217148" y="171895"/>
                  </a:lnTo>
                  <a:lnTo>
                    <a:pt x="231021" y="187558"/>
                  </a:lnTo>
                  <a:lnTo>
                    <a:pt x="235761" y="190278"/>
                  </a:lnTo>
                  <a:lnTo>
                    <a:pt x="238137" y="191003"/>
                  </a:lnTo>
                  <a:lnTo>
                    <a:pt x="240514" y="190692"/>
                  </a:lnTo>
                  <a:lnTo>
                    <a:pt x="259703" y="180183"/>
                  </a:lnTo>
                  <a:lnTo>
                    <a:pt x="280938" y="165434"/>
                  </a:lnTo>
                  <a:lnTo>
                    <a:pt x="297443" y="146281"/>
                  </a:lnTo>
                  <a:lnTo>
                    <a:pt x="314312" y="137017"/>
                  </a:lnTo>
                  <a:lnTo>
                    <a:pt x="320055" y="135641"/>
                  </a:lnTo>
                  <a:lnTo>
                    <a:pt x="329053" y="141002"/>
                  </a:lnTo>
                  <a:lnTo>
                    <a:pt x="331287" y="141483"/>
                  </a:lnTo>
                  <a:lnTo>
                    <a:pt x="362375" y="159214"/>
                  </a:lnTo>
                  <a:lnTo>
                    <a:pt x="386787" y="167866"/>
                  </a:lnTo>
                  <a:lnTo>
                    <a:pt x="421616" y="170606"/>
                  </a:lnTo>
                  <a:lnTo>
                    <a:pt x="454992" y="170940"/>
                  </a:lnTo>
                  <a:lnTo>
                    <a:pt x="483222" y="168889"/>
                  </a:lnTo>
                  <a:lnTo>
                    <a:pt x="504321" y="161075"/>
                  </a:lnTo>
                  <a:lnTo>
                    <a:pt x="512009" y="154430"/>
                  </a:lnTo>
                  <a:lnTo>
                    <a:pt x="525154" y="138322"/>
                  </a:lnTo>
                  <a:lnTo>
                    <a:pt x="527089" y="133205"/>
                  </a:lnTo>
                  <a:lnTo>
                    <a:pt x="526811" y="130729"/>
                  </a:lnTo>
                  <a:lnTo>
                    <a:pt x="524386" y="125862"/>
                  </a:lnTo>
                  <a:lnTo>
                    <a:pt x="518558" y="118659"/>
                  </a:lnTo>
                  <a:lnTo>
                    <a:pt x="514103" y="116000"/>
                  </a:lnTo>
                  <a:lnTo>
                    <a:pt x="504776" y="114292"/>
                  </a:lnTo>
                  <a:lnTo>
                    <a:pt x="500040" y="116175"/>
                  </a:lnTo>
                  <a:lnTo>
                    <a:pt x="476895" y="133012"/>
                  </a:lnTo>
                  <a:lnTo>
                    <a:pt x="468407" y="148632"/>
                  </a:lnTo>
                  <a:lnTo>
                    <a:pt x="465547" y="158126"/>
                  </a:lnTo>
                  <a:lnTo>
                    <a:pt x="470284" y="179058"/>
                  </a:lnTo>
                  <a:lnTo>
                    <a:pt x="478864" y="197186"/>
                  </a:lnTo>
                  <a:lnTo>
                    <a:pt x="504965" y="229944"/>
                  </a:lnTo>
                  <a:lnTo>
                    <a:pt x="542925" y="25674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3" name="SMARTInkShape-2297"/>
            <p:cNvSpPr/>
            <p:nvPr/>
          </p:nvSpPr>
          <p:spPr>
            <a:xfrm>
              <a:off x="4364831" y="4414838"/>
              <a:ext cx="21433" cy="100013"/>
            </a:xfrm>
            <a:custGeom>
              <a:avLst/>
              <a:gdLst/>
              <a:ahLst/>
              <a:cxnLst/>
              <a:rect l="0" t="0" r="0" b="0"/>
              <a:pathLst>
                <a:path w="21433" h="100013">
                  <a:moveTo>
                    <a:pt x="0" y="0"/>
                  </a:moveTo>
                  <a:lnTo>
                    <a:pt x="794" y="24836"/>
                  </a:lnTo>
                  <a:lnTo>
                    <a:pt x="6482" y="52477"/>
                  </a:lnTo>
                  <a:lnTo>
                    <a:pt x="7742" y="66701"/>
                  </a:lnTo>
                  <a:lnTo>
                    <a:pt x="12789" y="80176"/>
                  </a:lnTo>
                  <a:lnTo>
                    <a:pt x="19489" y="92243"/>
                  </a:lnTo>
                  <a:lnTo>
                    <a:pt x="21432" y="10001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4" name="SMARTInkShape-2298"/>
            <p:cNvSpPr/>
            <p:nvPr/>
          </p:nvSpPr>
          <p:spPr>
            <a:xfrm>
              <a:off x="6110999" y="4221956"/>
              <a:ext cx="375527" cy="221013"/>
            </a:xfrm>
            <a:custGeom>
              <a:avLst/>
              <a:gdLst/>
              <a:ahLst/>
              <a:cxnLst/>
              <a:rect l="0" t="0" r="0" b="0"/>
              <a:pathLst>
                <a:path w="375527" h="221013">
                  <a:moveTo>
                    <a:pt x="54056" y="0"/>
                  </a:moveTo>
                  <a:lnTo>
                    <a:pt x="54056" y="9943"/>
                  </a:lnTo>
                  <a:lnTo>
                    <a:pt x="45238" y="45182"/>
                  </a:lnTo>
                  <a:lnTo>
                    <a:pt x="38133" y="80274"/>
                  </a:lnTo>
                  <a:lnTo>
                    <a:pt x="28442" y="114523"/>
                  </a:lnTo>
                  <a:lnTo>
                    <a:pt x="22079" y="150048"/>
                  </a:lnTo>
                  <a:lnTo>
                    <a:pt x="9665" y="183878"/>
                  </a:lnTo>
                  <a:lnTo>
                    <a:pt x="6545" y="189674"/>
                  </a:lnTo>
                  <a:lnTo>
                    <a:pt x="4380" y="198505"/>
                  </a:lnTo>
                  <a:lnTo>
                    <a:pt x="3477" y="199012"/>
                  </a:lnTo>
                  <a:lnTo>
                    <a:pt x="356" y="199575"/>
                  </a:lnTo>
                  <a:lnTo>
                    <a:pt x="0" y="198931"/>
                  </a:lnTo>
                  <a:lnTo>
                    <a:pt x="3015" y="192195"/>
                  </a:lnTo>
                  <a:lnTo>
                    <a:pt x="3361" y="190043"/>
                  </a:lnTo>
                  <a:lnTo>
                    <a:pt x="5861" y="185534"/>
                  </a:lnTo>
                  <a:lnTo>
                    <a:pt x="26976" y="162906"/>
                  </a:lnTo>
                  <a:lnTo>
                    <a:pt x="52016" y="147724"/>
                  </a:lnTo>
                  <a:lnTo>
                    <a:pt x="62272" y="144312"/>
                  </a:lnTo>
                  <a:lnTo>
                    <a:pt x="81187" y="142913"/>
                  </a:lnTo>
                  <a:lnTo>
                    <a:pt x="85996" y="146679"/>
                  </a:lnTo>
                  <a:lnTo>
                    <a:pt x="88096" y="150651"/>
                  </a:lnTo>
                  <a:lnTo>
                    <a:pt x="89555" y="162802"/>
                  </a:lnTo>
                  <a:lnTo>
                    <a:pt x="90505" y="174003"/>
                  </a:lnTo>
                  <a:lnTo>
                    <a:pt x="95460" y="182702"/>
                  </a:lnTo>
                  <a:lnTo>
                    <a:pt x="106566" y="195176"/>
                  </a:lnTo>
                  <a:lnTo>
                    <a:pt x="113378" y="197870"/>
                  </a:lnTo>
                  <a:lnTo>
                    <a:pt x="140880" y="199899"/>
                  </a:lnTo>
                  <a:lnTo>
                    <a:pt x="152719" y="196196"/>
                  </a:lnTo>
                  <a:lnTo>
                    <a:pt x="176561" y="177079"/>
                  </a:lnTo>
                  <a:lnTo>
                    <a:pt x="179941" y="171835"/>
                  </a:lnTo>
                  <a:lnTo>
                    <a:pt x="181844" y="164420"/>
                  </a:lnTo>
                  <a:lnTo>
                    <a:pt x="182597" y="151437"/>
                  </a:lnTo>
                  <a:lnTo>
                    <a:pt x="181820" y="150964"/>
                  </a:lnTo>
                  <a:lnTo>
                    <a:pt x="178839" y="150439"/>
                  </a:lnTo>
                  <a:lnTo>
                    <a:pt x="177726" y="151093"/>
                  </a:lnTo>
                  <a:lnTo>
                    <a:pt x="176984" y="152322"/>
                  </a:lnTo>
                  <a:lnTo>
                    <a:pt x="175941" y="157845"/>
                  </a:lnTo>
                  <a:lnTo>
                    <a:pt x="174903" y="163022"/>
                  </a:lnTo>
                  <a:lnTo>
                    <a:pt x="169377" y="180022"/>
                  </a:lnTo>
                  <a:lnTo>
                    <a:pt x="169830" y="182721"/>
                  </a:lnTo>
                  <a:lnTo>
                    <a:pt x="174146" y="194872"/>
                  </a:lnTo>
                  <a:lnTo>
                    <a:pt x="174598" y="198971"/>
                  </a:lnTo>
                  <a:lnTo>
                    <a:pt x="176486" y="202498"/>
                  </a:lnTo>
                  <a:lnTo>
                    <a:pt x="191516" y="216392"/>
                  </a:lnTo>
                  <a:lnTo>
                    <a:pt x="198758" y="219206"/>
                  </a:lnTo>
                  <a:lnTo>
                    <a:pt x="216343" y="221012"/>
                  </a:lnTo>
                  <a:lnTo>
                    <a:pt x="230377" y="217532"/>
                  </a:lnTo>
                  <a:lnTo>
                    <a:pt x="254095" y="209082"/>
                  </a:lnTo>
                  <a:lnTo>
                    <a:pt x="268374" y="205619"/>
                  </a:lnTo>
                  <a:lnTo>
                    <a:pt x="280542" y="199566"/>
                  </a:lnTo>
                  <a:lnTo>
                    <a:pt x="283628" y="197338"/>
                  </a:lnTo>
                  <a:lnTo>
                    <a:pt x="291291" y="194862"/>
                  </a:lnTo>
                  <a:lnTo>
                    <a:pt x="326000" y="192933"/>
                  </a:lnTo>
                  <a:lnTo>
                    <a:pt x="335258" y="193698"/>
                  </a:lnTo>
                  <a:lnTo>
                    <a:pt x="369843" y="204739"/>
                  </a:lnTo>
                  <a:lnTo>
                    <a:pt x="375526" y="207169"/>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5" name="SMARTInkShape-2299"/>
            <p:cNvSpPr/>
            <p:nvPr/>
          </p:nvSpPr>
          <p:spPr>
            <a:xfrm>
              <a:off x="4836319" y="4364831"/>
              <a:ext cx="57131" cy="56733"/>
            </a:xfrm>
            <a:custGeom>
              <a:avLst/>
              <a:gdLst/>
              <a:ahLst/>
              <a:cxnLst/>
              <a:rect l="0" t="0" r="0" b="0"/>
              <a:pathLst>
                <a:path w="57131" h="56733">
                  <a:moveTo>
                    <a:pt x="0" y="7144"/>
                  </a:moveTo>
                  <a:lnTo>
                    <a:pt x="6151" y="993"/>
                  </a:lnTo>
                  <a:lnTo>
                    <a:pt x="13967" y="26"/>
                  </a:lnTo>
                  <a:lnTo>
                    <a:pt x="9315" y="5708"/>
                  </a:lnTo>
                  <a:lnTo>
                    <a:pt x="7787" y="12187"/>
                  </a:lnTo>
                  <a:lnTo>
                    <a:pt x="7168" y="30967"/>
                  </a:lnTo>
                  <a:lnTo>
                    <a:pt x="9271" y="35724"/>
                  </a:lnTo>
                  <a:lnTo>
                    <a:pt x="17089" y="45245"/>
                  </a:lnTo>
                  <a:lnTo>
                    <a:pt x="27729" y="52388"/>
                  </a:lnTo>
                  <a:lnTo>
                    <a:pt x="37144" y="55739"/>
                  </a:lnTo>
                  <a:lnTo>
                    <a:pt x="48753" y="56732"/>
                  </a:lnTo>
                  <a:lnTo>
                    <a:pt x="51552" y="56078"/>
                  </a:lnTo>
                  <a:lnTo>
                    <a:pt x="53418" y="54848"/>
                  </a:lnTo>
                  <a:lnTo>
                    <a:pt x="54662" y="53234"/>
                  </a:lnTo>
                  <a:lnTo>
                    <a:pt x="56044" y="49324"/>
                  </a:lnTo>
                  <a:lnTo>
                    <a:pt x="57130" y="22390"/>
                  </a:lnTo>
                  <a:lnTo>
                    <a:pt x="55025" y="15772"/>
                  </a:lnTo>
                  <a:lnTo>
                    <a:pt x="52237" y="10185"/>
                  </a:lnTo>
                  <a:lnTo>
                    <a:pt x="50006"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6" name="SMARTInkShape-2300"/>
            <p:cNvSpPr/>
            <p:nvPr/>
          </p:nvSpPr>
          <p:spPr>
            <a:xfrm>
              <a:off x="4922045" y="4379119"/>
              <a:ext cx="171451" cy="49680"/>
            </a:xfrm>
            <a:custGeom>
              <a:avLst/>
              <a:gdLst/>
              <a:ahLst/>
              <a:cxnLst/>
              <a:rect l="0" t="0" r="0" b="0"/>
              <a:pathLst>
                <a:path w="171451" h="49680">
                  <a:moveTo>
                    <a:pt x="0" y="28575"/>
                  </a:moveTo>
                  <a:lnTo>
                    <a:pt x="3791" y="32367"/>
                  </a:lnTo>
                  <a:lnTo>
                    <a:pt x="5653" y="36346"/>
                  </a:lnTo>
                  <a:lnTo>
                    <a:pt x="6150" y="38518"/>
                  </a:lnTo>
                  <a:lnTo>
                    <a:pt x="7274" y="39966"/>
                  </a:lnTo>
                  <a:lnTo>
                    <a:pt x="21577" y="48347"/>
                  </a:lnTo>
                  <a:lnTo>
                    <a:pt x="27192" y="49679"/>
                  </a:lnTo>
                  <a:lnTo>
                    <a:pt x="27652" y="48994"/>
                  </a:lnTo>
                  <a:lnTo>
                    <a:pt x="28164" y="46117"/>
                  </a:lnTo>
                  <a:lnTo>
                    <a:pt x="29095" y="45032"/>
                  </a:lnTo>
                  <a:lnTo>
                    <a:pt x="32245" y="43827"/>
                  </a:lnTo>
                  <a:lnTo>
                    <a:pt x="33403" y="42711"/>
                  </a:lnTo>
                  <a:lnTo>
                    <a:pt x="37377" y="35218"/>
                  </a:lnTo>
                  <a:lnTo>
                    <a:pt x="40423" y="30734"/>
                  </a:lnTo>
                  <a:lnTo>
                    <a:pt x="42933" y="23746"/>
                  </a:lnTo>
                  <a:lnTo>
                    <a:pt x="46332" y="19021"/>
                  </a:lnTo>
                  <a:lnTo>
                    <a:pt x="50489" y="16391"/>
                  </a:lnTo>
                  <a:lnTo>
                    <a:pt x="54983" y="14428"/>
                  </a:lnTo>
                  <a:lnTo>
                    <a:pt x="59625" y="10910"/>
                  </a:lnTo>
                  <a:lnTo>
                    <a:pt x="66452" y="8818"/>
                  </a:lnTo>
                  <a:lnTo>
                    <a:pt x="79220" y="5523"/>
                  </a:lnTo>
                  <a:lnTo>
                    <a:pt x="93057" y="1636"/>
                  </a:lnTo>
                  <a:lnTo>
                    <a:pt x="122408" y="215"/>
                  </a:lnTo>
                  <a:lnTo>
                    <a:pt x="158081" y="13"/>
                  </a:lnTo>
                  <a:lnTo>
                    <a:pt x="17145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7" name="SMARTInkShape-2301"/>
            <p:cNvSpPr/>
            <p:nvPr/>
          </p:nvSpPr>
          <p:spPr>
            <a:xfrm>
              <a:off x="5143500" y="4264906"/>
              <a:ext cx="14289" cy="192795"/>
            </a:xfrm>
            <a:custGeom>
              <a:avLst/>
              <a:gdLst/>
              <a:ahLst/>
              <a:cxnLst/>
              <a:rect l="0" t="0" r="0" b="0"/>
              <a:pathLst>
                <a:path w="14289" h="192795">
                  <a:moveTo>
                    <a:pt x="0" y="7057"/>
                  </a:moveTo>
                  <a:lnTo>
                    <a:pt x="0" y="0"/>
                  </a:lnTo>
                  <a:lnTo>
                    <a:pt x="0" y="29867"/>
                  </a:lnTo>
                  <a:lnTo>
                    <a:pt x="0" y="59588"/>
                  </a:lnTo>
                  <a:lnTo>
                    <a:pt x="0" y="82791"/>
                  </a:lnTo>
                  <a:lnTo>
                    <a:pt x="0" y="108979"/>
                  </a:lnTo>
                  <a:lnTo>
                    <a:pt x="4910" y="142577"/>
                  </a:lnTo>
                  <a:lnTo>
                    <a:pt x="7276" y="162569"/>
                  </a:lnTo>
                  <a:lnTo>
                    <a:pt x="13567" y="182706"/>
                  </a:lnTo>
                  <a:lnTo>
                    <a:pt x="14288" y="19279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8" name="SMARTInkShape-2302"/>
            <p:cNvSpPr/>
            <p:nvPr/>
          </p:nvSpPr>
          <p:spPr>
            <a:xfrm>
              <a:off x="6657975" y="4414838"/>
              <a:ext cx="14289" cy="50007"/>
            </a:xfrm>
            <a:custGeom>
              <a:avLst/>
              <a:gdLst/>
              <a:ahLst/>
              <a:cxnLst/>
              <a:rect l="0" t="0" r="0" b="0"/>
              <a:pathLst>
                <a:path w="14289" h="50007">
                  <a:moveTo>
                    <a:pt x="14288" y="0"/>
                  </a:moveTo>
                  <a:lnTo>
                    <a:pt x="14288" y="3792"/>
                  </a:lnTo>
                  <a:lnTo>
                    <a:pt x="12171" y="7770"/>
                  </a:lnTo>
                  <a:lnTo>
                    <a:pt x="10495" y="9942"/>
                  </a:lnTo>
                  <a:lnTo>
                    <a:pt x="8633" y="16590"/>
                  </a:lnTo>
                  <a:lnTo>
                    <a:pt x="7012" y="24041"/>
                  </a:lnTo>
                  <a:lnTo>
                    <a:pt x="1620" y="35293"/>
                  </a:lnTo>
                  <a:lnTo>
                    <a:pt x="0" y="5000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79" name="SMARTInkShape-2303"/>
            <p:cNvSpPr/>
            <p:nvPr/>
          </p:nvSpPr>
          <p:spPr>
            <a:xfrm>
              <a:off x="5100725" y="4314924"/>
              <a:ext cx="342814" cy="96603"/>
            </a:xfrm>
            <a:custGeom>
              <a:avLst/>
              <a:gdLst/>
              <a:ahLst/>
              <a:cxnLst/>
              <a:rect l="0" t="0" r="0" b="0"/>
              <a:pathLst>
                <a:path w="342814" h="96603">
                  <a:moveTo>
                    <a:pt x="7055" y="49907"/>
                  </a:moveTo>
                  <a:lnTo>
                    <a:pt x="3264" y="49907"/>
                  </a:lnTo>
                  <a:lnTo>
                    <a:pt x="2146" y="49114"/>
                  </a:lnTo>
                  <a:lnTo>
                    <a:pt x="1402" y="47791"/>
                  </a:lnTo>
                  <a:lnTo>
                    <a:pt x="207" y="39964"/>
                  </a:lnTo>
                  <a:lnTo>
                    <a:pt x="0" y="29322"/>
                  </a:lnTo>
                  <a:lnTo>
                    <a:pt x="2067" y="22767"/>
                  </a:lnTo>
                  <a:lnTo>
                    <a:pt x="3731" y="19908"/>
                  </a:lnTo>
                  <a:lnTo>
                    <a:pt x="13656" y="12091"/>
                  </a:lnTo>
                  <a:lnTo>
                    <a:pt x="43644" y="5593"/>
                  </a:lnTo>
                  <a:lnTo>
                    <a:pt x="78608" y="651"/>
                  </a:lnTo>
                  <a:lnTo>
                    <a:pt x="110435" y="0"/>
                  </a:lnTo>
                  <a:lnTo>
                    <a:pt x="144714" y="6753"/>
                  </a:lnTo>
                  <a:lnTo>
                    <a:pt x="148386" y="6958"/>
                  </a:lnTo>
                  <a:lnTo>
                    <a:pt x="148107" y="7781"/>
                  </a:lnTo>
                  <a:lnTo>
                    <a:pt x="118946" y="41822"/>
                  </a:lnTo>
                  <a:lnTo>
                    <a:pt x="115616" y="51304"/>
                  </a:lnTo>
                  <a:lnTo>
                    <a:pt x="114628" y="59140"/>
                  </a:lnTo>
                  <a:lnTo>
                    <a:pt x="116514" y="64065"/>
                  </a:lnTo>
                  <a:lnTo>
                    <a:pt x="118128" y="66489"/>
                  </a:lnTo>
                  <a:lnTo>
                    <a:pt x="119997" y="68106"/>
                  </a:lnTo>
                  <a:lnTo>
                    <a:pt x="131016" y="74705"/>
                  </a:lnTo>
                  <a:lnTo>
                    <a:pt x="133352" y="75170"/>
                  </a:lnTo>
                  <a:lnTo>
                    <a:pt x="135703" y="74687"/>
                  </a:lnTo>
                  <a:lnTo>
                    <a:pt x="141226" y="72826"/>
                  </a:lnTo>
                  <a:lnTo>
                    <a:pt x="152467" y="70986"/>
                  </a:lnTo>
                  <a:lnTo>
                    <a:pt x="170099" y="61454"/>
                  </a:lnTo>
                  <a:lnTo>
                    <a:pt x="174770" y="56891"/>
                  </a:lnTo>
                  <a:lnTo>
                    <a:pt x="183833" y="42750"/>
                  </a:lnTo>
                  <a:lnTo>
                    <a:pt x="185619" y="28894"/>
                  </a:lnTo>
                  <a:lnTo>
                    <a:pt x="185650" y="63236"/>
                  </a:lnTo>
                  <a:lnTo>
                    <a:pt x="185650" y="80570"/>
                  </a:lnTo>
                  <a:lnTo>
                    <a:pt x="187767" y="85496"/>
                  </a:lnTo>
                  <a:lnTo>
                    <a:pt x="196292" y="96136"/>
                  </a:lnTo>
                  <a:lnTo>
                    <a:pt x="198301" y="96602"/>
                  </a:lnTo>
                  <a:lnTo>
                    <a:pt x="200434" y="96118"/>
                  </a:lnTo>
                  <a:lnTo>
                    <a:pt x="204921" y="94258"/>
                  </a:lnTo>
                  <a:lnTo>
                    <a:pt x="211910" y="92417"/>
                  </a:lnTo>
                  <a:lnTo>
                    <a:pt x="246990" y="59900"/>
                  </a:lnTo>
                  <a:lnTo>
                    <a:pt x="265646" y="43452"/>
                  </a:lnTo>
                  <a:lnTo>
                    <a:pt x="285159" y="30653"/>
                  </a:lnTo>
                  <a:lnTo>
                    <a:pt x="295088" y="28906"/>
                  </a:lnTo>
                  <a:lnTo>
                    <a:pt x="299906" y="30784"/>
                  </a:lnTo>
                  <a:lnTo>
                    <a:pt x="305674" y="34665"/>
                  </a:lnTo>
                  <a:lnTo>
                    <a:pt x="319395" y="56758"/>
                  </a:lnTo>
                  <a:lnTo>
                    <a:pt x="324781" y="70310"/>
                  </a:lnTo>
                  <a:lnTo>
                    <a:pt x="333686" y="85177"/>
                  </a:lnTo>
                  <a:lnTo>
                    <a:pt x="334347" y="87708"/>
                  </a:lnTo>
                  <a:lnTo>
                    <a:pt x="335582" y="89395"/>
                  </a:lnTo>
                  <a:lnTo>
                    <a:pt x="337198" y="90520"/>
                  </a:lnTo>
                  <a:lnTo>
                    <a:pt x="342813" y="9277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0" name="SMARTInkShape-2304"/>
            <p:cNvSpPr/>
            <p:nvPr/>
          </p:nvSpPr>
          <p:spPr>
            <a:xfrm>
              <a:off x="5765335" y="4357688"/>
              <a:ext cx="63966" cy="49994"/>
            </a:xfrm>
            <a:custGeom>
              <a:avLst/>
              <a:gdLst/>
              <a:ahLst/>
              <a:cxnLst/>
              <a:rect l="0" t="0" r="0" b="0"/>
              <a:pathLst>
                <a:path w="63966" h="49994">
                  <a:moveTo>
                    <a:pt x="28245" y="21431"/>
                  </a:moveTo>
                  <a:lnTo>
                    <a:pt x="24454" y="21431"/>
                  </a:lnTo>
                  <a:lnTo>
                    <a:pt x="23336" y="20637"/>
                  </a:lnTo>
                  <a:lnTo>
                    <a:pt x="22592" y="19314"/>
                  </a:lnTo>
                  <a:lnTo>
                    <a:pt x="22095" y="17639"/>
                  </a:lnTo>
                  <a:lnTo>
                    <a:pt x="20971" y="16521"/>
                  </a:lnTo>
                  <a:lnTo>
                    <a:pt x="17604" y="15280"/>
                  </a:lnTo>
                  <a:lnTo>
                    <a:pt x="11247" y="14581"/>
                  </a:lnTo>
                  <a:lnTo>
                    <a:pt x="9769" y="15277"/>
                  </a:lnTo>
                  <a:lnTo>
                    <a:pt x="8785" y="16535"/>
                  </a:lnTo>
                  <a:lnTo>
                    <a:pt x="6896" y="20048"/>
                  </a:lnTo>
                  <a:lnTo>
                    <a:pt x="3412" y="24256"/>
                  </a:lnTo>
                  <a:lnTo>
                    <a:pt x="1333" y="30888"/>
                  </a:lnTo>
                  <a:lnTo>
                    <a:pt x="0" y="44289"/>
                  </a:lnTo>
                  <a:lnTo>
                    <a:pt x="684" y="46195"/>
                  </a:lnTo>
                  <a:lnTo>
                    <a:pt x="1934" y="47465"/>
                  </a:lnTo>
                  <a:lnTo>
                    <a:pt x="5440" y="48877"/>
                  </a:lnTo>
                  <a:lnTo>
                    <a:pt x="34431" y="49993"/>
                  </a:lnTo>
                  <a:lnTo>
                    <a:pt x="41049" y="47883"/>
                  </a:lnTo>
                  <a:lnTo>
                    <a:pt x="43926" y="46209"/>
                  </a:lnTo>
                  <a:lnTo>
                    <a:pt x="51767" y="36269"/>
                  </a:lnTo>
                  <a:lnTo>
                    <a:pt x="55323" y="27062"/>
                  </a:lnTo>
                  <a:lnTo>
                    <a:pt x="57319" y="12724"/>
                  </a:lnTo>
                  <a:lnTo>
                    <a:pt x="58741" y="10864"/>
                  </a:lnTo>
                  <a:lnTo>
                    <a:pt x="60482" y="9624"/>
                  </a:lnTo>
                  <a:lnTo>
                    <a:pt x="61643" y="8003"/>
                  </a:lnTo>
                  <a:lnTo>
                    <a:pt x="63965"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1" name="SMARTInkShape-2305"/>
            <p:cNvSpPr/>
            <p:nvPr/>
          </p:nvSpPr>
          <p:spPr>
            <a:xfrm>
              <a:off x="5466382" y="4314912"/>
              <a:ext cx="148607" cy="99927"/>
            </a:xfrm>
            <a:custGeom>
              <a:avLst/>
              <a:gdLst/>
              <a:ahLst/>
              <a:cxnLst/>
              <a:rect l="0" t="0" r="0" b="0"/>
              <a:pathLst>
                <a:path w="148607" h="99927">
                  <a:moveTo>
                    <a:pt x="62881" y="7057"/>
                  </a:moveTo>
                  <a:lnTo>
                    <a:pt x="59088" y="7057"/>
                  </a:lnTo>
                  <a:lnTo>
                    <a:pt x="55110" y="4940"/>
                  </a:lnTo>
                  <a:lnTo>
                    <a:pt x="52938" y="3265"/>
                  </a:lnTo>
                  <a:lnTo>
                    <a:pt x="46290" y="1402"/>
                  </a:lnTo>
                  <a:lnTo>
                    <a:pt x="25063" y="0"/>
                  </a:lnTo>
                  <a:lnTo>
                    <a:pt x="22588" y="1559"/>
                  </a:lnTo>
                  <a:lnTo>
                    <a:pt x="3355" y="23557"/>
                  </a:lnTo>
                  <a:lnTo>
                    <a:pt x="707" y="30530"/>
                  </a:lnTo>
                  <a:lnTo>
                    <a:pt x="0" y="34612"/>
                  </a:lnTo>
                  <a:lnTo>
                    <a:pt x="1332" y="41264"/>
                  </a:lnTo>
                  <a:lnTo>
                    <a:pt x="6544" y="49471"/>
                  </a:lnTo>
                  <a:lnTo>
                    <a:pt x="11648" y="54483"/>
                  </a:lnTo>
                  <a:lnTo>
                    <a:pt x="32390" y="66562"/>
                  </a:lnTo>
                  <a:lnTo>
                    <a:pt x="46350" y="69931"/>
                  </a:lnTo>
                  <a:lnTo>
                    <a:pt x="80950" y="71226"/>
                  </a:lnTo>
                  <a:lnTo>
                    <a:pt x="116569" y="55246"/>
                  </a:lnTo>
                  <a:lnTo>
                    <a:pt x="136186" y="40444"/>
                  </a:lnTo>
                  <a:lnTo>
                    <a:pt x="139117" y="35654"/>
                  </a:lnTo>
                  <a:lnTo>
                    <a:pt x="140999" y="26111"/>
                  </a:lnTo>
                  <a:lnTo>
                    <a:pt x="141325" y="18964"/>
                  </a:lnTo>
                  <a:lnTo>
                    <a:pt x="140577" y="17376"/>
                  </a:lnTo>
                  <a:lnTo>
                    <a:pt x="139284" y="16318"/>
                  </a:lnTo>
                  <a:lnTo>
                    <a:pt x="137629" y="15612"/>
                  </a:lnTo>
                  <a:lnTo>
                    <a:pt x="135731" y="15935"/>
                  </a:lnTo>
                  <a:lnTo>
                    <a:pt x="126983" y="20040"/>
                  </a:lnTo>
                  <a:lnTo>
                    <a:pt x="124666" y="20475"/>
                  </a:lnTo>
                  <a:lnTo>
                    <a:pt x="117611" y="24879"/>
                  </a:lnTo>
                  <a:lnTo>
                    <a:pt x="114987" y="29001"/>
                  </a:lnTo>
                  <a:lnTo>
                    <a:pt x="113509" y="37900"/>
                  </a:lnTo>
                  <a:lnTo>
                    <a:pt x="113010" y="55130"/>
                  </a:lnTo>
                  <a:lnTo>
                    <a:pt x="115058" y="62289"/>
                  </a:lnTo>
                  <a:lnTo>
                    <a:pt x="122790" y="72899"/>
                  </a:lnTo>
                  <a:lnTo>
                    <a:pt x="148606" y="9992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2" name="SMARTInkShape-2306"/>
            <p:cNvSpPr/>
            <p:nvPr/>
          </p:nvSpPr>
          <p:spPr>
            <a:xfrm>
              <a:off x="2471738" y="4264819"/>
              <a:ext cx="192882" cy="242888"/>
            </a:xfrm>
            <a:custGeom>
              <a:avLst/>
              <a:gdLst/>
              <a:ahLst/>
              <a:cxnLst/>
              <a:rect l="0" t="0" r="0" b="0"/>
              <a:pathLst>
                <a:path w="192882" h="242888">
                  <a:moveTo>
                    <a:pt x="0" y="0"/>
                  </a:moveTo>
                  <a:lnTo>
                    <a:pt x="5703" y="6497"/>
                  </a:lnTo>
                  <a:lnTo>
                    <a:pt x="9942" y="13735"/>
                  </a:lnTo>
                  <a:lnTo>
                    <a:pt x="15831" y="43730"/>
                  </a:lnTo>
                  <a:lnTo>
                    <a:pt x="20325" y="71609"/>
                  </a:lnTo>
                  <a:lnTo>
                    <a:pt x="22006" y="105749"/>
                  </a:lnTo>
                  <a:lnTo>
                    <a:pt x="27042" y="140950"/>
                  </a:lnTo>
                  <a:lnTo>
                    <a:pt x="28272" y="171070"/>
                  </a:lnTo>
                  <a:lnTo>
                    <a:pt x="35039" y="204339"/>
                  </a:lnTo>
                  <a:lnTo>
                    <a:pt x="35710" y="228080"/>
                  </a:lnTo>
                  <a:lnTo>
                    <a:pt x="35716" y="224653"/>
                  </a:lnTo>
                  <a:lnTo>
                    <a:pt x="37834" y="220760"/>
                  </a:lnTo>
                  <a:lnTo>
                    <a:pt x="57205" y="185533"/>
                  </a:lnTo>
                  <a:lnTo>
                    <a:pt x="66426" y="171389"/>
                  </a:lnTo>
                  <a:lnTo>
                    <a:pt x="79213" y="159261"/>
                  </a:lnTo>
                  <a:lnTo>
                    <a:pt x="88387" y="154126"/>
                  </a:lnTo>
                  <a:lnTo>
                    <a:pt x="107211" y="150830"/>
                  </a:lnTo>
                  <a:lnTo>
                    <a:pt x="122424" y="150179"/>
                  </a:lnTo>
                  <a:lnTo>
                    <a:pt x="134346" y="153859"/>
                  </a:lnTo>
                  <a:lnTo>
                    <a:pt x="137188" y="155753"/>
                  </a:lnTo>
                  <a:lnTo>
                    <a:pt x="140347" y="159976"/>
                  </a:lnTo>
                  <a:lnTo>
                    <a:pt x="159601" y="191628"/>
                  </a:lnTo>
                  <a:lnTo>
                    <a:pt x="171893" y="226527"/>
                  </a:lnTo>
                  <a:lnTo>
                    <a:pt x="181062" y="237715"/>
                  </a:lnTo>
                  <a:lnTo>
                    <a:pt x="185776" y="240589"/>
                  </a:lnTo>
                  <a:lnTo>
                    <a:pt x="192881" y="24288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3" name="SMARTInkShape-2307"/>
            <p:cNvSpPr/>
            <p:nvPr/>
          </p:nvSpPr>
          <p:spPr>
            <a:xfrm>
              <a:off x="5836445" y="4264974"/>
              <a:ext cx="142876" cy="152188"/>
            </a:xfrm>
            <a:custGeom>
              <a:avLst/>
              <a:gdLst/>
              <a:ahLst/>
              <a:cxnLst/>
              <a:rect l="0" t="0" r="0" b="0"/>
              <a:pathLst>
                <a:path w="142876" h="152188">
                  <a:moveTo>
                    <a:pt x="0" y="114145"/>
                  </a:moveTo>
                  <a:lnTo>
                    <a:pt x="0" y="120296"/>
                  </a:lnTo>
                  <a:lnTo>
                    <a:pt x="5702" y="131705"/>
                  </a:lnTo>
                  <a:lnTo>
                    <a:pt x="19368" y="149776"/>
                  </a:lnTo>
                  <a:lnTo>
                    <a:pt x="20056" y="152187"/>
                  </a:lnTo>
                  <a:lnTo>
                    <a:pt x="21308" y="151412"/>
                  </a:lnTo>
                  <a:lnTo>
                    <a:pt x="31253" y="126755"/>
                  </a:lnTo>
                  <a:lnTo>
                    <a:pt x="35326" y="95366"/>
                  </a:lnTo>
                  <a:lnTo>
                    <a:pt x="35683" y="60393"/>
                  </a:lnTo>
                  <a:lnTo>
                    <a:pt x="41414" y="36411"/>
                  </a:lnTo>
                  <a:lnTo>
                    <a:pt x="48694" y="24526"/>
                  </a:lnTo>
                  <a:lnTo>
                    <a:pt x="65717" y="5819"/>
                  </a:lnTo>
                  <a:lnTo>
                    <a:pt x="73128" y="2500"/>
                  </a:lnTo>
                  <a:lnTo>
                    <a:pt x="104873" y="0"/>
                  </a:lnTo>
                  <a:lnTo>
                    <a:pt x="112226" y="2030"/>
                  </a:lnTo>
                  <a:lnTo>
                    <a:pt x="123414" y="9802"/>
                  </a:lnTo>
                  <a:lnTo>
                    <a:pt x="133268" y="18186"/>
                  </a:lnTo>
                  <a:lnTo>
                    <a:pt x="142875" y="2127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792" name="SMARTInkShape-Group275"/>
          <p:cNvGrpSpPr/>
          <p:nvPr/>
        </p:nvGrpSpPr>
        <p:grpSpPr>
          <a:xfrm>
            <a:off x="2621756" y="4579144"/>
            <a:ext cx="1485901" cy="428627"/>
            <a:chOff x="2621756" y="4579144"/>
            <a:chExt cx="1485901" cy="428627"/>
          </a:xfrm>
        </p:grpSpPr>
        <p:sp>
          <p:nvSpPr>
            <p:cNvPr id="785" name="SMARTInkShape-2308"/>
            <p:cNvSpPr/>
            <p:nvPr/>
          </p:nvSpPr>
          <p:spPr>
            <a:xfrm>
              <a:off x="3693319" y="4707818"/>
              <a:ext cx="92654" cy="134124"/>
            </a:xfrm>
            <a:custGeom>
              <a:avLst/>
              <a:gdLst/>
              <a:ahLst/>
              <a:cxnLst/>
              <a:rect l="0" t="0" r="0" b="0"/>
              <a:pathLst>
                <a:path w="92654" h="134124">
                  <a:moveTo>
                    <a:pt x="64294" y="7057"/>
                  </a:moveTo>
                  <a:lnTo>
                    <a:pt x="58143" y="906"/>
                  </a:lnTo>
                  <a:lnTo>
                    <a:pt x="51086" y="0"/>
                  </a:lnTo>
                  <a:lnTo>
                    <a:pt x="50101" y="16015"/>
                  </a:lnTo>
                  <a:lnTo>
                    <a:pt x="58081" y="45402"/>
                  </a:lnTo>
                  <a:lnTo>
                    <a:pt x="80404" y="78509"/>
                  </a:lnTo>
                  <a:lnTo>
                    <a:pt x="87329" y="88026"/>
                  </a:lnTo>
                  <a:lnTo>
                    <a:pt x="91774" y="104954"/>
                  </a:lnTo>
                  <a:lnTo>
                    <a:pt x="92653" y="116177"/>
                  </a:lnTo>
                  <a:lnTo>
                    <a:pt x="91931" y="117903"/>
                  </a:lnTo>
                  <a:lnTo>
                    <a:pt x="90656" y="119055"/>
                  </a:lnTo>
                  <a:lnTo>
                    <a:pt x="74968" y="125963"/>
                  </a:lnTo>
                  <a:lnTo>
                    <a:pt x="40674" y="134007"/>
                  </a:lnTo>
                  <a:lnTo>
                    <a:pt x="29189" y="134123"/>
                  </a:lnTo>
                  <a:lnTo>
                    <a:pt x="9997" y="128305"/>
                  </a:lnTo>
                  <a:lnTo>
                    <a:pt x="0" y="12135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6" name="SMARTInkShape-2309"/>
            <p:cNvSpPr/>
            <p:nvPr/>
          </p:nvSpPr>
          <p:spPr>
            <a:xfrm>
              <a:off x="3128963" y="4636294"/>
              <a:ext cx="128588" cy="257177"/>
            </a:xfrm>
            <a:custGeom>
              <a:avLst/>
              <a:gdLst/>
              <a:ahLst/>
              <a:cxnLst/>
              <a:rect l="0" t="0" r="0" b="0"/>
              <a:pathLst>
                <a:path w="128588" h="257177">
                  <a:moveTo>
                    <a:pt x="14287" y="0"/>
                  </a:moveTo>
                  <a:lnTo>
                    <a:pt x="14287" y="31374"/>
                  </a:lnTo>
                  <a:lnTo>
                    <a:pt x="12170" y="50835"/>
                  </a:lnTo>
                  <a:lnTo>
                    <a:pt x="7011" y="85834"/>
                  </a:lnTo>
                  <a:lnTo>
                    <a:pt x="1620" y="116438"/>
                  </a:lnTo>
                  <a:lnTo>
                    <a:pt x="320" y="149029"/>
                  </a:lnTo>
                  <a:lnTo>
                    <a:pt x="42" y="183490"/>
                  </a:lnTo>
                  <a:lnTo>
                    <a:pt x="1" y="218046"/>
                  </a:lnTo>
                  <a:lnTo>
                    <a:pt x="0" y="228142"/>
                  </a:lnTo>
                  <a:lnTo>
                    <a:pt x="0" y="211795"/>
                  </a:lnTo>
                  <a:lnTo>
                    <a:pt x="8818" y="176286"/>
                  </a:lnTo>
                  <a:lnTo>
                    <a:pt x="14783" y="160712"/>
                  </a:lnTo>
                  <a:lnTo>
                    <a:pt x="30985" y="134550"/>
                  </a:lnTo>
                  <a:lnTo>
                    <a:pt x="47604" y="122960"/>
                  </a:lnTo>
                  <a:lnTo>
                    <a:pt x="49198" y="123248"/>
                  </a:lnTo>
                  <a:lnTo>
                    <a:pt x="55235" y="127446"/>
                  </a:lnTo>
                  <a:lnTo>
                    <a:pt x="69097" y="141396"/>
                  </a:lnTo>
                  <a:lnTo>
                    <a:pt x="75418" y="152579"/>
                  </a:lnTo>
                  <a:lnTo>
                    <a:pt x="84050" y="181208"/>
                  </a:lnTo>
                  <a:lnTo>
                    <a:pt x="87345" y="198683"/>
                  </a:lnTo>
                  <a:lnTo>
                    <a:pt x="97844" y="222867"/>
                  </a:lnTo>
                  <a:lnTo>
                    <a:pt x="128587" y="25717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7" name="SMARTInkShape-2310"/>
            <p:cNvSpPr/>
            <p:nvPr/>
          </p:nvSpPr>
          <p:spPr>
            <a:xfrm>
              <a:off x="3378994" y="4779169"/>
              <a:ext cx="178595" cy="78406"/>
            </a:xfrm>
            <a:custGeom>
              <a:avLst/>
              <a:gdLst/>
              <a:ahLst/>
              <a:cxnLst/>
              <a:rect l="0" t="0" r="0" b="0"/>
              <a:pathLst>
                <a:path w="178595" h="78406">
                  <a:moveTo>
                    <a:pt x="0" y="0"/>
                  </a:moveTo>
                  <a:lnTo>
                    <a:pt x="0" y="3792"/>
                  </a:lnTo>
                  <a:lnTo>
                    <a:pt x="794" y="4909"/>
                  </a:lnTo>
                  <a:lnTo>
                    <a:pt x="2116" y="5654"/>
                  </a:lnTo>
                  <a:lnTo>
                    <a:pt x="3792" y="6151"/>
                  </a:lnTo>
                  <a:lnTo>
                    <a:pt x="4909" y="8069"/>
                  </a:lnTo>
                  <a:lnTo>
                    <a:pt x="7275" y="17560"/>
                  </a:lnTo>
                  <a:lnTo>
                    <a:pt x="11857" y="26546"/>
                  </a:lnTo>
                  <a:lnTo>
                    <a:pt x="17760" y="47984"/>
                  </a:lnTo>
                  <a:lnTo>
                    <a:pt x="26409" y="61043"/>
                  </a:lnTo>
                  <a:lnTo>
                    <a:pt x="31052" y="66288"/>
                  </a:lnTo>
                  <a:lnTo>
                    <a:pt x="35761" y="69149"/>
                  </a:lnTo>
                  <a:lnTo>
                    <a:pt x="45252" y="70985"/>
                  </a:lnTo>
                  <a:lnTo>
                    <a:pt x="63324" y="71397"/>
                  </a:lnTo>
                  <a:lnTo>
                    <a:pt x="69948" y="69303"/>
                  </a:lnTo>
                  <a:lnTo>
                    <a:pt x="75538" y="66520"/>
                  </a:lnTo>
                  <a:lnTo>
                    <a:pt x="88019" y="64587"/>
                  </a:lnTo>
                  <a:lnTo>
                    <a:pt x="89635" y="63695"/>
                  </a:lnTo>
                  <a:lnTo>
                    <a:pt x="90713" y="62307"/>
                  </a:lnTo>
                  <a:lnTo>
                    <a:pt x="91432" y="60588"/>
                  </a:lnTo>
                  <a:lnTo>
                    <a:pt x="92704" y="60236"/>
                  </a:lnTo>
                  <a:lnTo>
                    <a:pt x="94347" y="60794"/>
                  </a:lnTo>
                  <a:lnTo>
                    <a:pt x="101379" y="65744"/>
                  </a:lnTo>
                  <a:lnTo>
                    <a:pt x="107499" y="71817"/>
                  </a:lnTo>
                  <a:lnTo>
                    <a:pt x="115511" y="75575"/>
                  </a:lnTo>
                  <a:lnTo>
                    <a:pt x="143916" y="78405"/>
                  </a:lnTo>
                  <a:lnTo>
                    <a:pt x="146744" y="76876"/>
                  </a:lnTo>
                  <a:lnTo>
                    <a:pt x="159426" y="62472"/>
                  </a:lnTo>
                  <a:lnTo>
                    <a:pt x="162137" y="55282"/>
                  </a:lnTo>
                  <a:lnTo>
                    <a:pt x="171497" y="19771"/>
                  </a:lnTo>
                  <a:lnTo>
                    <a:pt x="178594" y="714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8" name="SMARTInkShape-2311"/>
            <p:cNvSpPr/>
            <p:nvPr/>
          </p:nvSpPr>
          <p:spPr>
            <a:xfrm>
              <a:off x="3289429" y="4757738"/>
              <a:ext cx="96168" cy="85594"/>
            </a:xfrm>
            <a:custGeom>
              <a:avLst/>
              <a:gdLst/>
              <a:ahLst/>
              <a:cxnLst/>
              <a:rect l="0" t="0" r="0" b="0"/>
              <a:pathLst>
                <a:path w="96168" h="85594">
                  <a:moveTo>
                    <a:pt x="32415" y="42862"/>
                  </a:moveTo>
                  <a:lnTo>
                    <a:pt x="28623" y="39070"/>
                  </a:lnTo>
                  <a:lnTo>
                    <a:pt x="24644" y="37208"/>
                  </a:lnTo>
                  <a:lnTo>
                    <a:pt x="8566" y="35805"/>
                  </a:lnTo>
                  <a:lnTo>
                    <a:pt x="6990" y="36570"/>
                  </a:lnTo>
                  <a:lnTo>
                    <a:pt x="5940" y="37874"/>
                  </a:lnTo>
                  <a:lnTo>
                    <a:pt x="3980" y="41438"/>
                  </a:lnTo>
                  <a:lnTo>
                    <a:pt x="462" y="45669"/>
                  </a:lnTo>
                  <a:lnTo>
                    <a:pt x="0" y="47909"/>
                  </a:lnTo>
                  <a:lnTo>
                    <a:pt x="486" y="50195"/>
                  </a:lnTo>
                  <a:lnTo>
                    <a:pt x="13587" y="72836"/>
                  </a:lnTo>
                  <a:lnTo>
                    <a:pt x="24367" y="80671"/>
                  </a:lnTo>
                  <a:lnTo>
                    <a:pt x="37615" y="84227"/>
                  </a:lnTo>
                  <a:lnTo>
                    <a:pt x="65791" y="85593"/>
                  </a:lnTo>
                  <a:lnTo>
                    <a:pt x="80051" y="81893"/>
                  </a:lnTo>
                  <a:lnTo>
                    <a:pt x="87453" y="75820"/>
                  </a:lnTo>
                  <a:lnTo>
                    <a:pt x="92595" y="68622"/>
                  </a:lnTo>
                  <a:lnTo>
                    <a:pt x="94880" y="62778"/>
                  </a:lnTo>
                  <a:lnTo>
                    <a:pt x="96167" y="51232"/>
                  </a:lnTo>
                  <a:lnTo>
                    <a:pt x="94351" y="44465"/>
                  </a:lnTo>
                  <a:lnTo>
                    <a:pt x="76773" y="16599"/>
                  </a:lnTo>
                  <a:lnTo>
                    <a:pt x="6099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89" name="SMARTInkShape-2312"/>
            <p:cNvSpPr/>
            <p:nvPr/>
          </p:nvSpPr>
          <p:spPr>
            <a:xfrm>
              <a:off x="2621756" y="4579144"/>
              <a:ext cx="178133" cy="249603"/>
            </a:xfrm>
            <a:custGeom>
              <a:avLst/>
              <a:gdLst/>
              <a:ahLst/>
              <a:cxnLst/>
              <a:rect l="0" t="0" r="0" b="0"/>
              <a:pathLst>
                <a:path w="178133" h="249603">
                  <a:moveTo>
                    <a:pt x="0" y="0"/>
                  </a:moveTo>
                  <a:lnTo>
                    <a:pt x="3793" y="3792"/>
                  </a:lnTo>
                  <a:lnTo>
                    <a:pt x="5655" y="7771"/>
                  </a:lnTo>
                  <a:lnTo>
                    <a:pt x="6151" y="9943"/>
                  </a:lnTo>
                  <a:lnTo>
                    <a:pt x="7276" y="11391"/>
                  </a:lnTo>
                  <a:lnTo>
                    <a:pt x="10642" y="13000"/>
                  </a:lnTo>
                  <a:lnTo>
                    <a:pt x="11857" y="14223"/>
                  </a:lnTo>
                  <a:lnTo>
                    <a:pt x="13968" y="20325"/>
                  </a:lnTo>
                  <a:lnTo>
                    <a:pt x="14193" y="24896"/>
                  </a:lnTo>
                  <a:lnTo>
                    <a:pt x="16362" y="29056"/>
                  </a:lnTo>
                  <a:lnTo>
                    <a:pt x="20430" y="34403"/>
                  </a:lnTo>
                  <a:lnTo>
                    <a:pt x="21135" y="39121"/>
                  </a:lnTo>
                  <a:lnTo>
                    <a:pt x="21428" y="73435"/>
                  </a:lnTo>
                  <a:lnTo>
                    <a:pt x="21432" y="104892"/>
                  </a:lnTo>
                  <a:lnTo>
                    <a:pt x="17316" y="128757"/>
                  </a:lnTo>
                  <a:lnTo>
                    <a:pt x="20966" y="160143"/>
                  </a:lnTo>
                  <a:lnTo>
                    <a:pt x="21370" y="189481"/>
                  </a:lnTo>
                  <a:lnTo>
                    <a:pt x="25638" y="199572"/>
                  </a:lnTo>
                  <a:lnTo>
                    <a:pt x="49930" y="235104"/>
                  </a:lnTo>
                  <a:lnTo>
                    <a:pt x="55529" y="240222"/>
                  </a:lnTo>
                  <a:lnTo>
                    <a:pt x="63309" y="245142"/>
                  </a:lnTo>
                  <a:lnTo>
                    <a:pt x="76614" y="248583"/>
                  </a:lnTo>
                  <a:lnTo>
                    <a:pt x="90610" y="249602"/>
                  </a:lnTo>
                  <a:lnTo>
                    <a:pt x="124626" y="242730"/>
                  </a:lnTo>
                  <a:lnTo>
                    <a:pt x="153789" y="233028"/>
                  </a:lnTo>
                  <a:lnTo>
                    <a:pt x="161749" y="226334"/>
                  </a:lnTo>
                  <a:lnTo>
                    <a:pt x="175082" y="209398"/>
                  </a:lnTo>
                  <a:lnTo>
                    <a:pt x="178132" y="191578"/>
                  </a:lnTo>
                  <a:lnTo>
                    <a:pt x="174665" y="179883"/>
                  </a:lnTo>
                  <a:lnTo>
                    <a:pt x="168610" y="170156"/>
                  </a:lnTo>
                  <a:lnTo>
                    <a:pt x="164103" y="166906"/>
                  </a:lnTo>
                  <a:lnTo>
                    <a:pt x="158660" y="165461"/>
                  </a:lnTo>
                  <a:lnTo>
                    <a:pt x="123698" y="164351"/>
                  </a:lnTo>
                  <a:lnTo>
                    <a:pt x="104750" y="165109"/>
                  </a:lnTo>
                  <a:lnTo>
                    <a:pt x="91274" y="170012"/>
                  </a:lnTo>
                  <a:lnTo>
                    <a:pt x="71623" y="185793"/>
                  </a:lnTo>
                  <a:lnTo>
                    <a:pt x="67551" y="190525"/>
                  </a:lnTo>
                  <a:lnTo>
                    <a:pt x="64723" y="198617"/>
                  </a:lnTo>
                  <a:lnTo>
                    <a:pt x="66601" y="201516"/>
                  </a:lnTo>
                  <a:lnTo>
                    <a:pt x="68214" y="203400"/>
                  </a:lnTo>
                  <a:lnTo>
                    <a:pt x="72121" y="205494"/>
                  </a:lnTo>
                  <a:lnTo>
                    <a:pt x="74275" y="206052"/>
                  </a:lnTo>
                  <a:lnTo>
                    <a:pt x="76504" y="205631"/>
                  </a:lnTo>
                  <a:lnTo>
                    <a:pt x="84228" y="202038"/>
                  </a:lnTo>
                  <a:lnTo>
                    <a:pt x="100013" y="20002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0" name="SMARTInkShape-2313"/>
            <p:cNvSpPr/>
            <p:nvPr/>
          </p:nvSpPr>
          <p:spPr>
            <a:xfrm>
              <a:off x="2814638" y="4743452"/>
              <a:ext cx="107157" cy="264319"/>
            </a:xfrm>
            <a:custGeom>
              <a:avLst/>
              <a:gdLst/>
              <a:ahLst/>
              <a:cxnLst/>
              <a:rect l="0" t="0" r="0" b="0"/>
              <a:pathLst>
                <a:path w="107157" h="264319">
                  <a:moveTo>
                    <a:pt x="0" y="7142"/>
                  </a:moveTo>
                  <a:lnTo>
                    <a:pt x="0" y="292"/>
                  </a:lnTo>
                  <a:lnTo>
                    <a:pt x="7056" y="0"/>
                  </a:lnTo>
                  <a:lnTo>
                    <a:pt x="7136" y="9941"/>
                  </a:lnTo>
                  <a:lnTo>
                    <a:pt x="294" y="41607"/>
                  </a:lnTo>
                  <a:lnTo>
                    <a:pt x="2247" y="48389"/>
                  </a:lnTo>
                  <a:lnTo>
                    <a:pt x="4967" y="54049"/>
                  </a:lnTo>
                  <a:lnTo>
                    <a:pt x="6176" y="59210"/>
                  </a:lnTo>
                  <a:lnTo>
                    <a:pt x="7292" y="60904"/>
                  </a:lnTo>
                  <a:lnTo>
                    <a:pt x="8830" y="62033"/>
                  </a:lnTo>
                  <a:lnTo>
                    <a:pt x="12655" y="63288"/>
                  </a:lnTo>
                  <a:lnTo>
                    <a:pt x="23911" y="64160"/>
                  </a:lnTo>
                  <a:lnTo>
                    <a:pt x="53390" y="48733"/>
                  </a:lnTo>
                  <a:lnTo>
                    <a:pt x="80173" y="36637"/>
                  </a:lnTo>
                  <a:lnTo>
                    <a:pt x="82023" y="34743"/>
                  </a:lnTo>
                  <a:lnTo>
                    <a:pt x="83257" y="32686"/>
                  </a:lnTo>
                  <a:lnTo>
                    <a:pt x="84873" y="31315"/>
                  </a:lnTo>
                  <a:lnTo>
                    <a:pt x="92762" y="28605"/>
                  </a:lnTo>
                  <a:lnTo>
                    <a:pt x="92867" y="59891"/>
                  </a:lnTo>
                  <a:lnTo>
                    <a:pt x="92868" y="92888"/>
                  </a:lnTo>
                  <a:lnTo>
                    <a:pt x="92868" y="127098"/>
                  </a:lnTo>
                  <a:lnTo>
                    <a:pt x="92868" y="159146"/>
                  </a:lnTo>
                  <a:lnTo>
                    <a:pt x="92075" y="187438"/>
                  </a:lnTo>
                  <a:lnTo>
                    <a:pt x="86717" y="211840"/>
                  </a:lnTo>
                  <a:lnTo>
                    <a:pt x="88282" y="219298"/>
                  </a:lnTo>
                  <a:lnTo>
                    <a:pt x="90830" y="226052"/>
                  </a:lnTo>
                  <a:lnTo>
                    <a:pt x="92789" y="248286"/>
                  </a:lnTo>
                  <a:lnTo>
                    <a:pt x="98512" y="257571"/>
                  </a:lnTo>
                  <a:lnTo>
                    <a:pt x="100011" y="264314"/>
                  </a:lnTo>
                  <a:lnTo>
                    <a:pt x="107156" y="26431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1" name="SMARTInkShape-2314"/>
            <p:cNvSpPr/>
            <p:nvPr/>
          </p:nvSpPr>
          <p:spPr>
            <a:xfrm>
              <a:off x="3786188" y="4672013"/>
              <a:ext cx="321469" cy="171451"/>
            </a:xfrm>
            <a:custGeom>
              <a:avLst/>
              <a:gdLst/>
              <a:ahLst/>
              <a:cxnLst/>
              <a:rect l="0" t="0" r="0" b="0"/>
              <a:pathLst>
                <a:path w="321469" h="171451">
                  <a:moveTo>
                    <a:pt x="0" y="0"/>
                  </a:moveTo>
                  <a:lnTo>
                    <a:pt x="3792" y="0"/>
                  </a:lnTo>
                  <a:lnTo>
                    <a:pt x="4909" y="793"/>
                  </a:lnTo>
                  <a:lnTo>
                    <a:pt x="5654" y="2116"/>
                  </a:lnTo>
                  <a:lnTo>
                    <a:pt x="19270" y="37020"/>
                  </a:lnTo>
                  <a:lnTo>
                    <a:pt x="26501" y="64551"/>
                  </a:lnTo>
                  <a:lnTo>
                    <a:pt x="33211" y="99252"/>
                  </a:lnTo>
                  <a:lnTo>
                    <a:pt x="36292" y="134808"/>
                  </a:lnTo>
                  <a:lnTo>
                    <a:pt x="42181" y="154282"/>
                  </a:lnTo>
                  <a:lnTo>
                    <a:pt x="42559" y="159322"/>
                  </a:lnTo>
                  <a:lnTo>
                    <a:pt x="43454" y="160983"/>
                  </a:lnTo>
                  <a:lnTo>
                    <a:pt x="44844" y="162090"/>
                  </a:lnTo>
                  <a:lnTo>
                    <a:pt x="48986" y="163868"/>
                  </a:lnTo>
                  <a:lnTo>
                    <a:pt x="50598" y="153606"/>
                  </a:lnTo>
                  <a:lnTo>
                    <a:pt x="68339" y="119608"/>
                  </a:lnTo>
                  <a:lnTo>
                    <a:pt x="70060" y="113219"/>
                  </a:lnTo>
                  <a:lnTo>
                    <a:pt x="71313" y="111198"/>
                  </a:lnTo>
                  <a:lnTo>
                    <a:pt x="72942" y="109851"/>
                  </a:lnTo>
                  <a:lnTo>
                    <a:pt x="74822" y="108952"/>
                  </a:lnTo>
                  <a:lnTo>
                    <a:pt x="76075" y="107560"/>
                  </a:lnTo>
                  <a:lnTo>
                    <a:pt x="77467" y="103896"/>
                  </a:lnTo>
                  <a:lnTo>
                    <a:pt x="78632" y="102601"/>
                  </a:lnTo>
                  <a:lnTo>
                    <a:pt x="82043" y="101163"/>
                  </a:lnTo>
                  <a:lnTo>
                    <a:pt x="83270" y="101573"/>
                  </a:lnTo>
                  <a:lnTo>
                    <a:pt x="84088" y="102640"/>
                  </a:lnTo>
                  <a:lnTo>
                    <a:pt x="85401" y="106264"/>
                  </a:lnTo>
                  <a:lnTo>
                    <a:pt x="102509" y="123925"/>
                  </a:lnTo>
                  <a:lnTo>
                    <a:pt x="136577" y="138121"/>
                  </a:lnTo>
                  <a:lnTo>
                    <a:pt x="169383" y="141936"/>
                  </a:lnTo>
                  <a:lnTo>
                    <a:pt x="199616" y="142689"/>
                  </a:lnTo>
                  <a:lnTo>
                    <a:pt x="213337" y="141998"/>
                  </a:lnTo>
                  <a:lnTo>
                    <a:pt x="240064" y="132920"/>
                  </a:lnTo>
                  <a:lnTo>
                    <a:pt x="256489" y="121387"/>
                  </a:lnTo>
                  <a:lnTo>
                    <a:pt x="260839" y="116656"/>
                  </a:lnTo>
                  <a:lnTo>
                    <a:pt x="263860" y="108564"/>
                  </a:lnTo>
                  <a:lnTo>
                    <a:pt x="261998" y="105665"/>
                  </a:lnTo>
                  <a:lnTo>
                    <a:pt x="260390" y="103780"/>
                  </a:lnTo>
                  <a:lnTo>
                    <a:pt x="256487" y="101687"/>
                  </a:lnTo>
                  <a:lnTo>
                    <a:pt x="251306" y="100343"/>
                  </a:lnTo>
                  <a:lnTo>
                    <a:pt x="246616" y="103902"/>
                  </a:lnTo>
                  <a:lnTo>
                    <a:pt x="240200" y="109984"/>
                  </a:lnTo>
                  <a:lnTo>
                    <a:pt x="237724" y="116615"/>
                  </a:lnTo>
                  <a:lnTo>
                    <a:pt x="237063" y="120605"/>
                  </a:lnTo>
                  <a:lnTo>
                    <a:pt x="238447" y="127156"/>
                  </a:lnTo>
                  <a:lnTo>
                    <a:pt x="248799" y="145215"/>
                  </a:lnTo>
                  <a:lnTo>
                    <a:pt x="269546" y="159224"/>
                  </a:lnTo>
                  <a:lnTo>
                    <a:pt x="293132" y="168211"/>
                  </a:lnTo>
                  <a:lnTo>
                    <a:pt x="321468" y="17145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821" name="SMARTInkShape-Group276"/>
          <p:cNvGrpSpPr/>
          <p:nvPr/>
        </p:nvGrpSpPr>
        <p:grpSpPr>
          <a:xfrm>
            <a:off x="4323377" y="4286250"/>
            <a:ext cx="3747504" cy="807246"/>
            <a:chOff x="4323377" y="4286250"/>
            <a:chExt cx="3747504" cy="807246"/>
          </a:xfrm>
        </p:grpSpPr>
        <p:sp>
          <p:nvSpPr>
            <p:cNvPr id="793" name="SMARTInkShape-2315"/>
            <p:cNvSpPr/>
            <p:nvPr/>
          </p:nvSpPr>
          <p:spPr>
            <a:xfrm>
              <a:off x="5408783" y="4607719"/>
              <a:ext cx="84763" cy="142876"/>
            </a:xfrm>
            <a:custGeom>
              <a:avLst/>
              <a:gdLst/>
              <a:ahLst/>
              <a:cxnLst/>
              <a:rect l="0" t="0" r="0" b="0"/>
              <a:pathLst>
                <a:path w="84763" h="142876">
                  <a:moveTo>
                    <a:pt x="84762" y="0"/>
                  </a:moveTo>
                  <a:lnTo>
                    <a:pt x="52839" y="794"/>
                  </a:lnTo>
                  <a:lnTo>
                    <a:pt x="29865" y="9943"/>
                  </a:lnTo>
                  <a:lnTo>
                    <a:pt x="22527" y="16590"/>
                  </a:lnTo>
                  <a:lnTo>
                    <a:pt x="3919" y="47759"/>
                  </a:lnTo>
                  <a:lnTo>
                    <a:pt x="0" y="71611"/>
                  </a:lnTo>
                  <a:lnTo>
                    <a:pt x="116" y="88246"/>
                  </a:lnTo>
                  <a:lnTo>
                    <a:pt x="2955" y="101132"/>
                  </a:lnTo>
                  <a:lnTo>
                    <a:pt x="12809" y="117983"/>
                  </a:lnTo>
                  <a:lnTo>
                    <a:pt x="34755" y="1428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4" name="SMARTInkShape-2316"/>
            <p:cNvSpPr/>
            <p:nvPr/>
          </p:nvSpPr>
          <p:spPr>
            <a:xfrm>
              <a:off x="7036594" y="4695418"/>
              <a:ext cx="135732" cy="276313"/>
            </a:xfrm>
            <a:custGeom>
              <a:avLst/>
              <a:gdLst/>
              <a:ahLst/>
              <a:cxnLst/>
              <a:rect l="0" t="0" r="0" b="0"/>
              <a:pathLst>
                <a:path w="135732" h="276313">
                  <a:moveTo>
                    <a:pt x="0" y="262345"/>
                  </a:moveTo>
                  <a:lnTo>
                    <a:pt x="0" y="276312"/>
                  </a:lnTo>
                  <a:lnTo>
                    <a:pt x="3793" y="272745"/>
                  </a:lnTo>
                  <a:lnTo>
                    <a:pt x="9943" y="259076"/>
                  </a:lnTo>
                  <a:lnTo>
                    <a:pt x="15832" y="226195"/>
                  </a:lnTo>
                  <a:lnTo>
                    <a:pt x="21889" y="200834"/>
                  </a:lnTo>
                  <a:lnTo>
                    <a:pt x="26593" y="168184"/>
                  </a:lnTo>
                  <a:lnTo>
                    <a:pt x="27988" y="133374"/>
                  </a:lnTo>
                  <a:lnTo>
                    <a:pt x="30517" y="97925"/>
                  </a:lnTo>
                  <a:lnTo>
                    <a:pt x="34178" y="66519"/>
                  </a:lnTo>
                  <a:lnTo>
                    <a:pt x="39207" y="34574"/>
                  </a:lnTo>
                  <a:lnTo>
                    <a:pt x="45571" y="16351"/>
                  </a:lnTo>
                  <a:lnTo>
                    <a:pt x="52269" y="8022"/>
                  </a:lnTo>
                  <a:lnTo>
                    <a:pt x="59743" y="2469"/>
                  </a:lnTo>
                  <a:lnTo>
                    <a:pt x="65710" y="0"/>
                  </a:lnTo>
                  <a:lnTo>
                    <a:pt x="81117" y="2403"/>
                  </a:lnTo>
                  <a:lnTo>
                    <a:pt x="116551" y="24468"/>
                  </a:lnTo>
                  <a:lnTo>
                    <a:pt x="135731" y="40888"/>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5" name="SMARTInkShape-2317"/>
            <p:cNvSpPr/>
            <p:nvPr/>
          </p:nvSpPr>
          <p:spPr>
            <a:xfrm>
              <a:off x="5122072" y="4600575"/>
              <a:ext cx="7142" cy="221457"/>
            </a:xfrm>
            <a:custGeom>
              <a:avLst/>
              <a:gdLst/>
              <a:ahLst/>
              <a:cxnLst/>
              <a:rect l="0" t="0" r="0" b="0"/>
              <a:pathLst>
                <a:path w="7142" h="221457">
                  <a:moveTo>
                    <a:pt x="7141" y="0"/>
                  </a:moveTo>
                  <a:lnTo>
                    <a:pt x="7141" y="30528"/>
                  </a:lnTo>
                  <a:lnTo>
                    <a:pt x="1486" y="64551"/>
                  </a:lnTo>
                  <a:lnTo>
                    <a:pt x="193" y="100047"/>
                  </a:lnTo>
                  <a:lnTo>
                    <a:pt x="22" y="135736"/>
                  </a:lnTo>
                  <a:lnTo>
                    <a:pt x="0" y="171450"/>
                  </a:lnTo>
                  <a:lnTo>
                    <a:pt x="791" y="200672"/>
                  </a:lnTo>
                  <a:lnTo>
                    <a:pt x="7141" y="2214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6" name="SMARTInkShape-2318"/>
            <p:cNvSpPr/>
            <p:nvPr/>
          </p:nvSpPr>
          <p:spPr>
            <a:xfrm>
              <a:off x="5050630" y="4665053"/>
              <a:ext cx="205451" cy="67948"/>
            </a:xfrm>
            <a:custGeom>
              <a:avLst/>
              <a:gdLst/>
              <a:ahLst/>
              <a:cxnLst/>
              <a:rect l="0" t="0" r="0" b="0"/>
              <a:pathLst>
                <a:path w="205451" h="67948">
                  <a:moveTo>
                    <a:pt x="0" y="28391"/>
                  </a:moveTo>
                  <a:lnTo>
                    <a:pt x="0" y="24599"/>
                  </a:lnTo>
                  <a:lnTo>
                    <a:pt x="2118" y="20620"/>
                  </a:lnTo>
                  <a:lnTo>
                    <a:pt x="3793" y="18448"/>
                  </a:lnTo>
                  <a:lnTo>
                    <a:pt x="7772" y="16034"/>
                  </a:lnTo>
                  <a:lnTo>
                    <a:pt x="9944" y="15390"/>
                  </a:lnTo>
                  <a:lnTo>
                    <a:pt x="25631" y="4538"/>
                  </a:lnTo>
                  <a:lnTo>
                    <a:pt x="52953" y="749"/>
                  </a:lnTo>
                  <a:lnTo>
                    <a:pt x="84897" y="0"/>
                  </a:lnTo>
                  <a:lnTo>
                    <a:pt x="118253" y="646"/>
                  </a:lnTo>
                  <a:lnTo>
                    <a:pt x="151118" y="7094"/>
                  </a:lnTo>
                  <a:lnTo>
                    <a:pt x="162414" y="13023"/>
                  </a:lnTo>
                  <a:lnTo>
                    <a:pt x="163046" y="14177"/>
                  </a:lnTo>
                  <a:lnTo>
                    <a:pt x="164058" y="21732"/>
                  </a:lnTo>
                  <a:lnTo>
                    <a:pt x="164307" y="56967"/>
                  </a:lnTo>
                  <a:lnTo>
                    <a:pt x="164308" y="59348"/>
                  </a:lnTo>
                  <a:lnTo>
                    <a:pt x="165895" y="60935"/>
                  </a:lnTo>
                  <a:lnTo>
                    <a:pt x="177733" y="65599"/>
                  </a:lnTo>
                  <a:lnTo>
                    <a:pt x="180401" y="67484"/>
                  </a:lnTo>
                  <a:lnTo>
                    <a:pt x="183768" y="67947"/>
                  </a:lnTo>
                  <a:lnTo>
                    <a:pt x="191742" y="66344"/>
                  </a:lnTo>
                  <a:lnTo>
                    <a:pt x="198460" y="60869"/>
                  </a:lnTo>
                  <a:lnTo>
                    <a:pt x="205450" y="52004"/>
                  </a:lnTo>
                  <a:lnTo>
                    <a:pt x="204290" y="46559"/>
                  </a:lnTo>
                  <a:lnTo>
                    <a:pt x="199172" y="36684"/>
                  </a:lnTo>
                  <a:lnTo>
                    <a:pt x="185740" y="21247"/>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7" name="SMARTInkShape-2319"/>
            <p:cNvSpPr/>
            <p:nvPr/>
          </p:nvSpPr>
          <p:spPr>
            <a:xfrm>
              <a:off x="7000875" y="4743450"/>
              <a:ext cx="35720" cy="50007"/>
            </a:xfrm>
            <a:custGeom>
              <a:avLst/>
              <a:gdLst/>
              <a:ahLst/>
              <a:cxnLst/>
              <a:rect l="0" t="0" r="0" b="0"/>
              <a:pathLst>
                <a:path w="35720" h="50007">
                  <a:moveTo>
                    <a:pt x="0" y="0"/>
                  </a:moveTo>
                  <a:lnTo>
                    <a:pt x="20127" y="22244"/>
                  </a:lnTo>
                  <a:lnTo>
                    <a:pt x="35719" y="5000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8" name="SMARTInkShape-2320"/>
            <p:cNvSpPr/>
            <p:nvPr/>
          </p:nvSpPr>
          <p:spPr>
            <a:xfrm>
              <a:off x="6086980" y="4657812"/>
              <a:ext cx="149516" cy="78495"/>
            </a:xfrm>
            <a:custGeom>
              <a:avLst/>
              <a:gdLst/>
              <a:ahLst/>
              <a:cxnLst/>
              <a:rect l="0" t="0" r="0" b="0"/>
              <a:pathLst>
                <a:path w="149516" h="78495">
                  <a:moveTo>
                    <a:pt x="42358" y="7057"/>
                  </a:moveTo>
                  <a:lnTo>
                    <a:pt x="42358" y="0"/>
                  </a:lnTo>
                  <a:lnTo>
                    <a:pt x="8112" y="34159"/>
                  </a:lnTo>
                  <a:lnTo>
                    <a:pt x="3325" y="39740"/>
                  </a:lnTo>
                  <a:lnTo>
                    <a:pt x="1196" y="44866"/>
                  </a:lnTo>
                  <a:lnTo>
                    <a:pt x="0" y="52214"/>
                  </a:lnTo>
                  <a:lnTo>
                    <a:pt x="625" y="53830"/>
                  </a:lnTo>
                  <a:lnTo>
                    <a:pt x="1836" y="54908"/>
                  </a:lnTo>
                  <a:lnTo>
                    <a:pt x="5298" y="56105"/>
                  </a:lnTo>
                  <a:lnTo>
                    <a:pt x="9484" y="56637"/>
                  </a:lnTo>
                  <a:lnTo>
                    <a:pt x="13988" y="54757"/>
                  </a:lnTo>
                  <a:lnTo>
                    <a:pt x="43749" y="33210"/>
                  </a:lnTo>
                  <a:lnTo>
                    <a:pt x="46945" y="28470"/>
                  </a:lnTo>
                  <a:lnTo>
                    <a:pt x="47797" y="26095"/>
                  </a:lnTo>
                  <a:lnTo>
                    <a:pt x="49159" y="24511"/>
                  </a:lnTo>
                  <a:lnTo>
                    <a:pt x="56616" y="21355"/>
                  </a:lnTo>
                  <a:lnTo>
                    <a:pt x="56643" y="27496"/>
                  </a:lnTo>
                  <a:lnTo>
                    <a:pt x="66588" y="38344"/>
                  </a:lnTo>
                  <a:lnTo>
                    <a:pt x="71118" y="40806"/>
                  </a:lnTo>
                  <a:lnTo>
                    <a:pt x="80494" y="42386"/>
                  </a:lnTo>
                  <a:lnTo>
                    <a:pt x="116089" y="42772"/>
                  </a:lnTo>
                  <a:lnTo>
                    <a:pt x="117706" y="43567"/>
                  </a:lnTo>
                  <a:lnTo>
                    <a:pt x="118784" y="44891"/>
                  </a:lnTo>
                  <a:lnTo>
                    <a:pt x="119981" y="48478"/>
                  </a:lnTo>
                  <a:lnTo>
                    <a:pt x="121707" y="68994"/>
                  </a:lnTo>
                  <a:lnTo>
                    <a:pt x="127086" y="77086"/>
                  </a:lnTo>
                  <a:lnTo>
                    <a:pt x="129756" y="77868"/>
                  </a:lnTo>
                  <a:lnTo>
                    <a:pt x="149515" y="78494"/>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99" name="SMARTInkShape-2321"/>
            <p:cNvSpPr/>
            <p:nvPr/>
          </p:nvSpPr>
          <p:spPr>
            <a:xfrm>
              <a:off x="6794202" y="4429678"/>
              <a:ext cx="278112" cy="305065"/>
            </a:xfrm>
            <a:custGeom>
              <a:avLst/>
              <a:gdLst/>
              <a:ahLst/>
              <a:cxnLst/>
              <a:rect l="0" t="0" r="0" b="0"/>
              <a:pathLst>
                <a:path w="278112" h="305065">
                  <a:moveTo>
                    <a:pt x="13792" y="135178"/>
                  </a:moveTo>
                  <a:lnTo>
                    <a:pt x="19943" y="135178"/>
                  </a:lnTo>
                  <a:lnTo>
                    <a:pt x="26999" y="141329"/>
                  </a:lnTo>
                  <a:lnTo>
                    <a:pt x="27760" y="145820"/>
                  </a:lnTo>
                  <a:lnTo>
                    <a:pt x="27985" y="152178"/>
                  </a:lnTo>
                  <a:lnTo>
                    <a:pt x="13603" y="185383"/>
                  </a:lnTo>
                  <a:lnTo>
                    <a:pt x="9739" y="195592"/>
                  </a:lnTo>
                  <a:lnTo>
                    <a:pt x="3263" y="228476"/>
                  </a:lnTo>
                  <a:lnTo>
                    <a:pt x="0" y="258168"/>
                  </a:lnTo>
                  <a:lnTo>
                    <a:pt x="518" y="270803"/>
                  </a:lnTo>
                  <a:lnTo>
                    <a:pt x="6799" y="295944"/>
                  </a:lnTo>
                  <a:lnTo>
                    <a:pt x="10155" y="301351"/>
                  </a:lnTo>
                  <a:lnTo>
                    <a:pt x="14292" y="304283"/>
                  </a:lnTo>
                  <a:lnTo>
                    <a:pt x="16506" y="305064"/>
                  </a:lnTo>
                  <a:lnTo>
                    <a:pt x="18776" y="304792"/>
                  </a:lnTo>
                  <a:lnTo>
                    <a:pt x="30490" y="300340"/>
                  </a:lnTo>
                  <a:lnTo>
                    <a:pt x="35236" y="295632"/>
                  </a:lnTo>
                  <a:lnTo>
                    <a:pt x="51893" y="272072"/>
                  </a:lnTo>
                  <a:lnTo>
                    <a:pt x="55243" y="258642"/>
                  </a:lnTo>
                  <a:lnTo>
                    <a:pt x="57365" y="231348"/>
                  </a:lnTo>
                  <a:lnTo>
                    <a:pt x="62292" y="221085"/>
                  </a:lnTo>
                  <a:lnTo>
                    <a:pt x="62794" y="218643"/>
                  </a:lnTo>
                  <a:lnTo>
                    <a:pt x="63922" y="217016"/>
                  </a:lnTo>
                  <a:lnTo>
                    <a:pt x="65468" y="215930"/>
                  </a:lnTo>
                  <a:lnTo>
                    <a:pt x="99746" y="199343"/>
                  </a:lnTo>
                  <a:lnTo>
                    <a:pt x="114820" y="189921"/>
                  </a:lnTo>
                  <a:lnTo>
                    <a:pt x="129557" y="175508"/>
                  </a:lnTo>
                  <a:lnTo>
                    <a:pt x="132712" y="169506"/>
                  </a:lnTo>
                  <a:lnTo>
                    <a:pt x="135014" y="158108"/>
                  </a:lnTo>
                  <a:lnTo>
                    <a:pt x="135234" y="149565"/>
                  </a:lnTo>
                  <a:lnTo>
                    <a:pt x="135235" y="153288"/>
                  </a:lnTo>
                  <a:lnTo>
                    <a:pt x="136029" y="154395"/>
                  </a:lnTo>
                  <a:lnTo>
                    <a:pt x="149709" y="162134"/>
                  </a:lnTo>
                  <a:lnTo>
                    <a:pt x="181559" y="163690"/>
                  </a:lnTo>
                  <a:lnTo>
                    <a:pt x="193923" y="163725"/>
                  </a:lnTo>
                  <a:lnTo>
                    <a:pt x="205240" y="159507"/>
                  </a:lnTo>
                  <a:lnTo>
                    <a:pt x="234412" y="139381"/>
                  </a:lnTo>
                  <a:lnTo>
                    <a:pt x="254972" y="112262"/>
                  </a:lnTo>
                  <a:lnTo>
                    <a:pt x="264993" y="91875"/>
                  </a:lnTo>
                  <a:lnTo>
                    <a:pt x="270180" y="56539"/>
                  </a:lnTo>
                  <a:lnTo>
                    <a:pt x="270069" y="26574"/>
                  </a:lnTo>
                  <a:lnTo>
                    <a:pt x="267128" y="16530"/>
                  </a:lnTo>
                  <a:lnTo>
                    <a:pt x="261059" y="8892"/>
                  </a:lnTo>
                  <a:lnTo>
                    <a:pt x="253863" y="3645"/>
                  </a:lnTo>
                  <a:lnTo>
                    <a:pt x="245350" y="691"/>
                  </a:lnTo>
                  <a:lnTo>
                    <a:pt x="240267" y="0"/>
                  </a:lnTo>
                  <a:lnTo>
                    <a:pt x="233245" y="3926"/>
                  </a:lnTo>
                  <a:lnTo>
                    <a:pt x="211965" y="23849"/>
                  </a:lnTo>
                  <a:lnTo>
                    <a:pt x="200104" y="44543"/>
                  </a:lnTo>
                  <a:lnTo>
                    <a:pt x="195816" y="58383"/>
                  </a:lnTo>
                  <a:lnTo>
                    <a:pt x="193063" y="91022"/>
                  </a:lnTo>
                  <a:lnTo>
                    <a:pt x="196312" y="124428"/>
                  </a:lnTo>
                  <a:lnTo>
                    <a:pt x="204597" y="155897"/>
                  </a:lnTo>
                  <a:lnTo>
                    <a:pt x="213877" y="185044"/>
                  </a:lnTo>
                  <a:lnTo>
                    <a:pt x="219400" y="198615"/>
                  </a:lnTo>
                  <a:lnTo>
                    <a:pt x="240432" y="225239"/>
                  </a:lnTo>
                  <a:lnTo>
                    <a:pt x="249723" y="230768"/>
                  </a:lnTo>
                  <a:lnTo>
                    <a:pt x="267669" y="234608"/>
                  </a:lnTo>
                  <a:lnTo>
                    <a:pt x="278111" y="235191"/>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0" name="SMARTInkShape-2322"/>
            <p:cNvSpPr/>
            <p:nvPr/>
          </p:nvSpPr>
          <p:spPr>
            <a:xfrm>
              <a:off x="6286527" y="4543425"/>
              <a:ext cx="71174" cy="207047"/>
            </a:xfrm>
            <a:custGeom>
              <a:avLst/>
              <a:gdLst/>
              <a:ahLst/>
              <a:cxnLst/>
              <a:rect l="0" t="0" r="0" b="0"/>
              <a:pathLst>
                <a:path w="71174" h="207047">
                  <a:moveTo>
                    <a:pt x="7118" y="171450"/>
                  </a:moveTo>
                  <a:lnTo>
                    <a:pt x="13966" y="171450"/>
                  </a:lnTo>
                  <a:lnTo>
                    <a:pt x="10381" y="171450"/>
                  </a:lnTo>
                  <a:lnTo>
                    <a:pt x="9293" y="172244"/>
                  </a:lnTo>
                  <a:lnTo>
                    <a:pt x="6514" y="178726"/>
                  </a:lnTo>
                  <a:lnTo>
                    <a:pt x="2264" y="184101"/>
                  </a:lnTo>
                  <a:lnTo>
                    <a:pt x="651" y="190721"/>
                  </a:lnTo>
                  <a:lnTo>
                    <a:pt x="0" y="205766"/>
                  </a:lnTo>
                  <a:lnTo>
                    <a:pt x="785" y="206234"/>
                  </a:lnTo>
                  <a:lnTo>
                    <a:pt x="9918" y="207046"/>
                  </a:lnTo>
                  <a:lnTo>
                    <a:pt x="20559" y="203340"/>
                  </a:lnTo>
                  <a:lnTo>
                    <a:pt x="27114" y="197265"/>
                  </a:lnTo>
                  <a:lnTo>
                    <a:pt x="55076" y="162733"/>
                  </a:lnTo>
                  <a:lnTo>
                    <a:pt x="65336" y="142409"/>
                  </a:lnTo>
                  <a:lnTo>
                    <a:pt x="70211" y="109298"/>
                  </a:lnTo>
                  <a:lnTo>
                    <a:pt x="71173" y="79004"/>
                  </a:lnTo>
                  <a:lnTo>
                    <a:pt x="69223" y="57276"/>
                  </a:lnTo>
                  <a:lnTo>
                    <a:pt x="62585" y="22070"/>
                  </a:lnTo>
                  <a:lnTo>
                    <a:pt x="58757" y="13777"/>
                  </a:lnTo>
                  <a:lnTo>
                    <a:pt x="52933" y="8315"/>
                  </a:lnTo>
                  <a:lnTo>
                    <a:pt x="49978"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1" name="SMARTInkShape-2323"/>
            <p:cNvSpPr/>
            <p:nvPr/>
          </p:nvSpPr>
          <p:spPr>
            <a:xfrm>
              <a:off x="6502128" y="4636294"/>
              <a:ext cx="77259" cy="178459"/>
            </a:xfrm>
            <a:custGeom>
              <a:avLst/>
              <a:gdLst/>
              <a:ahLst/>
              <a:cxnLst/>
              <a:rect l="0" t="0" r="0" b="0"/>
              <a:pathLst>
                <a:path w="77259" h="178459">
                  <a:moveTo>
                    <a:pt x="27260" y="0"/>
                  </a:moveTo>
                  <a:lnTo>
                    <a:pt x="21109" y="0"/>
                  </a:lnTo>
                  <a:lnTo>
                    <a:pt x="14053" y="6151"/>
                  </a:lnTo>
                  <a:lnTo>
                    <a:pt x="7482" y="16767"/>
                  </a:lnTo>
                  <a:lnTo>
                    <a:pt x="1644" y="20843"/>
                  </a:lnTo>
                  <a:lnTo>
                    <a:pt x="0" y="24609"/>
                  </a:lnTo>
                  <a:lnTo>
                    <a:pt x="355" y="26725"/>
                  </a:lnTo>
                  <a:lnTo>
                    <a:pt x="2867" y="31192"/>
                  </a:lnTo>
                  <a:lnTo>
                    <a:pt x="4648" y="32701"/>
                  </a:lnTo>
                  <a:lnTo>
                    <a:pt x="8743" y="34377"/>
                  </a:lnTo>
                  <a:lnTo>
                    <a:pt x="43423" y="35695"/>
                  </a:lnTo>
                  <a:lnTo>
                    <a:pt x="65246" y="35717"/>
                  </a:lnTo>
                  <a:lnTo>
                    <a:pt x="66872" y="36511"/>
                  </a:lnTo>
                  <a:lnTo>
                    <a:pt x="67955" y="37835"/>
                  </a:lnTo>
                  <a:lnTo>
                    <a:pt x="69694" y="41869"/>
                  </a:lnTo>
                  <a:lnTo>
                    <a:pt x="72222" y="73887"/>
                  </a:lnTo>
                  <a:lnTo>
                    <a:pt x="76601" y="107478"/>
                  </a:lnTo>
                  <a:lnTo>
                    <a:pt x="77179" y="139125"/>
                  </a:lnTo>
                  <a:lnTo>
                    <a:pt x="77258" y="165156"/>
                  </a:lnTo>
                  <a:lnTo>
                    <a:pt x="75146" y="170769"/>
                  </a:lnTo>
                  <a:lnTo>
                    <a:pt x="71114" y="177048"/>
                  </a:lnTo>
                  <a:lnTo>
                    <a:pt x="59706" y="178288"/>
                  </a:lnTo>
                  <a:lnTo>
                    <a:pt x="54115" y="178458"/>
                  </a:lnTo>
                  <a:lnTo>
                    <a:pt x="48985" y="176417"/>
                  </a:lnTo>
                  <a:lnTo>
                    <a:pt x="46506" y="174761"/>
                  </a:lnTo>
                  <a:lnTo>
                    <a:pt x="39224" y="164846"/>
                  </a:lnTo>
                  <a:lnTo>
                    <a:pt x="35832" y="155647"/>
                  </a:lnTo>
                  <a:lnTo>
                    <a:pt x="34403" y="14287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2" name="SMARTInkShape-2324"/>
            <p:cNvSpPr/>
            <p:nvPr/>
          </p:nvSpPr>
          <p:spPr>
            <a:xfrm>
              <a:off x="6986588" y="4729163"/>
              <a:ext cx="7144" cy="42863"/>
            </a:xfrm>
            <a:custGeom>
              <a:avLst/>
              <a:gdLst/>
              <a:ahLst/>
              <a:cxnLst/>
              <a:rect l="0" t="0" r="0" b="0"/>
              <a:pathLst>
                <a:path w="7144" h="42863">
                  <a:moveTo>
                    <a:pt x="7143" y="42862"/>
                  </a:moveTo>
                  <a:lnTo>
                    <a:pt x="7143" y="32919"/>
                  </a:lnTo>
                  <a:lnTo>
                    <a:pt x="0"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3" name="SMARTInkShape-2325"/>
            <p:cNvSpPr/>
            <p:nvPr/>
          </p:nvSpPr>
          <p:spPr>
            <a:xfrm>
              <a:off x="4537203" y="4650581"/>
              <a:ext cx="91788" cy="162130"/>
            </a:xfrm>
            <a:custGeom>
              <a:avLst/>
              <a:gdLst/>
              <a:ahLst/>
              <a:cxnLst/>
              <a:rect l="0" t="0" r="0" b="0"/>
              <a:pathLst>
                <a:path w="91788" h="162130">
                  <a:moveTo>
                    <a:pt x="27653" y="0"/>
                  </a:moveTo>
                  <a:lnTo>
                    <a:pt x="21502" y="6151"/>
                  </a:lnTo>
                  <a:lnTo>
                    <a:pt x="3742" y="40704"/>
                  </a:lnTo>
                  <a:lnTo>
                    <a:pt x="0" y="66072"/>
                  </a:lnTo>
                  <a:lnTo>
                    <a:pt x="145" y="92514"/>
                  </a:lnTo>
                  <a:lnTo>
                    <a:pt x="5656" y="123543"/>
                  </a:lnTo>
                  <a:lnTo>
                    <a:pt x="19222" y="154050"/>
                  </a:lnTo>
                  <a:lnTo>
                    <a:pt x="22032" y="159850"/>
                  </a:lnTo>
                  <a:lnTo>
                    <a:pt x="25494" y="162129"/>
                  </a:lnTo>
                  <a:lnTo>
                    <a:pt x="29388" y="162061"/>
                  </a:lnTo>
                  <a:lnTo>
                    <a:pt x="42455" y="158614"/>
                  </a:lnTo>
                  <a:lnTo>
                    <a:pt x="51694" y="158601"/>
                  </a:lnTo>
                  <a:lnTo>
                    <a:pt x="65821" y="161470"/>
                  </a:lnTo>
                  <a:lnTo>
                    <a:pt x="85782" y="157887"/>
                  </a:lnTo>
                  <a:lnTo>
                    <a:pt x="87837" y="156852"/>
                  </a:lnTo>
                  <a:lnTo>
                    <a:pt x="89207" y="155368"/>
                  </a:lnTo>
                  <a:lnTo>
                    <a:pt x="91406" y="151076"/>
                  </a:lnTo>
                  <a:lnTo>
                    <a:pt x="91787" y="146539"/>
                  </a:lnTo>
                  <a:lnTo>
                    <a:pt x="89759" y="142387"/>
                  </a:lnTo>
                  <a:lnTo>
                    <a:pt x="63372" y="11430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4" name="SMARTInkShape-2326"/>
            <p:cNvSpPr/>
            <p:nvPr/>
          </p:nvSpPr>
          <p:spPr>
            <a:xfrm>
              <a:off x="7700963" y="4772025"/>
              <a:ext cx="50007" cy="321471"/>
            </a:xfrm>
            <a:custGeom>
              <a:avLst/>
              <a:gdLst/>
              <a:ahLst/>
              <a:cxnLst/>
              <a:rect l="0" t="0" r="0" b="0"/>
              <a:pathLst>
                <a:path w="50007" h="321471">
                  <a:moveTo>
                    <a:pt x="50006" y="0"/>
                  </a:moveTo>
                  <a:lnTo>
                    <a:pt x="50006" y="3792"/>
                  </a:lnTo>
                  <a:lnTo>
                    <a:pt x="42730" y="37815"/>
                  </a:lnTo>
                  <a:lnTo>
                    <a:pt x="37355" y="64033"/>
                  </a:lnTo>
                  <a:lnTo>
                    <a:pt x="30736" y="97377"/>
                  </a:lnTo>
                  <a:lnTo>
                    <a:pt x="26095" y="123448"/>
                  </a:lnTo>
                  <a:lnTo>
                    <a:pt x="21387" y="148792"/>
                  </a:lnTo>
                  <a:lnTo>
                    <a:pt x="17443" y="174080"/>
                  </a:lnTo>
                  <a:lnTo>
                    <a:pt x="15689" y="201194"/>
                  </a:lnTo>
                  <a:lnTo>
                    <a:pt x="12793" y="229119"/>
                  </a:lnTo>
                  <a:lnTo>
                    <a:pt x="8861" y="255818"/>
                  </a:lnTo>
                  <a:lnTo>
                    <a:pt x="2978" y="287906"/>
                  </a:lnTo>
                  <a:lnTo>
                    <a:pt x="0" y="32147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5" name="SMARTInkShape-2327"/>
            <p:cNvSpPr/>
            <p:nvPr/>
          </p:nvSpPr>
          <p:spPr>
            <a:xfrm>
              <a:off x="7479593" y="4986338"/>
              <a:ext cx="92783" cy="52749"/>
            </a:xfrm>
            <a:custGeom>
              <a:avLst/>
              <a:gdLst/>
              <a:ahLst/>
              <a:cxnLst/>
              <a:rect l="0" t="0" r="0" b="0"/>
              <a:pathLst>
                <a:path w="92783" h="52749">
                  <a:moveTo>
                    <a:pt x="7057" y="0"/>
                  </a:moveTo>
                  <a:lnTo>
                    <a:pt x="208" y="0"/>
                  </a:lnTo>
                  <a:lnTo>
                    <a:pt x="0" y="3792"/>
                  </a:lnTo>
                  <a:lnTo>
                    <a:pt x="2069" y="7770"/>
                  </a:lnTo>
                  <a:lnTo>
                    <a:pt x="23517" y="40947"/>
                  </a:lnTo>
                  <a:lnTo>
                    <a:pt x="38392" y="49438"/>
                  </a:lnTo>
                  <a:lnTo>
                    <a:pt x="44616" y="52009"/>
                  </a:lnTo>
                  <a:lnTo>
                    <a:pt x="55764" y="52748"/>
                  </a:lnTo>
                  <a:lnTo>
                    <a:pt x="92782" y="4286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6" name="SMARTInkShape-2328"/>
            <p:cNvSpPr/>
            <p:nvPr/>
          </p:nvSpPr>
          <p:spPr>
            <a:xfrm>
              <a:off x="7352487" y="4847641"/>
              <a:ext cx="105589" cy="167273"/>
            </a:xfrm>
            <a:custGeom>
              <a:avLst/>
              <a:gdLst/>
              <a:ahLst/>
              <a:cxnLst/>
              <a:rect l="0" t="0" r="0" b="0"/>
              <a:pathLst>
                <a:path w="105589" h="167273">
                  <a:moveTo>
                    <a:pt x="105588" y="17253"/>
                  </a:moveTo>
                  <a:lnTo>
                    <a:pt x="99091" y="11550"/>
                  </a:lnTo>
                  <a:lnTo>
                    <a:pt x="78852" y="460"/>
                  </a:lnTo>
                  <a:lnTo>
                    <a:pt x="67512" y="0"/>
                  </a:lnTo>
                  <a:lnTo>
                    <a:pt x="40828" y="6172"/>
                  </a:lnTo>
                  <a:lnTo>
                    <a:pt x="28917" y="14709"/>
                  </a:lnTo>
                  <a:lnTo>
                    <a:pt x="19124" y="26441"/>
                  </a:lnTo>
                  <a:lnTo>
                    <a:pt x="6370" y="55492"/>
                  </a:lnTo>
                  <a:lnTo>
                    <a:pt x="0" y="87777"/>
                  </a:lnTo>
                  <a:lnTo>
                    <a:pt x="3652" y="121994"/>
                  </a:lnTo>
                  <a:lnTo>
                    <a:pt x="7312" y="150390"/>
                  </a:lnTo>
                  <a:lnTo>
                    <a:pt x="12719" y="16727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7" name="SMARTInkShape-2329"/>
            <p:cNvSpPr/>
            <p:nvPr/>
          </p:nvSpPr>
          <p:spPr>
            <a:xfrm>
              <a:off x="7736805" y="4286250"/>
              <a:ext cx="42740" cy="328614"/>
            </a:xfrm>
            <a:custGeom>
              <a:avLst/>
              <a:gdLst/>
              <a:ahLst/>
              <a:cxnLst/>
              <a:rect l="0" t="0" r="0" b="0"/>
              <a:pathLst>
                <a:path w="42740" h="328614">
                  <a:moveTo>
                    <a:pt x="42739" y="0"/>
                  </a:moveTo>
                  <a:lnTo>
                    <a:pt x="28265" y="16590"/>
                  </a:lnTo>
                  <a:lnTo>
                    <a:pt x="14147" y="50836"/>
                  </a:lnTo>
                  <a:lnTo>
                    <a:pt x="4636" y="82538"/>
                  </a:lnTo>
                  <a:lnTo>
                    <a:pt x="1287" y="110004"/>
                  </a:lnTo>
                  <a:lnTo>
                    <a:pt x="294" y="142043"/>
                  </a:lnTo>
                  <a:lnTo>
                    <a:pt x="0" y="176672"/>
                  </a:lnTo>
                  <a:lnTo>
                    <a:pt x="3705" y="208275"/>
                  </a:lnTo>
                  <a:lnTo>
                    <a:pt x="6038" y="241540"/>
                  </a:lnTo>
                  <a:lnTo>
                    <a:pt x="11735" y="276929"/>
                  </a:lnTo>
                  <a:lnTo>
                    <a:pt x="17636" y="310312"/>
                  </a:lnTo>
                  <a:lnTo>
                    <a:pt x="21308" y="328613"/>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8" name="SMARTInkShape-2330"/>
            <p:cNvSpPr/>
            <p:nvPr/>
          </p:nvSpPr>
          <p:spPr>
            <a:xfrm>
              <a:off x="7088045" y="4480454"/>
              <a:ext cx="541481" cy="162567"/>
            </a:xfrm>
            <a:custGeom>
              <a:avLst/>
              <a:gdLst/>
              <a:ahLst/>
              <a:cxnLst/>
              <a:rect l="0" t="0" r="0" b="0"/>
              <a:pathLst>
                <a:path w="541481" h="162567">
                  <a:moveTo>
                    <a:pt x="84280" y="41540"/>
                  </a:moveTo>
                  <a:lnTo>
                    <a:pt x="80487" y="41540"/>
                  </a:lnTo>
                  <a:lnTo>
                    <a:pt x="79370" y="40746"/>
                  </a:lnTo>
                  <a:lnTo>
                    <a:pt x="78625" y="39423"/>
                  </a:lnTo>
                  <a:lnTo>
                    <a:pt x="77431" y="35389"/>
                  </a:lnTo>
                  <a:lnTo>
                    <a:pt x="75150" y="34837"/>
                  </a:lnTo>
                  <a:lnTo>
                    <a:pt x="63427" y="34483"/>
                  </a:lnTo>
                  <a:lnTo>
                    <a:pt x="57020" y="36551"/>
                  </a:lnTo>
                  <a:lnTo>
                    <a:pt x="25315" y="54324"/>
                  </a:lnTo>
                  <a:lnTo>
                    <a:pt x="13425" y="70759"/>
                  </a:lnTo>
                  <a:lnTo>
                    <a:pt x="1807" y="94012"/>
                  </a:lnTo>
                  <a:lnTo>
                    <a:pt x="0" y="103490"/>
                  </a:lnTo>
                  <a:lnTo>
                    <a:pt x="1314" y="110877"/>
                  </a:lnTo>
                  <a:lnTo>
                    <a:pt x="10825" y="128723"/>
                  </a:lnTo>
                  <a:lnTo>
                    <a:pt x="15385" y="131882"/>
                  </a:lnTo>
                  <a:lnTo>
                    <a:pt x="22416" y="133660"/>
                  </a:lnTo>
                  <a:lnTo>
                    <a:pt x="48960" y="134343"/>
                  </a:lnTo>
                  <a:lnTo>
                    <a:pt x="73977" y="127129"/>
                  </a:lnTo>
                  <a:lnTo>
                    <a:pt x="84127" y="121741"/>
                  </a:lnTo>
                  <a:lnTo>
                    <a:pt x="90997" y="120216"/>
                  </a:lnTo>
                  <a:lnTo>
                    <a:pt x="92210" y="139255"/>
                  </a:lnTo>
                  <a:lnTo>
                    <a:pt x="99193" y="148713"/>
                  </a:lnTo>
                  <a:lnTo>
                    <a:pt x="108216" y="158224"/>
                  </a:lnTo>
                  <a:lnTo>
                    <a:pt x="115026" y="160869"/>
                  </a:lnTo>
                  <a:lnTo>
                    <a:pt x="132334" y="162566"/>
                  </a:lnTo>
                  <a:lnTo>
                    <a:pt x="150112" y="155275"/>
                  </a:lnTo>
                  <a:lnTo>
                    <a:pt x="175478" y="135538"/>
                  </a:lnTo>
                  <a:lnTo>
                    <a:pt x="185472" y="114547"/>
                  </a:lnTo>
                  <a:lnTo>
                    <a:pt x="195168" y="82184"/>
                  </a:lnTo>
                  <a:lnTo>
                    <a:pt x="198363" y="72897"/>
                  </a:lnTo>
                  <a:lnTo>
                    <a:pt x="201922" y="67912"/>
                  </a:lnTo>
                  <a:lnTo>
                    <a:pt x="206151" y="65167"/>
                  </a:lnTo>
                  <a:lnTo>
                    <a:pt x="211470" y="63947"/>
                  </a:lnTo>
                  <a:lnTo>
                    <a:pt x="227819" y="61047"/>
                  </a:lnTo>
                  <a:lnTo>
                    <a:pt x="241639" y="57374"/>
                  </a:lnTo>
                  <a:lnTo>
                    <a:pt x="250261" y="55721"/>
                  </a:lnTo>
                  <a:lnTo>
                    <a:pt x="264848" y="49767"/>
                  </a:lnTo>
                  <a:lnTo>
                    <a:pt x="283884" y="48692"/>
                  </a:lnTo>
                  <a:lnTo>
                    <a:pt x="291143" y="41834"/>
                  </a:lnTo>
                  <a:lnTo>
                    <a:pt x="291358" y="37835"/>
                  </a:lnTo>
                  <a:lnTo>
                    <a:pt x="292182" y="36688"/>
                  </a:lnTo>
                  <a:lnTo>
                    <a:pt x="293525" y="35924"/>
                  </a:lnTo>
                  <a:lnTo>
                    <a:pt x="295214" y="35415"/>
                  </a:lnTo>
                  <a:lnTo>
                    <a:pt x="296340" y="34281"/>
                  </a:lnTo>
                  <a:lnTo>
                    <a:pt x="297591" y="30906"/>
                  </a:lnTo>
                  <a:lnTo>
                    <a:pt x="298296" y="24542"/>
                  </a:lnTo>
                  <a:lnTo>
                    <a:pt x="296344" y="19962"/>
                  </a:lnTo>
                  <a:lnTo>
                    <a:pt x="294712" y="17630"/>
                  </a:lnTo>
                  <a:lnTo>
                    <a:pt x="290782" y="15038"/>
                  </a:lnTo>
                  <a:lnTo>
                    <a:pt x="286390" y="13093"/>
                  </a:lnTo>
                  <a:lnTo>
                    <a:pt x="267463" y="1655"/>
                  </a:lnTo>
                  <a:lnTo>
                    <a:pt x="261474" y="0"/>
                  </a:lnTo>
                  <a:lnTo>
                    <a:pt x="254049" y="1382"/>
                  </a:lnTo>
                  <a:lnTo>
                    <a:pt x="240945" y="4506"/>
                  </a:lnTo>
                  <a:lnTo>
                    <a:pt x="232490" y="6030"/>
                  </a:lnTo>
                  <a:lnTo>
                    <a:pt x="226087" y="9354"/>
                  </a:lnTo>
                  <a:lnTo>
                    <a:pt x="218019" y="19479"/>
                  </a:lnTo>
                  <a:lnTo>
                    <a:pt x="214395" y="32534"/>
                  </a:lnTo>
                  <a:lnTo>
                    <a:pt x="213320" y="46456"/>
                  </a:lnTo>
                  <a:lnTo>
                    <a:pt x="216794" y="60635"/>
                  </a:lnTo>
                  <a:lnTo>
                    <a:pt x="222815" y="68018"/>
                  </a:lnTo>
                  <a:lnTo>
                    <a:pt x="257305" y="90453"/>
                  </a:lnTo>
                  <a:lnTo>
                    <a:pt x="273835" y="96249"/>
                  </a:lnTo>
                  <a:lnTo>
                    <a:pt x="292580" y="97967"/>
                  </a:lnTo>
                  <a:lnTo>
                    <a:pt x="324468" y="92475"/>
                  </a:lnTo>
                  <a:lnTo>
                    <a:pt x="334169" y="87726"/>
                  </a:lnTo>
                  <a:lnTo>
                    <a:pt x="349541" y="75534"/>
                  </a:lnTo>
                  <a:lnTo>
                    <a:pt x="352986" y="70407"/>
                  </a:lnTo>
                  <a:lnTo>
                    <a:pt x="354925" y="63057"/>
                  </a:lnTo>
                  <a:lnTo>
                    <a:pt x="355581" y="53463"/>
                  </a:lnTo>
                  <a:lnTo>
                    <a:pt x="354842" y="51870"/>
                  </a:lnTo>
                  <a:lnTo>
                    <a:pt x="353554" y="50808"/>
                  </a:lnTo>
                  <a:lnTo>
                    <a:pt x="332795" y="42657"/>
                  </a:lnTo>
                  <a:lnTo>
                    <a:pt x="321250" y="41871"/>
                  </a:lnTo>
                  <a:lnTo>
                    <a:pt x="314483" y="43804"/>
                  </a:lnTo>
                  <a:lnTo>
                    <a:pt x="311567" y="45430"/>
                  </a:lnTo>
                  <a:lnTo>
                    <a:pt x="303672" y="55304"/>
                  </a:lnTo>
                  <a:lnTo>
                    <a:pt x="300097" y="64492"/>
                  </a:lnTo>
                  <a:lnTo>
                    <a:pt x="299038" y="76034"/>
                  </a:lnTo>
                  <a:lnTo>
                    <a:pt x="300907" y="82800"/>
                  </a:lnTo>
                  <a:lnTo>
                    <a:pt x="311598" y="101007"/>
                  </a:lnTo>
                  <a:lnTo>
                    <a:pt x="332388" y="115036"/>
                  </a:lnTo>
                  <a:lnTo>
                    <a:pt x="342560" y="118615"/>
                  </a:lnTo>
                  <a:lnTo>
                    <a:pt x="370313" y="119989"/>
                  </a:lnTo>
                  <a:lnTo>
                    <a:pt x="387225" y="114392"/>
                  </a:lnTo>
                  <a:lnTo>
                    <a:pt x="403736" y="105642"/>
                  </a:lnTo>
                  <a:lnTo>
                    <a:pt x="434899" y="78743"/>
                  </a:lnTo>
                  <a:lnTo>
                    <a:pt x="446665" y="72671"/>
                  </a:lnTo>
                  <a:lnTo>
                    <a:pt x="452509" y="70457"/>
                  </a:lnTo>
                  <a:lnTo>
                    <a:pt x="460261" y="65542"/>
                  </a:lnTo>
                  <a:lnTo>
                    <a:pt x="467585" y="62939"/>
                  </a:lnTo>
                  <a:lnTo>
                    <a:pt x="472390" y="59517"/>
                  </a:lnTo>
                  <a:lnTo>
                    <a:pt x="475576" y="59081"/>
                  </a:lnTo>
                  <a:lnTo>
                    <a:pt x="487645" y="62259"/>
                  </a:lnTo>
                  <a:lnTo>
                    <a:pt x="503829" y="70445"/>
                  </a:lnTo>
                  <a:lnTo>
                    <a:pt x="525534" y="87969"/>
                  </a:lnTo>
                  <a:lnTo>
                    <a:pt x="531218" y="90750"/>
                  </a:lnTo>
                  <a:lnTo>
                    <a:pt x="541480" y="9869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09" name="SMARTInkShape-2331"/>
            <p:cNvSpPr/>
            <p:nvPr/>
          </p:nvSpPr>
          <p:spPr>
            <a:xfrm>
              <a:off x="5551083" y="4629150"/>
              <a:ext cx="63859" cy="77495"/>
            </a:xfrm>
            <a:custGeom>
              <a:avLst/>
              <a:gdLst/>
              <a:ahLst/>
              <a:cxnLst/>
              <a:rect l="0" t="0" r="0" b="0"/>
              <a:pathLst>
                <a:path w="63859" h="77495">
                  <a:moveTo>
                    <a:pt x="21042" y="57150"/>
                  </a:moveTo>
                  <a:lnTo>
                    <a:pt x="10400" y="57150"/>
                  </a:lnTo>
                  <a:lnTo>
                    <a:pt x="6258" y="59267"/>
                  </a:lnTo>
                  <a:lnTo>
                    <a:pt x="924" y="63301"/>
                  </a:lnTo>
                  <a:lnTo>
                    <a:pt x="194" y="65969"/>
                  </a:lnTo>
                  <a:lnTo>
                    <a:pt x="0" y="67792"/>
                  </a:lnTo>
                  <a:lnTo>
                    <a:pt x="664" y="69007"/>
                  </a:lnTo>
                  <a:lnTo>
                    <a:pt x="1901" y="69817"/>
                  </a:lnTo>
                  <a:lnTo>
                    <a:pt x="22564" y="77494"/>
                  </a:lnTo>
                  <a:lnTo>
                    <a:pt x="34105" y="74466"/>
                  </a:lnTo>
                  <a:lnTo>
                    <a:pt x="54797" y="64065"/>
                  </a:lnTo>
                  <a:lnTo>
                    <a:pt x="57834" y="61760"/>
                  </a:lnTo>
                  <a:lnTo>
                    <a:pt x="61206" y="54966"/>
                  </a:lnTo>
                  <a:lnTo>
                    <a:pt x="63799" y="19758"/>
                  </a:lnTo>
                  <a:lnTo>
                    <a:pt x="63858" y="13279"/>
                  </a:lnTo>
                  <a:lnTo>
                    <a:pt x="61767" y="7754"/>
                  </a:lnTo>
                  <a:lnTo>
                    <a:pt x="56762"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0" name="SMARTInkShape-2332"/>
            <p:cNvSpPr/>
            <p:nvPr/>
          </p:nvSpPr>
          <p:spPr>
            <a:xfrm>
              <a:off x="5622130" y="4629213"/>
              <a:ext cx="342901" cy="85663"/>
            </a:xfrm>
            <a:custGeom>
              <a:avLst/>
              <a:gdLst/>
              <a:ahLst/>
              <a:cxnLst/>
              <a:rect l="0" t="0" r="0" b="0"/>
              <a:pathLst>
                <a:path w="342901" h="85663">
                  <a:moveTo>
                    <a:pt x="0" y="14225"/>
                  </a:moveTo>
                  <a:lnTo>
                    <a:pt x="0" y="18017"/>
                  </a:lnTo>
                  <a:lnTo>
                    <a:pt x="2118" y="21995"/>
                  </a:lnTo>
                  <a:lnTo>
                    <a:pt x="4911" y="26409"/>
                  </a:lnTo>
                  <a:lnTo>
                    <a:pt x="6152" y="31017"/>
                  </a:lnTo>
                  <a:lnTo>
                    <a:pt x="7277" y="32563"/>
                  </a:lnTo>
                  <a:lnTo>
                    <a:pt x="8820" y="33594"/>
                  </a:lnTo>
                  <a:lnTo>
                    <a:pt x="10643" y="34281"/>
                  </a:lnTo>
                  <a:lnTo>
                    <a:pt x="11859" y="36327"/>
                  </a:lnTo>
                  <a:lnTo>
                    <a:pt x="14261" y="49758"/>
                  </a:lnTo>
                  <a:lnTo>
                    <a:pt x="20436" y="43776"/>
                  </a:lnTo>
                  <a:lnTo>
                    <a:pt x="22029" y="32380"/>
                  </a:lnTo>
                  <a:lnTo>
                    <a:pt x="27078" y="24190"/>
                  </a:lnTo>
                  <a:lnTo>
                    <a:pt x="45469" y="5385"/>
                  </a:lnTo>
                  <a:lnTo>
                    <a:pt x="51430" y="2359"/>
                  </a:lnTo>
                  <a:lnTo>
                    <a:pt x="80644" y="0"/>
                  </a:lnTo>
                  <a:lnTo>
                    <a:pt x="82339" y="773"/>
                  </a:lnTo>
                  <a:lnTo>
                    <a:pt x="83467" y="2082"/>
                  </a:lnTo>
                  <a:lnTo>
                    <a:pt x="84722" y="5653"/>
                  </a:lnTo>
                  <a:lnTo>
                    <a:pt x="89480" y="31372"/>
                  </a:lnTo>
                  <a:lnTo>
                    <a:pt x="99450" y="50790"/>
                  </a:lnTo>
                  <a:lnTo>
                    <a:pt x="105849" y="58257"/>
                  </a:lnTo>
                  <a:lnTo>
                    <a:pt x="111338" y="61576"/>
                  </a:lnTo>
                  <a:lnTo>
                    <a:pt x="116424" y="63051"/>
                  </a:lnTo>
                  <a:lnTo>
                    <a:pt x="118891" y="62650"/>
                  </a:lnTo>
                  <a:lnTo>
                    <a:pt x="139038" y="51183"/>
                  </a:lnTo>
                  <a:lnTo>
                    <a:pt x="172890" y="19916"/>
                  </a:lnTo>
                  <a:lnTo>
                    <a:pt x="178261" y="14558"/>
                  </a:lnTo>
                  <a:lnTo>
                    <a:pt x="179369" y="26429"/>
                  </a:lnTo>
                  <a:lnTo>
                    <a:pt x="188535" y="38076"/>
                  </a:lnTo>
                  <a:lnTo>
                    <a:pt x="212387" y="52328"/>
                  </a:lnTo>
                  <a:lnTo>
                    <a:pt x="241459" y="62115"/>
                  </a:lnTo>
                  <a:lnTo>
                    <a:pt x="261656" y="63813"/>
                  </a:lnTo>
                  <a:lnTo>
                    <a:pt x="279935" y="60314"/>
                  </a:lnTo>
                  <a:lnTo>
                    <a:pt x="301700" y="51220"/>
                  </a:lnTo>
                  <a:lnTo>
                    <a:pt x="303528" y="50001"/>
                  </a:lnTo>
                  <a:lnTo>
                    <a:pt x="304746" y="48394"/>
                  </a:lnTo>
                  <a:lnTo>
                    <a:pt x="306701" y="43905"/>
                  </a:lnTo>
                  <a:lnTo>
                    <a:pt x="307140" y="36746"/>
                  </a:lnTo>
                  <a:lnTo>
                    <a:pt x="307976" y="59841"/>
                  </a:lnTo>
                  <a:lnTo>
                    <a:pt x="312886" y="68398"/>
                  </a:lnTo>
                  <a:lnTo>
                    <a:pt x="317125" y="73491"/>
                  </a:lnTo>
                  <a:lnTo>
                    <a:pt x="342900" y="85662"/>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1" name="SMARTInkShape-2333"/>
            <p:cNvSpPr/>
            <p:nvPr/>
          </p:nvSpPr>
          <p:spPr>
            <a:xfrm>
              <a:off x="7636669" y="4416125"/>
              <a:ext cx="364242" cy="223287"/>
            </a:xfrm>
            <a:custGeom>
              <a:avLst/>
              <a:gdLst/>
              <a:ahLst/>
              <a:cxnLst/>
              <a:rect l="0" t="0" r="0" b="0"/>
              <a:pathLst>
                <a:path w="364242" h="223287">
                  <a:moveTo>
                    <a:pt x="0" y="13000"/>
                  </a:moveTo>
                  <a:lnTo>
                    <a:pt x="0" y="3057"/>
                  </a:lnTo>
                  <a:lnTo>
                    <a:pt x="794" y="1609"/>
                  </a:lnTo>
                  <a:lnTo>
                    <a:pt x="2117" y="643"/>
                  </a:lnTo>
                  <a:lnTo>
                    <a:pt x="3793" y="0"/>
                  </a:lnTo>
                  <a:lnTo>
                    <a:pt x="5703" y="364"/>
                  </a:lnTo>
                  <a:lnTo>
                    <a:pt x="37585" y="19331"/>
                  </a:lnTo>
                  <a:lnTo>
                    <a:pt x="65287" y="32515"/>
                  </a:lnTo>
                  <a:lnTo>
                    <a:pt x="94838" y="46475"/>
                  </a:lnTo>
                  <a:lnTo>
                    <a:pt x="127496" y="60666"/>
                  </a:lnTo>
                  <a:lnTo>
                    <a:pt x="161885" y="73980"/>
                  </a:lnTo>
                  <a:lnTo>
                    <a:pt x="186075" y="82903"/>
                  </a:lnTo>
                  <a:lnTo>
                    <a:pt x="194656" y="83983"/>
                  </a:lnTo>
                  <a:lnTo>
                    <a:pt x="196446" y="84928"/>
                  </a:lnTo>
                  <a:lnTo>
                    <a:pt x="197639" y="86352"/>
                  </a:lnTo>
                  <a:lnTo>
                    <a:pt x="199553" y="90548"/>
                  </a:lnTo>
                  <a:lnTo>
                    <a:pt x="171512" y="122388"/>
                  </a:lnTo>
                  <a:lnTo>
                    <a:pt x="155416" y="154630"/>
                  </a:lnTo>
                  <a:lnTo>
                    <a:pt x="154410" y="159014"/>
                  </a:lnTo>
                  <a:lnTo>
                    <a:pt x="155410" y="168118"/>
                  </a:lnTo>
                  <a:lnTo>
                    <a:pt x="158500" y="175339"/>
                  </a:lnTo>
                  <a:lnTo>
                    <a:pt x="160435" y="178376"/>
                  </a:lnTo>
                  <a:lnTo>
                    <a:pt x="164702" y="181751"/>
                  </a:lnTo>
                  <a:lnTo>
                    <a:pt x="186399" y="189867"/>
                  </a:lnTo>
                  <a:lnTo>
                    <a:pt x="195557" y="190033"/>
                  </a:lnTo>
                  <a:lnTo>
                    <a:pt x="208844" y="185663"/>
                  </a:lnTo>
                  <a:lnTo>
                    <a:pt x="242392" y="162999"/>
                  </a:lnTo>
                  <a:lnTo>
                    <a:pt x="249898" y="155999"/>
                  </a:lnTo>
                  <a:lnTo>
                    <a:pt x="250825" y="190014"/>
                  </a:lnTo>
                  <a:lnTo>
                    <a:pt x="256182" y="207271"/>
                  </a:lnTo>
                  <a:lnTo>
                    <a:pt x="260967" y="212584"/>
                  </a:lnTo>
                  <a:lnTo>
                    <a:pt x="276974" y="222463"/>
                  </a:lnTo>
                  <a:lnTo>
                    <a:pt x="280693" y="223286"/>
                  </a:lnTo>
                  <a:lnTo>
                    <a:pt x="283966" y="223040"/>
                  </a:lnTo>
                  <a:lnTo>
                    <a:pt x="294482" y="221019"/>
                  </a:lnTo>
                  <a:lnTo>
                    <a:pt x="303124" y="219753"/>
                  </a:lnTo>
                  <a:lnTo>
                    <a:pt x="312257" y="216545"/>
                  </a:lnTo>
                  <a:lnTo>
                    <a:pt x="340546" y="193448"/>
                  </a:lnTo>
                  <a:lnTo>
                    <a:pt x="359153" y="165354"/>
                  </a:lnTo>
                  <a:lnTo>
                    <a:pt x="363309" y="141431"/>
                  </a:lnTo>
                  <a:lnTo>
                    <a:pt x="364241" y="105917"/>
                  </a:lnTo>
                  <a:lnTo>
                    <a:pt x="363511" y="89920"/>
                  </a:lnTo>
                  <a:lnTo>
                    <a:pt x="357187" y="7015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2" name="SMARTInkShape-2334"/>
            <p:cNvSpPr/>
            <p:nvPr/>
          </p:nvSpPr>
          <p:spPr>
            <a:xfrm>
              <a:off x="6787114" y="4736306"/>
              <a:ext cx="138732" cy="233880"/>
            </a:xfrm>
            <a:custGeom>
              <a:avLst/>
              <a:gdLst/>
              <a:ahLst/>
              <a:cxnLst/>
              <a:rect l="0" t="0" r="0" b="0"/>
              <a:pathLst>
                <a:path w="138732" h="233880">
                  <a:moveTo>
                    <a:pt x="113749" y="100013"/>
                  </a:moveTo>
                  <a:lnTo>
                    <a:pt x="99976" y="100807"/>
                  </a:lnTo>
                  <a:lnTo>
                    <a:pt x="76721" y="109900"/>
                  </a:lnTo>
                  <a:lnTo>
                    <a:pt x="42933" y="132124"/>
                  </a:lnTo>
                  <a:lnTo>
                    <a:pt x="16513" y="164772"/>
                  </a:lnTo>
                  <a:lnTo>
                    <a:pt x="3642" y="192180"/>
                  </a:lnTo>
                  <a:lnTo>
                    <a:pt x="0" y="218669"/>
                  </a:lnTo>
                  <a:lnTo>
                    <a:pt x="1810" y="226303"/>
                  </a:lnTo>
                  <a:lnTo>
                    <a:pt x="3404" y="229450"/>
                  </a:lnTo>
                  <a:lnTo>
                    <a:pt x="5261" y="231548"/>
                  </a:lnTo>
                  <a:lnTo>
                    <a:pt x="9440" y="233879"/>
                  </a:lnTo>
                  <a:lnTo>
                    <a:pt x="16060" y="232798"/>
                  </a:lnTo>
                  <a:lnTo>
                    <a:pt x="43558" y="217747"/>
                  </a:lnTo>
                  <a:lnTo>
                    <a:pt x="78194" y="191296"/>
                  </a:lnTo>
                  <a:lnTo>
                    <a:pt x="100934" y="159084"/>
                  </a:lnTo>
                  <a:lnTo>
                    <a:pt x="120713" y="126851"/>
                  </a:lnTo>
                  <a:lnTo>
                    <a:pt x="128750" y="108766"/>
                  </a:lnTo>
                  <a:lnTo>
                    <a:pt x="136026" y="73402"/>
                  </a:lnTo>
                  <a:lnTo>
                    <a:pt x="138731" y="58023"/>
                  </a:lnTo>
                  <a:lnTo>
                    <a:pt x="135805" y="25339"/>
                  </a:lnTo>
                  <a:lnTo>
                    <a:pt x="135364" y="13770"/>
                  </a:lnTo>
                  <a:lnTo>
                    <a:pt x="133145" y="7972"/>
                  </a:lnTo>
                  <a:lnTo>
                    <a:pt x="128036"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3" name="SMARTInkShape-2335"/>
            <p:cNvSpPr/>
            <p:nvPr/>
          </p:nvSpPr>
          <p:spPr>
            <a:xfrm>
              <a:off x="7994282" y="4521994"/>
              <a:ext cx="76599" cy="112481"/>
            </a:xfrm>
            <a:custGeom>
              <a:avLst/>
              <a:gdLst/>
              <a:ahLst/>
              <a:cxnLst/>
              <a:rect l="0" t="0" r="0" b="0"/>
              <a:pathLst>
                <a:path w="76599" h="112481">
                  <a:moveTo>
                    <a:pt x="49581" y="28575"/>
                  </a:moveTo>
                  <a:lnTo>
                    <a:pt x="49581" y="35631"/>
                  </a:lnTo>
                  <a:lnTo>
                    <a:pt x="45788" y="31901"/>
                  </a:lnTo>
                  <a:lnTo>
                    <a:pt x="43877" y="31585"/>
                  </a:lnTo>
                  <a:lnTo>
                    <a:pt x="22440" y="37523"/>
                  </a:lnTo>
                  <a:lnTo>
                    <a:pt x="19581" y="39303"/>
                  </a:lnTo>
                  <a:lnTo>
                    <a:pt x="4420" y="58644"/>
                  </a:lnTo>
                  <a:lnTo>
                    <a:pt x="1728" y="66016"/>
                  </a:lnTo>
                  <a:lnTo>
                    <a:pt x="0" y="83684"/>
                  </a:lnTo>
                  <a:lnTo>
                    <a:pt x="3493" y="97732"/>
                  </a:lnTo>
                  <a:lnTo>
                    <a:pt x="9518" y="105084"/>
                  </a:lnTo>
                  <a:lnTo>
                    <a:pt x="16693" y="110204"/>
                  </a:lnTo>
                  <a:lnTo>
                    <a:pt x="22529" y="112480"/>
                  </a:lnTo>
                  <a:lnTo>
                    <a:pt x="29885" y="111374"/>
                  </a:lnTo>
                  <a:lnTo>
                    <a:pt x="37652" y="108237"/>
                  </a:lnTo>
                  <a:lnTo>
                    <a:pt x="59042" y="94342"/>
                  </a:lnTo>
                  <a:lnTo>
                    <a:pt x="65162" y="86644"/>
                  </a:lnTo>
                  <a:lnTo>
                    <a:pt x="68412" y="75815"/>
                  </a:lnTo>
                  <a:lnTo>
                    <a:pt x="76438" y="43246"/>
                  </a:lnTo>
                  <a:lnTo>
                    <a:pt x="76598" y="33508"/>
                  </a:lnTo>
                  <a:lnTo>
                    <a:pt x="72226" y="19894"/>
                  </a:lnTo>
                  <a:lnTo>
                    <a:pt x="56724"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4" name="SMARTInkShape-2336"/>
            <p:cNvSpPr/>
            <p:nvPr/>
          </p:nvSpPr>
          <p:spPr>
            <a:xfrm>
              <a:off x="4693444" y="4572000"/>
              <a:ext cx="178595" cy="221457"/>
            </a:xfrm>
            <a:custGeom>
              <a:avLst/>
              <a:gdLst/>
              <a:ahLst/>
              <a:cxnLst/>
              <a:rect l="0" t="0" r="0" b="0"/>
              <a:pathLst>
                <a:path w="178595" h="221457">
                  <a:moveTo>
                    <a:pt x="0" y="0"/>
                  </a:moveTo>
                  <a:lnTo>
                    <a:pt x="0" y="32111"/>
                  </a:lnTo>
                  <a:lnTo>
                    <a:pt x="0" y="67632"/>
                  </a:lnTo>
                  <a:lnTo>
                    <a:pt x="0" y="102706"/>
                  </a:lnTo>
                  <a:lnTo>
                    <a:pt x="2116" y="136086"/>
                  </a:lnTo>
                  <a:lnTo>
                    <a:pt x="14473" y="170854"/>
                  </a:lnTo>
                  <a:lnTo>
                    <a:pt x="23603" y="185561"/>
                  </a:lnTo>
                  <a:lnTo>
                    <a:pt x="27641" y="190382"/>
                  </a:lnTo>
                  <a:lnTo>
                    <a:pt x="36362" y="195739"/>
                  </a:lnTo>
                  <a:lnTo>
                    <a:pt x="52313" y="198755"/>
                  </a:lnTo>
                  <a:lnTo>
                    <a:pt x="86029" y="199064"/>
                  </a:lnTo>
                  <a:lnTo>
                    <a:pt x="117691" y="190060"/>
                  </a:lnTo>
                  <a:lnTo>
                    <a:pt x="140578" y="178536"/>
                  </a:lnTo>
                  <a:lnTo>
                    <a:pt x="146616" y="173012"/>
                  </a:lnTo>
                  <a:lnTo>
                    <a:pt x="151946" y="165265"/>
                  </a:lnTo>
                  <a:lnTo>
                    <a:pt x="152891" y="161770"/>
                  </a:lnTo>
                  <a:lnTo>
                    <a:pt x="152727" y="158647"/>
                  </a:lnTo>
                  <a:lnTo>
                    <a:pt x="150429" y="153060"/>
                  </a:lnTo>
                  <a:lnTo>
                    <a:pt x="146761" y="147931"/>
                  </a:lnTo>
                  <a:lnTo>
                    <a:pt x="142485" y="145122"/>
                  </a:lnTo>
                  <a:lnTo>
                    <a:pt x="135616" y="143541"/>
                  </a:lnTo>
                  <a:lnTo>
                    <a:pt x="126184" y="143006"/>
                  </a:lnTo>
                  <a:lnTo>
                    <a:pt x="115263" y="146706"/>
                  </a:lnTo>
                  <a:lnTo>
                    <a:pt x="105766" y="152829"/>
                  </a:lnTo>
                  <a:lnTo>
                    <a:pt x="102569" y="159470"/>
                  </a:lnTo>
                  <a:lnTo>
                    <a:pt x="100518" y="176668"/>
                  </a:lnTo>
                  <a:lnTo>
                    <a:pt x="102354" y="183823"/>
                  </a:lnTo>
                  <a:lnTo>
                    <a:pt x="113020" y="202301"/>
                  </a:lnTo>
                  <a:lnTo>
                    <a:pt x="120610" y="208445"/>
                  </a:lnTo>
                  <a:lnTo>
                    <a:pt x="131392" y="211705"/>
                  </a:lnTo>
                  <a:lnTo>
                    <a:pt x="163925" y="219738"/>
                  </a:lnTo>
                  <a:lnTo>
                    <a:pt x="178594" y="22145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5" name="SMARTInkShape-2337"/>
            <p:cNvSpPr/>
            <p:nvPr/>
          </p:nvSpPr>
          <p:spPr>
            <a:xfrm>
              <a:off x="4323377" y="4786313"/>
              <a:ext cx="141468" cy="62857"/>
            </a:xfrm>
            <a:custGeom>
              <a:avLst/>
              <a:gdLst/>
              <a:ahLst/>
              <a:cxnLst/>
              <a:rect l="0" t="0" r="0" b="0"/>
              <a:pathLst>
                <a:path w="141468" h="62857">
                  <a:moveTo>
                    <a:pt x="41454" y="0"/>
                  </a:moveTo>
                  <a:lnTo>
                    <a:pt x="30812" y="0"/>
                  </a:lnTo>
                  <a:lnTo>
                    <a:pt x="26670" y="4233"/>
                  </a:lnTo>
                  <a:lnTo>
                    <a:pt x="1761" y="38213"/>
                  </a:lnTo>
                  <a:lnTo>
                    <a:pt x="0" y="44235"/>
                  </a:lnTo>
                  <a:lnTo>
                    <a:pt x="325" y="46952"/>
                  </a:lnTo>
                  <a:lnTo>
                    <a:pt x="2802" y="52088"/>
                  </a:lnTo>
                  <a:lnTo>
                    <a:pt x="11629" y="62856"/>
                  </a:lnTo>
                  <a:lnTo>
                    <a:pt x="23886" y="60075"/>
                  </a:lnTo>
                  <a:lnTo>
                    <a:pt x="35014" y="54224"/>
                  </a:lnTo>
                  <a:lnTo>
                    <a:pt x="54031" y="29365"/>
                  </a:lnTo>
                  <a:lnTo>
                    <a:pt x="67762" y="7840"/>
                  </a:lnTo>
                  <a:lnTo>
                    <a:pt x="70018" y="40"/>
                  </a:lnTo>
                  <a:lnTo>
                    <a:pt x="70028" y="9946"/>
                  </a:lnTo>
                  <a:lnTo>
                    <a:pt x="76180" y="30000"/>
                  </a:lnTo>
                  <a:lnTo>
                    <a:pt x="80965" y="35293"/>
                  </a:lnTo>
                  <a:lnTo>
                    <a:pt x="96972" y="45159"/>
                  </a:lnTo>
                  <a:lnTo>
                    <a:pt x="110733" y="48570"/>
                  </a:lnTo>
                  <a:lnTo>
                    <a:pt x="141467" y="50006"/>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6" name="SMARTInkShape-2338"/>
            <p:cNvSpPr/>
            <p:nvPr/>
          </p:nvSpPr>
          <p:spPr>
            <a:xfrm>
              <a:off x="7750969" y="5093495"/>
              <a:ext cx="7145" cy="1"/>
            </a:xfrm>
            <a:custGeom>
              <a:avLst/>
              <a:gdLst/>
              <a:ahLst/>
              <a:cxnLst/>
              <a:rect l="0" t="0" r="0" b="0"/>
              <a:pathLst>
                <a:path w="7145" h="1">
                  <a:moveTo>
                    <a:pt x="0" y="0"/>
                  </a:moveTo>
                  <a:lnTo>
                    <a:pt x="7144"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7" name="SMARTInkShape-2339"/>
            <p:cNvSpPr/>
            <p:nvPr/>
          </p:nvSpPr>
          <p:spPr>
            <a:xfrm>
              <a:off x="6965451" y="4493419"/>
              <a:ext cx="156869" cy="57151"/>
            </a:xfrm>
            <a:custGeom>
              <a:avLst/>
              <a:gdLst/>
              <a:ahLst/>
              <a:cxnLst/>
              <a:rect l="0" t="0" r="0" b="0"/>
              <a:pathLst>
                <a:path w="156869" h="57151">
                  <a:moveTo>
                    <a:pt x="6849" y="0"/>
                  </a:moveTo>
                  <a:lnTo>
                    <a:pt x="3056" y="0"/>
                  </a:lnTo>
                  <a:lnTo>
                    <a:pt x="1939" y="794"/>
                  </a:lnTo>
                  <a:lnTo>
                    <a:pt x="1194" y="2116"/>
                  </a:lnTo>
                  <a:lnTo>
                    <a:pt x="0" y="6151"/>
                  </a:lnTo>
                  <a:lnTo>
                    <a:pt x="19617" y="16999"/>
                  </a:lnTo>
                  <a:lnTo>
                    <a:pt x="48588" y="27053"/>
                  </a:lnTo>
                  <a:lnTo>
                    <a:pt x="80181" y="41386"/>
                  </a:lnTo>
                  <a:lnTo>
                    <a:pt x="112968" y="48303"/>
                  </a:lnTo>
                  <a:lnTo>
                    <a:pt x="146833" y="56007"/>
                  </a:lnTo>
                  <a:lnTo>
                    <a:pt x="156868" y="5715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8" name="SMARTInkShape-2340"/>
            <p:cNvSpPr/>
            <p:nvPr/>
          </p:nvSpPr>
          <p:spPr>
            <a:xfrm>
              <a:off x="6607969" y="4622006"/>
              <a:ext cx="71399" cy="102741"/>
            </a:xfrm>
            <a:custGeom>
              <a:avLst/>
              <a:gdLst/>
              <a:ahLst/>
              <a:cxnLst/>
              <a:rect l="0" t="0" r="0" b="0"/>
              <a:pathLst>
                <a:path w="71399" h="102741">
                  <a:moveTo>
                    <a:pt x="0" y="57150"/>
                  </a:moveTo>
                  <a:lnTo>
                    <a:pt x="3793" y="57150"/>
                  </a:lnTo>
                  <a:lnTo>
                    <a:pt x="20755" y="43451"/>
                  </a:lnTo>
                  <a:lnTo>
                    <a:pt x="25023" y="46829"/>
                  </a:lnTo>
                  <a:lnTo>
                    <a:pt x="26997" y="50711"/>
                  </a:lnTo>
                  <a:lnTo>
                    <a:pt x="32670" y="74243"/>
                  </a:lnTo>
                  <a:lnTo>
                    <a:pt x="39920" y="85385"/>
                  </a:lnTo>
                  <a:lnTo>
                    <a:pt x="58360" y="101722"/>
                  </a:lnTo>
                  <a:lnTo>
                    <a:pt x="61132" y="102740"/>
                  </a:lnTo>
                  <a:lnTo>
                    <a:pt x="63773" y="102625"/>
                  </a:lnTo>
                  <a:lnTo>
                    <a:pt x="66327" y="101754"/>
                  </a:lnTo>
                  <a:lnTo>
                    <a:pt x="68030" y="100380"/>
                  </a:lnTo>
                  <a:lnTo>
                    <a:pt x="69923" y="96736"/>
                  </a:lnTo>
                  <a:lnTo>
                    <a:pt x="71398" y="65535"/>
                  </a:lnTo>
                  <a:lnTo>
                    <a:pt x="65727" y="47400"/>
                  </a:lnTo>
                  <a:lnTo>
                    <a:pt x="49950" y="14275"/>
                  </a:lnTo>
                  <a:lnTo>
                    <a:pt x="42862" y="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19" name="SMARTInkShape-2341"/>
            <p:cNvSpPr/>
            <p:nvPr/>
          </p:nvSpPr>
          <p:spPr>
            <a:xfrm>
              <a:off x="7193756" y="4950620"/>
              <a:ext cx="1" cy="21431"/>
            </a:xfrm>
            <a:custGeom>
              <a:avLst/>
              <a:gdLst/>
              <a:ahLst/>
              <a:cxnLst/>
              <a:rect l="0" t="0" r="0" b="0"/>
              <a:pathLst>
                <a:path w="1" h="21431">
                  <a:moveTo>
                    <a:pt x="0" y="0"/>
                  </a:moveTo>
                  <a:lnTo>
                    <a:pt x="0" y="21430"/>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20" name="SMARTInkShape-2342"/>
            <p:cNvSpPr/>
            <p:nvPr/>
          </p:nvSpPr>
          <p:spPr>
            <a:xfrm>
              <a:off x="6950869" y="4893470"/>
              <a:ext cx="21432" cy="50006"/>
            </a:xfrm>
            <a:custGeom>
              <a:avLst/>
              <a:gdLst/>
              <a:ahLst/>
              <a:cxnLst/>
              <a:rect l="0" t="0" r="0" b="0"/>
              <a:pathLst>
                <a:path w="21432" h="50006">
                  <a:moveTo>
                    <a:pt x="21431" y="0"/>
                  </a:moveTo>
                  <a:lnTo>
                    <a:pt x="17638" y="3791"/>
                  </a:lnTo>
                  <a:lnTo>
                    <a:pt x="15776" y="7770"/>
                  </a:lnTo>
                  <a:lnTo>
                    <a:pt x="0" y="50005"/>
                  </a:lnTo>
                </a:path>
              </a:pathLst>
            </a:custGeom>
            <a:ln w="19050">
              <a:solidFill>
                <a:srgbClr val="0093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39942085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class. </a:t>
            </a:r>
            <a:endParaRPr lang="en-US" dirty="0"/>
          </a:p>
        </p:txBody>
      </p:sp>
      <p:sp>
        <p:nvSpPr>
          <p:cNvPr id="3" name="Content Placeholder 2"/>
          <p:cNvSpPr>
            <a:spLocks noGrp="1"/>
          </p:cNvSpPr>
          <p:nvPr>
            <p:ph idx="1"/>
          </p:nvPr>
        </p:nvSpPr>
        <p:spPr/>
        <p:txBody>
          <a:bodyPr>
            <a:normAutofit lnSpcReduction="10000"/>
          </a:bodyPr>
          <a:lstStyle/>
          <a:p>
            <a:r>
              <a:rPr lang="en-US" dirty="0" smtClean="0"/>
              <a:t>You are starting today’s class with 15 participation and focus points. </a:t>
            </a:r>
          </a:p>
          <a:p>
            <a:r>
              <a:rPr lang="en-US" dirty="0" smtClean="0"/>
              <a:t>If you are on task and working hard, you will keep those easy 15 points.</a:t>
            </a:r>
          </a:p>
          <a:p>
            <a:r>
              <a:rPr lang="en-US" dirty="0" smtClean="0"/>
              <a:t>If you are off task or not working, you will begin to lose points.</a:t>
            </a:r>
          </a:p>
          <a:p>
            <a:r>
              <a:rPr lang="en-US" dirty="0" smtClean="0"/>
              <a:t>I will deduct points without notifying you. You’ll be able to figure it out. I’m the sole judge of you being on task and working or not. </a:t>
            </a:r>
            <a:endParaRPr lang="en-US" dirty="0"/>
          </a:p>
        </p:txBody>
      </p:sp>
    </p:spTree>
    <p:extLst>
      <p:ext uri="{BB962C8B-B14F-4D97-AF65-F5344CB8AC3E}">
        <p14:creationId xmlns:p14="http://schemas.microsoft.com/office/powerpoint/2010/main" val="4648947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the response</a:t>
            </a:r>
            <a:endParaRPr lang="en-US" dirty="0"/>
          </a:p>
        </p:txBody>
      </p:sp>
      <p:sp>
        <p:nvSpPr>
          <p:cNvPr id="3" name="Content Placeholder 2"/>
          <p:cNvSpPr>
            <a:spLocks noGrp="1"/>
          </p:cNvSpPr>
          <p:nvPr>
            <p:ph idx="1"/>
          </p:nvPr>
        </p:nvSpPr>
        <p:spPr/>
        <p:txBody>
          <a:bodyPr/>
          <a:lstStyle/>
          <a:p>
            <a:pPr marL="0" indent="0">
              <a:buNone/>
            </a:pPr>
            <a:r>
              <a:rPr lang="en-US" dirty="0" smtClean="0"/>
              <a:t>1 – begin with the “so what” you created about the poems.</a:t>
            </a:r>
          </a:p>
          <a:p>
            <a:pPr marL="0" indent="0">
              <a:buNone/>
            </a:pPr>
            <a:r>
              <a:rPr lang="en-US" dirty="0" smtClean="0"/>
              <a:t>2 – identify the themes for the poems. </a:t>
            </a:r>
          </a:p>
          <a:p>
            <a:pPr marL="0" indent="0">
              <a:buNone/>
            </a:pPr>
            <a:r>
              <a:rPr lang="en-US" dirty="0" smtClean="0"/>
              <a:t>3 – make sure you have used both titles and their authors by this point.</a:t>
            </a:r>
          </a:p>
          <a:p>
            <a:pPr marL="0" indent="0">
              <a:buNone/>
            </a:pPr>
            <a:r>
              <a:rPr lang="en-US" dirty="0" smtClean="0"/>
              <a:t>4 – Identify which specific parts of Diction and Structure you will focus on for your response.</a:t>
            </a:r>
          </a:p>
          <a:p>
            <a:pPr marL="0" indent="0">
              <a:buNone/>
            </a:pPr>
            <a:endParaRPr lang="en-US" dirty="0"/>
          </a:p>
        </p:txBody>
      </p:sp>
      <p:grpSp>
        <p:nvGrpSpPr>
          <p:cNvPr id="98" name="SMARTInkShape-Group319"/>
          <p:cNvGrpSpPr/>
          <p:nvPr/>
        </p:nvGrpSpPr>
        <p:grpSpPr>
          <a:xfrm>
            <a:off x="2645545" y="2107814"/>
            <a:ext cx="1805012" cy="348949"/>
            <a:chOff x="2645545" y="2107814"/>
            <a:chExt cx="1805012" cy="348949"/>
          </a:xfrm>
        </p:grpSpPr>
        <p:sp>
          <p:nvSpPr>
            <p:cNvPr id="88" name="SMARTInkShape-2485"/>
            <p:cNvSpPr/>
            <p:nvPr/>
          </p:nvSpPr>
          <p:spPr>
            <a:xfrm>
              <a:off x="3936221" y="2157707"/>
              <a:ext cx="21418" cy="221163"/>
            </a:xfrm>
            <a:custGeom>
              <a:avLst/>
              <a:gdLst/>
              <a:ahLst/>
              <a:cxnLst/>
              <a:rect l="0" t="0" r="0" b="0"/>
              <a:pathLst>
                <a:path w="21418" h="221163">
                  <a:moveTo>
                    <a:pt x="14273" y="6849"/>
                  </a:moveTo>
                  <a:lnTo>
                    <a:pt x="18065" y="6849"/>
                  </a:lnTo>
                  <a:lnTo>
                    <a:pt x="19182" y="6056"/>
                  </a:lnTo>
                  <a:lnTo>
                    <a:pt x="19927" y="4733"/>
                  </a:lnTo>
                  <a:lnTo>
                    <a:pt x="21329" y="0"/>
                  </a:lnTo>
                  <a:lnTo>
                    <a:pt x="21416" y="10557"/>
                  </a:lnTo>
                  <a:lnTo>
                    <a:pt x="19300" y="14582"/>
                  </a:lnTo>
                  <a:lnTo>
                    <a:pt x="16507" y="19017"/>
                  </a:lnTo>
                  <a:lnTo>
                    <a:pt x="6633" y="54519"/>
                  </a:lnTo>
                  <a:lnTo>
                    <a:pt x="1955" y="70451"/>
                  </a:lnTo>
                  <a:lnTo>
                    <a:pt x="158" y="105311"/>
                  </a:lnTo>
                  <a:lnTo>
                    <a:pt x="0" y="140955"/>
                  </a:lnTo>
                  <a:lnTo>
                    <a:pt x="2106" y="158503"/>
                  </a:lnTo>
                  <a:lnTo>
                    <a:pt x="14459" y="192103"/>
                  </a:lnTo>
                  <a:lnTo>
                    <a:pt x="18324" y="201897"/>
                  </a:lnTo>
                  <a:lnTo>
                    <a:pt x="21417" y="22116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9" name="SMARTInkShape-2486"/>
            <p:cNvSpPr/>
            <p:nvPr/>
          </p:nvSpPr>
          <p:spPr>
            <a:xfrm>
              <a:off x="3957638" y="2193131"/>
              <a:ext cx="14288" cy="50008"/>
            </a:xfrm>
            <a:custGeom>
              <a:avLst/>
              <a:gdLst/>
              <a:ahLst/>
              <a:cxnLst/>
              <a:rect l="0" t="0" r="0" b="0"/>
              <a:pathLst>
                <a:path w="14288" h="50008">
                  <a:moveTo>
                    <a:pt x="14287" y="50007"/>
                  </a:moveTo>
                  <a:lnTo>
                    <a:pt x="14287" y="40064"/>
                  </a:lnTo>
                  <a:lnTo>
                    <a:pt x="12170" y="35533"/>
                  </a:lnTo>
                  <a:lnTo>
                    <a:pt x="10495" y="33214"/>
                  </a:lnTo>
                  <a:lnTo>
                    <a:pt x="8136" y="22365"/>
                  </a:lnTo>
                  <a:lnTo>
                    <a:pt x="6546" y="10180"/>
                  </a:lnTo>
                  <a:lnTo>
                    <a:pt x="0" y="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0" name="SMARTInkShape-2487"/>
            <p:cNvSpPr/>
            <p:nvPr/>
          </p:nvSpPr>
          <p:spPr>
            <a:xfrm>
              <a:off x="4337336" y="2207750"/>
              <a:ext cx="113221" cy="42532"/>
            </a:xfrm>
            <a:custGeom>
              <a:avLst/>
              <a:gdLst/>
              <a:ahLst/>
              <a:cxnLst/>
              <a:rect l="0" t="0" r="0" b="0"/>
              <a:pathLst>
                <a:path w="113221" h="42532">
                  <a:moveTo>
                    <a:pt x="13208" y="42531"/>
                  </a:moveTo>
                  <a:lnTo>
                    <a:pt x="13208" y="38739"/>
                  </a:lnTo>
                  <a:lnTo>
                    <a:pt x="11091" y="34760"/>
                  </a:lnTo>
                  <a:lnTo>
                    <a:pt x="8298" y="30346"/>
                  </a:lnTo>
                  <a:lnTo>
                    <a:pt x="5932" y="23399"/>
                  </a:lnTo>
                  <a:lnTo>
                    <a:pt x="1351" y="16313"/>
                  </a:lnTo>
                  <a:lnTo>
                    <a:pt x="0" y="11564"/>
                  </a:lnTo>
                  <a:lnTo>
                    <a:pt x="434" y="9980"/>
                  </a:lnTo>
                  <a:lnTo>
                    <a:pt x="1517" y="8924"/>
                  </a:lnTo>
                  <a:lnTo>
                    <a:pt x="16872" y="2181"/>
                  </a:lnTo>
                  <a:lnTo>
                    <a:pt x="43363" y="0"/>
                  </a:lnTo>
                  <a:lnTo>
                    <a:pt x="77710" y="5366"/>
                  </a:lnTo>
                  <a:lnTo>
                    <a:pt x="113220" y="681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1" name="SMARTInkShape-2488"/>
            <p:cNvSpPr/>
            <p:nvPr/>
          </p:nvSpPr>
          <p:spPr>
            <a:xfrm>
              <a:off x="4171950" y="2264863"/>
              <a:ext cx="150020" cy="128294"/>
            </a:xfrm>
            <a:custGeom>
              <a:avLst/>
              <a:gdLst/>
              <a:ahLst/>
              <a:cxnLst/>
              <a:rect l="0" t="0" r="0" b="0"/>
              <a:pathLst>
                <a:path w="150020" h="128294">
                  <a:moveTo>
                    <a:pt x="150019" y="6850"/>
                  </a:moveTo>
                  <a:lnTo>
                    <a:pt x="143868" y="699"/>
                  </a:lnTo>
                  <a:lnTo>
                    <a:pt x="139377" y="0"/>
                  </a:lnTo>
                  <a:lnTo>
                    <a:pt x="117278" y="6999"/>
                  </a:lnTo>
                  <a:lnTo>
                    <a:pt x="83874" y="33241"/>
                  </a:lnTo>
                  <a:lnTo>
                    <a:pt x="52083" y="68863"/>
                  </a:lnTo>
                  <a:lnTo>
                    <a:pt x="20605" y="100533"/>
                  </a:lnTo>
                  <a:lnTo>
                    <a:pt x="0" y="12829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2" name="SMARTInkShape-2489"/>
            <p:cNvSpPr/>
            <p:nvPr/>
          </p:nvSpPr>
          <p:spPr>
            <a:xfrm>
              <a:off x="3439916" y="2129830"/>
              <a:ext cx="267691" cy="296477"/>
            </a:xfrm>
            <a:custGeom>
              <a:avLst/>
              <a:gdLst/>
              <a:ahLst/>
              <a:cxnLst/>
              <a:rect l="0" t="0" r="0" b="0"/>
              <a:pathLst>
                <a:path w="267691" h="296477">
                  <a:moveTo>
                    <a:pt x="46234" y="6151"/>
                  </a:moveTo>
                  <a:lnTo>
                    <a:pt x="40083" y="0"/>
                  </a:lnTo>
                  <a:lnTo>
                    <a:pt x="39752" y="463"/>
                  </a:lnTo>
                  <a:lnTo>
                    <a:pt x="33404" y="31930"/>
                  </a:lnTo>
                  <a:lnTo>
                    <a:pt x="24620" y="62514"/>
                  </a:lnTo>
                  <a:lnTo>
                    <a:pt x="17605" y="88732"/>
                  </a:lnTo>
                  <a:lnTo>
                    <a:pt x="12616" y="119520"/>
                  </a:lnTo>
                  <a:lnTo>
                    <a:pt x="9021" y="148750"/>
                  </a:lnTo>
                  <a:lnTo>
                    <a:pt x="2929" y="177519"/>
                  </a:lnTo>
                  <a:lnTo>
                    <a:pt x="0" y="196615"/>
                  </a:lnTo>
                  <a:lnTo>
                    <a:pt x="2020" y="224422"/>
                  </a:lnTo>
                  <a:lnTo>
                    <a:pt x="4559" y="248095"/>
                  </a:lnTo>
                  <a:lnTo>
                    <a:pt x="16718" y="273194"/>
                  </a:lnTo>
                  <a:lnTo>
                    <a:pt x="30790" y="290058"/>
                  </a:lnTo>
                  <a:lnTo>
                    <a:pt x="41751" y="295051"/>
                  </a:lnTo>
                  <a:lnTo>
                    <a:pt x="54561" y="296476"/>
                  </a:lnTo>
                  <a:lnTo>
                    <a:pt x="89252" y="288868"/>
                  </a:lnTo>
                  <a:lnTo>
                    <a:pt x="121818" y="274163"/>
                  </a:lnTo>
                  <a:lnTo>
                    <a:pt x="134331" y="265232"/>
                  </a:lnTo>
                  <a:lnTo>
                    <a:pt x="143067" y="253855"/>
                  </a:lnTo>
                  <a:lnTo>
                    <a:pt x="155143" y="230940"/>
                  </a:lnTo>
                  <a:lnTo>
                    <a:pt x="156021" y="220887"/>
                  </a:lnTo>
                  <a:lnTo>
                    <a:pt x="150118" y="201497"/>
                  </a:lnTo>
                  <a:lnTo>
                    <a:pt x="139809" y="187151"/>
                  </a:lnTo>
                  <a:lnTo>
                    <a:pt x="126981" y="179729"/>
                  </a:lnTo>
                  <a:lnTo>
                    <a:pt x="94291" y="170885"/>
                  </a:lnTo>
                  <a:lnTo>
                    <a:pt x="64057" y="164468"/>
                  </a:lnTo>
                  <a:lnTo>
                    <a:pt x="48957" y="167448"/>
                  </a:lnTo>
                  <a:lnTo>
                    <a:pt x="33806" y="176344"/>
                  </a:lnTo>
                  <a:lnTo>
                    <a:pt x="33980" y="177557"/>
                  </a:lnTo>
                  <a:lnTo>
                    <a:pt x="36290" y="181021"/>
                  </a:lnTo>
                  <a:lnTo>
                    <a:pt x="58731" y="194361"/>
                  </a:lnTo>
                  <a:lnTo>
                    <a:pt x="91918" y="200534"/>
                  </a:lnTo>
                  <a:lnTo>
                    <a:pt x="109401" y="202875"/>
                  </a:lnTo>
                  <a:lnTo>
                    <a:pt x="137093" y="200524"/>
                  </a:lnTo>
                  <a:lnTo>
                    <a:pt x="165407" y="198681"/>
                  </a:lnTo>
                  <a:lnTo>
                    <a:pt x="193110" y="192666"/>
                  </a:lnTo>
                  <a:lnTo>
                    <a:pt x="227766" y="176106"/>
                  </a:lnTo>
                  <a:lnTo>
                    <a:pt x="254213" y="154860"/>
                  </a:lnTo>
                  <a:lnTo>
                    <a:pt x="257732" y="147385"/>
                  </a:lnTo>
                  <a:lnTo>
                    <a:pt x="259990" y="133444"/>
                  </a:lnTo>
                  <a:lnTo>
                    <a:pt x="258183" y="128078"/>
                  </a:lnTo>
                  <a:lnTo>
                    <a:pt x="250555" y="118166"/>
                  </a:lnTo>
                  <a:lnTo>
                    <a:pt x="246052" y="115467"/>
                  </a:lnTo>
                  <a:lnTo>
                    <a:pt x="239817" y="114267"/>
                  </a:lnTo>
                  <a:lnTo>
                    <a:pt x="223713" y="114386"/>
                  </a:lnTo>
                  <a:lnTo>
                    <a:pt x="195008" y="123288"/>
                  </a:lnTo>
                  <a:lnTo>
                    <a:pt x="178245" y="133904"/>
                  </a:lnTo>
                  <a:lnTo>
                    <a:pt x="167017" y="147103"/>
                  </a:lnTo>
                  <a:lnTo>
                    <a:pt x="151996" y="177192"/>
                  </a:lnTo>
                  <a:lnTo>
                    <a:pt x="148801" y="195146"/>
                  </a:lnTo>
                  <a:lnTo>
                    <a:pt x="151616" y="209476"/>
                  </a:lnTo>
                  <a:lnTo>
                    <a:pt x="162125" y="226469"/>
                  </a:lnTo>
                  <a:lnTo>
                    <a:pt x="171560" y="235833"/>
                  </a:lnTo>
                  <a:lnTo>
                    <a:pt x="191847" y="245567"/>
                  </a:lnTo>
                  <a:lnTo>
                    <a:pt x="220700" y="253478"/>
                  </a:lnTo>
                  <a:lnTo>
                    <a:pt x="256211" y="261872"/>
                  </a:lnTo>
                  <a:lnTo>
                    <a:pt x="267690" y="26332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3" name="SMARTInkShape-2490"/>
            <p:cNvSpPr/>
            <p:nvPr/>
          </p:nvSpPr>
          <p:spPr>
            <a:xfrm>
              <a:off x="2922247" y="2266140"/>
              <a:ext cx="356735" cy="159144"/>
            </a:xfrm>
            <a:custGeom>
              <a:avLst/>
              <a:gdLst/>
              <a:ahLst/>
              <a:cxnLst/>
              <a:rect l="0" t="0" r="0" b="0"/>
              <a:pathLst>
                <a:path w="356735" h="159144">
                  <a:moveTo>
                    <a:pt x="106703" y="5573"/>
                  </a:moveTo>
                  <a:lnTo>
                    <a:pt x="86118" y="5573"/>
                  </a:lnTo>
                  <a:lnTo>
                    <a:pt x="79562" y="7689"/>
                  </a:lnTo>
                  <a:lnTo>
                    <a:pt x="52658" y="22162"/>
                  </a:lnTo>
                  <a:lnTo>
                    <a:pt x="23123" y="57125"/>
                  </a:lnTo>
                  <a:lnTo>
                    <a:pt x="7287" y="91501"/>
                  </a:lnTo>
                  <a:lnTo>
                    <a:pt x="1076" y="116120"/>
                  </a:lnTo>
                  <a:lnTo>
                    <a:pt x="0" y="131373"/>
                  </a:lnTo>
                  <a:lnTo>
                    <a:pt x="3473" y="145946"/>
                  </a:lnTo>
                  <a:lnTo>
                    <a:pt x="5339" y="149161"/>
                  </a:lnTo>
                  <a:lnTo>
                    <a:pt x="7377" y="151304"/>
                  </a:lnTo>
                  <a:lnTo>
                    <a:pt x="16351" y="158537"/>
                  </a:lnTo>
                  <a:lnTo>
                    <a:pt x="20275" y="159143"/>
                  </a:lnTo>
                  <a:lnTo>
                    <a:pt x="30984" y="157699"/>
                  </a:lnTo>
                  <a:lnTo>
                    <a:pt x="42816" y="152423"/>
                  </a:lnTo>
                  <a:lnTo>
                    <a:pt x="59629" y="137033"/>
                  </a:lnTo>
                  <a:lnTo>
                    <a:pt x="82963" y="105023"/>
                  </a:lnTo>
                  <a:lnTo>
                    <a:pt x="98941" y="69792"/>
                  </a:lnTo>
                  <a:lnTo>
                    <a:pt x="104404" y="48413"/>
                  </a:lnTo>
                  <a:lnTo>
                    <a:pt x="106501" y="15458"/>
                  </a:lnTo>
                  <a:lnTo>
                    <a:pt x="106663" y="3733"/>
                  </a:lnTo>
                  <a:lnTo>
                    <a:pt x="105883" y="1965"/>
                  </a:lnTo>
                  <a:lnTo>
                    <a:pt x="104569" y="786"/>
                  </a:lnTo>
                  <a:lnTo>
                    <a:pt x="102899" y="0"/>
                  </a:lnTo>
                  <a:lnTo>
                    <a:pt x="101785" y="270"/>
                  </a:lnTo>
                  <a:lnTo>
                    <a:pt x="101043" y="1244"/>
                  </a:lnTo>
                  <a:lnTo>
                    <a:pt x="99999" y="6407"/>
                  </a:lnTo>
                  <a:lnTo>
                    <a:pt x="100411" y="24086"/>
                  </a:lnTo>
                  <a:lnTo>
                    <a:pt x="106840" y="58184"/>
                  </a:lnTo>
                  <a:lnTo>
                    <a:pt x="113005" y="77782"/>
                  </a:lnTo>
                  <a:lnTo>
                    <a:pt x="129621" y="109038"/>
                  </a:lnTo>
                  <a:lnTo>
                    <a:pt x="144725" y="135015"/>
                  </a:lnTo>
                  <a:lnTo>
                    <a:pt x="149531" y="138509"/>
                  </a:lnTo>
                  <a:lnTo>
                    <a:pt x="154312" y="140855"/>
                  </a:lnTo>
                  <a:lnTo>
                    <a:pt x="159084" y="144544"/>
                  </a:lnTo>
                  <a:lnTo>
                    <a:pt x="161467" y="145051"/>
                  </a:lnTo>
                  <a:lnTo>
                    <a:pt x="163850" y="144596"/>
                  </a:lnTo>
                  <a:lnTo>
                    <a:pt x="169585" y="141954"/>
                  </a:lnTo>
                  <a:lnTo>
                    <a:pt x="176596" y="110266"/>
                  </a:lnTo>
                  <a:lnTo>
                    <a:pt x="181628" y="83667"/>
                  </a:lnTo>
                  <a:lnTo>
                    <a:pt x="194906" y="51192"/>
                  </a:lnTo>
                  <a:lnTo>
                    <a:pt x="205774" y="36640"/>
                  </a:lnTo>
                  <a:lnTo>
                    <a:pt x="212383" y="31286"/>
                  </a:lnTo>
                  <a:lnTo>
                    <a:pt x="231274" y="22658"/>
                  </a:lnTo>
                  <a:lnTo>
                    <a:pt x="240385" y="21104"/>
                  </a:lnTo>
                  <a:lnTo>
                    <a:pt x="247609" y="22529"/>
                  </a:lnTo>
                  <a:lnTo>
                    <a:pt x="256138" y="27795"/>
                  </a:lnTo>
                  <a:lnTo>
                    <a:pt x="287934" y="51788"/>
                  </a:lnTo>
                  <a:lnTo>
                    <a:pt x="301248" y="66185"/>
                  </a:lnTo>
                  <a:lnTo>
                    <a:pt x="324065" y="100186"/>
                  </a:lnTo>
                  <a:lnTo>
                    <a:pt x="356734" y="134160"/>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4" name="SMARTInkShape-2491"/>
            <p:cNvSpPr/>
            <p:nvPr/>
          </p:nvSpPr>
          <p:spPr>
            <a:xfrm>
              <a:off x="4400550" y="2107814"/>
              <a:ext cx="35720" cy="278200"/>
            </a:xfrm>
            <a:custGeom>
              <a:avLst/>
              <a:gdLst/>
              <a:ahLst/>
              <a:cxnLst/>
              <a:rect l="0" t="0" r="0" b="0"/>
              <a:pathLst>
                <a:path w="35720" h="278200">
                  <a:moveTo>
                    <a:pt x="0" y="21024"/>
                  </a:moveTo>
                  <a:lnTo>
                    <a:pt x="0" y="11081"/>
                  </a:lnTo>
                  <a:lnTo>
                    <a:pt x="2117" y="6550"/>
                  </a:lnTo>
                  <a:lnTo>
                    <a:pt x="6850" y="0"/>
                  </a:lnTo>
                  <a:lnTo>
                    <a:pt x="7118" y="9571"/>
                  </a:lnTo>
                  <a:lnTo>
                    <a:pt x="660" y="42907"/>
                  </a:lnTo>
                  <a:lnTo>
                    <a:pt x="87" y="72187"/>
                  </a:lnTo>
                  <a:lnTo>
                    <a:pt x="17" y="100627"/>
                  </a:lnTo>
                  <a:lnTo>
                    <a:pt x="3" y="133879"/>
                  </a:lnTo>
                  <a:lnTo>
                    <a:pt x="3793" y="167406"/>
                  </a:lnTo>
                  <a:lnTo>
                    <a:pt x="7276" y="198899"/>
                  </a:lnTo>
                  <a:lnTo>
                    <a:pt x="17000" y="231449"/>
                  </a:lnTo>
                  <a:lnTo>
                    <a:pt x="26502" y="256569"/>
                  </a:lnTo>
                  <a:lnTo>
                    <a:pt x="28165" y="271986"/>
                  </a:lnTo>
                  <a:lnTo>
                    <a:pt x="29096" y="274057"/>
                  </a:lnTo>
                  <a:lnTo>
                    <a:pt x="30510" y="275437"/>
                  </a:lnTo>
                  <a:lnTo>
                    <a:pt x="35719" y="27819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5" name="SMARTInkShape-2492"/>
            <p:cNvSpPr/>
            <p:nvPr/>
          </p:nvSpPr>
          <p:spPr>
            <a:xfrm>
              <a:off x="2645545" y="2173100"/>
              <a:ext cx="219100" cy="283663"/>
            </a:xfrm>
            <a:custGeom>
              <a:avLst/>
              <a:gdLst/>
              <a:ahLst/>
              <a:cxnLst/>
              <a:rect l="0" t="0" r="0" b="0"/>
              <a:pathLst>
                <a:path w="219100" h="283663">
                  <a:moveTo>
                    <a:pt x="211955" y="27175"/>
                  </a:moveTo>
                  <a:lnTo>
                    <a:pt x="208163" y="27175"/>
                  </a:lnTo>
                  <a:lnTo>
                    <a:pt x="204184" y="25058"/>
                  </a:lnTo>
                  <a:lnTo>
                    <a:pt x="202012" y="23383"/>
                  </a:lnTo>
                  <a:lnTo>
                    <a:pt x="199598" y="19404"/>
                  </a:lnTo>
                  <a:lnTo>
                    <a:pt x="198955" y="17232"/>
                  </a:lnTo>
                  <a:lnTo>
                    <a:pt x="194006" y="12702"/>
                  </a:lnTo>
                  <a:lnTo>
                    <a:pt x="178282" y="1751"/>
                  </a:lnTo>
                  <a:lnTo>
                    <a:pt x="170266" y="0"/>
                  </a:lnTo>
                  <a:lnTo>
                    <a:pt x="149244" y="2807"/>
                  </a:lnTo>
                  <a:lnTo>
                    <a:pt x="119399" y="16570"/>
                  </a:lnTo>
                  <a:lnTo>
                    <a:pt x="90573" y="34576"/>
                  </a:lnTo>
                  <a:lnTo>
                    <a:pt x="61948" y="57212"/>
                  </a:lnTo>
                  <a:lnTo>
                    <a:pt x="34157" y="89523"/>
                  </a:lnTo>
                  <a:lnTo>
                    <a:pt x="18428" y="113117"/>
                  </a:lnTo>
                  <a:lnTo>
                    <a:pt x="5599" y="147015"/>
                  </a:lnTo>
                  <a:lnTo>
                    <a:pt x="0" y="171692"/>
                  </a:lnTo>
                  <a:lnTo>
                    <a:pt x="458" y="196995"/>
                  </a:lnTo>
                  <a:lnTo>
                    <a:pt x="4450" y="212188"/>
                  </a:lnTo>
                  <a:lnTo>
                    <a:pt x="19948" y="239228"/>
                  </a:lnTo>
                  <a:lnTo>
                    <a:pt x="35737" y="255105"/>
                  </a:lnTo>
                  <a:lnTo>
                    <a:pt x="49498" y="264209"/>
                  </a:lnTo>
                  <a:lnTo>
                    <a:pt x="84203" y="276520"/>
                  </a:lnTo>
                  <a:lnTo>
                    <a:pt x="112190" y="282030"/>
                  </a:lnTo>
                  <a:lnTo>
                    <a:pt x="142707" y="283662"/>
                  </a:lnTo>
                  <a:lnTo>
                    <a:pt x="166097" y="283251"/>
                  </a:lnTo>
                  <a:lnTo>
                    <a:pt x="201278" y="279350"/>
                  </a:lnTo>
                  <a:lnTo>
                    <a:pt x="219099" y="277206"/>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6" name="SMARTInkShape-2493"/>
            <p:cNvSpPr/>
            <p:nvPr/>
          </p:nvSpPr>
          <p:spPr>
            <a:xfrm>
              <a:off x="4179094" y="2221706"/>
              <a:ext cx="135732" cy="128589"/>
            </a:xfrm>
            <a:custGeom>
              <a:avLst/>
              <a:gdLst/>
              <a:ahLst/>
              <a:cxnLst/>
              <a:rect l="0" t="0" r="0" b="0"/>
              <a:pathLst>
                <a:path w="135732" h="128589">
                  <a:moveTo>
                    <a:pt x="0" y="0"/>
                  </a:moveTo>
                  <a:lnTo>
                    <a:pt x="0" y="10911"/>
                  </a:lnTo>
                  <a:lnTo>
                    <a:pt x="2116" y="14903"/>
                  </a:lnTo>
                  <a:lnTo>
                    <a:pt x="23603" y="41389"/>
                  </a:lnTo>
                  <a:lnTo>
                    <a:pt x="31127" y="47764"/>
                  </a:lnTo>
                  <a:lnTo>
                    <a:pt x="46659" y="64792"/>
                  </a:lnTo>
                  <a:lnTo>
                    <a:pt x="63302" y="80846"/>
                  </a:lnTo>
                  <a:lnTo>
                    <a:pt x="78287" y="96450"/>
                  </a:lnTo>
                  <a:lnTo>
                    <a:pt x="113665" y="125937"/>
                  </a:lnTo>
                  <a:lnTo>
                    <a:pt x="123700" y="128064"/>
                  </a:lnTo>
                  <a:lnTo>
                    <a:pt x="135731" y="12858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 name="SMARTInkShape-2494"/>
            <p:cNvSpPr/>
            <p:nvPr/>
          </p:nvSpPr>
          <p:spPr>
            <a:xfrm>
              <a:off x="3850481" y="2250408"/>
              <a:ext cx="271464" cy="135606"/>
            </a:xfrm>
            <a:custGeom>
              <a:avLst/>
              <a:gdLst/>
              <a:ahLst/>
              <a:cxnLst/>
              <a:rect l="0" t="0" r="0" b="0"/>
              <a:pathLst>
                <a:path w="271464" h="135606">
                  <a:moveTo>
                    <a:pt x="0" y="64167"/>
                  </a:moveTo>
                  <a:lnTo>
                    <a:pt x="3792" y="64167"/>
                  </a:lnTo>
                  <a:lnTo>
                    <a:pt x="37815" y="71443"/>
                  </a:lnTo>
                  <a:lnTo>
                    <a:pt x="72322" y="76834"/>
                  </a:lnTo>
                  <a:lnTo>
                    <a:pt x="100275" y="77974"/>
                  </a:lnTo>
                  <a:lnTo>
                    <a:pt x="128665" y="78312"/>
                  </a:lnTo>
                  <a:lnTo>
                    <a:pt x="157186" y="78412"/>
                  </a:lnTo>
                  <a:lnTo>
                    <a:pt x="181511" y="76325"/>
                  </a:lnTo>
                  <a:lnTo>
                    <a:pt x="213903" y="66268"/>
                  </a:lnTo>
                  <a:lnTo>
                    <a:pt x="224978" y="61661"/>
                  </a:lnTo>
                  <a:lnTo>
                    <a:pt x="233076" y="54851"/>
                  </a:lnTo>
                  <a:lnTo>
                    <a:pt x="240114" y="47327"/>
                  </a:lnTo>
                  <a:lnTo>
                    <a:pt x="248535" y="41337"/>
                  </a:lnTo>
                  <a:lnTo>
                    <a:pt x="251415" y="37834"/>
                  </a:lnTo>
                  <a:lnTo>
                    <a:pt x="255468" y="26114"/>
                  </a:lnTo>
                  <a:lnTo>
                    <a:pt x="257155" y="1312"/>
                  </a:lnTo>
                  <a:lnTo>
                    <a:pt x="252933" y="513"/>
                  </a:lnTo>
                  <a:lnTo>
                    <a:pt x="241080" y="0"/>
                  </a:lnTo>
                  <a:lnTo>
                    <a:pt x="238507" y="1545"/>
                  </a:lnTo>
                  <a:lnTo>
                    <a:pt x="214319" y="30491"/>
                  </a:lnTo>
                  <a:lnTo>
                    <a:pt x="203201" y="52530"/>
                  </a:lnTo>
                  <a:lnTo>
                    <a:pt x="200443" y="76109"/>
                  </a:lnTo>
                  <a:lnTo>
                    <a:pt x="202328" y="83497"/>
                  </a:lnTo>
                  <a:lnTo>
                    <a:pt x="216632" y="107472"/>
                  </a:lnTo>
                  <a:lnTo>
                    <a:pt x="229287" y="119331"/>
                  </a:lnTo>
                  <a:lnTo>
                    <a:pt x="247786" y="130450"/>
                  </a:lnTo>
                  <a:lnTo>
                    <a:pt x="271463" y="13560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grpSp>
        <p:nvGrpSpPr>
          <p:cNvPr id="108" name="SMARTInkShape-Group320"/>
          <p:cNvGrpSpPr/>
          <p:nvPr/>
        </p:nvGrpSpPr>
        <p:grpSpPr>
          <a:xfrm>
            <a:off x="4652959" y="2094658"/>
            <a:ext cx="997747" cy="351619"/>
            <a:chOff x="4652959" y="2094658"/>
            <a:chExt cx="997747" cy="351619"/>
          </a:xfrm>
        </p:grpSpPr>
        <p:sp>
          <p:nvSpPr>
            <p:cNvPr id="99" name="SMARTInkShape-2495"/>
            <p:cNvSpPr/>
            <p:nvPr/>
          </p:nvSpPr>
          <p:spPr>
            <a:xfrm>
              <a:off x="4652959" y="2205095"/>
              <a:ext cx="252400" cy="230925"/>
            </a:xfrm>
            <a:custGeom>
              <a:avLst/>
              <a:gdLst/>
              <a:ahLst/>
              <a:cxnLst/>
              <a:rect l="0" t="0" r="0" b="0"/>
              <a:pathLst>
                <a:path w="252400" h="230925">
                  <a:moveTo>
                    <a:pt x="204791" y="45186"/>
                  </a:moveTo>
                  <a:lnTo>
                    <a:pt x="174252" y="20350"/>
                  </a:lnTo>
                  <a:lnTo>
                    <a:pt x="145137" y="4238"/>
                  </a:lnTo>
                  <a:lnTo>
                    <a:pt x="126684" y="0"/>
                  </a:lnTo>
                  <a:lnTo>
                    <a:pt x="94777" y="1282"/>
                  </a:lnTo>
                  <a:lnTo>
                    <a:pt x="64862" y="3603"/>
                  </a:lnTo>
                  <a:lnTo>
                    <a:pt x="36683" y="12845"/>
                  </a:lnTo>
                  <a:lnTo>
                    <a:pt x="5647" y="25954"/>
                  </a:lnTo>
                  <a:lnTo>
                    <a:pt x="1189" y="30818"/>
                  </a:lnTo>
                  <a:lnTo>
                    <a:pt x="0" y="33226"/>
                  </a:lnTo>
                  <a:lnTo>
                    <a:pt x="795" y="36419"/>
                  </a:lnTo>
                  <a:lnTo>
                    <a:pt x="5911" y="44200"/>
                  </a:lnTo>
                  <a:lnTo>
                    <a:pt x="17717" y="53713"/>
                  </a:lnTo>
                  <a:lnTo>
                    <a:pt x="48129" y="69742"/>
                  </a:lnTo>
                  <a:lnTo>
                    <a:pt x="80144" y="83507"/>
                  </a:lnTo>
                  <a:lnTo>
                    <a:pt x="114765" y="97639"/>
                  </a:lnTo>
                  <a:lnTo>
                    <a:pt x="150159" y="111881"/>
                  </a:lnTo>
                  <a:lnTo>
                    <a:pt x="184988" y="126155"/>
                  </a:lnTo>
                  <a:lnTo>
                    <a:pt x="214975" y="140438"/>
                  </a:lnTo>
                  <a:lnTo>
                    <a:pt x="237706" y="154724"/>
                  </a:lnTo>
                  <a:lnTo>
                    <a:pt x="246672" y="164249"/>
                  </a:lnTo>
                  <a:lnTo>
                    <a:pt x="251187" y="173774"/>
                  </a:lnTo>
                  <a:lnTo>
                    <a:pt x="252390" y="178536"/>
                  </a:lnTo>
                  <a:lnTo>
                    <a:pt x="252399" y="182505"/>
                  </a:lnTo>
                  <a:lnTo>
                    <a:pt x="250292" y="189032"/>
                  </a:lnTo>
                  <a:lnTo>
                    <a:pt x="240850" y="200961"/>
                  </a:lnTo>
                  <a:lnTo>
                    <a:pt x="228226" y="205700"/>
                  </a:lnTo>
                  <a:lnTo>
                    <a:pt x="194251" y="212536"/>
                  </a:lnTo>
                  <a:lnTo>
                    <a:pt x="166390" y="219214"/>
                  </a:lnTo>
                  <a:lnTo>
                    <a:pt x="138027" y="226219"/>
                  </a:lnTo>
                  <a:lnTo>
                    <a:pt x="102484" y="230304"/>
                  </a:lnTo>
                  <a:lnTo>
                    <a:pt x="90491" y="23092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0" name="SMARTInkShape-2496"/>
            <p:cNvSpPr/>
            <p:nvPr/>
          </p:nvSpPr>
          <p:spPr>
            <a:xfrm>
              <a:off x="4979195" y="2215351"/>
              <a:ext cx="107032" cy="230926"/>
            </a:xfrm>
            <a:custGeom>
              <a:avLst/>
              <a:gdLst/>
              <a:ahLst/>
              <a:cxnLst/>
              <a:rect l="0" t="0" r="0" b="0"/>
              <a:pathLst>
                <a:path w="107032" h="230926">
                  <a:moveTo>
                    <a:pt x="14285" y="170662"/>
                  </a:moveTo>
                  <a:lnTo>
                    <a:pt x="14285" y="205214"/>
                  </a:lnTo>
                  <a:lnTo>
                    <a:pt x="12169" y="211947"/>
                  </a:lnTo>
                  <a:lnTo>
                    <a:pt x="1930" y="227673"/>
                  </a:lnTo>
                  <a:lnTo>
                    <a:pt x="857" y="230925"/>
                  </a:lnTo>
                  <a:lnTo>
                    <a:pt x="571" y="230681"/>
                  </a:lnTo>
                  <a:lnTo>
                    <a:pt x="3" y="196770"/>
                  </a:lnTo>
                  <a:lnTo>
                    <a:pt x="0" y="166382"/>
                  </a:lnTo>
                  <a:lnTo>
                    <a:pt x="3792" y="139143"/>
                  </a:lnTo>
                  <a:lnTo>
                    <a:pt x="9942" y="110964"/>
                  </a:lnTo>
                  <a:lnTo>
                    <a:pt x="16792" y="82506"/>
                  </a:lnTo>
                  <a:lnTo>
                    <a:pt x="31920" y="50149"/>
                  </a:lnTo>
                  <a:lnTo>
                    <a:pt x="53913" y="17050"/>
                  </a:lnTo>
                  <a:lnTo>
                    <a:pt x="61659" y="5202"/>
                  </a:lnTo>
                  <a:lnTo>
                    <a:pt x="66561" y="1874"/>
                  </a:lnTo>
                  <a:lnTo>
                    <a:pt x="73784" y="0"/>
                  </a:lnTo>
                  <a:lnTo>
                    <a:pt x="76177" y="531"/>
                  </a:lnTo>
                  <a:lnTo>
                    <a:pt x="83336" y="5071"/>
                  </a:lnTo>
                  <a:lnTo>
                    <a:pt x="90485" y="12236"/>
                  </a:lnTo>
                  <a:lnTo>
                    <a:pt x="102393" y="33010"/>
                  </a:lnTo>
                  <a:lnTo>
                    <a:pt x="105743" y="46973"/>
                  </a:lnTo>
                  <a:lnTo>
                    <a:pt x="107031" y="81574"/>
                  </a:lnTo>
                  <a:lnTo>
                    <a:pt x="103326" y="96552"/>
                  </a:lnTo>
                  <a:lnTo>
                    <a:pt x="92930" y="123666"/>
                  </a:lnTo>
                  <a:lnTo>
                    <a:pt x="91322" y="125044"/>
                  </a:lnTo>
                  <a:lnTo>
                    <a:pt x="85725" y="127799"/>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1" name="SMARTInkShape-2497"/>
            <p:cNvSpPr/>
            <p:nvPr/>
          </p:nvSpPr>
          <p:spPr>
            <a:xfrm>
              <a:off x="5100638" y="2200427"/>
              <a:ext cx="120875" cy="114149"/>
            </a:xfrm>
            <a:custGeom>
              <a:avLst/>
              <a:gdLst/>
              <a:ahLst/>
              <a:cxnLst/>
              <a:rect l="0" t="0" r="0" b="0"/>
              <a:pathLst>
                <a:path w="120875" h="114149">
                  <a:moveTo>
                    <a:pt x="0" y="85573"/>
                  </a:moveTo>
                  <a:lnTo>
                    <a:pt x="3792" y="81781"/>
                  </a:lnTo>
                  <a:lnTo>
                    <a:pt x="7770" y="79919"/>
                  </a:lnTo>
                  <a:lnTo>
                    <a:pt x="24835" y="72922"/>
                  </a:lnTo>
                  <a:lnTo>
                    <a:pt x="57386" y="59314"/>
                  </a:lnTo>
                  <a:lnTo>
                    <a:pt x="92827" y="44292"/>
                  </a:lnTo>
                  <a:lnTo>
                    <a:pt x="114951" y="27034"/>
                  </a:lnTo>
                  <a:lnTo>
                    <a:pt x="118558" y="19604"/>
                  </a:lnTo>
                  <a:lnTo>
                    <a:pt x="120874" y="5691"/>
                  </a:lnTo>
                  <a:lnTo>
                    <a:pt x="120270" y="3743"/>
                  </a:lnTo>
                  <a:lnTo>
                    <a:pt x="119073" y="2445"/>
                  </a:lnTo>
                  <a:lnTo>
                    <a:pt x="115627" y="1002"/>
                  </a:lnTo>
                  <a:lnTo>
                    <a:pt x="100843" y="0"/>
                  </a:lnTo>
                  <a:lnTo>
                    <a:pt x="67531" y="15955"/>
                  </a:lnTo>
                  <a:lnTo>
                    <a:pt x="38175" y="40698"/>
                  </a:lnTo>
                  <a:lnTo>
                    <a:pt x="19474" y="75087"/>
                  </a:lnTo>
                  <a:lnTo>
                    <a:pt x="18539" y="79376"/>
                  </a:lnTo>
                  <a:lnTo>
                    <a:pt x="18709" y="83029"/>
                  </a:lnTo>
                  <a:lnTo>
                    <a:pt x="24686" y="98388"/>
                  </a:lnTo>
                  <a:lnTo>
                    <a:pt x="27569" y="101260"/>
                  </a:lnTo>
                  <a:lnTo>
                    <a:pt x="47807" y="111409"/>
                  </a:lnTo>
                  <a:lnTo>
                    <a:pt x="64292" y="11414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2" name="SMARTInkShape-2498"/>
            <p:cNvSpPr/>
            <p:nvPr/>
          </p:nvSpPr>
          <p:spPr>
            <a:xfrm>
              <a:off x="5233274" y="2214563"/>
              <a:ext cx="131373" cy="100013"/>
            </a:xfrm>
            <a:custGeom>
              <a:avLst/>
              <a:gdLst/>
              <a:ahLst/>
              <a:cxnLst/>
              <a:rect l="0" t="0" r="0" b="0"/>
              <a:pathLst>
                <a:path w="131373" h="100013">
                  <a:moveTo>
                    <a:pt x="81676" y="0"/>
                  </a:moveTo>
                  <a:lnTo>
                    <a:pt x="71733" y="0"/>
                  </a:lnTo>
                  <a:lnTo>
                    <a:pt x="67203" y="2116"/>
                  </a:lnTo>
                  <a:lnTo>
                    <a:pt x="36145" y="19926"/>
                  </a:lnTo>
                  <a:lnTo>
                    <a:pt x="13535" y="40620"/>
                  </a:lnTo>
                  <a:lnTo>
                    <a:pt x="834" y="58451"/>
                  </a:lnTo>
                  <a:lnTo>
                    <a:pt x="0" y="61192"/>
                  </a:lnTo>
                  <a:lnTo>
                    <a:pt x="238" y="63814"/>
                  </a:lnTo>
                  <a:lnTo>
                    <a:pt x="2619" y="68843"/>
                  </a:lnTo>
                  <a:lnTo>
                    <a:pt x="6322" y="73723"/>
                  </a:lnTo>
                  <a:lnTo>
                    <a:pt x="10614" y="76422"/>
                  </a:lnTo>
                  <a:lnTo>
                    <a:pt x="16756" y="77621"/>
                  </a:lnTo>
                  <a:lnTo>
                    <a:pt x="33601" y="77503"/>
                  </a:lnTo>
                  <a:lnTo>
                    <a:pt x="53673" y="71999"/>
                  </a:lnTo>
                  <a:lnTo>
                    <a:pt x="88895" y="51834"/>
                  </a:lnTo>
                  <a:lnTo>
                    <a:pt x="123728" y="30855"/>
                  </a:lnTo>
                  <a:lnTo>
                    <a:pt x="130111" y="29025"/>
                  </a:lnTo>
                  <a:lnTo>
                    <a:pt x="130635" y="29669"/>
                  </a:lnTo>
                  <a:lnTo>
                    <a:pt x="131372" y="35161"/>
                  </a:lnTo>
                  <a:lnTo>
                    <a:pt x="130795" y="46489"/>
                  </a:lnTo>
                  <a:lnTo>
                    <a:pt x="125193" y="73928"/>
                  </a:lnTo>
                  <a:lnTo>
                    <a:pt x="124539" y="100012"/>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3" name="SMARTInkShape-2499"/>
            <p:cNvSpPr/>
            <p:nvPr/>
          </p:nvSpPr>
          <p:spPr>
            <a:xfrm>
              <a:off x="5386388" y="2257425"/>
              <a:ext cx="1" cy="14289"/>
            </a:xfrm>
            <a:custGeom>
              <a:avLst/>
              <a:gdLst/>
              <a:ahLst/>
              <a:cxnLst/>
              <a:rect l="0" t="0" r="0" b="0"/>
              <a:pathLst>
                <a:path w="1" h="14289">
                  <a:moveTo>
                    <a:pt x="0" y="0"/>
                  </a:moveTo>
                  <a:lnTo>
                    <a:pt x="0" y="14288"/>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4" name="SMARTInkShape-2500"/>
            <p:cNvSpPr/>
            <p:nvPr/>
          </p:nvSpPr>
          <p:spPr>
            <a:xfrm>
              <a:off x="5429250" y="2094658"/>
              <a:ext cx="85726" cy="212774"/>
            </a:xfrm>
            <a:custGeom>
              <a:avLst/>
              <a:gdLst/>
              <a:ahLst/>
              <a:cxnLst/>
              <a:rect l="0" t="0" r="0" b="0"/>
              <a:pathLst>
                <a:path w="85726" h="212774">
                  <a:moveTo>
                    <a:pt x="0" y="212773"/>
                  </a:moveTo>
                  <a:lnTo>
                    <a:pt x="0" y="178981"/>
                  </a:lnTo>
                  <a:lnTo>
                    <a:pt x="0" y="147793"/>
                  </a:lnTo>
                  <a:lnTo>
                    <a:pt x="0" y="119769"/>
                  </a:lnTo>
                  <a:lnTo>
                    <a:pt x="0" y="86393"/>
                  </a:lnTo>
                  <a:lnTo>
                    <a:pt x="2117" y="58164"/>
                  </a:lnTo>
                  <a:lnTo>
                    <a:pt x="9943" y="37065"/>
                  </a:lnTo>
                  <a:lnTo>
                    <a:pt x="20586" y="22423"/>
                  </a:lnTo>
                  <a:lnTo>
                    <a:pt x="33792" y="11822"/>
                  </a:lnTo>
                  <a:lnTo>
                    <a:pt x="60747" y="769"/>
                  </a:lnTo>
                  <a:lnTo>
                    <a:pt x="64311" y="0"/>
                  </a:lnTo>
                  <a:lnTo>
                    <a:pt x="72503" y="1261"/>
                  </a:lnTo>
                  <a:lnTo>
                    <a:pt x="85725" y="5605"/>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 name="SMARTInkShape-2501"/>
            <p:cNvSpPr/>
            <p:nvPr/>
          </p:nvSpPr>
          <p:spPr>
            <a:xfrm>
              <a:off x="5359187" y="2164556"/>
              <a:ext cx="191330" cy="100014"/>
            </a:xfrm>
            <a:custGeom>
              <a:avLst/>
              <a:gdLst/>
              <a:ahLst/>
              <a:cxnLst/>
              <a:rect l="0" t="0" r="0" b="0"/>
              <a:pathLst>
                <a:path w="191330" h="100014">
                  <a:moveTo>
                    <a:pt x="20058" y="0"/>
                  </a:moveTo>
                  <a:lnTo>
                    <a:pt x="1718" y="19133"/>
                  </a:lnTo>
                  <a:lnTo>
                    <a:pt x="0" y="23849"/>
                  </a:lnTo>
                  <a:lnTo>
                    <a:pt x="335" y="25425"/>
                  </a:lnTo>
                  <a:lnTo>
                    <a:pt x="1352" y="26475"/>
                  </a:lnTo>
                  <a:lnTo>
                    <a:pt x="12482" y="31953"/>
                  </a:lnTo>
                  <a:lnTo>
                    <a:pt x="41373" y="30065"/>
                  </a:lnTo>
                  <a:lnTo>
                    <a:pt x="69148" y="29017"/>
                  </a:lnTo>
                  <a:lnTo>
                    <a:pt x="102159" y="27912"/>
                  </a:lnTo>
                  <a:lnTo>
                    <a:pt x="135488" y="24498"/>
                  </a:lnTo>
                  <a:lnTo>
                    <a:pt x="166771" y="27535"/>
                  </a:lnTo>
                  <a:lnTo>
                    <a:pt x="177338" y="28907"/>
                  </a:lnTo>
                  <a:lnTo>
                    <a:pt x="184680" y="32162"/>
                  </a:lnTo>
                  <a:lnTo>
                    <a:pt x="186956" y="34142"/>
                  </a:lnTo>
                  <a:lnTo>
                    <a:pt x="189484" y="38458"/>
                  </a:lnTo>
                  <a:lnTo>
                    <a:pt x="191329" y="58570"/>
                  </a:lnTo>
                  <a:lnTo>
                    <a:pt x="184492" y="92727"/>
                  </a:lnTo>
                  <a:lnTo>
                    <a:pt x="184363" y="100013"/>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6" name="SMARTInkShape-2502"/>
            <p:cNvSpPr/>
            <p:nvPr/>
          </p:nvSpPr>
          <p:spPr>
            <a:xfrm>
              <a:off x="5587795" y="2235994"/>
              <a:ext cx="62911" cy="64295"/>
            </a:xfrm>
            <a:custGeom>
              <a:avLst/>
              <a:gdLst/>
              <a:ahLst/>
              <a:cxnLst/>
              <a:rect l="0" t="0" r="0" b="0"/>
              <a:pathLst>
                <a:path w="62911" h="64295">
                  <a:moveTo>
                    <a:pt x="27193" y="0"/>
                  </a:moveTo>
                  <a:lnTo>
                    <a:pt x="23400" y="0"/>
                  </a:lnTo>
                  <a:lnTo>
                    <a:pt x="22283" y="794"/>
                  </a:lnTo>
                  <a:lnTo>
                    <a:pt x="21538" y="2116"/>
                  </a:lnTo>
                  <a:lnTo>
                    <a:pt x="21042" y="3792"/>
                  </a:lnTo>
                  <a:lnTo>
                    <a:pt x="12409" y="14473"/>
                  </a:lnTo>
                  <a:lnTo>
                    <a:pt x="5614" y="23603"/>
                  </a:lnTo>
                  <a:lnTo>
                    <a:pt x="691" y="34245"/>
                  </a:lnTo>
                  <a:lnTo>
                    <a:pt x="0" y="37118"/>
                  </a:lnTo>
                  <a:lnTo>
                    <a:pt x="333" y="39826"/>
                  </a:lnTo>
                  <a:lnTo>
                    <a:pt x="2820" y="44952"/>
                  </a:lnTo>
                  <a:lnTo>
                    <a:pt x="12474" y="52301"/>
                  </a:lnTo>
                  <a:lnTo>
                    <a:pt x="29959" y="61101"/>
                  </a:lnTo>
                  <a:lnTo>
                    <a:pt x="62910" y="6429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7" name="SMARTInkShape-2503"/>
            <p:cNvSpPr/>
            <p:nvPr/>
          </p:nvSpPr>
          <p:spPr>
            <a:xfrm>
              <a:off x="5629275" y="2135981"/>
              <a:ext cx="7146" cy="7145"/>
            </a:xfrm>
            <a:custGeom>
              <a:avLst/>
              <a:gdLst/>
              <a:ahLst/>
              <a:cxnLst/>
              <a:rect l="0" t="0" r="0" b="0"/>
              <a:pathLst>
                <a:path w="7146" h="7145">
                  <a:moveTo>
                    <a:pt x="7145" y="0"/>
                  </a:moveTo>
                  <a:lnTo>
                    <a:pt x="7145" y="3793"/>
                  </a:lnTo>
                  <a:lnTo>
                    <a:pt x="6350" y="4910"/>
                  </a:lnTo>
                  <a:lnTo>
                    <a:pt x="5027" y="5655"/>
                  </a:lnTo>
                  <a:lnTo>
                    <a:pt x="0" y="7144"/>
                  </a:ln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spTree>
    <p:extLst>
      <p:ext uri="{BB962C8B-B14F-4D97-AF65-F5344CB8AC3E}">
        <p14:creationId xmlns:p14="http://schemas.microsoft.com/office/powerpoint/2010/main" val="26578152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1198</TotalTime>
  <Words>1000</Words>
  <Application>Microsoft Office PowerPoint</Application>
  <PresentationFormat>On-screen Show (4:3)</PresentationFormat>
  <Paragraphs>68</Paragraphs>
  <Slides>14</Slides>
  <Notes>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Bellringer March 24</vt:lpstr>
      <vt:lpstr>Your Task</vt:lpstr>
      <vt:lpstr>Comparing and Contrasting</vt:lpstr>
      <vt:lpstr>Comparing and contrasting</vt:lpstr>
      <vt:lpstr>So what if they are similar and different? </vt:lpstr>
      <vt:lpstr>Homework </vt:lpstr>
      <vt:lpstr>Bellringer: March 26</vt:lpstr>
      <vt:lpstr>Today’s class. </vt:lpstr>
      <vt:lpstr>Writing the response</vt:lpstr>
      <vt:lpstr>PowerPoint Presentation</vt:lpstr>
      <vt:lpstr>Developing the response</vt:lpstr>
      <vt:lpstr>Writing the Closing paragraph</vt:lpstr>
      <vt:lpstr>Now you. </vt:lpstr>
      <vt:lpstr>Homework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Bellringer March 24</dc:title>
  <dc:creator>Windows User</dc:creator>
  <cp:lastModifiedBy>Windows User</cp:lastModifiedBy>
  <cp:revision>14</cp:revision>
  <dcterms:created xsi:type="dcterms:W3CDTF">2015-03-24T11:10:45Z</dcterms:created>
  <dcterms:modified xsi:type="dcterms:W3CDTF">2015-03-26T18:27:22Z</dcterms:modified>
</cp:coreProperties>
</file>