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E18E6-B28E-4233-8D97-52D70FC3349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83905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E18E6-B28E-4233-8D97-52D70FC3349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204410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E18E6-B28E-4233-8D97-52D70FC3349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392693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E18E6-B28E-4233-8D97-52D70FC3349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76413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E18E6-B28E-4233-8D97-52D70FC3349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272431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E18E6-B28E-4233-8D97-52D70FC3349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209400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E18E6-B28E-4233-8D97-52D70FC3349F}"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48825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E18E6-B28E-4233-8D97-52D70FC3349F}"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34441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E18E6-B28E-4233-8D97-52D70FC3349F}"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74944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E18E6-B28E-4233-8D97-52D70FC3349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74759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E18E6-B28E-4233-8D97-52D70FC3349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D5AA5-A3B2-425E-99C2-C37E1CA9E00C}" type="slidenum">
              <a:rPr lang="en-US" smtClean="0"/>
              <a:t>‹#›</a:t>
            </a:fld>
            <a:endParaRPr lang="en-US"/>
          </a:p>
        </p:txBody>
      </p:sp>
    </p:spTree>
    <p:extLst>
      <p:ext uri="{BB962C8B-B14F-4D97-AF65-F5344CB8AC3E}">
        <p14:creationId xmlns:p14="http://schemas.microsoft.com/office/powerpoint/2010/main" val="182635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E18E6-B28E-4233-8D97-52D70FC3349F}" type="datetimeFigureOut">
              <a:rPr lang="en-US" smtClean="0"/>
              <a:t>4/14/2016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D5AA5-A3B2-425E-99C2-C37E1CA9E00C}" type="slidenum">
              <a:rPr lang="en-US" smtClean="0"/>
              <a:t>‹#›</a:t>
            </a:fld>
            <a:endParaRPr lang="en-US"/>
          </a:p>
        </p:txBody>
      </p:sp>
    </p:spTree>
    <p:extLst>
      <p:ext uri="{BB962C8B-B14F-4D97-AF65-F5344CB8AC3E}">
        <p14:creationId xmlns:p14="http://schemas.microsoft.com/office/powerpoint/2010/main" val="1818264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dirty="0" smtClean="0"/>
              <a:t>Bellringer – 4/14/16</a:t>
            </a:r>
            <a:br>
              <a:rPr lang="en-US" b="1" dirty="0" smtClean="0"/>
            </a:br>
            <a:r>
              <a:rPr lang="en-US" sz="1500" b="1" dirty="0" smtClean="0"/>
              <a:t>Period 8</a:t>
            </a:r>
            <a:endParaRPr lang="en-US" b="1" dirty="0"/>
          </a:p>
        </p:txBody>
      </p:sp>
      <p:sp>
        <p:nvSpPr>
          <p:cNvPr id="7" name="Content Placeholder 6"/>
          <p:cNvSpPr>
            <a:spLocks noGrp="1"/>
          </p:cNvSpPr>
          <p:nvPr>
            <p:ph idx="1"/>
          </p:nvPr>
        </p:nvSpPr>
        <p:spPr/>
        <p:txBody>
          <a:bodyPr>
            <a:normAutofit lnSpcReduction="10000"/>
          </a:bodyPr>
          <a:lstStyle/>
          <a:p>
            <a:pPr marL="0" indent="0" algn="ctr">
              <a:buNone/>
            </a:pPr>
            <a:r>
              <a:rPr lang="en-US" sz="2400" dirty="0" smtClean="0"/>
              <a:t>Choose three countries from the list below that you think should be allowed to have Nuclear weapons. When choosing, act as if they are the only ones in the world that are capable of having the weapons</a:t>
            </a:r>
          </a:p>
          <a:p>
            <a:pPr marL="0" indent="0" algn="ctr">
              <a:buNone/>
            </a:pPr>
            <a:endParaRPr lang="en-US" sz="2400" dirty="0"/>
          </a:p>
          <a:p>
            <a:pPr marL="0" indent="0">
              <a:buNone/>
            </a:pPr>
            <a:r>
              <a:rPr lang="en-US" sz="2400" dirty="0" smtClean="0"/>
              <a:t>	USA				Russia</a:t>
            </a:r>
          </a:p>
          <a:p>
            <a:pPr marL="0" indent="0">
              <a:buNone/>
            </a:pPr>
            <a:r>
              <a:rPr lang="en-US" sz="2400" dirty="0" smtClean="0"/>
              <a:t>	United Kingdom		North Korea</a:t>
            </a:r>
          </a:p>
          <a:p>
            <a:pPr marL="0" indent="0">
              <a:buNone/>
            </a:pPr>
            <a:r>
              <a:rPr lang="en-US" sz="2400" dirty="0"/>
              <a:t>	</a:t>
            </a:r>
            <a:r>
              <a:rPr lang="en-US" sz="2400" dirty="0" smtClean="0"/>
              <a:t>China				Iran				Israel				Iraq</a:t>
            </a:r>
          </a:p>
          <a:p>
            <a:pPr marL="0" indent="0">
              <a:buNone/>
            </a:pPr>
            <a:r>
              <a:rPr lang="en-US" sz="2400" dirty="0"/>
              <a:t>	</a:t>
            </a:r>
            <a:r>
              <a:rPr lang="en-US" sz="2400" dirty="0" smtClean="0"/>
              <a:t>India				France	</a:t>
            </a:r>
          </a:p>
          <a:p>
            <a:pPr marL="0" indent="0">
              <a:buNone/>
            </a:pPr>
            <a:r>
              <a:rPr lang="en-US" sz="2400" dirty="0"/>
              <a:t>	</a:t>
            </a:r>
            <a:r>
              <a:rPr lang="en-US" sz="2400" dirty="0" smtClean="0"/>
              <a:t>Pakistan			Cuba					</a:t>
            </a:r>
            <a:endParaRPr lang="en-US" sz="2400" dirty="0"/>
          </a:p>
        </p:txBody>
      </p:sp>
    </p:spTree>
    <p:extLst>
      <p:ext uri="{BB962C8B-B14F-4D97-AF65-F5344CB8AC3E}">
        <p14:creationId xmlns:p14="http://schemas.microsoft.com/office/powerpoint/2010/main" val="112508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Countries that have Nuclear Weapons (and have told the world)</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USA</a:t>
            </a:r>
          </a:p>
          <a:p>
            <a:r>
              <a:rPr lang="en-US" dirty="0" smtClean="0"/>
              <a:t>Russia</a:t>
            </a:r>
          </a:p>
          <a:p>
            <a:r>
              <a:rPr lang="en-US" dirty="0" smtClean="0"/>
              <a:t>United Kingdom (Ireland, England, Scotland, Wales)</a:t>
            </a:r>
          </a:p>
          <a:p>
            <a:r>
              <a:rPr lang="en-US" dirty="0" smtClean="0"/>
              <a:t>France</a:t>
            </a:r>
          </a:p>
          <a:p>
            <a:r>
              <a:rPr lang="en-US" dirty="0" smtClean="0"/>
              <a:t>China</a:t>
            </a:r>
          </a:p>
          <a:p>
            <a:r>
              <a:rPr lang="en-US" dirty="0" smtClean="0"/>
              <a:t>India</a:t>
            </a:r>
          </a:p>
          <a:p>
            <a:r>
              <a:rPr lang="en-US" dirty="0" smtClean="0"/>
              <a:t>Pakistan</a:t>
            </a:r>
          </a:p>
          <a:p>
            <a:r>
              <a:rPr lang="en-US" dirty="0" smtClean="0"/>
              <a:t>Israel</a:t>
            </a:r>
          </a:p>
          <a:p>
            <a:r>
              <a:rPr lang="en-US" dirty="0" smtClean="0"/>
              <a:t>North Korea*</a:t>
            </a:r>
            <a:endParaRPr lang="en-US" dirty="0"/>
          </a:p>
        </p:txBody>
      </p:sp>
    </p:spTree>
    <p:extLst>
      <p:ext uri="{BB962C8B-B14F-4D97-AF65-F5344CB8AC3E}">
        <p14:creationId xmlns:p14="http://schemas.microsoft.com/office/powerpoint/2010/main" val="3347432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Carl Sagan</a:t>
            </a:r>
            <a:endParaRPr lang="en-US" b="1" dirty="0"/>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3500" dirty="0" smtClean="0"/>
              <a:t>Sagan was an American scientist specializing in astronomy, cosmology, physics, and biology.</a:t>
            </a:r>
          </a:p>
          <a:p>
            <a:pPr marL="0" indent="0">
              <a:buNone/>
            </a:pPr>
            <a:endParaRPr lang="en-US" sz="3500" dirty="0"/>
          </a:p>
          <a:p>
            <a:pPr marL="0" indent="0">
              <a:buNone/>
            </a:pPr>
            <a:r>
              <a:rPr lang="en-US" sz="3500" dirty="0" smtClean="0"/>
              <a:t>He was Jewish and had family members who survived the Holocaust.</a:t>
            </a:r>
          </a:p>
          <a:p>
            <a:pPr marL="0" indent="0">
              <a:buNone/>
            </a:pPr>
            <a:endParaRPr lang="en-US" sz="1600" dirty="0"/>
          </a:p>
        </p:txBody>
      </p:sp>
    </p:spTree>
    <p:extLst>
      <p:ext uri="{BB962C8B-B14F-4D97-AF65-F5344CB8AC3E}">
        <p14:creationId xmlns:p14="http://schemas.microsoft.com/office/powerpoint/2010/main" val="4159709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Carl Sagan</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Sagan was known for being a “Science Communicator” which means that his personal mission was to make sure that the general population knew something about important scientific concepts.</a:t>
            </a:r>
          </a:p>
          <a:p>
            <a:pPr marL="0" indent="0">
              <a:buNone/>
            </a:pPr>
            <a:endParaRPr lang="en-US" sz="2000" dirty="0" smtClean="0"/>
          </a:p>
          <a:p>
            <a:pPr marL="0" indent="0">
              <a:buNone/>
            </a:pPr>
            <a:r>
              <a:rPr lang="en-US" dirty="0" smtClean="0"/>
              <a:t>In 1980, Carl Sagan presented a television documentary called “Cosmos” in which he explained scientific aspects of the universe in a way that the general public could understand.</a:t>
            </a:r>
          </a:p>
          <a:p>
            <a:pPr marL="0" indent="0">
              <a:buNone/>
            </a:pPr>
            <a:endParaRPr lang="en-US" dirty="0"/>
          </a:p>
        </p:txBody>
      </p:sp>
    </p:spTree>
    <p:extLst>
      <p:ext uri="{BB962C8B-B14F-4D97-AF65-F5344CB8AC3E}">
        <p14:creationId xmlns:p14="http://schemas.microsoft.com/office/powerpoint/2010/main" val="314846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Battle of </a:t>
            </a:r>
            <a:r>
              <a:rPr lang="en-US" b="1" dirty="0"/>
              <a:t>G</a:t>
            </a:r>
            <a:r>
              <a:rPr lang="en-US" b="1" dirty="0" smtClean="0"/>
              <a:t>ettysburg</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The Battle of Gettysburg was fought in Pennsylvania in 1863, and was considered the turning point of the Civil War.</a:t>
            </a:r>
          </a:p>
          <a:p>
            <a:pPr marL="0" indent="0">
              <a:buNone/>
            </a:pPr>
            <a:endParaRPr lang="en-US" dirty="0"/>
          </a:p>
          <a:p>
            <a:pPr marL="0" indent="0">
              <a:buNone/>
            </a:pPr>
            <a:r>
              <a:rPr lang="en-US" dirty="0" smtClean="0"/>
              <a:t>The Civil War was fought between the Union (Northern States) and the Confederacy (seceded Southern States) about sectionalism and state rights vs. federal rights.</a:t>
            </a:r>
          </a:p>
          <a:p>
            <a:pPr marL="0" indent="0">
              <a:buNone/>
            </a:pPr>
            <a:endParaRPr lang="en-US" dirty="0"/>
          </a:p>
        </p:txBody>
      </p:sp>
    </p:spTree>
    <p:extLst>
      <p:ext uri="{BB962C8B-B14F-4D97-AF65-F5344CB8AC3E}">
        <p14:creationId xmlns:p14="http://schemas.microsoft.com/office/powerpoint/2010/main" val="3508575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Battle of Gettysburg</a:t>
            </a:r>
            <a:endParaRPr lang="en-US" b="1" dirty="0"/>
          </a:p>
        </p:txBody>
      </p:sp>
      <p:sp>
        <p:nvSpPr>
          <p:cNvPr id="3" name="Content Placeholder 2"/>
          <p:cNvSpPr>
            <a:spLocks noGrp="1"/>
          </p:cNvSpPr>
          <p:nvPr>
            <p:ph idx="1"/>
          </p:nvPr>
        </p:nvSpPr>
        <p:spPr/>
        <p:txBody>
          <a:bodyPr/>
          <a:lstStyle/>
          <a:p>
            <a:pPr marL="0" indent="0">
              <a:buNone/>
            </a:pPr>
            <a:r>
              <a:rPr lang="en-US" dirty="0" smtClean="0"/>
              <a:t>About 50,000 people (from both sides) died during this one battle. The battle took place over three days.</a:t>
            </a:r>
          </a:p>
          <a:p>
            <a:pPr marL="0" indent="0">
              <a:buNone/>
            </a:pPr>
            <a:endParaRPr lang="en-US" dirty="0" smtClean="0"/>
          </a:p>
          <a:p>
            <a:pPr marL="0" indent="0">
              <a:buNone/>
            </a:pPr>
            <a:r>
              <a:rPr lang="en-US" dirty="0" smtClean="0"/>
              <a:t>Four months after the battle, President Lincoln made “The Gettysburg Address” which discussed the idea of equality, and maintaining national order.</a:t>
            </a:r>
          </a:p>
          <a:p>
            <a:pPr marL="0" indent="0">
              <a:buNone/>
            </a:pPr>
            <a:endParaRPr lang="en-US" dirty="0"/>
          </a:p>
        </p:txBody>
      </p:sp>
    </p:spTree>
    <p:extLst>
      <p:ext uri="{BB962C8B-B14F-4D97-AF65-F5344CB8AC3E}">
        <p14:creationId xmlns:p14="http://schemas.microsoft.com/office/powerpoint/2010/main" val="232938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Vocabulary Words for Sagan’s Speech</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Blockbuster: </a:t>
            </a:r>
            <a:r>
              <a:rPr lang="en-US" dirty="0" smtClean="0"/>
              <a:t>The largest “conventional” bomb used during World War Two. They were used by the Royal Air Force (UK) and were capable of destroying entire buildings and city blocks.</a:t>
            </a:r>
          </a:p>
          <a:p>
            <a:pPr marL="0" indent="0">
              <a:buNone/>
            </a:pPr>
            <a:endParaRPr lang="en-US" dirty="0"/>
          </a:p>
          <a:p>
            <a:pPr marL="0" indent="0">
              <a:buNone/>
            </a:pPr>
            <a:r>
              <a:rPr lang="en-US" b="1" dirty="0" smtClean="0"/>
              <a:t>Civilian Casualty:</a:t>
            </a:r>
            <a:r>
              <a:rPr lang="en-US" dirty="0" smtClean="0"/>
              <a:t> A citizen (who is not in the military) that dies as a result of war.</a:t>
            </a:r>
          </a:p>
          <a:p>
            <a:pPr marL="0" indent="0">
              <a:buNone/>
            </a:pPr>
            <a:endParaRPr lang="en-US" b="1" dirty="0"/>
          </a:p>
          <a:p>
            <a:pPr marL="0" indent="0">
              <a:buNone/>
            </a:pPr>
            <a:r>
              <a:rPr lang="en-US" b="1" dirty="0" smtClean="0"/>
              <a:t>Atomic Bomb:</a:t>
            </a:r>
            <a:r>
              <a:rPr lang="en-US" dirty="0" smtClean="0"/>
              <a:t> Came before the Hydrogen Bomb (nuclear bomb). This was the kind of bomb we used in Japan during WWII.</a:t>
            </a:r>
            <a:endParaRPr lang="en-US" b="1" dirty="0"/>
          </a:p>
        </p:txBody>
      </p:sp>
    </p:spTree>
    <p:extLst>
      <p:ext uri="{BB962C8B-B14F-4D97-AF65-F5344CB8AC3E}">
        <p14:creationId xmlns:p14="http://schemas.microsoft.com/office/powerpoint/2010/main" val="329915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t>“Thoughts on the 125</a:t>
            </a:r>
            <a:r>
              <a:rPr lang="en-US" b="1" baseline="30000" dirty="0" smtClean="0"/>
              <a:t>th</a:t>
            </a:r>
            <a:r>
              <a:rPr lang="en-US" b="1" dirty="0" smtClean="0"/>
              <a:t> Anniversary of the Battle of Gettysburg”</a:t>
            </a:r>
            <a:endParaRPr lang="en-US" b="1" dirty="0"/>
          </a:p>
        </p:txBody>
      </p:sp>
      <p:sp>
        <p:nvSpPr>
          <p:cNvPr id="3" name="Content Placeholder 2"/>
          <p:cNvSpPr>
            <a:spLocks noGrp="1"/>
          </p:cNvSpPr>
          <p:nvPr>
            <p:ph idx="1"/>
          </p:nvPr>
        </p:nvSpPr>
        <p:spPr>
          <a:xfrm>
            <a:off x="457200" y="2133600"/>
            <a:ext cx="8229600" cy="3992563"/>
          </a:xfrm>
        </p:spPr>
        <p:txBody>
          <a:bodyPr/>
          <a:lstStyle/>
          <a:p>
            <a:r>
              <a:rPr lang="en-US" dirty="0" smtClean="0"/>
              <a:t>Speech given by Carl Sagan about Nuclear War</a:t>
            </a:r>
          </a:p>
          <a:p>
            <a:r>
              <a:rPr lang="en-US" dirty="0" smtClean="0"/>
              <a:t>Warns about the danger of these weapons and the amount of weapons that are found around the world</a:t>
            </a:r>
          </a:p>
          <a:p>
            <a:r>
              <a:rPr lang="en-US" dirty="0" smtClean="0"/>
              <a:t>Discusses the progression of war and the way people fight in war</a:t>
            </a:r>
            <a:endParaRPr lang="en-US" dirty="0"/>
          </a:p>
        </p:txBody>
      </p:sp>
    </p:spTree>
    <p:extLst>
      <p:ext uri="{BB962C8B-B14F-4D97-AF65-F5344CB8AC3E}">
        <p14:creationId xmlns:p14="http://schemas.microsoft.com/office/powerpoint/2010/main" val="1807115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415</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Bellringer – 4/14/16 Period 8</vt:lpstr>
      <vt:lpstr>Countries that have Nuclear Weapons (and have told the world)</vt:lpstr>
      <vt:lpstr>Carl Sagan</vt:lpstr>
      <vt:lpstr>Carl Sagan</vt:lpstr>
      <vt:lpstr>The Battle of Gettysburg</vt:lpstr>
      <vt:lpstr>The Battle of Gettysburg</vt:lpstr>
      <vt:lpstr>Vocabulary Words for Sagan’s Speech</vt:lpstr>
      <vt:lpstr>“Thoughts on the 125th Anniversary of the Battle of Gettysburg”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 4/14/16</dc:title>
  <dc:creator>Windows User</dc:creator>
  <cp:lastModifiedBy>Windows User</cp:lastModifiedBy>
  <cp:revision>15</cp:revision>
  <dcterms:created xsi:type="dcterms:W3CDTF">2016-04-14T13:56:09Z</dcterms:created>
  <dcterms:modified xsi:type="dcterms:W3CDTF">2016-04-14T14:57:46Z</dcterms:modified>
</cp:coreProperties>
</file>