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1F5107-5AF1-4AFF-8176-D0B399D2C523}"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119504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5107-5AF1-4AFF-8176-D0B399D2C523}"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396753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5107-5AF1-4AFF-8176-D0B399D2C523}"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2572760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F5107-5AF1-4AFF-8176-D0B399D2C523}"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323939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1F5107-5AF1-4AFF-8176-D0B399D2C523}"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308566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F5107-5AF1-4AFF-8176-D0B399D2C523}"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409997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1F5107-5AF1-4AFF-8176-D0B399D2C523}"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54492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1F5107-5AF1-4AFF-8176-D0B399D2C523}"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405861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F5107-5AF1-4AFF-8176-D0B399D2C523}"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88953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F5107-5AF1-4AFF-8176-D0B399D2C523}"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6584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F5107-5AF1-4AFF-8176-D0B399D2C523}"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28EC4-5F7C-41E8-BE1A-416E14CD26E6}" type="slidenum">
              <a:rPr lang="en-US" smtClean="0"/>
              <a:t>‹#›</a:t>
            </a:fld>
            <a:endParaRPr lang="en-US"/>
          </a:p>
        </p:txBody>
      </p:sp>
    </p:spTree>
    <p:extLst>
      <p:ext uri="{BB962C8B-B14F-4D97-AF65-F5344CB8AC3E}">
        <p14:creationId xmlns:p14="http://schemas.microsoft.com/office/powerpoint/2010/main" val="136140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F5107-5AF1-4AFF-8176-D0B399D2C523}" type="datetimeFigureOut">
              <a:rPr lang="en-US" smtClean="0"/>
              <a:t>5/13/2014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28EC4-5F7C-41E8-BE1A-416E14CD26E6}" type="slidenum">
              <a:rPr lang="en-US" smtClean="0"/>
              <a:t>‹#›</a:t>
            </a:fld>
            <a:endParaRPr lang="en-US"/>
          </a:p>
        </p:txBody>
      </p:sp>
    </p:spTree>
    <p:extLst>
      <p:ext uri="{BB962C8B-B14F-4D97-AF65-F5344CB8AC3E}">
        <p14:creationId xmlns:p14="http://schemas.microsoft.com/office/powerpoint/2010/main" val="1615086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13 </a:t>
            </a:r>
            <a:r>
              <a:rPr lang="en-US" dirty="0" smtClean="0"/>
              <a:t>–Period </a:t>
            </a:r>
            <a:r>
              <a:rPr lang="en-US" dirty="0" smtClean="0"/>
              <a:t>4 </a:t>
            </a:r>
            <a:r>
              <a:rPr lang="en-US" dirty="0" smtClean="0"/>
              <a:t>Bellringer	</a:t>
            </a:r>
            <a:endParaRPr lang="en-US" dirty="0"/>
          </a:p>
        </p:txBody>
      </p:sp>
      <p:sp>
        <p:nvSpPr>
          <p:cNvPr id="3" name="Content Placeholder 2"/>
          <p:cNvSpPr>
            <a:spLocks noGrp="1"/>
          </p:cNvSpPr>
          <p:nvPr>
            <p:ph idx="1"/>
          </p:nvPr>
        </p:nvSpPr>
        <p:spPr/>
        <p:txBody>
          <a:bodyPr>
            <a:normAutofit/>
          </a:bodyPr>
          <a:lstStyle/>
          <a:p>
            <a:r>
              <a:rPr lang="en-US" sz="3000" dirty="0" smtClean="0"/>
              <a:t>If you could take a class which combined both your History class and your English class, what would you expect it would be like? </a:t>
            </a:r>
          </a:p>
          <a:p>
            <a:endParaRPr lang="en-US" sz="3000" dirty="0"/>
          </a:p>
          <a:p>
            <a:r>
              <a:rPr lang="en-US" sz="3000" dirty="0" smtClean="0"/>
              <a:t>Timer is set at 2 minutes. </a:t>
            </a:r>
            <a:endParaRPr lang="en-US" sz="3000" dirty="0"/>
          </a:p>
        </p:txBody>
      </p:sp>
    </p:spTree>
    <p:extLst>
      <p:ext uri="{BB962C8B-B14F-4D97-AF65-F5344CB8AC3E}">
        <p14:creationId xmlns:p14="http://schemas.microsoft.com/office/powerpoint/2010/main" val="55018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activity</a:t>
            </a:r>
            <a:endParaRPr lang="en-US" dirty="0"/>
          </a:p>
        </p:txBody>
      </p:sp>
      <p:sp>
        <p:nvSpPr>
          <p:cNvPr id="3" name="Content Placeholder 2"/>
          <p:cNvSpPr>
            <a:spLocks noGrp="1"/>
          </p:cNvSpPr>
          <p:nvPr>
            <p:ph idx="1"/>
          </p:nvPr>
        </p:nvSpPr>
        <p:spPr>
          <a:xfrm>
            <a:off x="228600" y="1600200"/>
            <a:ext cx="8763000" cy="5105400"/>
          </a:xfrm>
        </p:spPr>
        <p:txBody>
          <a:bodyPr>
            <a:normAutofit fontScale="62500" lnSpcReduction="20000"/>
          </a:bodyPr>
          <a:lstStyle/>
          <a:p>
            <a:r>
              <a:rPr lang="en-US" dirty="0" smtClean="0"/>
              <a:t>When you finish the Post-test, you are to work SILENTLY on this next activity.</a:t>
            </a:r>
          </a:p>
          <a:p>
            <a:endParaRPr lang="en-US" dirty="0"/>
          </a:p>
          <a:p>
            <a:r>
              <a:rPr lang="en-US" dirty="0" smtClean="0"/>
              <a:t>Using the style charts and the breakdowns of each argument, compare the arguments</a:t>
            </a:r>
            <a:r>
              <a:rPr lang="en-US" dirty="0"/>
              <a:t> </a:t>
            </a:r>
            <a:r>
              <a:rPr lang="en-US" dirty="0" smtClean="0"/>
              <a:t>– CREATE A GRAPHIC ORGANIZER FOR THIS COMPARISON. (yes, I mean compare/contrast)</a:t>
            </a:r>
          </a:p>
          <a:p>
            <a:endParaRPr lang="en-US" dirty="0"/>
          </a:p>
          <a:p>
            <a:pPr lvl="1"/>
            <a:r>
              <a:rPr lang="en-US" dirty="0" smtClean="0"/>
              <a:t>Note – one of Sagan’s weak points in his argument is that he doesn’t strongly offer a solution to the question of leadership (section 5). Look at what McNamara says about leaders at the beginning of section 2. </a:t>
            </a:r>
          </a:p>
          <a:p>
            <a:pPr lvl="1"/>
            <a:endParaRPr lang="en-US" dirty="0"/>
          </a:p>
          <a:p>
            <a:pPr lvl="1"/>
            <a:r>
              <a:rPr lang="en-US" dirty="0" smtClean="0"/>
              <a:t>Note – McNamara’s speech is more difficult to understand. When you examine how he is expressing his argument, understand that his audience is not only the people at the commencement, but the world leaders. </a:t>
            </a:r>
          </a:p>
          <a:p>
            <a:pPr lvl="1"/>
            <a:endParaRPr lang="en-US" dirty="0" smtClean="0"/>
          </a:p>
          <a:p>
            <a:pPr lvl="1"/>
            <a:r>
              <a:rPr lang="en-US" dirty="0" smtClean="0"/>
              <a:t>Note - McNamara basically announced </a:t>
            </a:r>
            <a:r>
              <a:rPr lang="en-US" dirty="0"/>
              <a:t>that the U.S. would refrain from striking </a:t>
            </a:r>
            <a:r>
              <a:rPr lang="en-US" dirty="0" smtClean="0"/>
              <a:t>cities </a:t>
            </a:r>
            <a:r>
              <a:rPr lang="en-US" dirty="0"/>
              <a:t>early in nuclear war, reserving such force </a:t>
            </a:r>
            <a:r>
              <a:rPr lang="en-US" dirty="0" smtClean="0"/>
              <a:t>for later </a:t>
            </a:r>
            <a:r>
              <a:rPr lang="en-US" dirty="0"/>
              <a:t>in war </a:t>
            </a:r>
            <a:r>
              <a:rPr lang="en-US" b="1" dirty="0" smtClean="0"/>
              <a:t>if </a:t>
            </a:r>
            <a:r>
              <a:rPr lang="en-US" dirty="0"/>
              <a:t>the Soviets </a:t>
            </a:r>
            <a:r>
              <a:rPr lang="en-US" dirty="0" smtClean="0"/>
              <a:t>hit our cities. This strategy should </a:t>
            </a:r>
            <a:r>
              <a:rPr lang="en-US" dirty="0"/>
              <a:t>not only </a:t>
            </a:r>
            <a:r>
              <a:rPr lang="en-US" dirty="0" smtClean="0"/>
              <a:t>persuade </a:t>
            </a:r>
            <a:r>
              <a:rPr lang="en-US" dirty="0"/>
              <a:t>the Soviets to spare American cities, but </a:t>
            </a:r>
            <a:r>
              <a:rPr lang="en-US" dirty="0" smtClean="0"/>
              <a:t>should </a:t>
            </a:r>
            <a:r>
              <a:rPr lang="en-US" dirty="0"/>
              <a:t>secure the United States bargaining advantage by holding hostage something that the Soviets might want to </a:t>
            </a:r>
            <a:r>
              <a:rPr lang="en-US" dirty="0" smtClean="0"/>
              <a:t>keep (their cities and industry). </a:t>
            </a:r>
            <a:endParaRPr lang="en-US" dirty="0"/>
          </a:p>
        </p:txBody>
      </p:sp>
      <p:sp>
        <p:nvSpPr>
          <p:cNvPr id="5" name="Slide Number Placeholder 4"/>
          <p:cNvSpPr>
            <a:spLocks noGrp="1"/>
          </p:cNvSpPr>
          <p:nvPr>
            <p:ph type="sldNum" sz="quarter" idx="12"/>
          </p:nvPr>
        </p:nvSpPr>
        <p:spPr/>
        <p:txBody>
          <a:bodyPr/>
          <a:lstStyle/>
          <a:p>
            <a:fld id="{41FACD98-D3AD-4449-8C5E-2C13B9BE37BA}" type="slidenum">
              <a:rPr lang="en-US" smtClean="0"/>
              <a:pPr/>
              <a:t>2</a:t>
            </a:fld>
            <a:endParaRPr lang="en-US"/>
          </a:p>
        </p:txBody>
      </p:sp>
    </p:spTree>
    <p:extLst>
      <p:ext uri="{BB962C8B-B14F-4D97-AF65-F5344CB8AC3E}">
        <p14:creationId xmlns:p14="http://schemas.microsoft.com/office/powerpoint/2010/main" val="4016549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 5 minutes to answer. </a:t>
            </a:r>
            <a:endParaRPr lang="en-US" dirty="0"/>
          </a:p>
        </p:txBody>
      </p:sp>
      <p:sp>
        <p:nvSpPr>
          <p:cNvPr id="3" name="Content Placeholder 2"/>
          <p:cNvSpPr>
            <a:spLocks noGrp="1"/>
          </p:cNvSpPr>
          <p:nvPr>
            <p:ph idx="1"/>
          </p:nvPr>
        </p:nvSpPr>
        <p:spPr/>
        <p:txBody>
          <a:bodyPr>
            <a:normAutofit/>
          </a:bodyPr>
          <a:lstStyle/>
          <a:p>
            <a:r>
              <a:rPr lang="en-US" sz="3500" dirty="0" smtClean="0"/>
              <a:t>How do both Sagan and McNamara address the question of leadership with countries who have or who want to have nuclear weapon capabilities? </a:t>
            </a:r>
            <a:endParaRPr lang="en-US" sz="3500" dirty="0" smtClean="0"/>
          </a:p>
          <a:p>
            <a:pPr lvl="1"/>
            <a:r>
              <a:rPr lang="en-US" sz="3100" dirty="0" smtClean="0"/>
              <a:t>Use section 5 of Sagan and section 2 of McNamara to help you answer. </a:t>
            </a:r>
            <a:endParaRPr lang="en-US" sz="3100" dirty="0"/>
          </a:p>
        </p:txBody>
      </p:sp>
      <p:sp>
        <p:nvSpPr>
          <p:cNvPr id="4" name="SMARTInkShape-1"/>
          <p:cNvSpPr/>
          <p:nvPr/>
        </p:nvSpPr>
        <p:spPr>
          <a:xfrm>
            <a:off x="3678666" y="2125265"/>
            <a:ext cx="366" cy="14017"/>
          </a:xfrm>
          <a:custGeom>
            <a:avLst/>
            <a:gdLst/>
            <a:ahLst/>
            <a:cxnLst/>
            <a:rect l="0" t="0" r="0" b="0"/>
            <a:pathLst>
              <a:path w="366" h="14017">
                <a:moveTo>
                  <a:pt x="365" y="0"/>
                </a:moveTo>
                <a:lnTo>
                  <a:pt x="365" y="13303"/>
                </a:lnTo>
                <a:lnTo>
                  <a:pt x="0" y="14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6848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MARTInkShape-2"/>
          <p:cNvSpPr/>
          <p:nvPr/>
        </p:nvSpPr>
        <p:spPr>
          <a:xfrm>
            <a:off x="1500187" y="375415"/>
            <a:ext cx="437556" cy="400061"/>
          </a:xfrm>
          <a:custGeom>
            <a:avLst/>
            <a:gdLst/>
            <a:ahLst/>
            <a:cxnLst/>
            <a:rect l="0" t="0" r="0" b="0"/>
            <a:pathLst>
              <a:path w="437556" h="400061">
                <a:moveTo>
                  <a:pt x="437555" y="8562"/>
                </a:moveTo>
                <a:lnTo>
                  <a:pt x="432815" y="8562"/>
                </a:lnTo>
                <a:lnTo>
                  <a:pt x="399395" y="873"/>
                </a:lnTo>
                <a:lnTo>
                  <a:pt x="364843" y="0"/>
                </a:lnTo>
                <a:lnTo>
                  <a:pt x="323186" y="4481"/>
                </a:lnTo>
                <a:lnTo>
                  <a:pt x="291474" y="9394"/>
                </a:lnTo>
                <a:lnTo>
                  <a:pt x="257537" y="14885"/>
                </a:lnTo>
                <a:lnTo>
                  <a:pt x="222609" y="20632"/>
                </a:lnTo>
                <a:lnTo>
                  <a:pt x="187242" y="29140"/>
                </a:lnTo>
                <a:lnTo>
                  <a:pt x="152672" y="39536"/>
                </a:lnTo>
                <a:lnTo>
                  <a:pt x="120771" y="50770"/>
                </a:lnTo>
                <a:lnTo>
                  <a:pt x="84402" y="68252"/>
                </a:lnTo>
                <a:lnTo>
                  <a:pt x="59514" y="81259"/>
                </a:lnTo>
                <a:lnTo>
                  <a:pt x="54559" y="85800"/>
                </a:lnTo>
                <a:lnTo>
                  <a:pt x="49053" y="96137"/>
                </a:lnTo>
                <a:lnTo>
                  <a:pt x="49569" y="100680"/>
                </a:lnTo>
                <a:lnTo>
                  <a:pt x="51898" y="104700"/>
                </a:lnTo>
                <a:lnTo>
                  <a:pt x="61761" y="112805"/>
                </a:lnTo>
                <a:lnTo>
                  <a:pt x="90619" y="127533"/>
                </a:lnTo>
                <a:lnTo>
                  <a:pt x="131140" y="139613"/>
                </a:lnTo>
                <a:lnTo>
                  <a:pt x="163457" y="149820"/>
                </a:lnTo>
                <a:lnTo>
                  <a:pt x="200309" y="163616"/>
                </a:lnTo>
                <a:lnTo>
                  <a:pt x="238847" y="179670"/>
                </a:lnTo>
                <a:lnTo>
                  <a:pt x="275818" y="196727"/>
                </a:lnTo>
                <a:lnTo>
                  <a:pt x="312094" y="211584"/>
                </a:lnTo>
                <a:lnTo>
                  <a:pt x="346076" y="225794"/>
                </a:lnTo>
                <a:lnTo>
                  <a:pt x="386527" y="250528"/>
                </a:lnTo>
                <a:lnTo>
                  <a:pt x="422074" y="282907"/>
                </a:lnTo>
                <a:lnTo>
                  <a:pt x="430674" y="296188"/>
                </a:lnTo>
                <a:lnTo>
                  <a:pt x="434497" y="308705"/>
                </a:lnTo>
                <a:lnTo>
                  <a:pt x="430904" y="323529"/>
                </a:lnTo>
                <a:lnTo>
                  <a:pt x="427168" y="331649"/>
                </a:lnTo>
                <a:lnTo>
                  <a:pt x="415079" y="343318"/>
                </a:lnTo>
                <a:lnTo>
                  <a:pt x="378325" y="363633"/>
                </a:lnTo>
                <a:lnTo>
                  <a:pt x="335008" y="376146"/>
                </a:lnTo>
                <a:lnTo>
                  <a:pt x="301689" y="382938"/>
                </a:lnTo>
                <a:lnTo>
                  <a:pt x="267037" y="388271"/>
                </a:lnTo>
                <a:lnTo>
                  <a:pt x="231793" y="390642"/>
                </a:lnTo>
                <a:lnTo>
                  <a:pt x="196285" y="394341"/>
                </a:lnTo>
                <a:lnTo>
                  <a:pt x="160660" y="398300"/>
                </a:lnTo>
                <a:lnTo>
                  <a:pt x="124983" y="400060"/>
                </a:lnTo>
                <a:lnTo>
                  <a:pt x="91928" y="398196"/>
                </a:lnTo>
                <a:lnTo>
                  <a:pt x="50720" y="391569"/>
                </a:lnTo>
                <a:lnTo>
                  <a:pt x="0" y="3836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SMARTInkShape-Group3"/>
          <p:cNvGrpSpPr/>
          <p:nvPr/>
        </p:nvGrpSpPr>
        <p:grpSpPr>
          <a:xfrm>
            <a:off x="6197203" y="536070"/>
            <a:ext cx="714375" cy="303152"/>
            <a:chOff x="6197203" y="536070"/>
            <a:chExt cx="714375" cy="303152"/>
          </a:xfrm>
        </p:grpSpPr>
        <p:sp>
          <p:nvSpPr>
            <p:cNvPr id="5" name="SMARTInkShape-3"/>
            <p:cNvSpPr/>
            <p:nvPr/>
          </p:nvSpPr>
          <p:spPr>
            <a:xfrm>
              <a:off x="6197203" y="536070"/>
              <a:ext cx="419696" cy="303152"/>
            </a:xfrm>
            <a:custGeom>
              <a:avLst/>
              <a:gdLst/>
              <a:ahLst/>
              <a:cxnLst/>
              <a:rect l="0" t="0" r="0" b="0"/>
              <a:pathLst>
                <a:path w="419696" h="303152">
                  <a:moveTo>
                    <a:pt x="0" y="115797"/>
                  </a:moveTo>
                  <a:lnTo>
                    <a:pt x="992" y="130055"/>
                  </a:lnTo>
                  <a:lnTo>
                    <a:pt x="7068" y="154626"/>
                  </a:lnTo>
                  <a:lnTo>
                    <a:pt x="13302" y="187849"/>
                  </a:lnTo>
                  <a:lnTo>
                    <a:pt x="24327" y="224896"/>
                  </a:lnTo>
                  <a:lnTo>
                    <a:pt x="28705" y="247672"/>
                  </a:lnTo>
                  <a:lnTo>
                    <a:pt x="33641" y="266988"/>
                  </a:lnTo>
                  <a:lnTo>
                    <a:pt x="35787" y="278243"/>
                  </a:lnTo>
                  <a:lnTo>
                    <a:pt x="44244" y="301391"/>
                  </a:lnTo>
                  <a:lnTo>
                    <a:pt x="45372" y="302034"/>
                  </a:lnTo>
                  <a:lnTo>
                    <a:pt x="52302" y="303151"/>
                  </a:lnTo>
                  <a:lnTo>
                    <a:pt x="52727" y="302215"/>
                  </a:lnTo>
                  <a:lnTo>
                    <a:pt x="58285" y="265156"/>
                  </a:lnTo>
                  <a:lnTo>
                    <a:pt x="71666" y="222631"/>
                  </a:lnTo>
                  <a:lnTo>
                    <a:pt x="83389" y="182431"/>
                  </a:lnTo>
                  <a:lnTo>
                    <a:pt x="94266" y="142409"/>
                  </a:lnTo>
                  <a:lnTo>
                    <a:pt x="100091" y="99961"/>
                  </a:lnTo>
                  <a:lnTo>
                    <a:pt x="107218" y="59693"/>
                  </a:lnTo>
                  <a:lnTo>
                    <a:pt x="118125" y="16345"/>
                  </a:lnTo>
                  <a:lnTo>
                    <a:pt x="123654" y="2997"/>
                  </a:lnTo>
                  <a:lnTo>
                    <a:pt x="125100" y="1902"/>
                  </a:lnTo>
                  <a:lnTo>
                    <a:pt x="129352" y="685"/>
                  </a:lnTo>
                  <a:lnTo>
                    <a:pt x="137325" y="0"/>
                  </a:lnTo>
                  <a:lnTo>
                    <a:pt x="143054" y="2485"/>
                  </a:lnTo>
                  <a:lnTo>
                    <a:pt x="159556" y="16906"/>
                  </a:lnTo>
                  <a:lnTo>
                    <a:pt x="171409" y="33138"/>
                  </a:lnTo>
                  <a:lnTo>
                    <a:pt x="187361" y="72023"/>
                  </a:lnTo>
                  <a:lnTo>
                    <a:pt x="204138" y="107040"/>
                  </a:lnTo>
                  <a:lnTo>
                    <a:pt x="219432" y="148757"/>
                  </a:lnTo>
                  <a:lnTo>
                    <a:pt x="232007" y="186690"/>
                  </a:lnTo>
                  <a:lnTo>
                    <a:pt x="247033" y="230819"/>
                  </a:lnTo>
                  <a:lnTo>
                    <a:pt x="267890" y="273649"/>
                  </a:lnTo>
                  <a:lnTo>
                    <a:pt x="272851" y="281204"/>
                  </a:lnTo>
                  <a:lnTo>
                    <a:pt x="275057" y="287868"/>
                  </a:lnTo>
                  <a:lnTo>
                    <a:pt x="276636" y="290043"/>
                  </a:lnTo>
                  <a:lnTo>
                    <a:pt x="278682" y="291492"/>
                  </a:lnTo>
                  <a:lnTo>
                    <a:pt x="284354" y="293818"/>
                  </a:lnTo>
                  <a:lnTo>
                    <a:pt x="284820" y="293017"/>
                  </a:lnTo>
                  <a:lnTo>
                    <a:pt x="285733" y="255167"/>
                  </a:lnTo>
                  <a:lnTo>
                    <a:pt x="285749" y="211854"/>
                  </a:lnTo>
                  <a:lnTo>
                    <a:pt x="285750" y="170082"/>
                  </a:lnTo>
                  <a:lnTo>
                    <a:pt x="285750" y="132378"/>
                  </a:lnTo>
                  <a:lnTo>
                    <a:pt x="293438" y="97135"/>
                  </a:lnTo>
                  <a:lnTo>
                    <a:pt x="296773" y="89974"/>
                  </a:lnTo>
                  <a:lnTo>
                    <a:pt x="306999" y="77293"/>
                  </a:lnTo>
                  <a:lnTo>
                    <a:pt x="308846" y="76237"/>
                  </a:lnTo>
                  <a:lnTo>
                    <a:pt x="310077" y="76525"/>
                  </a:lnTo>
                  <a:lnTo>
                    <a:pt x="336445" y="119213"/>
                  </a:lnTo>
                  <a:lnTo>
                    <a:pt x="357193" y="160471"/>
                  </a:lnTo>
                  <a:lnTo>
                    <a:pt x="378023" y="202119"/>
                  </a:lnTo>
                  <a:lnTo>
                    <a:pt x="398860" y="242797"/>
                  </a:lnTo>
                  <a:lnTo>
                    <a:pt x="419695" y="2765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
            <p:cNvSpPr/>
            <p:nvPr/>
          </p:nvSpPr>
          <p:spPr>
            <a:xfrm>
              <a:off x="6702566" y="687586"/>
              <a:ext cx="209012" cy="107053"/>
            </a:xfrm>
            <a:custGeom>
              <a:avLst/>
              <a:gdLst/>
              <a:ahLst/>
              <a:cxnLst/>
              <a:rect l="0" t="0" r="0" b="0"/>
              <a:pathLst>
                <a:path w="209012" h="107053">
                  <a:moveTo>
                    <a:pt x="92925" y="0"/>
                  </a:moveTo>
                  <a:lnTo>
                    <a:pt x="88186" y="0"/>
                  </a:lnTo>
                  <a:lnTo>
                    <a:pt x="83212" y="2646"/>
                  </a:lnTo>
                  <a:lnTo>
                    <a:pt x="77695" y="6137"/>
                  </a:lnTo>
                  <a:lnTo>
                    <a:pt x="71935" y="7688"/>
                  </a:lnTo>
                  <a:lnTo>
                    <a:pt x="30180" y="37997"/>
                  </a:lnTo>
                  <a:lnTo>
                    <a:pt x="15134" y="54253"/>
                  </a:lnTo>
                  <a:lnTo>
                    <a:pt x="1161" y="72783"/>
                  </a:lnTo>
                  <a:lnTo>
                    <a:pt x="0" y="76303"/>
                  </a:lnTo>
                  <a:lnTo>
                    <a:pt x="217" y="79642"/>
                  </a:lnTo>
                  <a:lnTo>
                    <a:pt x="3105" y="85998"/>
                  </a:lnTo>
                  <a:lnTo>
                    <a:pt x="7696" y="92130"/>
                  </a:lnTo>
                  <a:lnTo>
                    <a:pt x="20599" y="101161"/>
                  </a:lnTo>
                  <a:lnTo>
                    <a:pt x="41730" y="105380"/>
                  </a:lnTo>
                  <a:lnTo>
                    <a:pt x="77522" y="106805"/>
                  </a:lnTo>
                  <a:lnTo>
                    <a:pt x="115260" y="107052"/>
                  </a:lnTo>
                  <a:lnTo>
                    <a:pt x="151027" y="106133"/>
                  </a:lnTo>
                  <a:lnTo>
                    <a:pt x="194762" y="99464"/>
                  </a:lnTo>
                  <a:lnTo>
                    <a:pt x="209011"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 name="SMARTInkShape-5"/>
          <p:cNvSpPr/>
          <p:nvPr/>
        </p:nvSpPr>
        <p:spPr>
          <a:xfrm>
            <a:off x="1393031" y="955476"/>
            <a:ext cx="250032" cy="17861"/>
          </a:xfrm>
          <a:custGeom>
            <a:avLst/>
            <a:gdLst/>
            <a:ahLst/>
            <a:cxnLst/>
            <a:rect l="0" t="0" r="0" b="0"/>
            <a:pathLst>
              <a:path w="250032" h="17861">
                <a:moveTo>
                  <a:pt x="0" y="17860"/>
                </a:moveTo>
                <a:lnTo>
                  <a:pt x="9114" y="16868"/>
                </a:lnTo>
                <a:lnTo>
                  <a:pt x="45457" y="10792"/>
                </a:lnTo>
                <a:lnTo>
                  <a:pt x="76758" y="9758"/>
                </a:lnTo>
                <a:lnTo>
                  <a:pt x="113820" y="9298"/>
                </a:lnTo>
                <a:lnTo>
                  <a:pt x="153444" y="6448"/>
                </a:lnTo>
                <a:lnTo>
                  <a:pt x="191229" y="2866"/>
                </a:lnTo>
                <a:lnTo>
                  <a:pt x="230844" y="849"/>
                </a:lnTo>
                <a:lnTo>
                  <a:pt x="250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6054328" y="928730"/>
            <a:ext cx="892969" cy="35677"/>
          </a:xfrm>
          <a:custGeom>
            <a:avLst/>
            <a:gdLst/>
            <a:ahLst/>
            <a:cxnLst/>
            <a:rect l="0" t="0" r="0" b="0"/>
            <a:pathLst>
              <a:path w="892969" h="35677">
                <a:moveTo>
                  <a:pt x="0" y="26746"/>
                </a:moveTo>
                <a:lnTo>
                  <a:pt x="9113" y="25754"/>
                </a:lnTo>
                <a:lnTo>
                  <a:pt x="45848" y="19058"/>
                </a:lnTo>
                <a:lnTo>
                  <a:pt x="81274" y="13444"/>
                </a:lnTo>
                <a:lnTo>
                  <a:pt x="111528" y="8267"/>
                </a:lnTo>
                <a:lnTo>
                  <a:pt x="145810" y="3650"/>
                </a:lnTo>
                <a:lnTo>
                  <a:pt x="184198" y="1599"/>
                </a:lnTo>
                <a:lnTo>
                  <a:pt x="227056" y="687"/>
                </a:lnTo>
                <a:lnTo>
                  <a:pt x="249597" y="444"/>
                </a:lnTo>
                <a:lnTo>
                  <a:pt x="273554" y="282"/>
                </a:lnTo>
                <a:lnTo>
                  <a:pt x="298455" y="174"/>
                </a:lnTo>
                <a:lnTo>
                  <a:pt x="323986" y="102"/>
                </a:lnTo>
                <a:lnTo>
                  <a:pt x="349936" y="54"/>
                </a:lnTo>
                <a:lnTo>
                  <a:pt x="376165" y="22"/>
                </a:lnTo>
                <a:lnTo>
                  <a:pt x="402581" y="0"/>
                </a:lnTo>
                <a:lnTo>
                  <a:pt x="429122" y="978"/>
                </a:lnTo>
                <a:lnTo>
                  <a:pt x="455745" y="2622"/>
                </a:lnTo>
                <a:lnTo>
                  <a:pt x="482423" y="4711"/>
                </a:lnTo>
                <a:lnTo>
                  <a:pt x="509140" y="6103"/>
                </a:lnTo>
                <a:lnTo>
                  <a:pt x="535879" y="7031"/>
                </a:lnTo>
                <a:lnTo>
                  <a:pt x="562636" y="7650"/>
                </a:lnTo>
                <a:lnTo>
                  <a:pt x="589403" y="9054"/>
                </a:lnTo>
                <a:lnTo>
                  <a:pt x="616177" y="10983"/>
                </a:lnTo>
                <a:lnTo>
                  <a:pt x="642957" y="13261"/>
                </a:lnTo>
                <a:lnTo>
                  <a:pt x="670731" y="15772"/>
                </a:lnTo>
                <a:lnTo>
                  <a:pt x="699170" y="18438"/>
                </a:lnTo>
                <a:lnTo>
                  <a:pt x="728051" y="21207"/>
                </a:lnTo>
                <a:lnTo>
                  <a:pt x="754250" y="24046"/>
                </a:lnTo>
                <a:lnTo>
                  <a:pt x="778661" y="26931"/>
                </a:lnTo>
                <a:lnTo>
                  <a:pt x="822322" y="31789"/>
                </a:lnTo>
                <a:lnTo>
                  <a:pt x="858262" y="33949"/>
                </a:lnTo>
                <a:lnTo>
                  <a:pt x="892968" y="356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 name="SMARTInkShape-Group6"/>
          <p:cNvGrpSpPr/>
          <p:nvPr/>
        </p:nvGrpSpPr>
        <p:grpSpPr>
          <a:xfrm>
            <a:off x="285750" y="1035844"/>
            <a:ext cx="1301895" cy="356987"/>
            <a:chOff x="285750" y="1035844"/>
            <a:chExt cx="1301895" cy="356987"/>
          </a:xfrm>
        </p:grpSpPr>
        <p:sp>
          <p:nvSpPr>
            <p:cNvPr id="10" name="SMARTInkShape-7"/>
            <p:cNvSpPr/>
            <p:nvPr/>
          </p:nvSpPr>
          <p:spPr>
            <a:xfrm>
              <a:off x="285750" y="1109214"/>
              <a:ext cx="267892" cy="283617"/>
            </a:xfrm>
            <a:custGeom>
              <a:avLst/>
              <a:gdLst/>
              <a:ahLst/>
              <a:cxnLst/>
              <a:rect l="0" t="0" r="0" b="0"/>
              <a:pathLst>
                <a:path w="267892" h="283617">
                  <a:moveTo>
                    <a:pt x="0" y="69505"/>
                  </a:moveTo>
                  <a:lnTo>
                    <a:pt x="4740" y="74245"/>
                  </a:lnTo>
                  <a:lnTo>
                    <a:pt x="7068" y="79218"/>
                  </a:lnTo>
                  <a:lnTo>
                    <a:pt x="16586" y="120643"/>
                  </a:lnTo>
                  <a:lnTo>
                    <a:pt x="25436" y="160613"/>
                  </a:lnTo>
                  <a:lnTo>
                    <a:pt x="26670" y="204850"/>
                  </a:lnTo>
                  <a:lnTo>
                    <a:pt x="19090" y="244722"/>
                  </a:lnTo>
                  <a:lnTo>
                    <a:pt x="9329" y="281520"/>
                  </a:lnTo>
                  <a:lnTo>
                    <a:pt x="8204" y="282286"/>
                  </a:lnTo>
                  <a:lnTo>
                    <a:pt x="1276" y="283616"/>
                  </a:lnTo>
                  <a:lnTo>
                    <a:pt x="851" y="282691"/>
                  </a:lnTo>
                  <a:lnTo>
                    <a:pt x="15" y="244598"/>
                  </a:lnTo>
                  <a:lnTo>
                    <a:pt x="2" y="202989"/>
                  </a:lnTo>
                  <a:lnTo>
                    <a:pt x="0" y="164994"/>
                  </a:lnTo>
                  <a:lnTo>
                    <a:pt x="4741" y="124306"/>
                  </a:lnTo>
                  <a:lnTo>
                    <a:pt x="15231" y="87606"/>
                  </a:lnTo>
                  <a:lnTo>
                    <a:pt x="29811" y="47488"/>
                  </a:lnTo>
                  <a:lnTo>
                    <a:pt x="47629" y="14872"/>
                  </a:lnTo>
                  <a:lnTo>
                    <a:pt x="56556" y="4590"/>
                  </a:lnTo>
                  <a:lnTo>
                    <a:pt x="62508" y="966"/>
                  </a:lnTo>
                  <a:lnTo>
                    <a:pt x="65485" y="0"/>
                  </a:lnTo>
                  <a:lnTo>
                    <a:pt x="68461" y="348"/>
                  </a:lnTo>
                  <a:lnTo>
                    <a:pt x="74414" y="3380"/>
                  </a:lnTo>
                  <a:lnTo>
                    <a:pt x="101387" y="23009"/>
                  </a:lnTo>
                  <a:lnTo>
                    <a:pt x="118695" y="49209"/>
                  </a:lnTo>
                  <a:lnTo>
                    <a:pt x="129904" y="78725"/>
                  </a:lnTo>
                  <a:lnTo>
                    <a:pt x="139727" y="123031"/>
                  </a:lnTo>
                  <a:lnTo>
                    <a:pt x="148736" y="167649"/>
                  </a:lnTo>
                  <a:lnTo>
                    <a:pt x="151685" y="210525"/>
                  </a:lnTo>
                  <a:lnTo>
                    <a:pt x="154397" y="219162"/>
                  </a:lnTo>
                  <a:lnTo>
                    <a:pt x="160624" y="230047"/>
                  </a:lnTo>
                  <a:lnTo>
                    <a:pt x="160733" y="187997"/>
                  </a:lnTo>
                  <a:lnTo>
                    <a:pt x="163380" y="156081"/>
                  </a:lnTo>
                  <a:lnTo>
                    <a:pt x="171758" y="114698"/>
                  </a:lnTo>
                  <a:lnTo>
                    <a:pt x="190623" y="72513"/>
                  </a:lnTo>
                  <a:lnTo>
                    <a:pt x="196294" y="61941"/>
                  </a:lnTo>
                  <a:lnTo>
                    <a:pt x="200682" y="56883"/>
                  </a:lnTo>
                  <a:lnTo>
                    <a:pt x="205939" y="53973"/>
                  </a:lnTo>
                  <a:lnTo>
                    <a:pt x="208730" y="53197"/>
                  </a:lnTo>
                  <a:lnTo>
                    <a:pt x="210591" y="53672"/>
                  </a:lnTo>
                  <a:lnTo>
                    <a:pt x="211831" y="54981"/>
                  </a:lnTo>
                  <a:lnTo>
                    <a:pt x="213210" y="59081"/>
                  </a:lnTo>
                  <a:lnTo>
                    <a:pt x="213822" y="64210"/>
                  </a:lnTo>
                  <a:lnTo>
                    <a:pt x="216741" y="69797"/>
                  </a:lnTo>
                  <a:lnTo>
                    <a:pt x="218908" y="72676"/>
                  </a:lnTo>
                  <a:lnTo>
                    <a:pt x="221316" y="81167"/>
                  </a:lnTo>
                  <a:lnTo>
                    <a:pt x="225317" y="97103"/>
                  </a:lnTo>
                  <a:lnTo>
                    <a:pt x="229125" y="109552"/>
                  </a:lnTo>
                  <a:lnTo>
                    <a:pt x="238041" y="152052"/>
                  </a:lnTo>
                  <a:lnTo>
                    <a:pt x="247990" y="194474"/>
                  </a:lnTo>
                  <a:lnTo>
                    <a:pt x="250116" y="205414"/>
                  </a:lnTo>
                  <a:lnTo>
                    <a:pt x="256891" y="217151"/>
                  </a:lnTo>
                  <a:lnTo>
                    <a:pt x="264191" y="226912"/>
                  </a:lnTo>
                  <a:lnTo>
                    <a:pt x="266794" y="236088"/>
                  </a:lnTo>
                  <a:lnTo>
                    <a:pt x="267891" y="2480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616148" y="1205508"/>
              <a:ext cx="35720" cy="160735"/>
            </a:xfrm>
            <a:custGeom>
              <a:avLst/>
              <a:gdLst/>
              <a:ahLst/>
              <a:cxnLst/>
              <a:rect l="0" t="0" r="0" b="0"/>
              <a:pathLst>
                <a:path w="35720" h="160735">
                  <a:moveTo>
                    <a:pt x="0" y="0"/>
                  </a:moveTo>
                  <a:lnTo>
                    <a:pt x="0" y="12429"/>
                  </a:lnTo>
                  <a:lnTo>
                    <a:pt x="13303" y="52011"/>
                  </a:lnTo>
                  <a:lnTo>
                    <a:pt x="16960" y="75684"/>
                  </a:lnTo>
                  <a:lnTo>
                    <a:pt x="18585" y="97500"/>
                  </a:lnTo>
                  <a:lnTo>
                    <a:pt x="25513" y="122923"/>
                  </a:lnTo>
                  <a:lnTo>
                    <a:pt x="27530" y="138897"/>
                  </a:lnTo>
                  <a:lnTo>
                    <a:pt x="33807" y="151607"/>
                  </a:lnTo>
                  <a:lnTo>
                    <a:pt x="35719" y="160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9"/>
            <p:cNvSpPr/>
            <p:nvPr/>
          </p:nvSpPr>
          <p:spPr>
            <a:xfrm>
              <a:off x="598289" y="1098351"/>
              <a:ext cx="8931" cy="17861"/>
            </a:xfrm>
            <a:custGeom>
              <a:avLst/>
              <a:gdLst/>
              <a:ahLst/>
              <a:cxnLst/>
              <a:rect l="0" t="0" r="0" b="0"/>
              <a:pathLst>
                <a:path w="8931" h="17861">
                  <a:moveTo>
                    <a:pt x="8930" y="17860"/>
                  </a:moveTo>
                  <a:lnTo>
                    <a:pt x="8930" y="10172"/>
                  </a:lnTo>
                  <a:lnTo>
                    <a:pt x="7938" y="9758"/>
                  </a:lnTo>
                  <a:lnTo>
                    <a:pt x="4189" y="9298"/>
                  </a:lnTo>
                  <a:lnTo>
                    <a:pt x="2793" y="818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0"/>
            <p:cNvSpPr/>
            <p:nvPr/>
          </p:nvSpPr>
          <p:spPr>
            <a:xfrm>
              <a:off x="714375" y="1117452"/>
              <a:ext cx="97659" cy="177354"/>
            </a:xfrm>
            <a:custGeom>
              <a:avLst/>
              <a:gdLst/>
              <a:ahLst/>
              <a:cxnLst/>
              <a:rect l="0" t="0" r="0" b="0"/>
              <a:pathLst>
                <a:path w="97659" h="177354">
                  <a:moveTo>
                    <a:pt x="80367" y="7689"/>
                  </a:moveTo>
                  <a:lnTo>
                    <a:pt x="80367" y="0"/>
                  </a:lnTo>
                  <a:lnTo>
                    <a:pt x="80367" y="3867"/>
                  </a:lnTo>
                  <a:lnTo>
                    <a:pt x="79375" y="5141"/>
                  </a:lnTo>
                  <a:lnTo>
                    <a:pt x="38127" y="28650"/>
                  </a:lnTo>
                  <a:lnTo>
                    <a:pt x="7667" y="46395"/>
                  </a:lnTo>
                  <a:lnTo>
                    <a:pt x="3408" y="54988"/>
                  </a:lnTo>
                  <a:lnTo>
                    <a:pt x="673" y="71933"/>
                  </a:lnTo>
                  <a:lnTo>
                    <a:pt x="2945" y="78575"/>
                  </a:lnTo>
                  <a:lnTo>
                    <a:pt x="17228" y="95664"/>
                  </a:lnTo>
                  <a:lnTo>
                    <a:pt x="56692" y="120546"/>
                  </a:lnTo>
                  <a:lnTo>
                    <a:pt x="85156" y="138635"/>
                  </a:lnTo>
                  <a:lnTo>
                    <a:pt x="93913" y="147580"/>
                  </a:lnTo>
                  <a:lnTo>
                    <a:pt x="97658" y="157728"/>
                  </a:lnTo>
                  <a:lnTo>
                    <a:pt x="95328" y="161355"/>
                  </a:lnTo>
                  <a:lnTo>
                    <a:pt x="93318" y="163711"/>
                  </a:lnTo>
                  <a:lnTo>
                    <a:pt x="88438" y="166329"/>
                  </a:lnTo>
                  <a:lnTo>
                    <a:pt x="85748" y="167027"/>
                  </a:lnTo>
                  <a:lnTo>
                    <a:pt x="73309" y="174284"/>
                  </a:lnTo>
                  <a:lnTo>
                    <a:pt x="29843" y="177273"/>
                  </a:lnTo>
                  <a:lnTo>
                    <a:pt x="0" y="1773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1"/>
            <p:cNvSpPr/>
            <p:nvPr/>
          </p:nvSpPr>
          <p:spPr>
            <a:xfrm>
              <a:off x="839423" y="1035844"/>
              <a:ext cx="35687" cy="276821"/>
            </a:xfrm>
            <a:custGeom>
              <a:avLst/>
              <a:gdLst/>
              <a:ahLst/>
              <a:cxnLst/>
              <a:rect l="0" t="0" r="0" b="0"/>
              <a:pathLst>
                <a:path w="35687" h="276821">
                  <a:moveTo>
                    <a:pt x="8897" y="0"/>
                  </a:moveTo>
                  <a:lnTo>
                    <a:pt x="7905" y="39319"/>
                  </a:lnTo>
                  <a:lnTo>
                    <a:pt x="1209" y="68543"/>
                  </a:lnTo>
                  <a:lnTo>
                    <a:pt x="213" y="110700"/>
                  </a:lnTo>
                  <a:lnTo>
                    <a:pt x="0" y="152467"/>
                  </a:lnTo>
                  <a:lnTo>
                    <a:pt x="966" y="180525"/>
                  </a:lnTo>
                  <a:lnTo>
                    <a:pt x="10992" y="223181"/>
                  </a:lnTo>
                  <a:lnTo>
                    <a:pt x="18448" y="238437"/>
                  </a:lnTo>
                  <a:lnTo>
                    <a:pt x="31799" y="255633"/>
                  </a:lnTo>
                  <a:lnTo>
                    <a:pt x="35174" y="266080"/>
                  </a:lnTo>
                  <a:lnTo>
                    <a:pt x="35686" y="276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12"/>
            <p:cNvSpPr/>
            <p:nvPr/>
          </p:nvSpPr>
          <p:spPr>
            <a:xfrm>
              <a:off x="750094" y="1178730"/>
              <a:ext cx="330399" cy="124472"/>
            </a:xfrm>
            <a:custGeom>
              <a:avLst/>
              <a:gdLst/>
              <a:ahLst/>
              <a:cxnLst/>
              <a:rect l="0" t="0" r="0" b="0"/>
              <a:pathLst>
                <a:path w="330399" h="124472">
                  <a:moveTo>
                    <a:pt x="0" y="62497"/>
                  </a:moveTo>
                  <a:lnTo>
                    <a:pt x="0" y="54808"/>
                  </a:lnTo>
                  <a:lnTo>
                    <a:pt x="992" y="54394"/>
                  </a:lnTo>
                  <a:lnTo>
                    <a:pt x="4740" y="53935"/>
                  </a:lnTo>
                  <a:lnTo>
                    <a:pt x="9713" y="51084"/>
                  </a:lnTo>
                  <a:lnTo>
                    <a:pt x="17215" y="46510"/>
                  </a:lnTo>
                  <a:lnTo>
                    <a:pt x="54669" y="32586"/>
                  </a:lnTo>
                  <a:lnTo>
                    <a:pt x="96641" y="26933"/>
                  </a:lnTo>
                  <a:lnTo>
                    <a:pt x="131381" y="19989"/>
                  </a:lnTo>
                  <a:lnTo>
                    <a:pt x="176029" y="11399"/>
                  </a:lnTo>
                  <a:lnTo>
                    <a:pt x="213806" y="4668"/>
                  </a:lnTo>
                  <a:lnTo>
                    <a:pt x="249848" y="0"/>
                  </a:lnTo>
                  <a:lnTo>
                    <a:pt x="249977" y="4732"/>
                  </a:lnTo>
                  <a:lnTo>
                    <a:pt x="245274" y="17159"/>
                  </a:lnTo>
                  <a:lnTo>
                    <a:pt x="220219" y="59947"/>
                  </a:lnTo>
                  <a:lnTo>
                    <a:pt x="200419" y="92123"/>
                  </a:lnTo>
                  <a:lnTo>
                    <a:pt x="197236" y="106530"/>
                  </a:lnTo>
                  <a:lnTo>
                    <a:pt x="196975" y="109711"/>
                  </a:lnTo>
                  <a:lnTo>
                    <a:pt x="199331" y="115892"/>
                  </a:lnTo>
                  <a:lnTo>
                    <a:pt x="204187" y="123204"/>
                  </a:lnTo>
                  <a:lnTo>
                    <a:pt x="207497" y="124204"/>
                  </a:lnTo>
                  <a:lnTo>
                    <a:pt x="209769" y="124471"/>
                  </a:lnTo>
                  <a:lnTo>
                    <a:pt x="238771" y="112529"/>
                  </a:lnTo>
                  <a:lnTo>
                    <a:pt x="260908" y="95495"/>
                  </a:lnTo>
                  <a:lnTo>
                    <a:pt x="278417" y="78606"/>
                  </a:lnTo>
                  <a:lnTo>
                    <a:pt x="282491" y="69325"/>
                  </a:lnTo>
                  <a:lnTo>
                    <a:pt x="285293" y="59578"/>
                  </a:lnTo>
                  <a:lnTo>
                    <a:pt x="292531" y="45237"/>
                  </a:lnTo>
                  <a:lnTo>
                    <a:pt x="294255" y="32849"/>
                  </a:lnTo>
                  <a:lnTo>
                    <a:pt x="293404" y="30825"/>
                  </a:lnTo>
                  <a:lnTo>
                    <a:pt x="291845" y="29476"/>
                  </a:lnTo>
                  <a:lnTo>
                    <a:pt x="289813" y="28577"/>
                  </a:lnTo>
                  <a:lnTo>
                    <a:pt x="288459" y="28969"/>
                  </a:lnTo>
                  <a:lnTo>
                    <a:pt x="287556" y="30223"/>
                  </a:lnTo>
                  <a:lnTo>
                    <a:pt x="286285" y="36728"/>
                  </a:lnTo>
                  <a:lnTo>
                    <a:pt x="285781" y="56603"/>
                  </a:lnTo>
                  <a:lnTo>
                    <a:pt x="288409" y="62523"/>
                  </a:lnTo>
                  <a:lnTo>
                    <a:pt x="291893" y="68461"/>
                  </a:lnTo>
                  <a:lnTo>
                    <a:pt x="294846" y="77383"/>
                  </a:lnTo>
                  <a:lnTo>
                    <a:pt x="300572" y="87302"/>
                  </a:lnTo>
                  <a:lnTo>
                    <a:pt x="303701" y="100384"/>
                  </a:lnTo>
                  <a:lnTo>
                    <a:pt x="305655" y="102637"/>
                  </a:lnTo>
                  <a:lnTo>
                    <a:pt x="330398" y="1160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3"/>
            <p:cNvSpPr/>
            <p:nvPr/>
          </p:nvSpPr>
          <p:spPr>
            <a:xfrm>
              <a:off x="1090663" y="1053703"/>
              <a:ext cx="141479" cy="258793"/>
            </a:xfrm>
            <a:custGeom>
              <a:avLst/>
              <a:gdLst/>
              <a:ahLst/>
              <a:cxnLst/>
              <a:rect l="0" t="0" r="0" b="0"/>
              <a:pathLst>
                <a:path w="141479" h="258793">
                  <a:moveTo>
                    <a:pt x="7688" y="0"/>
                  </a:moveTo>
                  <a:lnTo>
                    <a:pt x="2948" y="0"/>
                  </a:lnTo>
                  <a:lnTo>
                    <a:pt x="1552" y="992"/>
                  </a:lnTo>
                  <a:lnTo>
                    <a:pt x="621" y="2646"/>
                  </a:lnTo>
                  <a:lnTo>
                    <a:pt x="0" y="4740"/>
                  </a:lnTo>
                  <a:lnTo>
                    <a:pt x="7185" y="44950"/>
                  </a:lnTo>
                  <a:lnTo>
                    <a:pt x="8614" y="81583"/>
                  </a:lnTo>
                  <a:lnTo>
                    <a:pt x="15368" y="125176"/>
                  </a:lnTo>
                  <a:lnTo>
                    <a:pt x="16508" y="166179"/>
                  </a:lnTo>
                  <a:lnTo>
                    <a:pt x="17589" y="196537"/>
                  </a:lnTo>
                  <a:lnTo>
                    <a:pt x="24995" y="238286"/>
                  </a:lnTo>
                  <a:lnTo>
                    <a:pt x="25545" y="258792"/>
                  </a:lnTo>
                  <a:lnTo>
                    <a:pt x="30287" y="254170"/>
                  </a:lnTo>
                  <a:lnTo>
                    <a:pt x="32615" y="249225"/>
                  </a:lnTo>
                  <a:lnTo>
                    <a:pt x="41361" y="227913"/>
                  </a:lnTo>
                  <a:lnTo>
                    <a:pt x="64509" y="187227"/>
                  </a:lnTo>
                  <a:lnTo>
                    <a:pt x="90543" y="143032"/>
                  </a:lnTo>
                  <a:lnTo>
                    <a:pt x="123607" y="102971"/>
                  </a:lnTo>
                  <a:lnTo>
                    <a:pt x="132654" y="96986"/>
                  </a:lnTo>
                  <a:lnTo>
                    <a:pt x="141108" y="89747"/>
                  </a:lnTo>
                  <a:lnTo>
                    <a:pt x="141478" y="94171"/>
                  </a:lnTo>
                  <a:lnTo>
                    <a:pt x="140538" y="95523"/>
                  </a:lnTo>
                  <a:lnTo>
                    <a:pt x="138919" y="96424"/>
                  </a:lnTo>
                  <a:lnTo>
                    <a:pt x="136847" y="97025"/>
                  </a:lnTo>
                  <a:lnTo>
                    <a:pt x="129191" y="102611"/>
                  </a:lnTo>
                  <a:lnTo>
                    <a:pt x="126182" y="107782"/>
                  </a:lnTo>
                  <a:lnTo>
                    <a:pt x="119510" y="123927"/>
                  </a:lnTo>
                  <a:lnTo>
                    <a:pt x="92002" y="166782"/>
                  </a:lnTo>
                  <a:lnTo>
                    <a:pt x="88402" y="192570"/>
                  </a:lnTo>
                  <a:lnTo>
                    <a:pt x="88210" y="199027"/>
                  </a:lnTo>
                  <a:lnTo>
                    <a:pt x="90770" y="205204"/>
                  </a:lnTo>
                  <a:lnTo>
                    <a:pt x="92842" y="208240"/>
                  </a:lnTo>
                  <a:lnTo>
                    <a:pt x="120076" y="228196"/>
                  </a:lnTo>
                  <a:lnTo>
                    <a:pt x="132704" y="2321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4"/>
            <p:cNvSpPr/>
            <p:nvPr/>
          </p:nvSpPr>
          <p:spPr>
            <a:xfrm>
              <a:off x="1214606" y="1138673"/>
              <a:ext cx="151637" cy="128930"/>
            </a:xfrm>
            <a:custGeom>
              <a:avLst/>
              <a:gdLst/>
              <a:ahLst/>
              <a:cxnLst/>
              <a:rect l="0" t="0" r="0" b="0"/>
              <a:pathLst>
                <a:path w="151637" h="128930">
                  <a:moveTo>
                    <a:pt x="26621" y="57905"/>
                  </a:moveTo>
                  <a:lnTo>
                    <a:pt x="26621" y="62646"/>
                  </a:lnTo>
                  <a:lnTo>
                    <a:pt x="27613" y="64042"/>
                  </a:lnTo>
                  <a:lnTo>
                    <a:pt x="29266" y="64973"/>
                  </a:lnTo>
                  <a:lnTo>
                    <a:pt x="39049" y="66467"/>
                  </a:lnTo>
                  <a:lnTo>
                    <a:pt x="83533" y="65836"/>
                  </a:lnTo>
                  <a:lnTo>
                    <a:pt x="112988" y="54405"/>
                  </a:lnTo>
                  <a:lnTo>
                    <a:pt x="132999" y="39977"/>
                  </a:lnTo>
                  <a:lnTo>
                    <a:pt x="145529" y="28126"/>
                  </a:lnTo>
                  <a:lnTo>
                    <a:pt x="148922" y="22180"/>
                  </a:lnTo>
                  <a:lnTo>
                    <a:pt x="149827" y="19206"/>
                  </a:lnTo>
                  <a:lnTo>
                    <a:pt x="149438" y="17223"/>
                  </a:lnTo>
                  <a:lnTo>
                    <a:pt x="148186" y="15901"/>
                  </a:lnTo>
                  <a:lnTo>
                    <a:pt x="144150" y="13440"/>
                  </a:lnTo>
                  <a:lnTo>
                    <a:pt x="136299" y="7468"/>
                  </a:lnTo>
                  <a:lnTo>
                    <a:pt x="117070" y="0"/>
                  </a:lnTo>
                  <a:lnTo>
                    <a:pt x="91013" y="1501"/>
                  </a:lnTo>
                  <a:lnTo>
                    <a:pt x="48145" y="16508"/>
                  </a:lnTo>
                  <a:lnTo>
                    <a:pt x="16539" y="41805"/>
                  </a:lnTo>
                  <a:lnTo>
                    <a:pt x="6325" y="56332"/>
                  </a:lnTo>
                  <a:lnTo>
                    <a:pt x="1756" y="68463"/>
                  </a:lnTo>
                  <a:lnTo>
                    <a:pt x="0" y="87552"/>
                  </a:lnTo>
                  <a:lnTo>
                    <a:pt x="2552" y="93571"/>
                  </a:lnTo>
                  <a:lnTo>
                    <a:pt x="12275" y="105520"/>
                  </a:lnTo>
                  <a:lnTo>
                    <a:pt x="25567" y="114457"/>
                  </a:lnTo>
                  <a:lnTo>
                    <a:pt x="64272" y="124630"/>
                  </a:lnTo>
                  <a:lnTo>
                    <a:pt x="108399" y="128929"/>
                  </a:lnTo>
                  <a:lnTo>
                    <a:pt x="151636" y="1204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5"/>
            <p:cNvSpPr/>
            <p:nvPr/>
          </p:nvSpPr>
          <p:spPr>
            <a:xfrm>
              <a:off x="1473398" y="1117852"/>
              <a:ext cx="114247" cy="150165"/>
            </a:xfrm>
            <a:custGeom>
              <a:avLst/>
              <a:gdLst/>
              <a:ahLst/>
              <a:cxnLst/>
              <a:rect l="0" t="0" r="0" b="0"/>
              <a:pathLst>
                <a:path w="114247" h="150165">
                  <a:moveTo>
                    <a:pt x="89297" y="25148"/>
                  </a:moveTo>
                  <a:lnTo>
                    <a:pt x="89297" y="20407"/>
                  </a:lnTo>
                  <a:lnTo>
                    <a:pt x="88305" y="19011"/>
                  </a:lnTo>
                  <a:lnTo>
                    <a:pt x="86651" y="18080"/>
                  </a:lnTo>
                  <a:lnTo>
                    <a:pt x="84557" y="17460"/>
                  </a:lnTo>
                  <a:lnTo>
                    <a:pt x="83160" y="16053"/>
                  </a:lnTo>
                  <a:lnTo>
                    <a:pt x="78273" y="6668"/>
                  </a:lnTo>
                  <a:lnTo>
                    <a:pt x="75995" y="3898"/>
                  </a:lnTo>
                  <a:lnTo>
                    <a:pt x="70817" y="821"/>
                  </a:lnTo>
                  <a:lnTo>
                    <a:pt x="68048" y="0"/>
                  </a:lnTo>
                  <a:lnTo>
                    <a:pt x="65209" y="445"/>
                  </a:lnTo>
                  <a:lnTo>
                    <a:pt x="55481" y="4820"/>
                  </a:lnTo>
                  <a:lnTo>
                    <a:pt x="45825" y="6191"/>
                  </a:lnTo>
                  <a:lnTo>
                    <a:pt x="41464" y="8542"/>
                  </a:lnTo>
                  <a:lnTo>
                    <a:pt x="14991" y="36813"/>
                  </a:lnTo>
                  <a:lnTo>
                    <a:pt x="11624" y="45546"/>
                  </a:lnTo>
                  <a:lnTo>
                    <a:pt x="10726" y="50653"/>
                  </a:lnTo>
                  <a:lnTo>
                    <a:pt x="12374" y="58973"/>
                  </a:lnTo>
                  <a:lnTo>
                    <a:pt x="29737" y="88274"/>
                  </a:lnTo>
                  <a:lnTo>
                    <a:pt x="45522" y="103052"/>
                  </a:lnTo>
                  <a:lnTo>
                    <a:pt x="89320" y="126207"/>
                  </a:lnTo>
                  <a:lnTo>
                    <a:pt x="103596" y="137237"/>
                  </a:lnTo>
                  <a:lnTo>
                    <a:pt x="114246" y="140708"/>
                  </a:lnTo>
                  <a:lnTo>
                    <a:pt x="113867" y="141875"/>
                  </a:lnTo>
                  <a:lnTo>
                    <a:pt x="108236" y="148876"/>
                  </a:lnTo>
                  <a:lnTo>
                    <a:pt x="68370" y="150113"/>
                  </a:lnTo>
                  <a:lnTo>
                    <a:pt x="27378" y="150157"/>
                  </a:lnTo>
                  <a:lnTo>
                    <a:pt x="0" y="1501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 name="SMARTInkShape-16"/>
          <p:cNvSpPr/>
          <p:nvPr/>
        </p:nvSpPr>
        <p:spPr>
          <a:xfrm>
            <a:off x="178594" y="1420425"/>
            <a:ext cx="1357313" cy="106552"/>
          </a:xfrm>
          <a:custGeom>
            <a:avLst/>
            <a:gdLst/>
            <a:ahLst/>
            <a:cxnLst/>
            <a:rect l="0" t="0" r="0" b="0"/>
            <a:pathLst>
              <a:path w="1357313" h="106552">
                <a:moveTo>
                  <a:pt x="0" y="106551"/>
                </a:moveTo>
                <a:lnTo>
                  <a:pt x="0" y="101811"/>
                </a:lnTo>
                <a:lnTo>
                  <a:pt x="992" y="100415"/>
                </a:lnTo>
                <a:lnTo>
                  <a:pt x="2646" y="99484"/>
                </a:lnTo>
                <a:lnTo>
                  <a:pt x="42240" y="89965"/>
                </a:lnTo>
                <a:lnTo>
                  <a:pt x="81226" y="81792"/>
                </a:lnTo>
                <a:lnTo>
                  <a:pt x="120996" y="75423"/>
                </a:lnTo>
                <a:lnTo>
                  <a:pt x="160094" y="72193"/>
                </a:lnTo>
                <a:lnTo>
                  <a:pt x="198358" y="66495"/>
                </a:lnTo>
                <a:lnTo>
                  <a:pt x="228057" y="61298"/>
                </a:lnTo>
                <a:lnTo>
                  <a:pt x="260109" y="56673"/>
                </a:lnTo>
                <a:lnTo>
                  <a:pt x="290890" y="54618"/>
                </a:lnTo>
                <a:lnTo>
                  <a:pt x="323753" y="51059"/>
                </a:lnTo>
                <a:lnTo>
                  <a:pt x="359195" y="47161"/>
                </a:lnTo>
                <a:lnTo>
                  <a:pt x="398098" y="45429"/>
                </a:lnTo>
                <a:lnTo>
                  <a:pt x="435893" y="42014"/>
                </a:lnTo>
                <a:lnTo>
                  <a:pt x="473527" y="38181"/>
                </a:lnTo>
                <a:lnTo>
                  <a:pt x="513404" y="36477"/>
                </a:lnTo>
                <a:lnTo>
                  <a:pt x="554278" y="33074"/>
                </a:lnTo>
                <a:lnTo>
                  <a:pt x="595596" y="29246"/>
                </a:lnTo>
                <a:lnTo>
                  <a:pt x="637110" y="27545"/>
                </a:lnTo>
                <a:lnTo>
                  <a:pt x="678712" y="26789"/>
                </a:lnTo>
                <a:lnTo>
                  <a:pt x="720353" y="26453"/>
                </a:lnTo>
                <a:lnTo>
                  <a:pt x="762011" y="26304"/>
                </a:lnTo>
                <a:lnTo>
                  <a:pt x="803676" y="23592"/>
                </a:lnTo>
                <a:lnTo>
                  <a:pt x="845346" y="20071"/>
                </a:lnTo>
                <a:lnTo>
                  <a:pt x="887016" y="18506"/>
                </a:lnTo>
                <a:lnTo>
                  <a:pt x="928688" y="15165"/>
                </a:lnTo>
                <a:lnTo>
                  <a:pt x="970359" y="11365"/>
                </a:lnTo>
                <a:lnTo>
                  <a:pt x="1012031" y="9676"/>
                </a:lnTo>
                <a:lnTo>
                  <a:pt x="1053703" y="6280"/>
                </a:lnTo>
                <a:lnTo>
                  <a:pt x="1094383" y="2455"/>
                </a:lnTo>
                <a:lnTo>
                  <a:pt x="1132306" y="755"/>
                </a:lnTo>
                <a:lnTo>
                  <a:pt x="1171651" y="0"/>
                </a:lnTo>
                <a:lnTo>
                  <a:pt x="1211296" y="656"/>
                </a:lnTo>
                <a:lnTo>
                  <a:pt x="1248760" y="4255"/>
                </a:lnTo>
                <a:lnTo>
                  <a:pt x="1290546" y="6516"/>
                </a:lnTo>
                <a:lnTo>
                  <a:pt x="1327638" y="7521"/>
                </a:lnTo>
                <a:lnTo>
                  <a:pt x="1357312" y="83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 name="SMARTInkShape-Group8"/>
          <p:cNvGrpSpPr/>
          <p:nvPr/>
        </p:nvGrpSpPr>
        <p:grpSpPr>
          <a:xfrm>
            <a:off x="607219" y="1678781"/>
            <a:ext cx="901899" cy="401837"/>
            <a:chOff x="607219" y="1678781"/>
            <a:chExt cx="901899" cy="401837"/>
          </a:xfrm>
        </p:grpSpPr>
        <p:sp>
          <p:nvSpPr>
            <p:cNvPr id="21" name="SMARTInkShape-17"/>
            <p:cNvSpPr/>
            <p:nvPr/>
          </p:nvSpPr>
          <p:spPr>
            <a:xfrm>
              <a:off x="616148" y="1732359"/>
              <a:ext cx="44650" cy="348259"/>
            </a:xfrm>
            <a:custGeom>
              <a:avLst/>
              <a:gdLst/>
              <a:ahLst/>
              <a:cxnLst/>
              <a:rect l="0" t="0" r="0" b="0"/>
              <a:pathLst>
                <a:path w="44650" h="348259">
                  <a:moveTo>
                    <a:pt x="0" y="0"/>
                  </a:moveTo>
                  <a:lnTo>
                    <a:pt x="0" y="4741"/>
                  </a:lnTo>
                  <a:lnTo>
                    <a:pt x="9095" y="46276"/>
                  </a:lnTo>
                  <a:lnTo>
                    <a:pt x="15834" y="83335"/>
                  </a:lnTo>
                  <a:lnTo>
                    <a:pt x="22200" y="123838"/>
                  </a:lnTo>
                  <a:lnTo>
                    <a:pt x="25883" y="166639"/>
                  </a:lnTo>
                  <a:lnTo>
                    <a:pt x="26610" y="204785"/>
                  </a:lnTo>
                  <a:lnTo>
                    <a:pt x="29382" y="231995"/>
                  </a:lnTo>
                  <a:lnTo>
                    <a:pt x="34885" y="270660"/>
                  </a:lnTo>
                  <a:lnTo>
                    <a:pt x="36638" y="313591"/>
                  </a:lnTo>
                  <a:lnTo>
                    <a:pt x="43815" y="335922"/>
                  </a:lnTo>
                  <a:lnTo>
                    <a:pt x="44649" y="3482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8"/>
            <p:cNvSpPr/>
            <p:nvPr/>
          </p:nvSpPr>
          <p:spPr>
            <a:xfrm>
              <a:off x="607219" y="1902023"/>
              <a:ext cx="196454" cy="35720"/>
            </a:xfrm>
            <a:custGeom>
              <a:avLst/>
              <a:gdLst/>
              <a:ahLst/>
              <a:cxnLst/>
              <a:rect l="0" t="0" r="0" b="0"/>
              <a:pathLst>
                <a:path w="196454" h="35720">
                  <a:moveTo>
                    <a:pt x="0" y="35719"/>
                  </a:moveTo>
                  <a:lnTo>
                    <a:pt x="0" y="28031"/>
                  </a:lnTo>
                  <a:lnTo>
                    <a:pt x="4740" y="22417"/>
                  </a:lnTo>
                  <a:lnTo>
                    <a:pt x="12359" y="19885"/>
                  </a:lnTo>
                  <a:lnTo>
                    <a:pt x="27805" y="15814"/>
                  </a:lnTo>
                  <a:lnTo>
                    <a:pt x="40139" y="11989"/>
                  </a:lnTo>
                  <a:lnTo>
                    <a:pt x="74956" y="9535"/>
                  </a:lnTo>
                  <a:lnTo>
                    <a:pt x="115017" y="9050"/>
                  </a:lnTo>
                  <a:lnTo>
                    <a:pt x="151593" y="2817"/>
                  </a:lnTo>
                  <a:lnTo>
                    <a:pt x="19645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9"/>
            <p:cNvSpPr/>
            <p:nvPr/>
          </p:nvSpPr>
          <p:spPr>
            <a:xfrm>
              <a:off x="776893" y="1705570"/>
              <a:ext cx="26780" cy="357189"/>
            </a:xfrm>
            <a:custGeom>
              <a:avLst/>
              <a:gdLst/>
              <a:ahLst/>
              <a:cxnLst/>
              <a:rect l="0" t="0" r="0" b="0"/>
              <a:pathLst>
                <a:path w="26780" h="357189">
                  <a:moveTo>
                    <a:pt x="26779" y="0"/>
                  </a:moveTo>
                  <a:lnTo>
                    <a:pt x="26779" y="4741"/>
                  </a:lnTo>
                  <a:lnTo>
                    <a:pt x="25787" y="6137"/>
                  </a:lnTo>
                  <a:lnTo>
                    <a:pt x="24133" y="7068"/>
                  </a:lnTo>
                  <a:lnTo>
                    <a:pt x="22038" y="7689"/>
                  </a:lnTo>
                  <a:lnTo>
                    <a:pt x="20642" y="10087"/>
                  </a:lnTo>
                  <a:lnTo>
                    <a:pt x="15367" y="47711"/>
                  </a:lnTo>
                  <a:lnTo>
                    <a:pt x="9768" y="89700"/>
                  </a:lnTo>
                  <a:lnTo>
                    <a:pt x="4291" y="133999"/>
                  </a:lnTo>
                  <a:lnTo>
                    <a:pt x="556" y="178601"/>
                  </a:lnTo>
                  <a:lnTo>
                    <a:pt x="64" y="223243"/>
                  </a:lnTo>
                  <a:lnTo>
                    <a:pt x="0" y="267891"/>
                  </a:lnTo>
                  <a:lnTo>
                    <a:pt x="7679" y="309040"/>
                  </a:lnTo>
                  <a:lnTo>
                    <a:pt x="17941" y="344075"/>
                  </a:lnTo>
                  <a:lnTo>
                    <a:pt x="26779" y="3571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0"/>
            <p:cNvSpPr/>
            <p:nvPr/>
          </p:nvSpPr>
          <p:spPr>
            <a:xfrm>
              <a:off x="884039" y="1928812"/>
              <a:ext cx="26790" cy="142876"/>
            </a:xfrm>
            <a:custGeom>
              <a:avLst/>
              <a:gdLst/>
              <a:ahLst/>
              <a:cxnLst/>
              <a:rect l="0" t="0" r="0" b="0"/>
              <a:pathLst>
                <a:path w="26790" h="142876">
                  <a:moveTo>
                    <a:pt x="0" y="0"/>
                  </a:moveTo>
                  <a:lnTo>
                    <a:pt x="0" y="17170"/>
                  </a:lnTo>
                  <a:lnTo>
                    <a:pt x="2646" y="25160"/>
                  </a:lnTo>
                  <a:lnTo>
                    <a:pt x="4740" y="28680"/>
                  </a:lnTo>
                  <a:lnTo>
                    <a:pt x="13302" y="67647"/>
                  </a:lnTo>
                  <a:lnTo>
                    <a:pt x="23730" y="110086"/>
                  </a:lnTo>
                  <a:lnTo>
                    <a:pt x="26789" y="1428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1"/>
            <p:cNvSpPr/>
            <p:nvPr/>
          </p:nvSpPr>
          <p:spPr>
            <a:xfrm>
              <a:off x="901898" y="1750219"/>
              <a:ext cx="8931" cy="26790"/>
            </a:xfrm>
            <a:custGeom>
              <a:avLst/>
              <a:gdLst/>
              <a:ahLst/>
              <a:cxnLst/>
              <a:rect l="0" t="0" r="0" b="0"/>
              <a:pathLst>
                <a:path w="8931" h="26790">
                  <a:moveTo>
                    <a:pt x="8930" y="26789"/>
                  </a:moveTo>
                  <a:lnTo>
                    <a:pt x="1242" y="19100"/>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2"/>
            <p:cNvSpPr/>
            <p:nvPr/>
          </p:nvSpPr>
          <p:spPr>
            <a:xfrm>
              <a:off x="1035844" y="1696640"/>
              <a:ext cx="17860" cy="366119"/>
            </a:xfrm>
            <a:custGeom>
              <a:avLst/>
              <a:gdLst/>
              <a:ahLst/>
              <a:cxnLst/>
              <a:rect l="0" t="0" r="0" b="0"/>
              <a:pathLst>
                <a:path w="17860" h="366119">
                  <a:moveTo>
                    <a:pt x="0" y="0"/>
                  </a:moveTo>
                  <a:lnTo>
                    <a:pt x="0" y="4741"/>
                  </a:lnTo>
                  <a:lnTo>
                    <a:pt x="8102" y="40140"/>
                  </a:lnTo>
                  <a:lnTo>
                    <a:pt x="8820" y="80950"/>
                  </a:lnTo>
                  <a:lnTo>
                    <a:pt x="8915" y="125093"/>
                  </a:lnTo>
                  <a:lnTo>
                    <a:pt x="8927" y="169675"/>
                  </a:lnTo>
                  <a:lnTo>
                    <a:pt x="8929" y="214314"/>
                  </a:lnTo>
                  <a:lnTo>
                    <a:pt x="8929" y="251894"/>
                  </a:lnTo>
                  <a:lnTo>
                    <a:pt x="8929" y="294060"/>
                  </a:lnTo>
                  <a:lnTo>
                    <a:pt x="9922" y="329509"/>
                  </a:lnTo>
                  <a:lnTo>
                    <a:pt x="17307" y="356788"/>
                  </a:lnTo>
                  <a:lnTo>
                    <a:pt x="17859" y="3661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3"/>
            <p:cNvSpPr/>
            <p:nvPr/>
          </p:nvSpPr>
          <p:spPr>
            <a:xfrm>
              <a:off x="848320" y="1848445"/>
              <a:ext cx="258962" cy="35720"/>
            </a:xfrm>
            <a:custGeom>
              <a:avLst/>
              <a:gdLst/>
              <a:ahLst/>
              <a:cxnLst/>
              <a:rect l="0" t="0" r="0" b="0"/>
              <a:pathLst>
                <a:path w="258962" h="35720">
                  <a:moveTo>
                    <a:pt x="0" y="35719"/>
                  </a:moveTo>
                  <a:lnTo>
                    <a:pt x="0" y="30979"/>
                  </a:lnTo>
                  <a:lnTo>
                    <a:pt x="993" y="29582"/>
                  </a:lnTo>
                  <a:lnTo>
                    <a:pt x="2646" y="28651"/>
                  </a:lnTo>
                  <a:lnTo>
                    <a:pt x="12429" y="27157"/>
                  </a:lnTo>
                  <a:lnTo>
                    <a:pt x="39218" y="24192"/>
                  </a:lnTo>
                  <a:lnTo>
                    <a:pt x="81820" y="18694"/>
                  </a:lnTo>
                  <a:lnTo>
                    <a:pt x="125891" y="18025"/>
                  </a:lnTo>
                  <a:lnTo>
                    <a:pt x="168073" y="13152"/>
                  </a:lnTo>
                  <a:lnTo>
                    <a:pt x="211457" y="6840"/>
                  </a:lnTo>
                  <a:lnTo>
                    <a:pt x="258961"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4"/>
            <p:cNvSpPr/>
            <p:nvPr/>
          </p:nvSpPr>
          <p:spPr>
            <a:xfrm>
              <a:off x="1143000" y="1678781"/>
              <a:ext cx="44649" cy="357189"/>
            </a:xfrm>
            <a:custGeom>
              <a:avLst/>
              <a:gdLst/>
              <a:ahLst/>
              <a:cxnLst/>
              <a:rect l="0" t="0" r="0" b="0"/>
              <a:pathLst>
                <a:path w="44649" h="357189">
                  <a:moveTo>
                    <a:pt x="0" y="0"/>
                  </a:moveTo>
                  <a:lnTo>
                    <a:pt x="4740" y="0"/>
                  </a:lnTo>
                  <a:lnTo>
                    <a:pt x="6137" y="992"/>
                  </a:lnTo>
                  <a:lnTo>
                    <a:pt x="7068" y="2646"/>
                  </a:lnTo>
                  <a:lnTo>
                    <a:pt x="16586" y="46981"/>
                  </a:lnTo>
                  <a:lnTo>
                    <a:pt x="24759" y="86958"/>
                  </a:lnTo>
                  <a:lnTo>
                    <a:pt x="25530" y="125884"/>
                  </a:lnTo>
                  <a:lnTo>
                    <a:pt x="19066" y="169778"/>
                  </a:lnTo>
                  <a:lnTo>
                    <a:pt x="20664" y="214328"/>
                  </a:lnTo>
                  <a:lnTo>
                    <a:pt x="25982" y="257971"/>
                  </a:lnTo>
                  <a:lnTo>
                    <a:pt x="27710" y="297308"/>
                  </a:lnTo>
                  <a:lnTo>
                    <a:pt x="35348" y="340527"/>
                  </a:lnTo>
                  <a:lnTo>
                    <a:pt x="35609" y="350708"/>
                  </a:lnTo>
                  <a:lnTo>
                    <a:pt x="36638" y="352868"/>
                  </a:lnTo>
                  <a:lnTo>
                    <a:pt x="38316" y="354308"/>
                  </a:lnTo>
                  <a:lnTo>
                    <a:pt x="44648" y="3571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5"/>
            <p:cNvSpPr/>
            <p:nvPr/>
          </p:nvSpPr>
          <p:spPr>
            <a:xfrm>
              <a:off x="1232297" y="1884164"/>
              <a:ext cx="276821" cy="142251"/>
            </a:xfrm>
            <a:custGeom>
              <a:avLst/>
              <a:gdLst/>
              <a:ahLst/>
              <a:cxnLst/>
              <a:rect l="0" t="0" r="0" b="0"/>
              <a:pathLst>
                <a:path w="276821" h="142251">
                  <a:moveTo>
                    <a:pt x="0" y="98226"/>
                  </a:moveTo>
                  <a:lnTo>
                    <a:pt x="0" y="93486"/>
                  </a:lnTo>
                  <a:lnTo>
                    <a:pt x="992" y="92090"/>
                  </a:lnTo>
                  <a:lnTo>
                    <a:pt x="2646" y="91159"/>
                  </a:lnTo>
                  <a:lnTo>
                    <a:pt x="18043" y="84665"/>
                  </a:lnTo>
                  <a:lnTo>
                    <a:pt x="35351" y="73866"/>
                  </a:lnTo>
                  <a:lnTo>
                    <a:pt x="52293" y="67177"/>
                  </a:lnTo>
                  <a:lnTo>
                    <a:pt x="60613" y="59291"/>
                  </a:lnTo>
                  <a:lnTo>
                    <a:pt x="95566" y="17903"/>
                  </a:lnTo>
                  <a:lnTo>
                    <a:pt x="98071" y="1766"/>
                  </a:lnTo>
                  <a:lnTo>
                    <a:pt x="97130" y="1178"/>
                  </a:lnTo>
                  <a:lnTo>
                    <a:pt x="82986" y="103"/>
                  </a:lnTo>
                  <a:lnTo>
                    <a:pt x="77232" y="46"/>
                  </a:lnTo>
                  <a:lnTo>
                    <a:pt x="71367" y="2666"/>
                  </a:lnTo>
                  <a:lnTo>
                    <a:pt x="50408" y="16226"/>
                  </a:lnTo>
                  <a:lnTo>
                    <a:pt x="20908" y="57494"/>
                  </a:lnTo>
                  <a:lnTo>
                    <a:pt x="4967" y="85227"/>
                  </a:lnTo>
                  <a:lnTo>
                    <a:pt x="5296" y="88568"/>
                  </a:lnTo>
                  <a:lnTo>
                    <a:pt x="7314" y="95918"/>
                  </a:lnTo>
                  <a:lnTo>
                    <a:pt x="9443" y="110221"/>
                  </a:lnTo>
                  <a:lnTo>
                    <a:pt x="13457" y="117779"/>
                  </a:lnTo>
                  <a:lnTo>
                    <a:pt x="26036" y="127612"/>
                  </a:lnTo>
                  <a:lnTo>
                    <a:pt x="64467" y="138130"/>
                  </a:lnTo>
                  <a:lnTo>
                    <a:pt x="104768" y="142250"/>
                  </a:lnTo>
                  <a:lnTo>
                    <a:pt x="118993" y="141605"/>
                  </a:lnTo>
                  <a:lnTo>
                    <a:pt x="156376" y="130409"/>
                  </a:lnTo>
                  <a:lnTo>
                    <a:pt x="174168" y="118952"/>
                  </a:lnTo>
                  <a:lnTo>
                    <a:pt x="180926" y="113060"/>
                  </a:lnTo>
                  <a:lnTo>
                    <a:pt x="184591" y="107134"/>
                  </a:lnTo>
                  <a:lnTo>
                    <a:pt x="186220" y="100201"/>
                  </a:lnTo>
                  <a:lnTo>
                    <a:pt x="187352" y="78631"/>
                  </a:lnTo>
                  <a:lnTo>
                    <a:pt x="178419" y="48525"/>
                  </a:lnTo>
                  <a:lnTo>
                    <a:pt x="171687" y="35897"/>
                  </a:lnTo>
                  <a:lnTo>
                    <a:pt x="169699" y="13645"/>
                  </a:lnTo>
                  <a:lnTo>
                    <a:pt x="170679" y="12073"/>
                  </a:lnTo>
                  <a:lnTo>
                    <a:pt x="172325" y="11025"/>
                  </a:lnTo>
                  <a:lnTo>
                    <a:pt x="174415" y="10327"/>
                  </a:lnTo>
                  <a:lnTo>
                    <a:pt x="185889" y="3069"/>
                  </a:lnTo>
                  <a:lnTo>
                    <a:pt x="226141" y="180"/>
                  </a:lnTo>
                  <a:lnTo>
                    <a:pt x="27682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SMARTInkShape-Group9"/>
          <p:cNvGrpSpPr/>
          <p:nvPr/>
        </p:nvGrpSpPr>
        <p:grpSpPr>
          <a:xfrm>
            <a:off x="1546612" y="1625203"/>
            <a:ext cx="1168014" cy="373641"/>
            <a:chOff x="1546612" y="1625203"/>
            <a:chExt cx="1168014" cy="373641"/>
          </a:xfrm>
        </p:grpSpPr>
        <p:sp>
          <p:nvSpPr>
            <p:cNvPr id="31" name="SMARTInkShape-26"/>
            <p:cNvSpPr/>
            <p:nvPr/>
          </p:nvSpPr>
          <p:spPr>
            <a:xfrm>
              <a:off x="1546612" y="1840908"/>
              <a:ext cx="319693" cy="157936"/>
            </a:xfrm>
            <a:custGeom>
              <a:avLst/>
              <a:gdLst/>
              <a:ahLst/>
              <a:cxnLst/>
              <a:rect l="0" t="0" r="0" b="0"/>
              <a:pathLst>
                <a:path w="319693" h="157936">
                  <a:moveTo>
                    <a:pt x="114310" y="34326"/>
                  </a:moveTo>
                  <a:lnTo>
                    <a:pt x="114310" y="9255"/>
                  </a:lnTo>
                  <a:lnTo>
                    <a:pt x="106621" y="0"/>
                  </a:lnTo>
                  <a:lnTo>
                    <a:pt x="105215" y="528"/>
                  </a:lnTo>
                  <a:lnTo>
                    <a:pt x="101007" y="3760"/>
                  </a:lnTo>
                  <a:lnTo>
                    <a:pt x="93184" y="5859"/>
                  </a:lnTo>
                  <a:lnTo>
                    <a:pt x="84085" y="7783"/>
                  </a:lnTo>
                  <a:lnTo>
                    <a:pt x="72392" y="15438"/>
                  </a:lnTo>
                  <a:lnTo>
                    <a:pt x="32604" y="50642"/>
                  </a:lnTo>
                  <a:lnTo>
                    <a:pt x="2221" y="94526"/>
                  </a:lnTo>
                  <a:lnTo>
                    <a:pt x="0" y="104407"/>
                  </a:lnTo>
                  <a:lnTo>
                    <a:pt x="400" y="107836"/>
                  </a:lnTo>
                  <a:lnTo>
                    <a:pt x="1659" y="110122"/>
                  </a:lnTo>
                  <a:lnTo>
                    <a:pt x="3491" y="111646"/>
                  </a:lnTo>
                  <a:lnTo>
                    <a:pt x="5526" y="115985"/>
                  </a:lnTo>
                  <a:lnTo>
                    <a:pt x="6068" y="118531"/>
                  </a:lnTo>
                  <a:lnTo>
                    <a:pt x="8414" y="120228"/>
                  </a:lnTo>
                  <a:lnTo>
                    <a:pt x="23792" y="122953"/>
                  </a:lnTo>
                  <a:lnTo>
                    <a:pt x="27176" y="123176"/>
                  </a:lnTo>
                  <a:lnTo>
                    <a:pt x="69862" y="112582"/>
                  </a:lnTo>
                  <a:lnTo>
                    <a:pt x="75748" y="110309"/>
                  </a:lnTo>
                  <a:lnTo>
                    <a:pt x="84934" y="102492"/>
                  </a:lnTo>
                  <a:lnTo>
                    <a:pt x="115894" y="60952"/>
                  </a:lnTo>
                  <a:lnTo>
                    <a:pt x="119975" y="53436"/>
                  </a:lnTo>
                  <a:lnTo>
                    <a:pt x="123048" y="36163"/>
                  </a:lnTo>
                  <a:lnTo>
                    <a:pt x="123202" y="29544"/>
                  </a:lnTo>
                  <a:lnTo>
                    <a:pt x="123235" y="33501"/>
                  </a:lnTo>
                  <a:lnTo>
                    <a:pt x="118498" y="38822"/>
                  </a:lnTo>
                  <a:lnTo>
                    <a:pt x="116171" y="46577"/>
                  </a:lnTo>
                  <a:lnTo>
                    <a:pt x="114419" y="77434"/>
                  </a:lnTo>
                  <a:lnTo>
                    <a:pt x="119082" y="94283"/>
                  </a:lnTo>
                  <a:lnTo>
                    <a:pt x="144122" y="134145"/>
                  </a:lnTo>
                  <a:lnTo>
                    <a:pt x="157759" y="144049"/>
                  </a:lnTo>
                  <a:lnTo>
                    <a:pt x="188615" y="157935"/>
                  </a:lnTo>
                  <a:lnTo>
                    <a:pt x="197275" y="156071"/>
                  </a:lnTo>
                  <a:lnTo>
                    <a:pt x="202362" y="154185"/>
                  </a:lnTo>
                  <a:lnTo>
                    <a:pt x="205753" y="151935"/>
                  </a:lnTo>
                  <a:lnTo>
                    <a:pt x="218078" y="135402"/>
                  </a:lnTo>
                  <a:lnTo>
                    <a:pt x="220462" y="126562"/>
                  </a:lnTo>
                  <a:lnTo>
                    <a:pt x="222161" y="116667"/>
                  </a:lnTo>
                  <a:lnTo>
                    <a:pt x="229115" y="95097"/>
                  </a:lnTo>
                  <a:lnTo>
                    <a:pt x="231135" y="77051"/>
                  </a:lnTo>
                  <a:lnTo>
                    <a:pt x="232873" y="74716"/>
                  </a:lnTo>
                  <a:lnTo>
                    <a:pt x="246636" y="62630"/>
                  </a:lnTo>
                  <a:lnTo>
                    <a:pt x="252516" y="61564"/>
                  </a:lnTo>
                  <a:lnTo>
                    <a:pt x="260542" y="61248"/>
                  </a:lnTo>
                  <a:lnTo>
                    <a:pt x="266284" y="63820"/>
                  </a:lnTo>
                  <a:lnTo>
                    <a:pt x="286960" y="82110"/>
                  </a:lnTo>
                  <a:lnTo>
                    <a:pt x="306795" y="110899"/>
                  </a:lnTo>
                  <a:lnTo>
                    <a:pt x="312625" y="123461"/>
                  </a:lnTo>
                  <a:lnTo>
                    <a:pt x="316551" y="129504"/>
                  </a:lnTo>
                  <a:lnTo>
                    <a:pt x="319692" y="1414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7"/>
            <p:cNvSpPr/>
            <p:nvPr/>
          </p:nvSpPr>
          <p:spPr>
            <a:xfrm>
              <a:off x="1898054" y="1732359"/>
              <a:ext cx="83921" cy="249878"/>
            </a:xfrm>
            <a:custGeom>
              <a:avLst/>
              <a:gdLst/>
              <a:ahLst/>
              <a:cxnLst/>
              <a:rect l="0" t="0" r="0" b="0"/>
              <a:pathLst>
                <a:path w="83921" h="249878">
                  <a:moveTo>
                    <a:pt x="66477" y="178594"/>
                  </a:moveTo>
                  <a:lnTo>
                    <a:pt x="58789" y="178594"/>
                  </a:lnTo>
                  <a:lnTo>
                    <a:pt x="15869" y="220275"/>
                  </a:lnTo>
                  <a:lnTo>
                    <a:pt x="992" y="235150"/>
                  </a:lnTo>
                  <a:lnTo>
                    <a:pt x="0" y="238126"/>
                  </a:lnTo>
                  <a:lnTo>
                    <a:pt x="331" y="241102"/>
                  </a:lnTo>
                  <a:lnTo>
                    <a:pt x="3251" y="248268"/>
                  </a:lnTo>
                  <a:lnTo>
                    <a:pt x="4482" y="248856"/>
                  </a:lnTo>
                  <a:lnTo>
                    <a:pt x="16335" y="249877"/>
                  </a:lnTo>
                  <a:lnTo>
                    <a:pt x="22033" y="247317"/>
                  </a:lnTo>
                  <a:lnTo>
                    <a:pt x="51786" y="225121"/>
                  </a:lnTo>
                  <a:lnTo>
                    <a:pt x="69087" y="198893"/>
                  </a:lnTo>
                  <a:lnTo>
                    <a:pt x="81174" y="157727"/>
                  </a:lnTo>
                  <a:lnTo>
                    <a:pt x="83920" y="127988"/>
                  </a:lnTo>
                  <a:lnTo>
                    <a:pt x="77125" y="98042"/>
                  </a:lnTo>
                  <a:lnTo>
                    <a:pt x="62210" y="55423"/>
                  </a:lnTo>
                  <a:lnTo>
                    <a:pt x="51094" y="36354"/>
                  </a:lnTo>
                  <a:lnTo>
                    <a:pt x="44366" y="19198"/>
                  </a:lnTo>
                  <a:lnTo>
                    <a:pt x="41815" y="15775"/>
                  </a:lnTo>
                  <a:lnTo>
                    <a:pt x="34475" y="9966"/>
                  </a:lnTo>
                  <a:lnTo>
                    <a:pt x="3075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8"/>
            <p:cNvSpPr/>
            <p:nvPr/>
          </p:nvSpPr>
          <p:spPr>
            <a:xfrm>
              <a:off x="2035969" y="1625235"/>
              <a:ext cx="185593" cy="276789"/>
            </a:xfrm>
            <a:custGeom>
              <a:avLst/>
              <a:gdLst/>
              <a:ahLst/>
              <a:cxnLst/>
              <a:rect l="0" t="0" r="0" b="0"/>
              <a:pathLst>
                <a:path w="185593" h="276789">
                  <a:moveTo>
                    <a:pt x="151804" y="8898"/>
                  </a:moveTo>
                  <a:lnTo>
                    <a:pt x="151804" y="77"/>
                  </a:lnTo>
                  <a:lnTo>
                    <a:pt x="147064" y="0"/>
                  </a:lnTo>
                  <a:lnTo>
                    <a:pt x="106855" y="10993"/>
                  </a:lnTo>
                  <a:lnTo>
                    <a:pt x="65466" y="29856"/>
                  </a:lnTo>
                  <a:lnTo>
                    <a:pt x="52360" y="38700"/>
                  </a:lnTo>
                  <a:lnTo>
                    <a:pt x="48076" y="44633"/>
                  </a:lnTo>
                  <a:lnTo>
                    <a:pt x="45664" y="53551"/>
                  </a:lnTo>
                  <a:lnTo>
                    <a:pt x="44849" y="70194"/>
                  </a:lnTo>
                  <a:lnTo>
                    <a:pt x="50029" y="81120"/>
                  </a:lnTo>
                  <a:lnTo>
                    <a:pt x="58946" y="91598"/>
                  </a:lnTo>
                  <a:lnTo>
                    <a:pt x="99612" y="119889"/>
                  </a:lnTo>
                  <a:lnTo>
                    <a:pt x="138317" y="144169"/>
                  </a:lnTo>
                  <a:lnTo>
                    <a:pt x="181006" y="181127"/>
                  </a:lnTo>
                  <a:lnTo>
                    <a:pt x="184627" y="187309"/>
                  </a:lnTo>
                  <a:lnTo>
                    <a:pt x="185592" y="190346"/>
                  </a:lnTo>
                  <a:lnTo>
                    <a:pt x="184019" y="199013"/>
                  </a:lnTo>
                  <a:lnTo>
                    <a:pt x="177555" y="212403"/>
                  </a:lnTo>
                  <a:lnTo>
                    <a:pt x="166482" y="225816"/>
                  </a:lnTo>
                  <a:lnTo>
                    <a:pt x="128692" y="244014"/>
                  </a:lnTo>
                  <a:lnTo>
                    <a:pt x="88605" y="258925"/>
                  </a:lnTo>
                  <a:lnTo>
                    <a:pt x="62303" y="265211"/>
                  </a:lnTo>
                  <a:lnTo>
                    <a:pt x="38303" y="269720"/>
                  </a:lnTo>
                  <a:lnTo>
                    <a:pt x="13422" y="275857"/>
                  </a:lnTo>
                  <a:lnTo>
                    <a:pt x="0" y="2767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9"/>
            <p:cNvSpPr/>
            <p:nvPr/>
          </p:nvSpPr>
          <p:spPr>
            <a:xfrm>
              <a:off x="2277070" y="1643062"/>
              <a:ext cx="8931" cy="285751"/>
            </a:xfrm>
            <a:custGeom>
              <a:avLst/>
              <a:gdLst/>
              <a:ahLst/>
              <a:cxnLst/>
              <a:rect l="0" t="0" r="0" b="0"/>
              <a:pathLst>
                <a:path w="8931" h="285751">
                  <a:moveTo>
                    <a:pt x="8930" y="0"/>
                  </a:moveTo>
                  <a:lnTo>
                    <a:pt x="4189" y="0"/>
                  </a:lnTo>
                  <a:lnTo>
                    <a:pt x="2793" y="992"/>
                  </a:lnTo>
                  <a:lnTo>
                    <a:pt x="1862" y="2646"/>
                  </a:lnTo>
                  <a:lnTo>
                    <a:pt x="368" y="12429"/>
                  </a:lnTo>
                  <a:lnTo>
                    <a:pt x="22" y="56107"/>
                  </a:lnTo>
                  <a:lnTo>
                    <a:pt x="2" y="93227"/>
                  </a:lnTo>
                  <a:lnTo>
                    <a:pt x="0" y="137084"/>
                  </a:lnTo>
                  <a:lnTo>
                    <a:pt x="0" y="180670"/>
                  </a:lnTo>
                  <a:lnTo>
                    <a:pt x="0" y="223347"/>
                  </a:lnTo>
                  <a:lnTo>
                    <a:pt x="0" y="266044"/>
                  </a:lnTo>
                  <a:lnTo>
                    <a:pt x="0" y="2857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30"/>
            <p:cNvSpPr/>
            <p:nvPr/>
          </p:nvSpPr>
          <p:spPr>
            <a:xfrm>
              <a:off x="2152054" y="1794877"/>
              <a:ext cx="267892" cy="98218"/>
            </a:xfrm>
            <a:custGeom>
              <a:avLst/>
              <a:gdLst/>
              <a:ahLst/>
              <a:cxnLst/>
              <a:rect l="0" t="0" r="0" b="0"/>
              <a:pathLst>
                <a:path w="267892" h="98218">
                  <a:moveTo>
                    <a:pt x="0" y="35709"/>
                  </a:moveTo>
                  <a:lnTo>
                    <a:pt x="0" y="22406"/>
                  </a:lnTo>
                  <a:lnTo>
                    <a:pt x="1985" y="20888"/>
                  </a:lnTo>
                  <a:lnTo>
                    <a:pt x="14259" y="18750"/>
                  </a:lnTo>
                  <a:lnTo>
                    <a:pt x="54961" y="11792"/>
                  </a:lnTo>
                  <a:lnTo>
                    <a:pt x="98409" y="9298"/>
                  </a:lnTo>
                  <a:lnTo>
                    <a:pt x="142900" y="8970"/>
                  </a:lnTo>
                  <a:lnTo>
                    <a:pt x="169672" y="6289"/>
                  </a:lnTo>
                  <a:lnTo>
                    <a:pt x="213849" y="154"/>
                  </a:lnTo>
                  <a:lnTo>
                    <a:pt x="222693" y="0"/>
                  </a:lnTo>
                  <a:lnTo>
                    <a:pt x="216997" y="7121"/>
                  </a:lnTo>
                  <a:lnTo>
                    <a:pt x="215506" y="12420"/>
                  </a:lnTo>
                  <a:lnTo>
                    <a:pt x="213124" y="14230"/>
                  </a:lnTo>
                  <a:lnTo>
                    <a:pt x="197689" y="19780"/>
                  </a:lnTo>
                  <a:lnTo>
                    <a:pt x="154251" y="53067"/>
                  </a:lnTo>
                  <a:lnTo>
                    <a:pt x="131113" y="74375"/>
                  </a:lnTo>
                  <a:lnTo>
                    <a:pt x="127726" y="80344"/>
                  </a:lnTo>
                  <a:lnTo>
                    <a:pt x="125551" y="92261"/>
                  </a:lnTo>
                  <a:lnTo>
                    <a:pt x="127357" y="94246"/>
                  </a:lnTo>
                  <a:lnTo>
                    <a:pt x="140440" y="97694"/>
                  </a:lnTo>
                  <a:lnTo>
                    <a:pt x="151635" y="93321"/>
                  </a:lnTo>
                  <a:lnTo>
                    <a:pt x="167059" y="83947"/>
                  </a:lnTo>
                  <a:lnTo>
                    <a:pt x="182563" y="79437"/>
                  </a:lnTo>
                  <a:lnTo>
                    <a:pt x="206727" y="60380"/>
                  </a:lnTo>
                  <a:lnTo>
                    <a:pt x="210941" y="51304"/>
                  </a:lnTo>
                  <a:lnTo>
                    <a:pt x="213807" y="41648"/>
                  </a:lnTo>
                  <a:lnTo>
                    <a:pt x="221085" y="27364"/>
                  </a:lnTo>
                  <a:lnTo>
                    <a:pt x="223240" y="8967"/>
                  </a:lnTo>
                  <a:lnTo>
                    <a:pt x="223243" y="38732"/>
                  </a:lnTo>
                  <a:lnTo>
                    <a:pt x="225889" y="44659"/>
                  </a:lnTo>
                  <a:lnTo>
                    <a:pt x="229380" y="50601"/>
                  </a:lnTo>
                  <a:lnTo>
                    <a:pt x="232337" y="59524"/>
                  </a:lnTo>
                  <a:lnTo>
                    <a:pt x="236545" y="65476"/>
                  </a:lnTo>
                  <a:lnTo>
                    <a:pt x="257284" y="83004"/>
                  </a:lnTo>
                  <a:lnTo>
                    <a:pt x="267891" y="982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1"/>
            <p:cNvSpPr/>
            <p:nvPr/>
          </p:nvSpPr>
          <p:spPr>
            <a:xfrm>
              <a:off x="2428875" y="1625203"/>
              <a:ext cx="26790" cy="267892"/>
            </a:xfrm>
            <a:custGeom>
              <a:avLst/>
              <a:gdLst/>
              <a:ahLst/>
              <a:cxnLst/>
              <a:rect l="0" t="0" r="0" b="0"/>
              <a:pathLst>
                <a:path w="26790" h="267892">
                  <a:moveTo>
                    <a:pt x="8929" y="0"/>
                  </a:moveTo>
                  <a:lnTo>
                    <a:pt x="7937" y="22943"/>
                  </a:lnTo>
                  <a:lnTo>
                    <a:pt x="1241" y="50879"/>
                  </a:lnTo>
                  <a:lnTo>
                    <a:pt x="73" y="92290"/>
                  </a:lnTo>
                  <a:lnTo>
                    <a:pt x="6" y="134131"/>
                  </a:lnTo>
                  <a:lnTo>
                    <a:pt x="0" y="178430"/>
                  </a:lnTo>
                  <a:lnTo>
                    <a:pt x="992" y="190427"/>
                  </a:lnTo>
                  <a:lnTo>
                    <a:pt x="8562" y="233382"/>
                  </a:lnTo>
                  <a:lnTo>
                    <a:pt x="11412" y="240316"/>
                  </a:lnTo>
                  <a:lnTo>
                    <a:pt x="24361" y="258892"/>
                  </a:lnTo>
                  <a:lnTo>
                    <a:pt x="26789" y="2678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2"/>
            <p:cNvSpPr/>
            <p:nvPr/>
          </p:nvSpPr>
          <p:spPr>
            <a:xfrm>
              <a:off x="2509242" y="1812726"/>
              <a:ext cx="8931" cy="62509"/>
            </a:xfrm>
            <a:custGeom>
              <a:avLst/>
              <a:gdLst/>
              <a:ahLst/>
              <a:cxnLst/>
              <a:rect l="0" t="0" r="0" b="0"/>
              <a:pathLst>
                <a:path w="8931" h="62509">
                  <a:moveTo>
                    <a:pt x="8930" y="0"/>
                  </a:moveTo>
                  <a:lnTo>
                    <a:pt x="8930" y="37577"/>
                  </a:lnTo>
                  <a:lnTo>
                    <a:pt x="6284" y="44152"/>
                  </a:lnTo>
                  <a:lnTo>
                    <a:pt x="2793" y="50381"/>
                  </a:lnTo>
                  <a:lnTo>
                    <a:pt x="0" y="625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3"/>
            <p:cNvSpPr/>
            <p:nvPr/>
          </p:nvSpPr>
          <p:spPr>
            <a:xfrm>
              <a:off x="2544961" y="1777540"/>
              <a:ext cx="169665" cy="142344"/>
            </a:xfrm>
            <a:custGeom>
              <a:avLst/>
              <a:gdLst/>
              <a:ahLst/>
              <a:cxnLst/>
              <a:rect l="0" t="0" r="0" b="0"/>
              <a:pathLst>
                <a:path w="169665" h="142344">
                  <a:moveTo>
                    <a:pt x="0" y="35186"/>
                  </a:moveTo>
                  <a:lnTo>
                    <a:pt x="0" y="79654"/>
                  </a:lnTo>
                  <a:lnTo>
                    <a:pt x="0" y="88351"/>
                  </a:lnTo>
                  <a:lnTo>
                    <a:pt x="0" y="50055"/>
                  </a:lnTo>
                  <a:lnTo>
                    <a:pt x="4740" y="36395"/>
                  </a:lnTo>
                  <a:lnTo>
                    <a:pt x="18091" y="17878"/>
                  </a:lnTo>
                  <a:lnTo>
                    <a:pt x="29811" y="5530"/>
                  </a:lnTo>
                  <a:lnTo>
                    <a:pt x="38385" y="2162"/>
                  </a:lnTo>
                  <a:lnTo>
                    <a:pt x="60058" y="0"/>
                  </a:lnTo>
                  <a:lnTo>
                    <a:pt x="87027" y="4366"/>
                  </a:lnTo>
                  <a:lnTo>
                    <a:pt x="122583" y="20867"/>
                  </a:lnTo>
                  <a:lnTo>
                    <a:pt x="144747" y="37845"/>
                  </a:lnTo>
                  <a:lnTo>
                    <a:pt x="154453" y="51739"/>
                  </a:lnTo>
                  <a:lnTo>
                    <a:pt x="167557" y="86736"/>
                  </a:lnTo>
                  <a:lnTo>
                    <a:pt x="169640" y="130168"/>
                  </a:lnTo>
                  <a:lnTo>
                    <a:pt x="169664" y="1423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 name="SMARTInkShape-34"/>
          <p:cNvSpPr/>
          <p:nvPr/>
        </p:nvSpPr>
        <p:spPr>
          <a:xfrm>
            <a:off x="508992" y="2107406"/>
            <a:ext cx="651868" cy="44649"/>
          </a:xfrm>
          <a:custGeom>
            <a:avLst/>
            <a:gdLst/>
            <a:ahLst/>
            <a:cxnLst/>
            <a:rect l="0" t="0" r="0" b="0"/>
            <a:pathLst>
              <a:path w="651868" h="44649">
                <a:moveTo>
                  <a:pt x="0" y="44648"/>
                </a:moveTo>
                <a:lnTo>
                  <a:pt x="0" y="39908"/>
                </a:lnTo>
                <a:lnTo>
                  <a:pt x="992" y="38512"/>
                </a:lnTo>
                <a:lnTo>
                  <a:pt x="2646" y="37581"/>
                </a:lnTo>
                <a:lnTo>
                  <a:pt x="12429" y="36087"/>
                </a:lnTo>
                <a:lnTo>
                  <a:pt x="54669" y="35751"/>
                </a:lnTo>
                <a:lnTo>
                  <a:pt x="98626" y="29588"/>
                </a:lnTo>
                <a:lnTo>
                  <a:pt x="129162" y="28033"/>
                </a:lnTo>
                <a:lnTo>
                  <a:pt x="159931" y="24696"/>
                </a:lnTo>
                <a:lnTo>
                  <a:pt x="192128" y="19906"/>
                </a:lnTo>
                <a:lnTo>
                  <a:pt x="229588" y="14470"/>
                </a:lnTo>
                <a:lnTo>
                  <a:pt x="272034" y="11392"/>
                </a:lnTo>
                <a:lnTo>
                  <a:pt x="316365" y="10024"/>
                </a:lnTo>
                <a:lnTo>
                  <a:pt x="359219" y="9416"/>
                </a:lnTo>
                <a:lnTo>
                  <a:pt x="382354" y="8262"/>
                </a:lnTo>
                <a:lnTo>
                  <a:pt x="406707" y="6500"/>
                </a:lnTo>
                <a:lnTo>
                  <a:pt x="431873" y="4334"/>
                </a:lnTo>
                <a:lnTo>
                  <a:pt x="456587" y="2889"/>
                </a:lnTo>
                <a:lnTo>
                  <a:pt x="481001" y="1926"/>
                </a:lnTo>
                <a:lnTo>
                  <a:pt x="505214" y="1284"/>
                </a:lnTo>
                <a:lnTo>
                  <a:pt x="528302" y="856"/>
                </a:lnTo>
                <a:lnTo>
                  <a:pt x="572475" y="381"/>
                </a:lnTo>
                <a:lnTo>
                  <a:pt x="607322" y="169"/>
                </a:lnTo>
                <a:lnTo>
                  <a:pt x="6518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5"/>
          <p:cNvSpPr/>
          <p:nvPr/>
        </p:nvSpPr>
        <p:spPr>
          <a:xfrm>
            <a:off x="2035969" y="2054228"/>
            <a:ext cx="303610" cy="17460"/>
          </a:xfrm>
          <a:custGeom>
            <a:avLst/>
            <a:gdLst/>
            <a:ahLst/>
            <a:cxnLst/>
            <a:rect l="0" t="0" r="0" b="0"/>
            <a:pathLst>
              <a:path w="303610" h="17460">
                <a:moveTo>
                  <a:pt x="0" y="17459"/>
                </a:moveTo>
                <a:lnTo>
                  <a:pt x="4740" y="12719"/>
                </a:lnTo>
                <a:lnTo>
                  <a:pt x="12359" y="10392"/>
                </a:lnTo>
                <a:lnTo>
                  <a:pt x="49252" y="2638"/>
                </a:lnTo>
                <a:lnTo>
                  <a:pt x="93307" y="500"/>
                </a:lnTo>
                <a:lnTo>
                  <a:pt x="126798" y="0"/>
                </a:lnTo>
                <a:lnTo>
                  <a:pt x="164172" y="2423"/>
                </a:lnTo>
                <a:lnTo>
                  <a:pt x="201949" y="5816"/>
                </a:lnTo>
                <a:lnTo>
                  <a:pt x="235276" y="7324"/>
                </a:lnTo>
                <a:lnTo>
                  <a:pt x="303609" y="17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4" name="SMARTInkShape-Group12"/>
          <p:cNvGrpSpPr/>
          <p:nvPr/>
        </p:nvGrpSpPr>
        <p:grpSpPr>
          <a:xfrm>
            <a:off x="375047" y="2455664"/>
            <a:ext cx="1768079" cy="338906"/>
            <a:chOff x="375047" y="2455664"/>
            <a:chExt cx="1768079" cy="338906"/>
          </a:xfrm>
        </p:grpSpPr>
        <p:sp>
          <p:nvSpPr>
            <p:cNvPr id="42" name="SMARTInkShape-36"/>
            <p:cNvSpPr/>
            <p:nvPr/>
          </p:nvSpPr>
          <p:spPr>
            <a:xfrm>
              <a:off x="375047" y="2455664"/>
              <a:ext cx="53579" cy="330400"/>
            </a:xfrm>
            <a:custGeom>
              <a:avLst/>
              <a:gdLst/>
              <a:ahLst/>
              <a:cxnLst/>
              <a:rect l="0" t="0" r="0" b="0"/>
              <a:pathLst>
                <a:path w="53579" h="330400">
                  <a:moveTo>
                    <a:pt x="0" y="0"/>
                  </a:moveTo>
                  <a:lnTo>
                    <a:pt x="0" y="8820"/>
                  </a:lnTo>
                  <a:lnTo>
                    <a:pt x="7688" y="16608"/>
                  </a:lnTo>
                  <a:lnTo>
                    <a:pt x="8562" y="22229"/>
                  </a:lnTo>
                  <a:lnTo>
                    <a:pt x="8927" y="56565"/>
                  </a:lnTo>
                  <a:lnTo>
                    <a:pt x="11574" y="62512"/>
                  </a:lnTo>
                  <a:lnTo>
                    <a:pt x="13669" y="65487"/>
                  </a:lnTo>
                  <a:lnTo>
                    <a:pt x="16618" y="79156"/>
                  </a:lnTo>
                  <a:lnTo>
                    <a:pt x="18779" y="110071"/>
                  </a:lnTo>
                  <a:lnTo>
                    <a:pt x="24913" y="127061"/>
                  </a:lnTo>
                  <a:lnTo>
                    <a:pt x="29270" y="160914"/>
                  </a:lnTo>
                  <a:lnTo>
                    <a:pt x="33808" y="178647"/>
                  </a:lnTo>
                  <a:lnTo>
                    <a:pt x="36636" y="218119"/>
                  </a:lnTo>
                  <a:lnTo>
                    <a:pt x="43814" y="246944"/>
                  </a:lnTo>
                  <a:lnTo>
                    <a:pt x="44627" y="288637"/>
                  </a:lnTo>
                  <a:lnTo>
                    <a:pt x="44647" y="315396"/>
                  </a:lnTo>
                  <a:lnTo>
                    <a:pt x="45640" y="317420"/>
                  </a:lnTo>
                  <a:lnTo>
                    <a:pt x="47294" y="318770"/>
                  </a:lnTo>
                  <a:lnTo>
                    <a:pt x="49388" y="319669"/>
                  </a:lnTo>
                  <a:lnTo>
                    <a:pt x="50785" y="321261"/>
                  </a:lnTo>
                  <a:lnTo>
                    <a:pt x="53578" y="3303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7"/>
            <p:cNvSpPr/>
            <p:nvPr/>
          </p:nvSpPr>
          <p:spPr>
            <a:xfrm>
              <a:off x="508992" y="2625738"/>
              <a:ext cx="133530" cy="160312"/>
            </a:xfrm>
            <a:custGeom>
              <a:avLst/>
              <a:gdLst/>
              <a:ahLst/>
              <a:cxnLst/>
              <a:rect l="0" t="0" r="0" b="0"/>
              <a:pathLst>
                <a:path w="133530" h="160312">
                  <a:moveTo>
                    <a:pt x="0" y="79957"/>
                  </a:moveTo>
                  <a:lnTo>
                    <a:pt x="28938" y="79957"/>
                  </a:lnTo>
                  <a:lnTo>
                    <a:pt x="69836" y="71395"/>
                  </a:lnTo>
                  <a:lnTo>
                    <a:pt x="78332" y="68546"/>
                  </a:lnTo>
                  <a:lnTo>
                    <a:pt x="86408" y="64963"/>
                  </a:lnTo>
                  <a:lnTo>
                    <a:pt x="101119" y="61955"/>
                  </a:lnTo>
                  <a:lnTo>
                    <a:pt x="112203" y="55220"/>
                  </a:lnTo>
                  <a:lnTo>
                    <a:pt x="118660" y="49781"/>
                  </a:lnTo>
                  <a:lnTo>
                    <a:pt x="122191" y="44056"/>
                  </a:lnTo>
                  <a:lnTo>
                    <a:pt x="124752" y="38204"/>
                  </a:lnTo>
                  <a:lnTo>
                    <a:pt x="132539" y="28132"/>
                  </a:lnTo>
                  <a:lnTo>
                    <a:pt x="133529" y="22158"/>
                  </a:lnTo>
                  <a:lnTo>
                    <a:pt x="131114" y="16896"/>
                  </a:lnTo>
                  <a:lnTo>
                    <a:pt x="120632" y="4269"/>
                  </a:lnTo>
                  <a:lnTo>
                    <a:pt x="115461" y="1670"/>
                  </a:lnTo>
                  <a:lnTo>
                    <a:pt x="104056" y="0"/>
                  </a:lnTo>
                  <a:lnTo>
                    <a:pt x="98172" y="2418"/>
                  </a:lnTo>
                  <a:lnTo>
                    <a:pt x="95214" y="4452"/>
                  </a:lnTo>
                  <a:lnTo>
                    <a:pt x="73295" y="10630"/>
                  </a:lnTo>
                  <a:lnTo>
                    <a:pt x="50710" y="29479"/>
                  </a:lnTo>
                  <a:lnTo>
                    <a:pt x="33087" y="51322"/>
                  </a:lnTo>
                  <a:lnTo>
                    <a:pt x="24628" y="58301"/>
                  </a:lnTo>
                  <a:lnTo>
                    <a:pt x="14010" y="78636"/>
                  </a:lnTo>
                  <a:lnTo>
                    <a:pt x="10435" y="90590"/>
                  </a:lnTo>
                  <a:lnTo>
                    <a:pt x="9062" y="117299"/>
                  </a:lnTo>
                  <a:lnTo>
                    <a:pt x="11634" y="124004"/>
                  </a:lnTo>
                  <a:lnTo>
                    <a:pt x="38742" y="154361"/>
                  </a:lnTo>
                  <a:lnTo>
                    <a:pt x="44669" y="157674"/>
                  </a:lnTo>
                  <a:lnTo>
                    <a:pt x="56230" y="159539"/>
                  </a:lnTo>
                  <a:lnTo>
                    <a:pt x="99853" y="160311"/>
                  </a:lnTo>
                  <a:lnTo>
                    <a:pt x="106556" y="157673"/>
                  </a:lnTo>
                  <a:lnTo>
                    <a:pt x="116086" y="1513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8"/>
            <p:cNvSpPr/>
            <p:nvPr/>
          </p:nvSpPr>
          <p:spPr>
            <a:xfrm>
              <a:off x="671490" y="2661414"/>
              <a:ext cx="114323" cy="87524"/>
            </a:xfrm>
            <a:custGeom>
              <a:avLst/>
              <a:gdLst/>
              <a:ahLst/>
              <a:cxnLst/>
              <a:rect l="0" t="0" r="0" b="0"/>
              <a:pathLst>
                <a:path w="114323" h="87524">
                  <a:moveTo>
                    <a:pt x="78604" y="8563"/>
                  </a:moveTo>
                  <a:lnTo>
                    <a:pt x="70915" y="874"/>
                  </a:lnTo>
                  <a:lnTo>
                    <a:pt x="65301" y="0"/>
                  </a:lnTo>
                  <a:lnTo>
                    <a:pt x="60124" y="2442"/>
                  </a:lnTo>
                  <a:lnTo>
                    <a:pt x="45780" y="13893"/>
                  </a:lnTo>
                  <a:lnTo>
                    <a:pt x="39872" y="15892"/>
                  </a:lnTo>
                  <a:lnTo>
                    <a:pt x="33939" y="22073"/>
                  </a:lnTo>
                  <a:lnTo>
                    <a:pt x="4189" y="63800"/>
                  </a:lnTo>
                  <a:lnTo>
                    <a:pt x="882" y="70485"/>
                  </a:lnTo>
                  <a:lnTo>
                    <a:pt x="0" y="73656"/>
                  </a:lnTo>
                  <a:lnTo>
                    <a:pt x="405" y="75771"/>
                  </a:lnTo>
                  <a:lnTo>
                    <a:pt x="1666" y="77181"/>
                  </a:lnTo>
                  <a:lnTo>
                    <a:pt x="3500" y="78120"/>
                  </a:lnTo>
                  <a:lnTo>
                    <a:pt x="4722" y="79739"/>
                  </a:lnTo>
                  <a:lnTo>
                    <a:pt x="6080" y="84184"/>
                  </a:lnTo>
                  <a:lnTo>
                    <a:pt x="7434" y="85765"/>
                  </a:lnTo>
                  <a:lnTo>
                    <a:pt x="11585" y="87523"/>
                  </a:lnTo>
                  <a:lnTo>
                    <a:pt x="14081" y="87000"/>
                  </a:lnTo>
                  <a:lnTo>
                    <a:pt x="25216" y="81677"/>
                  </a:lnTo>
                  <a:lnTo>
                    <a:pt x="28129" y="81117"/>
                  </a:lnTo>
                  <a:lnTo>
                    <a:pt x="36969" y="75591"/>
                  </a:lnTo>
                  <a:lnTo>
                    <a:pt x="48845" y="63842"/>
                  </a:lnTo>
                  <a:lnTo>
                    <a:pt x="56778" y="49967"/>
                  </a:lnTo>
                  <a:lnTo>
                    <a:pt x="59961" y="35887"/>
                  </a:lnTo>
                  <a:lnTo>
                    <a:pt x="60744" y="8608"/>
                  </a:lnTo>
                  <a:lnTo>
                    <a:pt x="60744" y="34553"/>
                  </a:lnTo>
                  <a:lnTo>
                    <a:pt x="61737" y="37796"/>
                  </a:lnTo>
                  <a:lnTo>
                    <a:pt x="63390" y="39958"/>
                  </a:lnTo>
                  <a:lnTo>
                    <a:pt x="65485" y="41399"/>
                  </a:lnTo>
                  <a:lnTo>
                    <a:pt x="67812" y="48292"/>
                  </a:lnTo>
                  <a:lnTo>
                    <a:pt x="69839" y="56978"/>
                  </a:lnTo>
                  <a:lnTo>
                    <a:pt x="74047" y="64146"/>
                  </a:lnTo>
                  <a:lnTo>
                    <a:pt x="79224" y="67992"/>
                  </a:lnTo>
                  <a:lnTo>
                    <a:pt x="81994" y="69019"/>
                  </a:lnTo>
                  <a:lnTo>
                    <a:pt x="83840" y="70695"/>
                  </a:lnTo>
                  <a:lnTo>
                    <a:pt x="85892" y="75203"/>
                  </a:lnTo>
                  <a:lnTo>
                    <a:pt x="87431" y="76802"/>
                  </a:lnTo>
                  <a:lnTo>
                    <a:pt x="91788" y="78579"/>
                  </a:lnTo>
                  <a:lnTo>
                    <a:pt x="114322" y="800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9"/>
            <p:cNvSpPr/>
            <p:nvPr/>
          </p:nvSpPr>
          <p:spPr>
            <a:xfrm>
              <a:off x="830616" y="2491585"/>
              <a:ext cx="89143" cy="262627"/>
            </a:xfrm>
            <a:custGeom>
              <a:avLst/>
              <a:gdLst/>
              <a:ahLst/>
              <a:cxnLst/>
              <a:rect l="0" t="0" r="0" b="0"/>
              <a:pathLst>
                <a:path w="89143" h="262627">
                  <a:moveTo>
                    <a:pt x="71282" y="151603"/>
                  </a:moveTo>
                  <a:lnTo>
                    <a:pt x="71282" y="138041"/>
                  </a:lnTo>
                  <a:lnTo>
                    <a:pt x="70290" y="136608"/>
                  </a:lnTo>
                  <a:lnTo>
                    <a:pt x="68637" y="135653"/>
                  </a:lnTo>
                  <a:lnTo>
                    <a:pt x="66542" y="135016"/>
                  </a:lnTo>
                  <a:lnTo>
                    <a:pt x="64153" y="135584"/>
                  </a:lnTo>
                  <a:lnTo>
                    <a:pt x="56051" y="141124"/>
                  </a:lnTo>
                  <a:lnTo>
                    <a:pt x="38510" y="158673"/>
                  </a:lnTo>
                  <a:lnTo>
                    <a:pt x="11750" y="200162"/>
                  </a:lnTo>
                  <a:lnTo>
                    <a:pt x="3813" y="217364"/>
                  </a:lnTo>
                  <a:lnTo>
                    <a:pt x="0" y="252294"/>
                  </a:lnTo>
                  <a:lnTo>
                    <a:pt x="2560" y="258531"/>
                  </a:lnTo>
                  <a:lnTo>
                    <a:pt x="4631" y="261584"/>
                  </a:lnTo>
                  <a:lnTo>
                    <a:pt x="7004" y="262626"/>
                  </a:lnTo>
                  <a:lnTo>
                    <a:pt x="9579" y="262329"/>
                  </a:lnTo>
                  <a:lnTo>
                    <a:pt x="15085" y="260345"/>
                  </a:lnTo>
                  <a:lnTo>
                    <a:pt x="20840" y="259464"/>
                  </a:lnTo>
                  <a:lnTo>
                    <a:pt x="26705" y="253780"/>
                  </a:lnTo>
                  <a:lnTo>
                    <a:pt x="33611" y="245632"/>
                  </a:lnTo>
                  <a:lnTo>
                    <a:pt x="47663" y="234474"/>
                  </a:lnTo>
                  <a:lnTo>
                    <a:pt x="58551" y="218049"/>
                  </a:lnTo>
                  <a:lnTo>
                    <a:pt x="74150" y="177734"/>
                  </a:lnTo>
                  <a:lnTo>
                    <a:pt x="86482" y="140724"/>
                  </a:lnTo>
                  <a:lnTo>
                    <a:pt x="88791" y="97768"/>
                  </a:lnTo>
                  <a:lnTo>
                    <a:pt x="88046" y="72151"/>
                  </a:lnTo>
                  <a:lnTo>
                    <a:pt x="80038" y="32882"/>
                  </a:lnTo>
                  <a:lnTo>
                    <a:pt x="73326" y="15774"/>
                  </a:lnTo>
                  <a:lnTo>
                    <a:pt x="62839" y="479"/>
                  </a:lnTo>
                  <a:lnTo>
                    <a:pt x="57756" y="0"/>
                  </a:lnTo>
                  <a:lnTo>
                    <a:pt x="56312" y="924"/>
                  </a:lnTo>
                  <a:lnTo>
                    <a:pt x="55349" y="2533"/>
                  </a:lnTo>
                  <a:lnTo>
                    <a:pt x="45396" y="38948"/>
                  </a:lnTo>
                  <a:lnTo>
                    <a:pt x="44546" y="82838"/>
                  </a:lnTo>
                  <a:lnTo>
                    <a:pt x="44500" y="124173"/>
                  </a:lnTo>
                  <a:lnTo>
                    <a:pt x="45488" y="144578"/>
                  </a:lnTo>
                  <a:lnTo>
                    <a:pt x="62585" y="187259"/>
                  </a:lnTo>
                  <a:lnTo>
                    <a:pt x="86502" y="231184"/>
                  </a:lnTo>
                  <a:lnTo>
                    <a:pt x="89142" y="2408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0"/>
            <p:cNvSpPr/>
            <p:nvPr/>
          </p:nvSpPr>
          <p:spPr>
            <a:xfrm>
              <a:off x="939416" y="2643233"/>
              <a:ext cx="112859" cy="124971"/>
            </a:xfrm>
            <a:custGeom>
              <a:avLst/>
              <a:gdLst/>
              <a:ahLst/>
              <a:cxnLst/>
              <a:rect l="0" t="0" r="0" b="0"/>
              <a:pathLst>
                <a:path w="112859" h="124971">
                  <a:moveTo>
                    <a:pt x="33920" y="80322"/>
                  </a:moveTo>
                  <a:lnTo>
                    <a:pt x="41608" y="72633"/>
                  </a:lnTo>
                  <a:lnTo>
                    <a:pt x="55870" y="65500"/>
                  </a:lnTo>
                  <a:lnTo>
                    <a:pt x="66110" y="62370"/>
                  </a:lnTo>
                  <a:lnTo>
                    <a:pt x="76421" y="56592"/>
                  </a:lnTo>
                  <a:lnTo>
                    <a:pt x="90610" y="53447"/>
                  </a:lnTo>
                  <a:lnTo>
                    <a:pt x="98142" y="49195"/>
                  </a:lnTo>
                  <a:lnTo>
                    <a:pt x="102150" y="43998"/>
                  </a:lnTo>
                  <a:lnTo>
                    <a:pt x="104924" y="38381"/>
                  </a:lnTo>
                  <a:lnTo>
                    <a:pt x="111072" y="29640"/>
                  </a:lnTo>
                  <a:lnTo>
                    <a:pt x="112858" y="23732"/>
                  </a:lnTo>
                  <a:lnTo>
                    <a:pt x="112342" y="20767"/>
                  </a:lnTo>
                  <a:lnTo>
                    <a:pt x="107031" y="8880"/>
                  </a:lnTo>
                  <a:lnTo>
                    <a:pt x="106473" y="5905"/>
                  </a:lnTo>
                  <a:lnTo>
                    <a:pt x="105109" y="3921"/>
                  </a:lnTo>
                  <a:lnTo>
                    <a:pt x="103207" y="2599"/>
                  </a:lnTo>
                  <a:lnTo>
                    <a:pt x="98449" y="1129"/>
                  </a:lnTo>
                  <a:lnTo>
                    <a:pt x="75555" y="0"/>
                  </a:lnTo>
                  <a:lnTo>
                    <a:pt x="61911" y="4708"/>
                  </a:lnTo>
                  <a:lnTo>
                    <a:pt x="23364" y="29766"/>
                  </a:lnTo>
                  <a:lnTo>
                    <a:pt x="4273" y="55272"/>
                  </a:lnTo>
                  <a:lnTo>
                    <a:pt x="900" y="64558"/>
                  </a:lnTo>
                  <a:lnTo>
                    <a:pt x="0" y="69812"/>
                  </a:lnTo>
                  <a:lnTo>
                    <a:pt x="1647" y="78297"/>
                  </a:lnTo>
                  <a:lnTo>
                    <a:pt x="4693" y="86367"/>
                  </a:lnTo>
                  <a:lnTo>
                    <a:pt x="7401" y="101074"/>
                  </a:lnTo>
                  <a:lnTo>
                    <a:pt x="11550" y="108728"/>
                  </a:lnTo>
                  <a:lnTo>
                    <a:pt x="15038" y="111165"/>
                  </a:lnTo>
                  <a:lnTo>
                    <a:pt x="53184" y="123538"/>
                  </a:lnTo>
                  <a:lnTo>
                    <a:pt x="69639" y="1249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1"/>
            <p:cNvSpPr/>
            <p:nvPr/>
          </p:nvSpPr>
          <p:spPr>
            <a:xfrm>
              <a:off x="1089534" y="2661067"/>
              <a:ext cx="151694" cy="133503"/>
            </a:xfrm>
            <a:custGeom>
              <a:avLst/>
              <a:gdLst/>
              <a:ahLst/>
              <a:cxnLst/>
              <a:rect l="0" t="0" r="0" b="0"/>
              <a:pathLst>
                <a:path w="151694" h="133503">
                  <a:moveTo>
                    <a:pt x="17747" y="44628"/>
                  </a:moveTo>
                  <a:lnTo>
                    <a:pt x="10059" y="44628"/>
                  </a:lnTo>
                  <a:lnTo>
                    <a:pt x="9645" y="45621"/>
                  </a:lnTo>
                  <a:lnTo>
                    <a:pt x="6335" y="56988"/>
                  </a:lnTo>
                  <a:lnTo>
                    <a:pt x="1798" y="69787"/>
                  </a:lnTo>
                  <a:lnTo>
                    <a:pt x="0" y="92158"/>
                  </a:lnTo>
                  <a:lnTo>
                    <a:pt x="8808" y="133502"/>
                  </a:lnTo>
                  <a:lnTo>
                    <a:pt x="8817" y="92006"/>
                  </a:lnTo>
                  <a:lnTo>
                    <a:pt x="8817" y="50662"/>
                  </a:lnTo>
                  <a:lnTo>
                    <a:pt x="8817" y="23912"/>
                  </a:lnTo>
                  <a:lnTo>
                    <a:pt x="11463" y="17892"/>
                  </a:lnTo>
                  <a:lnTo>
                    <a:pt x="14954" y="11910"/>
                  </a:lnTo>
                  <a:lnTo>
                    <a:pt x="16506" y="5943"/>
                  </a:lnTo>
                  <a:lnTo>
                    <a:pt x="17912" y="3956"/>
                  </a:lnTo>
                  <a:lnTo>
                    <a:pt x="19841" y="2630"/>
                  </a:lnTo>
                  <a:lnTo>
                    <a:pt x="27297" y="765"/>
                  </a:lnTo>
                  <a:lnTo>
                    <a:pt x="68928" y="0"/>
                  </a:lnTo>
                  <a:lnTo>
                    <a:pt x="109283" y="973"/>
                  </a:lnTo>
                  <a:lnTo>
                    <a:pt x="127391" y="7668"/>
                  </a:lnTo>
                  <a:lnTo>
                    <a:pt x="151693" y="891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2"/>
            <p:cNvSpPr/>
            <p:nvPr/>
          </p:nvSpPr>
          <p:spPr>
            <a:xfrm>
              <a:off x="1223367" y="2643188"/>
              <a:ext cx="107157" cy="133946"/>
            </a:xfrm>
            <a:custGeom>
              <a:avLst/>
              <a:gdLst/>
              <a:ahLst/>
              <a:cxnLst/>
              <a:rect l="0" t="0" r="0" b="0"/>
              <a:pathLst>
                <a:path w="107157" h="133946">
                  <a:moveTo>
                    <a:pt x="107156" y="0"/>
                  </a:moveTo>
                  <a:lnTo>
                    <a:pt x="71373" y="0"/>
                  </a:lnTo>
                  <a:lnTo>
                    <a:pt x="63802" y="2645"/>
                  </a:lnTo>
                  <a:lnTo>
                    <a:pt x="57130" y="6136"/>
                  </a:lnTo>
                  <a:lnTo>
                    <a:pt x="47795" y="9094"/>
                  </a:lnTo>
                  <a:lnTo>
                    <a:pt x="41748" y="13302"/>
                  </a:lnTo>
                  <a:lnTo>
                    <a:pt x="38398" y="18479"/>
                  </a:lnTo>
                  <a:lnTo>
                    <a:pt x="36248" y="29888"/>
                  </a:lnTo>
                  <a:lnTo>
                    <a:pt x="38600" y="35773"/>
                  </a:lnTo>
                  <a:lnTo>
                    <a:pt x="41960" y="41695"/>
                  </a:lnTo>
                  <a:lnTo>
                    <a:pt x="44844" y="50608"/>
                  </a:lnTo>
                  <a:lnTo>
                    <a:pt x="60802" y="74598"/>
                  </a:lnTo>
                  <a:lnTo>
                    <a:pt x="73688" y="85493"/>
                  </a:lnTo>
                  <a:lnTo>
                    <a:pt x="79488" y="96353"/>
                  </a:lnTo>
                  <a:lnTo>
                    <a:pt x="80290" y="110491"/>
                  </a:lnTo>
                  <a:lnTo>
                    <a:pt x="77687" y="116245"/>
                  </a:lnTo>
                  <a:lnTo>
                    <a:pt x="75604" y="119168"/>
                  </a:lnTo>
                  <a:lnTo>
                    <a:pt x="70644" y="122416"/>
                  </a:lnTo>
                  <a:lnTo>
                    <a:pt x="65131" y="124852"/>
                  </a:lnTo>
                  <a:lnTo>
                    <a:pt x="56450" y="130810"/>
                  </a:lnTo>
                  <a:lnTo>
                    <a:pt x="47594" y="133016"/>
                  </a:lnTo>
                  <a:lnTo>
                    <a:pt x="0" y="133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3"/>
            <p:cNvSpPr/>
            <p:nvPr/>
          </p:nvSpPr>
          <p:spPr>
            <a:xfrm>
              <a:off x="1410891" y="2678939"/>
              <a:ext cx="71438" cy="8898"/>
            </a:xfrm>
            <a:custGeom>
              <a:avLst/>
              <a:gdLst/>
              <a:ahLst/>
              <a:cxnLst/>
              <a:rect l="0" t="0" r="0" b="0"/>
              <a:pathLst>
                <a:path w="71438" h="8898">
                  <a:moveTo>
                    <a:pt x="0" y="8897"/>
                  </a:moveTo>
                  <a:lnTo>
                    <a:pt x="0" y="4156"/>
                  </a:lnTo>
                  <a:lnTo>
                    <a:pt x="992" y="2760"/>
                  </a:lnTo>
                  <a:lnTo>
                    <a:pt x="2645" y="1829"/>
                  </a:lnTo>
                  <a:lnTo>
                    <a:pt x="7688" y="335"/>
                  </a:lnTo>
                  <a:lnTo>
                    <a:pt x="28938" y="0"/>
                  </a:lnTo>
                  <a:lnTo>
                    <a:pt x="71437" y="88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44"/>
            <p:cNvSpPr/>
            <p:nvPr/>
          </p:nvSpPr>
          <p:spPr>
            <a:xfrm>
              <a:off x="1331873" y="2741414"/>
              <a:ext cx="105808" cy="8858"/>
            </a:xfrm>
            <a:custGeom>
              <a:avLst/>
              <a:gdLst/>
              <a:ahLst/>
              <a:cxnLst/>
              <a:rect l="0" t="0" r="0" b="0"/>
              <a:pathLst>
                <a:path w="105808" h="8858">
                  <a:moveTo>
                    <a:pt x="16510" y="0"/>
                  </a:moveTo>
                  <a:lnTo>
                    <a:pt x="0" y="0"/>
                  </a:lnTo>
                  <a:lnTo>
                    <a:pt x="1896" y="2646"/>
                  </a:lnTo>
                  <a:lnTo>
                    <a:pt x="3791" y="4740"/>
                  </a:lnTo>
                  <a:lnTo>
                    <a:pt x="8542" y="7068"/>
                  </a:lnTo>
                  <a:lnTo>
                    <a:pt x="39551" y="8857"/>
                  </a:lnTo>
                  <a:lnTo>
                    <a:pt x="61701" y="7916"/>
                  </a:lnTo>
                  <a:lnTo>
                    <a:pt x="10580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5"/>
            <p:cNvSpPr/>
            <p:nvPr/>
          </p:nvSpPr>
          <p:spPr>
            <a:xfrm>
              <a:off x="1625203" y="2616517"/>
              <a:ext cx="142219" cy="160604"/>
            </a:xfrm>
            <a:custGeom>
              <a:avLst/>
              <a:gdLst/>
              <a:ahLst/>
              <a:cxnLst/>
              <a:rect l="0" t="0" r="0" b="0"/>
              <a:pathLst>
                <a:path w="142219" h="160604">
                  <a:moveTo>
                    <a:pt x="116086" y="17741"/>
                  </a:moveTo>
                  <a:lnTo>
                    <a:pt x="111346" y="13000"/>
                  </a:lnTo>
                  <a:lnTo>
                    <a:pt x="106373" y="10673"/>
                  </a:lnTo>
                  <a:lnTo>
                    <a:pt x="103657" y="10052"/>
                  </a:lnTo>
                  <a:lnTo>
                    <a:pt x="90186" y="2919"/>
                  </a:lnTo>
                  <a:lnTo>
                    <a:pt x="46593" y="0"/>
                  </a:lnTo>
                  <a:lnTo>
                    <a:pt x="16556" y="7580"/>
                  </a:lnTo>
                  <a:lnTo>
                    <a:pt x="14014" y="8983"/>
                  </a:lnTo>
                  <a:lnTo>
                    <a:pt x="12319" y="10909"/>
                  </a:lnTo>
                  <a:lnTo>
                    <a:pt x="10436" y="15697"/>
                  </a:lnTo>
                  <a:lnTo>
                    <a:pt x="9599" y="21132"/>
                  </a:lnTo>
                  <a:lnTo>
                    <a:pt x="11873" y="26854"/>
                  </a:lnTo>
                  <a:lnTo>
                    <a:pt x="13869" y="29770"/>
                  </a:lnTo>
                  <a:lnTo>
                    <a:pt x="49081" y="56627"/>
                  </a:lnTo>
                  <a:lnTo>
                    <a:pt x="89880" y="78669"/>
                  </a:lnTo>
                  <a:lnTo>
                    <a:pt x="131642" y="106860"/>
                  </a:lnTo>
                  <a:lnTo>
                    <a:pt x="137882" y="112912"/>
                  </a:lnTo>
                  <a:lnTo>
                    <a:pt x="140656" y="118908"/>
                  </a:lnTo>
                  <a:lnTo>
                    <a:pt x="142218" y="127863"/>
                  </a:lnTo>
                  <a:lnTo>
                    <a:pt x="139937" y="133822"/>
                  </a:lnTo>
                  <a:lnTo>
                    <a:pt x="137940" y="136800"/>
                  </a:lnTo>
                  <a:lnTo>
                    <a:pt x="135616" y="138785"/>
                  </a:lnTo>
                  <a:lnTo>
                    <a:pt x="96833" y="156892"/>
                  </a:lnTo>
                  <a:lnTo>
                    <a:pt x="53671" y="160398"/>
                  </a:lnTo>
                  <a:lnTo>
                    <a:pt x="24341" y="160603"/>
                  </a:lnTo>
                  <a:lnTo>
                    <a:pt x="18094" y="157964"/>
                  </a:lnTo>
                  <a:lnTo>
                    <a:pt x="12011" y="154476"/>
                  </a:lnTo>
                  <a:lnTo>
                    <a:pt x="0" y="1516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6"/>
            <p:cNvSpPr/>
            <p:nvPr/>
          </p:nvSpPr>
          <p:spPr>
            <a:xfrm>
              <a:off x="1768614" y="2643348"/>
              <a:ext cx="231637" cy="142560"/>
            </a:xfrm>
            <a:custGeom>
              <a:avLst/>
              <a:gdLst/>
              <a:ahLst/>
              <a:cxnLst/>
              <a:rect l="0" t="0" r="0" b="0"/>
              <a:pathLst>
                <a:path w="231637" h="142560">
                  <a:moveTo>
                    <a:pt x="115550" y="8769"/>
                  </a:moveTo>
                  <a:lnTo>
                    <a:pt x="110810" y="4028"/>
                  </a:lnTo>
                  <a:lnTo>
                    <a:pt x="105837" y="1701"/>
                  </a:lnTo>
                  <a:lnTo>
                    <a:pt x="103121" y="1081"/>
                  </a:lnTo>
                  <a:lnTo>
                    <a:pt x="61719" y="10911"/>
                  </a:lnTo>
                  <a:lnTo>
                    <a:pt x="28877" y="26816"/>
                  </a:lnTo>
                  <a:lnTo>
                    <a:pt x="21466" y="33657"/>
                  </a:lnTo>
                  <a:lnTo>
                    <a:pt x="3535" y="59543"/>
                  </a:lnTo>
                  <a:lnTo>
                    <a:pt x="0" y="81834"/>
                  </a:lnTo>
                  <a:lnTo>
                    <a:pt x="2348" y="88536"/>
                  </a:lnTo>
                  <a:lnTo>
                    <a:pt x="4363" y="91713"/>
                  </a:lnTo>
                  <a:lnTo>
                    <a:pt x="6699" y="93831"/>
                  </a:lnTo>
                  <a:lnTo>
                    <a:pt x="26328" y="104886"/>
                  </a:lnTo>
                  <a:lnTo>
                    <a:pt x="42915" y="106579"/>
                  </a:lnTo>
                  <a:lnTo>
                    <a:pt x="51187" y="104165"/>
                  </a:lnTo>
                  <a:lnTo>
                    <a:pt x="64068" y="94581"/>
                  </a:lnTo>
                  <a:lnTo>
                    <a:pt x="83892" y="74970"/>
                  </a:lnTo>
                  <a:lnTo>
                    <a:pt x="97266" y="36824"/>
                  </a:lnTo>
                  <a:lnTo>
                    <a:pt x="98599" y="42937"/>
                  </a:lnTo>
                  <a:lnTo>
                    <a:pt x="103803" y="50864"/>
                  </a:lnTo>
                  <a:lnTo>
                    <a:pt x="105785" y="59496"/>
                  </a:lnTo>
                  <a:lnTo>
                    <a:pt x="106249" y="65379"/>
                  </a:lnTo>
                  <a:lnTo>
                    <a:pt x="109101" y="71302"/>
                  </a:lnTo>
                  <a:lnTo>
                    <a:pt x="112684" y="77241"/>
                  </a:lnTo>
                  <a:lnTo>
                    <a:pt x="124570" y="112122"/>
                  </a:lnTo>
                  <a:lnTo>
                    <a:pt x="131369" y="124692"/>
                  </a:lnTo>
                  <a:lnTo>
                    <a:pt x="132049" y="127723"/>
                  </a:lnTo>
                  <a:lnTo>
                    <a:pt x="140978" y="140941"/>
                  </a:lnTo>
                  <a:lnTo>
                    <a:pt x="144380" y="141926"/>
                  </a:lnTo>
                  <a:lnTo>
                    <a:pt x="149908" y="142559"/>
                  </a:lnTo>
                  <a:lnTo>
                    <a:pt x="155606" y="137928"/>
                  </a:lnTo>
                  <a:lnTo>
                    <a:pt x="158157" y="132980"/>
                  </a:lnTo>
                  <a:lnTo>
                    <a:pt x="160019" y="115855"/>
                  </a:lnTo>
                  <a:lnTo>
                    <a:pt x="160195" y="72856"/>
                  </a:lnTo>
                  <a:lnTo>
                    <a:pt x="161190" y="55310"/>
                  </a:lnTo>
                  <a:lnTo>
                    <a:pt x="167327" y="35457"/>
                  </a:lnTo>
                  <a:lnTo>
                    <a:pt x="178290" y="18855"/>
                  </a:lnTo>
                  <a:lnTo>
                    <a:pt x="190010" y="6021"/>
                  </a:lnTo>
                  <a:lnTo>
                    <a:pt x="195937" y="2587"/>
                  </a:lnTo>
                  <a:lnTo>
                    <a:pt x="212014" y="0"/>
                  </a:lnTo>
                  <a:lnTo>
                    <a:pt x="217995" y="4627"/>
                  </a:lnTo>
                  <a:lnTo>
                    <a:pt x="220612" y="9574"/>
                  </a:lnTo>
                  <a:lnTo>
                    <a:pt x="221310" y="12282"/>
                  </a:lnTo>
                  <a:lnTo>
                    <a:pt x="222768" y="14088"/>
                  </a:lnTo>
                  <a:lnTo>
                    <a:pt x="227033" y="16094"/>
                  </a:lnTo>
                  <a:lnTo>
                    <a:pt x="228567" y="18613"/>
                  </a:lnTo>
                  <a:lnTo>
                    <a:pt x="231232" y="37675"/>
                  </a:lnTo>
                  <a:lnTo>
                    <a:pt x="231633" y="81935"/>
                  </a:lnTo>
                  <a:lnTo>
                    <a:pt x="231636" y="1248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7"/>
            <p:cNvSpPr/>
            <p:nvPr/>
          </p:nvSpPr>
          <p:spPr>
            <a:xfrm>
              <a:off x="2009338" y="2634276"/>
              <a:ext cx="133788" cy="133928"/>
            </a:xfrm>
            <a:custGeom>
              <a:avLst/>
              <a:gdLst/>
              <a:ahLst/>
              <a:cxnLst/>
              <a:rect l="0" t="0" r="0" b="0"/>
              <a:pathLst>
                <a:path w="133788" h="133928">
                  <a:moveTo>
                    <a:pt x="35560" y="71419"/>
                  </a:moveTo>
                  <a:lnTo>
                    <a:pt x="47989" y="71419"/>
                  </a:lnTo>
                  <a:lnTo>
                    <a:pt x="53652" y="68773"/>
                  </a:lnTo>
                  <a:lnTo>
                    <a:pt x="59476" y="65282"/>
                  </a:lnTo>
                  <a:lnTo>
                    <a:pt x="71299" y="63041"/>
                  </a:lnTo>
                  <a:lnTo>
                    <a:pt x="74269" y="62857"/>
                  </a:lnTo>
                  <a:lnTo>
                    <a:pt x="80215" y="60008"/>
                  </a:lnTo>
                  <a:lnTo>
                    <a:pt x="95092" y="48272"/>
                  </a:lnTo>
                  <a:lnTo>
                    <a:pt x="101045" y="46249"/>
                  </a:lnTo>
                  <a:lnTo>
                    <a:pt x="103029" y="44717"/>
                  </a:lnTo>
                  <a:lnTo>
                    <a:pt x="112786" y="29494"/>
                  </a:lnTo>
                  <a:lnTo>
                    <a:pt x="115514" y="19572"/>
                  </a:lnTo>
                  <a:lnTo>
                    <a:pt x="115891" y="5564"/>
                  </a:lnTo>
                  <a:lnTo>
                    <a:pt x="114911" y="3703"/>
                  </a:lnTo>
                  <a:lnTo>
                    <a:pt x="113266" y="2463"/>
                  </a:lnTo>
                  <a:lnTo>
                    <a:pt x="108791" y="1084"/>
                  </a:lnTo>
                  <a:lnTo>
                    <a:pt x="69164" y="0"/>
                  </a:lnTo>
                  <a:lnTo>
                    <a:pt x="59425" y="982"/>
                  </a:lnTo>
                  <a:lnTo>
                    <a:pt x="32666" y="15214"/>
                  </a:lnTo>
                  <a:lnTo>
                    <a:pt x="5914" y="38690"/>
                  </a:lnTo>
                  <a:lnTo>
                    <a:pt x="2541" y="44636"/>
                  </a:lnTo>
                  <a:lnTo>
                    <a:pt x="375" y="56537"/>
                  </a:lnTo>
                  <a:lnTo>
                    <a:pt x="0" y="65466"/>
                  </a:lnTo>
                  <a:lnTo>
                    <a:pt x="4629" y="79137"/>
                  </a:lnTo>
                  <a:lnTo>
                    <a:pt x="17939" y="97656"/>
                  </a:lnTo>
                  <a:lnTo>
                    <a:pt x="23760" y="102924"/>
                  </a:lnTo>
                  <a:lnTo>
                    <a:pt x="65677" y="121267"/>
                  </a:lnTo>
                  <a:lnTo>
                    <a:pt x="107018" y="127425"/>
                  </a:lnTo>
                  <a:lnTo>
                    <a:pt x="133787" y="1339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 name="SMARTInkShape-Group13"/>
          <p:cNvGrpSpPr/>
          <p:nvPr/>
        </p:nvGrpSpPr>
        <p:grpSpPr>
          <a:xfrm>
            <a:off x="455424" y="2920008"/>
            <a:ext cx="2080181" cy="785813"/>
            <a:chOff x="455424" y="2920008"/>
            <a:chExt cx="2080181" cy="785813"/>
          </a:xfrm>
        </p:grpSpPr>
        <p:sp>
          <p:nvSpPr>
            <p:cNvPr id="55" name="SMARTInkShape-48"/>
            <p:cNvSpPr/>
            <p:nvPr/>
          </p:nvSpPr>
          <p:spPr>
            <a:xfrm>
              <a:off x="455424" y="3027164"/>
              <a:ext cx="8921" cy="205384"/>
            </a:xfrm>
            <a:custGeom>
              <a:avLst/>
              <a:gdLst/>
              <a:ahLst/>
              <a:cxnLst/>
              <a:rect l="0" t="0" r="0" b="0"/>
              <a:pathLst>
                <a:path w="8921" h="205384">
                  <a:moveTo>
                    <a:pt x="8920" y="0"/>
                  </a:moveTo>
                  <a:lnTo>
                    <a:pt x="1231" y="0"/>
                  </a:lnTo>
                  <a:lnTo>
                    <a:pt x="818" y="992"/>
                  </a:lnTo>
                  <a:lnTo>
                    <a:pt x="0" y="43114"/>
                  </a:lnTo>
                  <a:lnTo>
                    <a:pt x="984" y="59633"/>
                  </a:lnTo>
                  <a:lnTo>
                    <a:pt x="7679" y="86726"/>
                  </a:lnTo>
                  <a:lnTo>
                    <a:pt x="8811" y="129763"/>
                  </a:lnTo>
                  <a:lnTo>
                    <a:pt x="8913" y="171578"/>
                  </a:lnTo>
                  <a:lnTo>
                    <a:pt x="8920" y="205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49"/>
            <p:cNvSpPr/>
            <p:nvPr/>
          </p:nvSpPr>
          <p:spPr>
            <a:xfrm>
              <a:off x="544711" y="3108894"/>
              <a:ext cx="124970" cy="141513"/>
            </a:xfrm>
            <a:custGeom>
              <a:avLst/>
              <a:gdLst/>
              <a:ahLst/>
              <a:cxnLst/>
              <a:rect l="0" t="0" r="0" b="0"/>
              <a:pathLst>
                <a:path w="124970" h="141513">
                  <a:moveTo>
                    <a:pt x="0" y="79004"/>
                  </a:moveTo>
                  <a:lnTo>
                    <a:pt x="0" y="71316"/>
                  </a:lnTo>
                  <a:lnTo>
                    <a:pt x="992" y="70902"/>
                  </a:lnTo>
                  <a:lnTo>
                    <a:pt x="15231" y="69155"/>
                  </a:lnTo>
                  <a:lnTo>
                    <a:pt x="24908" y="63959"/>
                  </a:lnTo>
                  <a:lnTo>
                    <a:pt x="38910" y="60987"/>
                  </a:lnTo>
                  <a:lnTo>
                    <a:pt x="50775" y="55255"/>
                  </a:lnTo>
                  <a:lnTo>
                    <a:pt x="77805" y="47875"/>
                  </a:lnTo>
                  <a:lnTo>
                    <a:pt x="97497" y="36822"/>
                  </a:lnTo>
                  <a:lnTo>
                    <a:pt x="103855" y="34460"/>
                  </a:lnTo>
                  <a:lnTo>
                    <a:pt x="123239" y="18148"/>
                  </a:lnTo>
                  <a:lnTo>
                    <a:pt x="124226" y="14585"/>
                  </a:lnTo>
                  <a:lnTo>
                    <a:pt x="124969" y="3237"/>
                  </a:lnTo>
                  <a:lnTo>
                    <a:pt x="123993" y="1704"/>
                  </a:lnTo>
                  <a:lnTo>
                    <a:pt x="122349" y="682"/>
                  </a:lnTo>
                  <a:lnTo>
                    <a:pt x="120261" y="0"/>
                  </a:lnTo>
                  <a:lnTo>
                    <a:pt x="117877" y="538"/>
                  </a:lnTo>
                  <a:lnTo>
                    <a:pt x="108789" y="5043"/>
                  </a:lnTo>
                  <a:lnTo>
                    <a:pt x="94962" y="7811"/>
                  </a:lnTo>
                  <a:lnTo>
                    <a:pt x="84140" y="14474"/>
                  </a:lnTo>
                  <a:lnTo>
                    <a:pt x="55487" y="37058"/>
                  </a:lnTo>
                  <a:lnTo>
                    <a:pt x="30832" y="72992"/>
                  </a:lnTo>
                  <a:lnTo>
                    <a:pt x="27987" y="85050"/>
                  </a:lnTo>
                  <a:lnTo>
                    <a:pt x="26947" y="107410"/>
                  </a:lnTo>
                  <a:lnTo>
                    <a:pt x="29505" y="114119"/>
                  </a:lnTo>
                  <a:lnTo>
                    <a:pt x="39232" y="126509"/>
                  </a:lnTo>
                  <a:lnTo>
                    <a:pt x="44887" y="129883"/>
                  </a:lnTo>
                  <a:lnTo>
                    <a:pt x="50707" y="132375"/>
                  </a:lnTo>
                  <a:lnTo>
                    <a:pt x="59563" y="138364"/>
                  </a:lnTo>
                  <a:lnTo>
                    <a:pt x="71437" y="1415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50"/>
            <p:cNvSpPr/>
            <p:nvPr/>
          </p:nvSpPr>
          <p:spPr>
            <a:xfrm>
              <a:off x="709505" y="3152212"/>
              <a:ext cx="94168" cy="89265"/>
            </a:xfrm>
            <a:custGeom>
              <a:avLst/>
              <a:gdLst/>
              <a:ahLst/>
              <a:cxnLst/>
              <a:rect l="0" t="0" r="0" b="0"/>
              <a:pathLst>
                <a:path w="94168" h="89265">
                  <a:moveTo>
                    <a:pt x="49518" y="8897"/>
                  </a:moveTo>
                  <a:lnTo>
                    <a:pt x="49518" y="335"/>
                  </a:lnTo>
                  <a:lnTo>
                    <a:pt x="41830" y="0"/>
                  </a:lnTo>
                  <a:lnTo>
                    <a:pt x="33705" y="6111"/>
                  </a:lnTo>
                  <a:lnTo>
                    <a:pt x="28269" y="7659"/>
                  </a:lnTo>
                  <a:lnTo>
                    <a:pt x="22545" y="13638"/>
                  </a:lnTo>
                  <a:lnTo>
                    <a:pt x="17687" y="21918"/>
                  </a:lnTo>
                  <a:lnTo>
                    <a:pt x="13959" y="32158"/>
                  </a:lnTo>
                  <a:lnTo>
                    <a:pt x="8004" y="42468"/>
                  </a:lnTo>
                  <a:lnTo>
                    <a:pt x="4806" y="56657"/>
                  </a:lnTo>
                  <a:lnTo>
                    <a:pt x="542" y="64189"/>
                  </a:lnTo>
                  <a:lnTo>
                    <a:pt x="0" y="67587"/>
                  </a:lnTo>
                  <a:lnTo>
                    <a:pt x="631" y="70843"/>
                  </a:lnTo>
                  <a:lnTo>
                    <a:pt x="4033" y="78460"/>
                  </a:lnTo>
                  <a:lnTo>
                    <a:pt x="5304" y="79085"/>
                  </a:lnTo>
                  <a:lnTo>
                    <a:pt x="12485" y="80170"/>
                  </a:lnTo>
                  <a:lnTo>
                    <a:pt x="52506" y="41625"/>
                  </a:lnTo>
                  <a:lnTo>
                    <a:pt x="55807" y="35680"/>
                  </a:lnTo>
                  <a:lnTo>
                    <a:pt x="57926" y="23779"/>
                  </a:lnTo>
                  <a:lnTo>
                    <a:pt x="59092" y="21794"/>
                  </a:lnTo>
                  <a:lnTo>
                    <a:pt x="60862" y="20472"/>
                  </a:lnTo>
                  <a:lnTo>
                    <a:pt x="63034" y="19590"/>
                  </a:lnTo>
                  <a:lnTo>
                    <a:pt x="64482" y="18010"/>
                  </a:lnTo>
                  <a:lnTo>
                    <a:pt x="66996" y="10293"/>
                  </a:lnTo>
                  <a:lnTo>
                    <a:pt x="67344" y="16708"/>
                  </a:lnTo>
                  <a:lnTo>
                    <a:pt x="67377" y="47351"/>
                  </a:lnTo>
                  <a:lnTo>
                    <a:pt x="70023" y="53438"/>
                  </a:lnTo>
                  <a:lnTo>
                    <a:pt x="73515" y="59451"/>
                  </a:lnTo>
                  <a:lnTo>
                    <a:pt x="83887" y="86258"/>
                  </a:lnTo>
                  <a:lnTo>
                    <a:pt x="85329" y="87260"/>
                  </a:lnTo>
                  <a:lnTo>
                    <a:pt x="94167" y="892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51"/>
            <p:cNvSpPr/>
            <p:nvPr/>
          </p:nvSpPr>
          <p:spPr>
            <a:xfrm>
              <a:off x="875254" y="3045560"/>
              <a:ext cx="107013" cy="204314"/>
            </a:xfrm>
            <a:custGeom>
              <a:avLst/>
              <a:gdLst/>
              <a:ahLst/>
              <a:cxnLst/>
              <a:rect l="0" t="0" r="0" b="0"/>
              <a:pathLst>
                <a:path w="107013" h="204314">
                  <a:moveTo>
                    <a:pt x="53433" y="115549"/>
                  </a:moveTo>
                  <a:lnTo>
                    <a:pt x="45745" y="107861"/>
                  </a:lnTo>
                  <a:lnTo>
                    <a:pt x="36924" y="106729"/>
                  </a:lnTo>
                  <a:lnTo>
                    <a:pt x="23264" y="119058"/>
                  </a:lnTo>
                  <a:lnTo>
                    <a:pt x="20181" y="124715"/>
                  </a:lnTo>
                  <a:lnTo>
                    <a:pt x="13461" y="141172"/>
                  </a:lnTo>
                  <a:lnTo>
                    <a:pt x="3572" y="157395"/>
                  </a:lnTo>
                  <a:lnTo>
                    <a:pt x="73" y="186387"/>
                  </a:lnTo>
                  <a:lnTo>
                    <a:pt x="0" y="189563"/>
                  </a:lnTo>
                  <a:lnTo>
                    <a:pt x="2566" y="195739"/>
                  </a:lnTo>
                  <a:lnTo>
                    <a:pt x="7556" y="203047"/>
                  </a:lnTo>
                  <a:lnTo>
                    <a:pt x="10885" y="204046"/>
                  </a:lnTo>
                  <a:lnTo>
                    <a:pt x="13161" y="204313"/>
                  </a:lnTo>
                  <a:lnTo>
                    <a:pt x="18337" y="201963"/>
                  </a:lnTo>
                  <a:lnTo>
                    <a:pt x="55180" y="175030"/>
                  </a:lnTo>
                  <a:lnTo>
                    <a:pt x="77174" y="130908"/>
                  </a:lnTo>
                  <a:lnTo>
                    <a:pt x="85162" y="112714"/>
                  </a:lnTo>
                  <a:lnTo>
                    <a:pt x="88627" y="78085"/>
                  </a:lnTo>
                  <a:lnTo>
                    <a:pt x="80027" y="33444"/>
                  </a:lnTo>
                  <a:lnTo>
                    <a:pt x="69245" y="8640"/>
                  </a:lnTo>
                  <a:lnTo>
                    <a:pt x="63723" y="1276"/>
                  </a:lnTo>
                  <a:lnTo>
                    <a:pt x="60321" y="269"/>
                  </a:lnTo>
                  <a:lnTo>
                    <a:pt x="58026" y="0"/>
                  </a:lnTo>
                  <a:lnTo>
                    <a:pt x="56495" y="814"/>
                  </a:lnTo>
                  <a:lnTo>
                    <a:pt x="55474" y="2348"/>
                  </a:lnTo>
                  <a:lnTo>
                    <a:pt x="54038" y="9247"/>
                  </a:lnTo>
                  <a:lnTo>
                    <a:pt x="52521" y="24381"/>
                  </a:lnTo>
                  <a:lnTo>
                    <a:pt x="46381" y="44918"/>
                  </a:lnTo>
                  <a:lnTo>
                    <a:pt x="44875" y="68083"/>
                  </a:lnTo>
                  <a:lnTo>
                    <a:pt x="53620" y="109606"/>
                  </a:lnTo>
                  <a:lnTo>
                    <a:pt x="71478" y="151268"/>
                  </a:lnTo>
                  <a:lnTo>
                    <a:pt x="83236" y="170340"/>
                  </a:lnTo>
                  <a:lnTo>
                    <a:pt x="107012" y="1869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52"/>
            <p:cNvSpPr/>
            <p:nvPr/>
          </p:nvSpPr>
          <p:spPr>
            <a:xfrm>
              <a:off x="1000280" y="3134358"/>
              <a:ext cx="249244" cy="133908"/>
            </a:xfrm>
            <a:custGeom>
              <a:avLst/>
              <a:gdLst/>
              <a:ahLst/>
              <a:cxnLst/>
              <a:rect l="0" t="0" r="0" b="0"/>
              <a:pathLst>
                <a:path w="249244" h="133908">
                  <a:moveTo>
                    <a:pt x="17704" y="71400"/>
                  </a:moveTo>
                  <a:lnTo>
                    <a:pt x="17704" y="63711"/>
                  </a:lnTo>
                  <a:lnTo>
                    <a:pt x="18697" y="63297"/>
                  </a:lnTo>
                  <a:lnTo>
                    <a:pt x="22445" y="62838"/>
                  </a:lnTo>
                  <a:lnTo>
                    <a:pt x="27418" y="59988"/>
                  </a:lnTo>
                  <a:lnTo>
                    <a:pt x="59385" y="30691"/>
                  </a:lnTo>
                  <a:lnTo>
                    <a:pt x="65333" y="28502"/>
                  </a:lnTo>
                  <a:lnTo>
                    <a:pt x="67316" y="25934"/>
                  </a:lnTo>
                  <a:lnTo>
                    <a:pt x="70760" y="11528"/>
                  </a:lnTo>
                  <a:lnTo>
                    <a:pt x="68404" y="7418"/>
                  </a:lnTo>
                  <a:lnTo>
                    <a:pt x="63548" y="1435"/>
                  </a:lnTo>
                  <a:lnTo>
                    <a:pt x="60238" y="617"/>
                  </a:lnTo>
                  <a:lnTo>
                    <a:pt x="41393" y="0"/>
                  </a:lnTo>
                  <a:lnTo>
                    <a:pt x="38458" y="1972"/>
                  </a:lnTo>
                  <a:lnTo>
                    <a:pt x="5797" y="43335"/>
                  </a:lnTo>
                  <a:lnTo>
                    <a:pt x="1609" y="55257"/>
                  </a:lnTo>
                  <a:lnTo>
                    <a:pt x="0" y="81954"/>
                  </a:lnTo>
                  <a:lnTo>
                    <a:pt x="2560" y="88658"/>
                  </a:lnTo>
                  <a:lnTo>
                    <a:pt x="4631" y="91835"/>
                  </a:lnTo>
                  <a:lnTo>
                    <a:pt x="22214" y="104063"/>
                  </a:lnTo>
                  <a:lnTo>
                    <a:pt x="56534" y="121002"/>
                  </a:lnTo>
                  <a:lnTo>
                    <a:pt x="81442" y="124454"/>
                  </a:lnTo>
                  <a:lnTo>
                    <a:pt x="108583" y="117243"/>
                  </a:lnTo>
                  <a:lnTo>
                    <a:pt x="111032" y="115853"/>
                  </a:lnTo>
                  <a:lnTo>
                    <a:pt x="112665" y="113933"/>
                  </a:lnTo>
                  <a:lnTo>
                    <a:pt x="115472" y="109155"/>
                  </a:lnTo>
                  <a:lnTo>
                    <a:pt x="120026" y="103724"/>
                  </a:lnTo>
                  <a:lnTo>
                    <a:pt x="120645" y="99895"/>
                  </a:lnTo>
                  <a:lnTo>
                    <a:pt x="116748" y="78558"/>
                  </a:lnTo>
                  <a:lnTo>
                    <a:pt x="113648" y="71935"/>
                  </a:lnTo>
                  <a:lnTo>
                    <a:pt x="109955" y="65684"/>
                  </a:lnTo>
                  <a:lnTo>
                    <a:pt x="106884" y="56587"/>
                  </a:lnTo>
                  <a:lnTo>
                    <a:pt x="101124" y="47608"/>
                  </a:lnTo>
                  <a:lnTo>
                    <a:pt x="98976" y="38663"/>
                  </a:lnTo>
                  <a:lnTo>
                    <a:pt x="98191" y="28516"/>
                  </a:lnTo>
                  <a:lnTo>
                    <a:pt x="102847" y="22534"/>
                  </a:lnTo>
                  <a:lnTo>
                    <a:pt x="107801" y="19916"/>
                  </a:lnTo>
                  <a:lnTo>
                    <a:pt x="122981" y="18097"/>
                  </a:lnTo>
                  <a:lnTo>
                    <a:pt x="166691" y="17832"/>
                  </a:lnTo>
                  <a:lnTo>
                    <a:pt x="201611" y="17823"/>
                  </a:lnTo>
                  <a:lnTo>
                    <a:pt x="245069" y="17821"/>
                  </a:lnTo>
                  <a:lnTo>
                    <a:pt x="249243" y="17821"/>
                  </a:lnTo>
                  <a:lnTo>
                    <a:pt x="244948" y="17821"/>
                  </a:lnTo>
                  <a:lnTo>
                    <a:pt x="240079" y="20467"/>
                  </a:lnTo>
                  <a:lnTo>
                    <a:pt x="234608" y="23959"/>
                  </a:lnTo>
                  <a:lnTo>
                    <a:pt x="225950" y="26916"/>
                  </a:lnTo>
                  <a:lnTo>
                    <a:pt x="217100" y="32642"/>
                  </a:lnTo>
                  <a:lnTo>
                    <a:pt x="208194" y="35773"/>
                  </a:lnTo>
                  <a:lnTo>
                    <a:pt x="193320" y="47992"/>
                  </a:lnTo>
                  <a:lnTo>
                    <a:pt x="190014" y="53720"/>
                  </a:lnTo>
                  <a:lnTo>
                    <a:pt x="189132" y="56636"/>
                  </a:lnTo>
                  <a:lnTo>
                    <a:pt x="189536" y="59573"/>
                  </a:lnTo>
                  <a:lnTo>
                    <a:pt x="192631" y="65482"/>
                  </a:lnTo>
                  <a:lnTo>
                    <a:pt x="217193" y="92237"/>
                  </a:lnTo>
                  <a:lnTo>
                    <a:pt x="234197" y="104142"/>
                  </a:lnTo>
                  <a:lnTo>
                    <a:pt x="240058" y="114284"/>
                  </a:lnTo>
                  <a:lnTo>
                    <a:pt x="240868" y="123582"/>
                  </a:lnTo>
                  <a:lnTo>
                    <a:pt x="236183" y="129304"/>
                  </a:lnTo>
                  <a:lnTo>
                    <a:pt x="228577" y="131862"/>
                  </a:lnTo>
                  <a:lnTo>
                    <a:pt x="185728" y="133872"/>
                  </a:lnTo>
                  <a:lnTo>
                    <a:pt x="160579" y="1339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53"/>
            <p:cNvSpPr/>
            <p:nvPr/>
          </p:nvSpPr>
          <p:spPr>
            <a:xfrm>
              <a:off x="1375281" y="3152179"/>
              <a:ext cx="133837" cy="87899"/>
            </a:xfrm>
            <a:custGeom>
              <a:avLst/>
              <a:gdLst/>
              <a:ahLst/>
              <a:cxnLst/>
              <a:rect l="0" t="0" r="0" b="0"/>
              <a:pathLst>
                <a:path w="133837" h="87899">
                  <a:moveTo>
                    <a:pt x="8821" y="0"/>
                  </a:moveTo>
                  <a:lnTo>
                    <a:pt x="8821" y="29889"/>
                  </a:lnTo>
                  <a:lnTo>
                    <a:pt x="54" y="71276"/>
                  </a:lnTo>
                  <a:lnTo>
                    <a:pt x="0" y="74307"/>
                  </a:lnTo>
                  <a:lnTo>
                    <a:pt x="956" y="76327"/>
                  </a:lnTo>
                  <a:lnTo>
                    <a:pt x="2585" y="77674"/>
                  </a:lnTo>
                  <a:lnTo>
                    <a:pt x="4664" y="78572"/>
                  </a:lnTo>
                  <a:lnTo>
                    <a:pt x="6049" y="80163"/>
                  </a:lnTo>
                  <a:lnTo>
                    <a:pt x="8455" y="87898"/>
                  </a:lnTo>
                  <a:lnTo>
                    <a:pt x="11304" y="86030"/>
                  </a:lnTo>
                  <a:lnTo>
                    <a:pt x="47552" y="50565"/>
                  </a:lnTo>
                  <a:lnTo>
                    <a:pt x="50839" y="44632"/>
                  </a:lnTo>
                  <a:lnTo>
                    <a:pt x="53315" y="28552"/>
                  </a:lnTo>
                  <a:lnTo>
                    <a:pt x="54358" y="27965"/>
                  </a:lnTo>
                  <a:lnTo>
                    <a:pt x="61144" y="26944"/>
                  </a:lnTo>
                  <a:lnTo>
                    <a:pt x="56014" y="33949"/>
                  </a:lnTo>
                  <a:lnTo>
                    <a:pt x="54600" y="39232"/>
                  </a:lnTo>
                  <a:lnTo>
                    <a:pt x="55215" y="42030"/>
                  </a:lnTo>
                  <a:lnTo>
                    <a:pt x="60686" y="53649"/>
                  </a:lnTo>
                  <a:lnTo>
                    <a:pt x="62060" y="60759"/>
                  </a:lnTo>
                  <a:lnTo>
                    <a:pt x="68469" y="69292"/>
                  </a:lnTo>
                  <a:lnTo>
                    <a:pt x="70057" y="74783"/>
                  </a:lnTo>
                  <a:lnTo>
                    <a:pt x="71473" y="76645"/>
                  </a:lnTo>
                  <a:lnTo>
                    <a:pt x="75692" y="78713"/>
                  </a:lnTo>
                  <a:lnTo>
                    <a:pt x="101130" y="80324"/>
                  </a:lnTo>
                  <a:lnTo>
                    <a:pt x="107063" y="77703"/>
                  </a:lnTo>
                  <a:lnTo>
                    <a:pt x="121932" y="66126"/>
                  </a:lnTo>
                  <a:lnTo>
                    <a:pt x="127884" y="64116"/>
                  </a:lnTo>
                  <a:lnTo>
                    <a:pt x="129868" y="61596"/>
                  </a:lnTo>
                  <a:lnTo>
                    <a:pt x="132660" y="49560"/>
                  </a:lnTo>
                  <a:lnTo>
                    <a:pt x="133836"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54"/>
            <p:cNvSpPr/>
            <p:nvPr/>
          </p:nvSpPr>
          <p:spPr>
            <a:xfrm>
              <a:off x="1553766" y="3178969"/>
              <a:ext cx="35719" cy="62508"/>
            </a:xfrm>
            <a:custGeom>
              <a:avLst/>
              <a:gdLst/>
              <a:ahLst/>
              <a:cxnLst/>
              <a:rect l="0" t="0" r="0" b="0"/>
              <a:pathLst>
                <a:path w="35719" h="62508">
                  <a:moveTo>
                    <a:pt x="0" y="0"/>
                  </a:moveTo>
                  <a:lnTo>
                    <a:pt x="0" y="4740"/>
                  </a:lnTo>
                  <a:lnTo>
                    <a:pt x="2645" y="9713"/>
                  </a:lnTo>
                  <a:lnTo>
                    <a:pt x="4740" y="12428"/>
                  </a:lnTo>
                  <a:lnTo>
                    <a:pt x="7067" y="20737"/>
                  </a:lnTo>
                  <a:lnTo>
                    <a:pt x="9094" y="30052"/>
                  </a:lnTo>
                  <a:lnTo>
                    <a:pt x="15834" y="44116"/>
                  </a:lnTo>
                  <a:lnTo>
                    <a:pt x="16509" y="47271"/>
                  </a:lnTo>
                  <a:lnTo>
                    <a:pt x="25429" y="60712"/>
                  </a:lnTo>
                  <a:lnTo>
                    <a:pt x="28830" y="61709"/>
                  </a:lnTo>
                  <a:lnTo>
                    <a:pt x="35718" y="625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5"/>
            <p:cNvSpPr/>
            <p:nvPr/>
          </p:nvSpPr>
          <p:spPr>
            <a:xfrm>
              <a:off x="1616273" y="2973586"/>
              <a:ext cx="26790" cy="267891"/>
            </a:xfrm>
            <a:custGeom>
              <a:avLst/>
              <a:gdLst/>
              <a:ahLst/>
              <a:cxnLst/>
              <a:rect l="0" t="0" r="0" b="0"/>
              <a:pathLst>
                <a:path w="26790" h="267891">
                  <a:moveTo>
                    <a:pt x="0" y="0"/>
                  </a:moveTo>
                  <a:lnTo>
                    <a:pt x="0" y="40894"/>
                  </a:lnTo>
                  <a:lnTo>
                    <a:pt x="0" y="82622"/>
                  </a:lnTo>
                  <a:lnTo>
                    <a:pt x="0" y="126128"/>
                  </a:lnTo>
                  <a:lnTo>
                    <a:pt x="0" y="169811"/>
                  </a:lnTo>
                  <a:lnTo>
                    <a:pt x="7689" y="210826"/>
                  </a:lnTo>
                  <a:lnTo>
                    <a:pt x="9677" y="234055"/>
                  </a:lnTo>
                  <a:lnTo>
                    <a:pt x="19940" y="258722"/>
                  </a:lnTo>
                  <a:lnTo>
                    <a:pt x="26789" y="2678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6"/>
            <p:cNvSpPr/>
            <p:nvPr/>
          </p:nvSpPr>
          <p:spPr>
            <a:xfrm>
              <a:off x="1678781" y="2955726"/>
              <a:ext cx="44649" cy="303611"/>
            </a:xfrm>
            <a:custGeom>
              <a:avLst/>
              <a:gdLst/>
              <a:ahLst/>
              <a:cxnLst/>
              <a:rect l="0" t="0" r="0" b="0"/>
              <a:pathLst>
                <a:path w="44649" h="303611">
                  <a:moveTo>
                    <a:pt x="0" y="0"/>
                  </a:moveTo>
                  <a:lnTo>
                    <a:pt x="0" y="42241"/>
                  </a:lnTo>
                  <a:lnTo>
                    <a:pt x="992" y="71734"/>
                  </a:lnTo>
                  <a:lnTo>
                    <a:pt x="8102" y="116035"/>
                  </a:lnTo>
                  <a:lnTo>
                    <a:pt x="9849" y="160652"/>
                  </a:lnTo>
                  <a:lnTo>
                    <a:pt x="18018" y="205299"/>
                  </a:lnTo>
                  <a:lnTo>
                    <a:pt x="28835" y="249853"/>
                  </a:lnTo>
                  <a:lnTo>
                    <a:pt x="33679" y="267838"/>
                  </a:lnTo>
                  <a:lnTo>
                    <a:pt x="35805" y="278781"/>
                  </a:lnTo>
                  <a:lnTo>
                    <a:pt x="44648" y="30361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57"/>
            <p:cNvSpPr/>
            <p:nvPr/>
          </p:nvSpPr>
          <p:spPr>
            <a:xfrm>
              <a:off x="1366242" y="3027164"/>
              <a:ext cx="35720" cy="26790"/>
            </a:xfrm>
            <a:custGeom>
              <a:avLst/>
              <a:gdLst/>
              <a:ahLst/>
              <a:cxnLst/>
              <a:rect l="0" t="0" r="0" b="0"/>
              <a:pathLst>
                <a:path w="35720" h="26790">
                  <a:moveTo>
                    <a:pt x="35719" y="26789"/>
                  </a:moveTo>
                  <a:lnTo>
                    <a:pt x="30979" y="22048"/>
                  </a:lnTo>
                  <a:lnTo>
                    <a:pt x="26005" y="19721"/>
                  </a:lnTo>
                  <a:lnTo>
                    <a:pt x="23290" y="19101"/>
                  </a:lnTo>
                  <a:lnTo>
                    <a:pt x="14728" y="13487"/>
                  </a:lnTo>
                  <a:lnTo>
                    <a:pt x="11507" y="8309"/>
                  </a:lnTo>
                  <a:lnTo>
                    <a:pt x="10648" y="5539"/>
                  </a:lnTo>
                  <a:lnTo>
                    <a:pt x="9083" y="369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58"/>
            <p:cNvSpPr/>
            <p:nvPr/>
          </p:nvSpPr>
          <p:spPr>
            <a:xfrm>
              <a:off x="1777008" y="3080742"/>
              <a:ext cx="88772" cy="114691"/>
            </a:xfrm>
            <a:custGeom>
              <a:avLst/>
              <a:gdLst/>
              <a:ahLst/>
              <a:cxnLst/>
              <a:rect l="0" t="0" r="0" b="0"/>
              <a:pathLst>
                <a:path w="88772" h="114691">
                  <a:moveTo>
                    <a:pt x="71437" y="0"/>
                  </a:moveTo>
                  <a:lnTo>
                    <a:pt x="28549" y="0"/>
                  </a:lnTo>
                  <a:lnTo>
                    <a:pt x="27962" y="992"/>
                  </a:lnTo>
                  <a:lnTo>
                    <a:pt x="27310" y="4740"/>
                  </a:lnTo>
                  <a:lnTo>
                    <a:pt x="29666" y="9714"/>
                  </a:lnTo>
                  <a:lnTo>
                    <a:pt x="31684" y="12429"/>
                  </a:lnTo>
                  <a:lnTo>
                    <a:pt x="74320" y="47629"/>
                  </a:lnTo>
                  <a:lnTo>
                    <a:pt x="85309" y="59532"/>
                  </a:lnTo>
                  <a:lnTo>
                    <a:pt x="87525" y="65485"/>
                  </a:lnTo>
                  <a:lnTo>
                    <a:pt x="88771" y="74414"/>
                  </a:lnTo>
                  <a:lnTo>
                    <a:pt x="86417" y="80367"/>
                  </a:lnTo>
                  <a:lnTo>
                    <a:pt x="83056" y="86320"/>
                  </a:lnTo>
                  <a:lnTo>
                    <a:pt x="81562" y="92274"/>
                  </a:lnTo>
                  <a:lnTo>
                    <a:pt x="75606" y="98227"/>
                  </a:lnTo>
                  <a:lnTo>
                    <a:pt x="67337" y="103187"/>
                  </a:lnTo>
                  <a:lnTo>
                    <a:pt x="34055" y="114690"/>
                  </a:lnTo>
                  <a:lnTo>
                    <a:pt x="30641" y="114163"/>
                  </a:lnTo>
                  <a:lnTo>
                    <a:pt x="14998" y="108275"/>
                  </a:lnTo>
                  <a:lnTo>
                    <a:pt x="0"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9"/>
            <p:cNvSpPr/>
            <p:nvPr/>
          </p:nvSpPr>
          <p:spPr>
            <a:xfrm>
              <a:off x="1928812" y="2982515"/>
              <a:ext cx="26790" cy="241103"/>
            </a:xfrm>
            <a:custGeom>
              <a:avLst/>
              <a:gdLst/>
              <a:ahLst/>
              <a:cxnLst/>
              <a:rect l="0" t="0" r="0" b="0"/>
              <a:pathLst>
                <a:path w="26790" h="241103">
                  <a:moveTo>
                    <a:pt x="0" y="0"/>
                  </a:moveTo>
                  <a:lnTo>
                    <a:pt x="0" y="4741"/>
                  </a:lnTo>
                  <a:lnTo>
                    <a:pt x="8103" y="39147"/>
                  </a:lnTo>
                  <a:lnTo>
                    <a:pt x="14994" y="80591"/>
                  </a:lnTo>
                  <a:lnTo>
                    <a:pt x="17482" y="117488"/>
                  </a:lnTo>
                  <a:lnTo>
                    <a:pt x="17810" y="158274"/>
                  </a:lnTo>
                  <a:lnTo>
                    <a:pt x="18845" y="190177"/>
                  </a:lnTo>
                  <a:lnTo>
                    <a:pt x="26421" y="233372"/>
                  </a:lnTo>
                  <a:lnTo>
                    <a:pt x="26789" y="2411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60"/>
            <p:cNvSpPr/>
            <p:nvPr/>
          </p:nvSpPr>
          <p:spPr>
            <a:xfrm>
              <a:off x="1839515" y="3080743"/>
              <a:ext cx="178471" cy="107156"/>
            </a:xfrm>
            <a:custGeom>
              <a:avLst/>
              <a:gdLst/>
              <a:ahLst/>
              <a:cxnLst/>
              <a:rect l="0" t="0" r="0" b="0"/>
              <a:pathLst>
                <a:path w="178471" h="107156">
                  <a:moveTo>
                    <a:pt x="0" y="17858"/>
                  </a:moveTo>
                  <a:lnTo>
                    <a:pt x="0" y="13118"/>
                  </a:lnTo>
                  <a:lnTo>
                    <a:pt x="993" y="11722"/>
                  </a:lnTo>
                  <a:lnTo>
                    <a:pt x="2646" y="10790"/>
                  </a:lnTo>
                  <a:lnTo>
                    <a:pt x="40140" y="899"/>
                  </a:lnTo>
                  <a:lnTo>
                    <a:pt x="80950" y="118"/>
                  </a:lnTo>
                  <a:lnTo>
                    <a:pt x="121568" y="9"/>
                  </a:lnTo>
                  <a:lnTo>
                    <a:pt x="152977" y="0"/>
                  </a:lnTo>
                  <a:lnTo>
                    <a:pt x="159933" y="2646"/>
                  </a:lnTo>
                  <a:lnTo>
                    <a:pt x="163177" y="4739"/>
                  </a:lnTo>
                  <a:lnTo>
                    <a:pt x="165339" y="7128"/>
                  </a:lnTo>
                  <a:lnTo>
                    <a:pt x="176479" y="26857"/>
                  </a:lnTo>
                  <a:lnTo>
                    <a:pt x="178470" y="52369"/>
                  </a:lnTo>
                  <a:lnTo>
                    <a:pt x="175893" y="60647"/>
                  </a:lnTo>
                  <a:lnTo>
                    <a:pt x="172433" y="67633"/>
                  </a:lnTo>
                  <a:lnTo>
                    <a:pt x="170211" y="82848"/>
                  </a:lnTo>
                  <a:lnTo>
                    <a:pt x="169664" y="1071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61"/>
            <p:cNvSpPr/>
            <p:nvPr/>
          </p:nvSpPr>
          <p:spPr>
            <a:xfrm>
              <a:off x="1973461" y="3000375"/>
              <a:ext cx="8930" cy="1"/>
            </a:xfrm>
            <a:custGeom>
              <a:avLst/>
              <a:gdLst/>
              <a:ahLst/>
              <a:cxnLst/>
              <a:rect l="0" t="0" r="0" b="0"/>
              <a:pathLst>
                <a:path w="8930" h="1">
                  <a:moveTo>
                    <a:pt x="8929"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62"/>
            <p:cNvSpPr/>
            <p:nvPr/>
          </p:nvSpPr>
          <p:spPr>
            <a:xfrm>
              <a:off x="2027574" y="3053953"/>
              <a:ext cx="88763" cy="116087"/>
            </a:xfrm>
            <a:custGeom>
              <a:avLst/>
              <a:gdLst/>
              <a:ahLst/>
              <a:cxnLst/>
              <a:rect l="0" t="0" r="0" b="0"/>
              <a:pathLst>
                <a:path w="88763" h="116087">
                  <a:moveTo>
                    <a:pt x="70902" y="0"/>
                  </a:moveTo>
                  <a:lnTo>
                    <a:pt x="62781" y="7129"/>
                  </a:lnTo>
                  <a:lnTo>
                    <a:pt x="24840" y="29811"/>
                  </a:lnTo>
                  <a:lnTo>
                    <a:pt x="3525" y="58706"/>
                  </a:lnTo>
                  <a:lnTo>
                    <a:pt x="668" y="68217"/>
                  </a:lnTo>
                  <a:lnTo>
                    <a:pt x="0" y="74305"/>
                  </a:lnTo>
                  <a:lnTo>
                    <a:pt x="7200" y="99953"/>
                  </a:lnTo>
                  <a:lnTo>
                    <a:pt x="9583" y="102354"/>
                  </a:lnTo>
                  <a:lnTo>
                    <a:pt x="38787" y="112872"/>
                  </a:lnTo>
                  <a:lnTo>
                    <a:pt x="81069" y="115960"/>
                  </a:lnTo>
                  <a:lnTo>
                    <a:pt x="88762"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63"/>
            <p:cNvSpPr/>
            <p:nvPr/>
          </p:nvSpPr>
          <p:spPr>
            <a:xfrm>
              <a:off x="2143126" y="2937867"/>
              <a:ext cx="151804" cy="205225"/>
            </a:xfrm>
            <a:custGeom>
              <a:avLst/>
              <a:gdLst/>
              <a:ahLst/>
              <a:cxnLst/>
              <a:rect l="0" t="0" r="0" b="0"/>
              <a:pathLst>
                <a:path w="151804" h="205225">
                  <a:moveTo>
                    <a:pt x="26788" y="0"/>
                  </a:moveTo>
                  <a:lnTo>
                    <a:pt x="26788" y="43755"/>
                  </a:lnTo>
                  <a:lnTo>
                    <a:pt x="25796" y="80433"/>
                  </a:lnTo>
                  <a:lnTo>
                    <a:pt x="15764" y="124845"/>
                  </a:lnTo>
                  <a:lnTo>
                    <a:pt x="10954" y="142824"/>
                  </a:lnTo>
                  <a:lnTo>
                    <a:pt x="8015" y="183369"/>
                  </a:lnTo>
                  <a:lnTo>
                    <a:pt x="1877" y="196221"/>
                  </a:lnTo>
                  <a:lnTo>
                    <a:pt x="31" y="205224"/>
                  </a:lnTo>
                  <a:lnTo>
                    <a:pt x="0" y="184388"/>
                  </a:lnTo>
                  <a:lnTo>
                    <a:pt x="2645" y="178523"/>
                  </a:lnTo>
                  <a:lnTo>
                    <a:pt x="12428" y="166673"/>
                  </a:lnTo>
                  <a:lnTo>
                    <a:pt x="33924" y="149157"/>
                  </a:lnTo>
                  <a:lnTo>
                    <a:pt x="47270" y="132210"/>
                  </a:lnTo>
                  <a:lnTo>
                    <a:pt x="53420" y="128213"/>
                  </a:lnTo>
                  <a:lnTo>
                    <a:pt x="56448" y="127147"/>
                  </a:lnTo>
                  <a:lnTo>
                    <a:pt x="58468" y="125444"/>
                  </a:lnTo>
                  <a:lnTo>
                    <a:pt x="62493" y="116123"/>
                  </a:lnTo>
                  <a:lnTo>
                    <a:pt x="57762" y="116097"/>
                  </a:lnTo>
                  <a:lnTo>
                    <a:pt x="52791" y="118737"/>
                  </a:lnTo>
                  <a:lnTo>
                    <a:pt x="47275" y="122225"/>
                  </a:lnTo>
                  <a:lnTo>
                    <a:pt x="38591" y="125181"/>
                  </a:lnTo>
                  <a:lnTo>
                    <a:pt x="32695" y="129389"/>
                  </a:lnTo>
                  <a:lnTo>
                    <a:pt x="29413" y="134566"/>
                  </a:lnTo>
                  <a:lnTo>
                    <a:pt x="27307" y="145974"/>
                  </a:lnTo>
                  <a:lnTo>
                    <a:pt x="29664" y="151859"/>
                  </a:lnTo>
                  <a:lnTo>
                    <a:pt x="47792" y="172644"/>
                  </a:lnTo>
                  <a:lnTo>
                    <a:pt x="56297" y="175949"/>
                  </a:lnTo>
                  <a:lnTo>
                    <a:pt x="100149" y="186128"/>
                  </a:lnTo>
                  <a:lnTo>
                    <a:pt x="142258" y="187340"/>
                  </a:lnTo>
                  <a:lnTo>
                    <a:pt x="151803" y="187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64"/>
            <p:cNvSpPr/>
            <p:nvPr/>
          </p:nvSpPr>
          <p:spPr>
            <a:xfrm>
              <a:off x="2420501" y="2920008"/>
              <a:ext cx="17304" cy="241102"/>
            </a:xfrm>
            <a:custGeom>
              <a:avLst/>
              <a:gdLst/>
              <a:ahLst/>
              <a:cxnLst/>
              <a:rect l="0" t="0" r="0" b="0"/>
              <a:pathLst>
                <a:path w="17304" h="241102">
                  <a:moveTo>
                    <a:pt x="17303" y="0"/>
                  </a:moveTo>
                  <a:lnTo>
                    <a:pt x="16311" y="31044"/>
                  </a:lnTo>
                  <a:lnTo>
                    <a:pt x="9201" y="65596"/>
                  </a:lnTo>
                  <a:lnTo>
                    <a:pt x="5777" y="109808"/>
                  </a:lnTo>
                  <a:lnTo>
                    <a:pt x="0" y="151253"/>
                  </a:lnTo>
                  <a:lnTo>
                    <a:pt x="510" y="187634"/>
                  </a:lnTo>
                  <a:lnTo>
                    <a:pt x="8545" y="218838"/>
                  </a:lnTo>
                  <a:lnTo>
                    <a:pt x="15280" y="231890"/>
                  </a:lnTo>
                  <a:lnTo>
                    <a:pt x="17303" y="2411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65"/>
            <p:cNvSpPr/>
            <p:nvPr/>
          </p:nvSpPr>
          <p:spPr>
            <a:xfrm>
              <a:off x="2268140" y="3009304"/>
              <a:ext cx="267465" cy="151682"/>
            </a:xfrm>
            <a:custGeom>
              <a:avLst/>
              <a:gdLst/>
              <a:ahLst/>
              <a:cxnLst/>
              <a:rect l="0" t="0" r="0" b="0"/>
              <a:pathLst>
                <a:path w="267465" h="151682">
                  <a:moveTo>
                    <a:pt x="0" y="35719"/>
                  </a:moveTo>
                  <a:lnTo>
                    <a:pt x="0" y="28031"/>
                  </a:lnTo>
                  <a:lnTo>
                    <a:pt x="993" y="27617"/>
                  </a:lnTo>
                  <a:lnTo>
                    <a:pt x="41864" y="26804"/>
                  </a:lnTo>
                  <a:lnTo>
                    <a:pt x="79817" y="26793"/>
                  </a:lnTo>
                  <a:lnTo>
                    <a:pt x="122298" y="29436"/>
                  </a:lnTo>
                  <a:lnTo>
                    <a:pt x="153432" y="34892"/>
                  </a:lnTo>
                  <a:lnTo>
                    <a:pt x="161788" y="35351"/>
                  </a:lnTo>
                  <a:lnTo>
                    <a:pt x="164414" y="36466"/>
                  </a:lnTo>
                  <a:lnTo>
                    <a:pt x="166164" y="38201"/>
                  </a:lnTo>
                  <a:lnTo>
                    <a:pt x="167331" y="40351"/>
                  </a:lnTo>
                  <a:lnTo>
                    <a:pt x="169101" y="41784"/>
                  </a:lnTo>
                  <a:lnTo>
                    <a:pt x="177148" y="44272"/>
                  </a:lnTo>
                  <a:lnTo>
                    <a:pt x="176638" y="45390"/>
                  </a:lnTo>
                  <a:lnTo>
                    <a:pt x="172172" y="51704"/>
                  </a:lnTo>
                  <a:lnTo>
                    <a:pt x="169415" y="59858"/>
                  </a:lnTo>
                  <a:lnTo>
                    <a:pt x="163748" y="68558"/>
                  </a:lnTo>
                  <a:lnTo>
                    <a:pt x="153843" y="101663"/>
                  </a:lnTo>
                  <a:lnTo>
                    <a:pt x="153703" y="115629"/>
                  </a:lnTo>
                  <a:lnTo>
                    <a:pt x="156948" y="125143"/>
                  </a:lnTo>
                  <a:lnTo>
                    <a:pt x="164353" y="136078"/>
                  </a:lnTo>
                  <a:lnTo>
                    <a:pt x="172596" y="139854"/>
                  </a:lnTo>
                  <a:lnTo>
                    <a:pt x="216251" y="151175"/>
                  </a:lnTo>
                  <a:lnTo>
                    <a:pt x="238508" y="151681"/>
                  </a:lnTo>
                  <a:lnTo>
                    <a:pt x="247556" y="149104"/>
                  </a:lnTo>
                  <a:lnTo>
                    <a:pt x="251358" y="147028"/>
                  </a:lnTo>
                  <a:lnTo>
                    <a:pt x="253892" y="144652"/>
                  </a:lnTo>
                  <a:lnTo>
                    <a:pt x="264653" y="127887"/>
                  </a:lnTo>
                  <a:lnTo>
                    <a:pt x="266452" y="121993"/>
                  </a:lnTo>
                  <a:lnTo>
                    <a:pt x="267464" y="108356"/>
                  </a:lnTo>
                  <a:lnTo>
                    <a:pt x="265056" y="100083"/>
                  </a:lnTo>
                  <a:lnTo>
                    <a:pt x="251643" y="77452"/>
                  </a:lnTo>
                  <a:lnTo>
                    <a:pt x="233960" y="60462"/>
                  </a:lnTo>
                  <a:lnTo>
                    <a:pt x="226022" y="50685"/>
                  </a:lnTo>
                  <a:lnTo>
                    <a:pt x="181447" y="16244"/>
                  </a:lnTo>
                  <a:lnTo>
                    <a:pt x="154435" y="2826"/>
                  </a:lnTo>
                  <a:lnTo>
                    <a:pt x="1428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6"/>
            <p:cNvSpPr/>
            <p:nvPr/>
          </p:nvSpPr>
          <p:spPr>
            <a:xfrm>
              <a:off x="832379" y="3439325"/>
              <a:ext cx="123098" cy="220473"/>
            </a:xfrm>
            <a:custGeom>
              <a:avLst/>
              <a:gdLst/>
              <a:ahLst/>
              <a:cxnLst/>
              <a:rect l="0" t="0" r="0" b="0"/>
              <a:pathLst>
                <a:path w="123098" h="220473">
                  <a:moveTo>
                    <a:pt x="123097" y="43253"/>
                  </a:moveTo>
                  <a:lnTo>
                    <a:pt x="123097" y="22262"/>
                  </a:lnTo>
                  <a:lnTo>
                    <a:pt x="120452" y="16395"/>
                  </a:lnTo>
                  <a:lnTo>
                    <a:pt x="118357" y="13441"/>
                  </a:lnTo>
                  <a:lnTo>
                    <a:pt x="113384" y="10160"/>
                  </a:lnTo>
                  <a:lnTo>
                    <a:pt x="80857" y="0"/>
                  </a:lnTo>
                  <a:lnTo>
                    <a:pt x="39721" y="7780"/>
                  </a:lnTo>
                  <a:lnTo>
                    <a:pt x="22877" y="14442"/>
                  </a:lnTo>
                  <a:lnTo>
                    <a:pt x="4556" y="28496"/>
                  </a:lnTo>
                  <a:lnTo>
                    <a:pt x="959" y="34379"/>
                  </a:lnTo>
                  <a:lnTo>
                    <a:pt x="0" y="37337"/>
                  </a:lnTo>
                  <a:lnTo>
                    <a:pt x="1580" y="45915"/>
                  </a:lnTo>
                  <a:lnTo>
                    <a:pt x="8048" y="59255"/>
                  </a:lnTo>
                  <a:lnTo>
                    <a:pt x="40951" y="100084"/>
                  </a:lnTo>
                  <a:lnTo>
                    <a:pt x="79946" y="141496"/>
                  </a:lnTo>
                  <a:lnTo>
                    <a:pt x="109008" y="174554"/>
                  </a:lnTo>
                  <a:lnTo>
                    <a:pt x="122069" y="202873"/>
                  </a:lnTo>
                  <a:lnTo>
                    <a:pt x="122640" y="207792"/>
                  </a:lnTo>
                  <a:lnTo>
                    <a:pt x="121800" y="209500"/>
                  </a:lnTo>
                  <a:lnTo>
                    <a:pt x="120248" y="210639"/>
                  </a:lnTo>
                  <a:lnTo>
                    <a:pt x="115878" y="212897"/>
                  </a:lnTo>
                  <a:lnTo>
                    <a:pt x="110628" y="217207"/>
                  </a:lnTo>
                  <a:lnTo>
                    <a:pt x="102342" y="219785"/>
                  </a:lnTo>
                  <a:lnTo>
                    <a:pt x="97354" y="220472"/>
                  </a:lnTo>
                  <a:lnTo>
                    <a:pt x="89167" y="218590"/>
                  </a:lnTo>
                  <a:lnTo>
                    <a:pt x="81228" y="215438"/>
                  </a:lnTo>
                  <a:lnTo>
                    <a:pt x="54219" y="208509"/>
                  </a:lnTo>
                  <a:lnTo>
                    <a:pt x="37871" y="197751"/>
                  </a:lnTo>
                  <a:lnTo>
                    <a:pt x="24871" y="1861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7"/>
            <p:cNvSpPr/>
            <p:nvPr/>
          </p:nvSpPr>
          <p:spPr>
            <a:xfrm>
              <a:off x="1009055" y="3402211"/>
              <a:ext cx="17860" cy="303610"/>
            </a:xfrm>
            <a:custGeom>
              <a:avLst/>
              <a:gdLst/>
              <a:ahLst/>
              <a:cxnLst/>
              <a:rect l="0" t="0" r="0" b="0"/>
              <a:pathLst>
                <a:path w="17860" h="303610">
                  <a:moveTo>
                    <a:pt x="0" y="0"/>
                  </a:moveTo>
                  <a:lnTo>
                    <a:pt x="7067" y="16781"/>
                  </a:lnTo>
                  <a:lnTo>
                    <a:pt x="16509" y="58749"/>
                  </a:lnTo>
                  <a:lnTo>
                    <a:pt x="16600" y="84181"/>
                  </a:lnTo>
                  <a:lnTo>
                    <a:pt x="10135" y="125517"/>
                  </a:lnTo>
                  <a:lnTo>
                    <a:pt x="2020" y="169730"/>
                  </a:lnTo>
                  <a:lnTo>
                    <a:pt x="266" y="213329"/>
                  </a:lnTo>
                  <a:lnTo>
                    <a:pt x="23" y="252659"/>
                  </a:lnTo>
                  <a:lnTo>
                    <a:pt x="3" y="277987"/>
                  </a:lnTo>
                  <a:lnTo>
                    <a:pt x="2647" y="284945"/>
                  </a:lnTo>
                  <a:lnTo>
                    <a:pt x="17859" y="3036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8"/>
            <p:cNvSpPr/>
            <p:nvPr/>
          </p:nvSpPr>
          <p:spPr>
            <a:xfrm>
              <a:off x="875109" y="3527335"/>
              <a:ext cx="437556" cy="133311"/>
            </a:xfrm>
            <a:custGeom>
              <a:avLst/>
              <a:gdLst/>
              <a:ahLst/>
              <a:cxnLst/>
              <a:rect l="0" t="0" r="0" b="0"/>
              <a:pathLst>
                <a:path w="437556" h="133311">
                  <a:moveTo>
                    <a:pt x="0" y="8821"/>
                  </a:moveTo>
                  <a:lnTo>
                    <a:pt x="0" y="259"/>
                  </a:lnTo>
                  <a:lnTo>
                    <a:pt x="4741" y="0"/>
                  </a:lnTo>
                  <a:lnTo>
                    <a:pt x="40139" y="8000"/>
                  </a:lnTo>
                  <a:lnTo>
                    <a:pt x="83548" y="8749"/>
                  </a:lnTo>
                  <a:lnTo>
                    <a:pt x="125435" y="8812"/>
                  </a:lnTo>
                  <a:lnTo>
                    <a:pt x="162652" y="8820"/>
                  </a:lnTo>
                  <a:lnTo>
                    <a:pt x="204768" y="8821"/>
                  </a:lnTo>
                  <a:lnTo>
                    <a:pt x="241052" y="8821"/>
                  </a:lnTo>
                  <a:lnTo>
                    <a:pt x="199421" y="50502"/>
                  </a:lnTo>
                  <a:lnTo>
                    <a:pt x="193473" y="56450"/>
                  </a:lnTo>
                  <a:lnTo>
                    <a:pt x="190168" y="65047"/>
                  </a:lnTo>
                  <a:lnTo>
                    <a:pt x="179008" y="109547"/>
                  </a:lnTo>
                  <a:lnTo>
                    <a:pt x="181424" y="115765"/>
                  </a:lnTo>
                  <a:lnTo>
                    <a:pt x="183457" y="118813"/>
                  </a:lnTo>
                  <a:lnTo>
                    <a:pt x="185805" y="120844"/>
                  </a:lnTo>
                  <a:lnTo>
                    <a:pt x="191059" y="123101"/>
                  </a:lnTo>
                  <a:lnTo>
                    <a:pt x="213149" y="124749"/>
                  </a:lnTo>
                  <a:lnTo>
                    <a:pt x="221402" y="122191"/>
                  </a:lnTo>
                  <a:lnTo>
                    <a:pt x="261222" y="99997"/>
                  </a:lnTo>
                  <a:lnTo>
                    <a:pt x="271758" y="85996"/>
                  </a:lnTo>
                  <a:lnTo>
                    <a:pt x="284312" y="51842"/>
                  </a:lnTo>
                  <a:lnTo>
                    <a:pt x="283799" y="48415"/>
                  </a:lnTo>
                  <a:lnTo>
                    <a:pt x="276850" y="26838"/>
                  </a:lnTo>
                  <a:lnTo>
                    <a:pt x="276821" y="56493"/>
                  </a:lnTo>
                  <a:lnTo>
                    <a:pt x="287845" y="95706"/>
                  </a:lnTo>
                  <a:lnTo>
                    <a:pt x="306709" y="118813"/>
                  </a:lnTo>
                  <a:lnTo>
                    <a:pt x="318517" y="129840"/>
                  </a:lnTo>
                  <a:lnTo>
                    <a:pt x="328638" y="133310"/>
                  </a:lnTo>
                  <a:lnTo>
                    <a:pt x="332262" y="130957"/>
                  </a:lnTo>
                  <a:lnTo>
                    <a:pt x="334618" y="128940"/>
                  </a:lnTo>
                  <a:lnTo>
                    <a:pt x="337235" y="124054"/>
                  </a:lnTo>
                  <a:lnTo>
                    <a:pt x="337933" y="121361"/>
                  </a:lnTo>
                  <a:lnTo>
                    <a:pt x="339390" y="119567"/>
                  </a:lnTo>
                  <a:lnTo>
                    <a:pt x="343655" y="117573"/>
                  </a:lnTo>
                  <a:lnTo>
                    <a:pt x="345190" y="115057"/>
                  </a:lnTo>
                  <a:lnTo>
                    <a:pt x="347854" y="96000"/>
                  </a:lnTo>
                  <a:lnTo>
                    <a:pt x="349171" y="77268"/>
                  </a:lnTo>
                  <a:lnTo>
                    <a:pt x="359277" y="53643"/>
                  </a:lnTo>
                  <a:lnTo>
                    <a:pt x="369507" y="41598"/>
                  </a:lnTo>
                  <a:lnTo>
                    <a:pt x="375231" y="38271"/>
                  </a:lnTo>
                  <a:lnTo>
                    <a:pt x="391153" y="35766"/>
                  </a:lnTo>
                  <a:lnTo>
                    <a:pt x="402389" y="45344"/>
                  </a:lnTo>
                  <a:lnTo>
                    <a:pt x="424678" y="68384"/>
                  </a:lnTo>
                  <a:lnTo>
                    <a:pt x="427456" y="77291"/>
                  </a:lnTo>
                  <a:lnTo>
                    <a:pt x="431203" y="100764"/>
                  </a:lnTo>
                  <a:lnTo>
                    <a:pt x="436718" y="114966"/>
                  </a:lnTo>
                  <a:lnTo>
                    <a:pt x="437555" y="1249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9"/>
            <p:cNvSpPr/>
            <p:nvPr/>
          </p:nvSpPr>
          <p:spPr>
            <a:xfrm>
              <a:off x="1332031" y="3438099"/>
              <a:ext cx="114020" cy="222541"/>
            </a:xfrm>
            <a:custGeom>
              <a:avLst/>
              <a:gdLst/>
              <a:ahLst/>
              <a:cxnLst/>
              <a:rect l="0" t="0" r="0" b="0"/>
              <a:pathLst>
                <a:path w="114020" h="222541">
                  <a:moveTo>
                    <a:pt x="87789" y="115916"/>
                  </a:moveTo>
                  <a:lnTo>
                    <a:pt x="87789" y="111176"/>
                  </a:lnTo>
                  <a:lnTo>
                    <a:pt x="86797" y="109779"/>
                  </a:lnTo>
                  <a:lnTo>
                    <a:pt x="85143" y="108848"/>
                  </a:lnTo>
                  <a:lnTo>
                    <a:pt x="78695" y="107232"/>
                  </a:lnTo>
                  <a:lnTo>
                    <a:pt x="74487" y="107096"/>
                  </a:lnTo>
                  <a:lnTo>
                    <a:pt x="69309" y="109681"/>
                  </a:lnTo>
                  <a:lnTo>
                    <a:pt x="44948" y="127728"/>
                  </a:lnTo>
                  <a:lnTo>
                    <a:pt x="11977" y="167475"/>
                  </a:lnTo>
                  <a:lnTo>
                    <a:pt x="0" y="197900"/>
                  </a:lnTo>
                  <a:lnTo>
                    <a:pt x="490" y="201330"/>
                  </a:lnTo>
                  <a:lnTo>
                    <a:pt x="7675" y="219024"/>
                  </a:lnTo>
                  <a:lnTo>
                    <a:pt x="9575" y="220373"/>
                  </a:lnTo>
                  <a:lnTo>
                    <a:pt x="15324" y="221873"/>
                  </a:lnTo>
                  <a:lnTo>
                    <a:pt x="24494" y="222540"/>
                  </a:lnTo>
                  <a:lnTo>
                    <a:pt x="40813" y="218174"/>
                  </a:lnTo>
                  <a:lnTo>
                    <a:pt x="58216" y="210597"/>
                  </a:lnTo>
                  <a:lnTo>
                    <a:pt x="67370" y="202314"/>
                  </a:lnTo>
                  <a:lnTo>
                    <a:pt x="98304" y="163372"/>
                  </a:lnTo>
                  <a:lnTo>
                    <a:pt x="110335" y="132567"/>
                  </a:lnTo>
                  <a:lnTo>
                    <a:pt x="114019" y="93709"/>
                  </a:lnTo>
                  <a:lnTo>
                    <a:pt x="107437" y="55482"/>
                  </a:lnTo>
                  <a:lnTo>
                    <a:pt x="103533" y="36164"/>
                  </a:lnTo>
                  <a:lnTo>
                    <a:pt x="94671" y="9598"/>
                  </a:lnTo>
                  <a:lnTo>
                    <a:pt x="89149" y="1760"/>
                  </a:lnTo>
                  <a:lnTo>
                    <a:pt x="85748" y="688"/>
                  </a:lnTo>
                  <a:lnTo>
                    <a:pt x="80220" y="0"/>
                  </a:lnTo>
                  <a:lnTo>
                    <a:pt x="79767" y="936"/>
                  </a:lnTo>
                  <a:lnTo>
                    <a:pt x="79263" y="4621"/>
                  </a:lnTo>
                  <a:lnTo>
                    <a:pt x="76393" y="9567"/>
                  </a:lnTo>
                  <a:lnTo>
                    <a:pt x="72802" y="15072"/>
                  </a:lnTo>
                  <a:lnTo>
                    <a:pt x="70781" y="24741"/>
                  </a:lnTo>
                  <a:lnTo>
                    <a:pt x="69963" y="68450"/>
                  </a:lnTo>
                  <a:lnTo>
                    <a:pt x="70929" y="92135"/>
                  </a:lnTo>
                  <a:lnTo>
                    <a:pt x="88022" y="133778"/>
                  </a:lnTo>
                  <a:lnTo>
                    <a:pt x="94142" y="148990"/>
                  </a:lnTo>
                  <a:lnTo>
                    <a:pt x="95001" y="152848"/>
                  </a:lnTo>
                  <a:lnTo>
                    <a:pt x="96566" y="155420"/>
                  </a:lnTo>
                  <a:lnTo>
                    <a:pt x="98601" y="157135"/>
                  </a:lnTo>
                  <a:lnTo>
                    <a:pt x="105649" y="1605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70"/>
            <p:cNvSpPr/>
            <p:nvPr/>
          </p:nvSpPr>
          <p:spPr>
            <a:xfrm>
              <a:off x="1491410" y="3366492"/>
              <a:ext cx="312039" cy="285337"/>
            </a:xfrm>
            <a:custGeom>
              <a:avLst/>
              <a:gdLst/>
              <a:ahLst/>
              <a:cxnLst/>
              <a:rect l="0" t="0" r="0" b="0"/>
              <a:pathLst>
                <a:path w="312039" h="285337">
                  <a:moveTo>
                    <a:pt x="62356" y="178594"/>
                  </a:moveTo>
                  <a:lnTo>
                    <a:pt x="57615" y="178594"/>
                  </a:lnTo>
                  <a:lnTo>
                    <a:pt x="56219" y="177601"/>
                  </a:lnTo>
                  <a:lnTo>
                    <a:pt x="55288" y="175948"/>
                  </a:lnTo>
                  <a:lnTo>
                    <a:pt x="53794" y="170906"/>
                  </a:lnTo>
                  <a:lnTo>
                    <a:pt x="50944" y="170216"/>
                  </a:lnTo>
                  <a:lnTo>
                    <a:pt x="41029" y="169773"/>
                  </a:lnTo>
                  <a:lnTo>
                    <a:pt x="35348" y="172358"/>
                  </a:lnTo>
                  <a:lnTo>
                    <a:pt x="32445" y="174437"/>
                  </a:lnTo>
                  <a:lnTo>
                    <a:pt x="30509" y="177807"/>
                  </a:lnTo>
                  <a:lnTo>
                    <a:pt x="24756" y="194828"/>
                  </a:lnTo>
                  <a:lnTo>
                    <a:pt x="3743" y="226339"/>
                  </a:lnTo>
                  <a:lnTo>
                    <a:pt x="617" y="240537"/>
                  </a:lnTo>
                  <a:lnTo>
                    <a:pt x="0" y="257637"/>
                  </a:lnTo>
                  <a:lnTo>
                    <a:pt x="941" y="261054"/>
                  </a:lnTo>
                  <a:lnTo>
                    <a:pt x="2561" y="263333"/>
                  </a:lnTo>
                  <a:lnTo>
                    <a:pt x="4633" y="264852"/>
                  </a:lnTo>
                  <a:lnTo>
                    <a:pt x="6015" y="266857"/>
                  </a:lnTo>
                  <a:lnTo>
                    <a:pt x="7550" y="271731"/>
                  </a:lnTo>
                  <a:lnTo>
                    <a:pt x="8951" y="273427"/>
                  </a:lnTo>
                  <a:lnTo>
                    <a:pt x="13154" y="275312"/>
                  </a:lnTo>
                  <a:lnTo>
                    <a:pt x="21099" y="276374"/>
                  </a:lnTo>
                  <a:lnTo>
                    <a:pt x="34477" y="271947"/>
                  </a:lnTo>
                  <a:lnTo>
                    <a:pt x="49646" y="261563"/>
                  </a:lnTo>
                  <a:lnTo>
                    <a:pt x="59141" y="251905"/>
                  </a:lnTo>
                  <a:lnTo>
                    <a:pt x="65226" y="242265"/>
                  </a:lnTo>
                  <a:lnTo>
                    <a:pt x="69490" y="225681"/>
                  </a:lnTo>
                  <a:lnTo>
                    <a:pt x="71271" y="181641"/>
                  </a:lnTo>
                  <a:lnTo>
                    <a:pt x="71284" y="178861"/>
                  </a:lnTo>
                  <a:lnTo>
                    <a:pt x="66140" y="178647"/>
                  </a:lnTo>
                  <a:lnTo>
                    <a:pt x="68337" y="178618"/>
                  </a:lnTo>
                  <a:lnTo>
                    <a:pt x="69320" y="179602"/>
                  </a:lnTo>
                  <a:lnTo>
                    <a:pt x="70412" y="183341"/>
                  </a:lnTo>
                  <a:lnTo>
                    <a:pt x="72105" y="194818"/>
                  </a:lnTo>
                  <a:lnTo>
                    <a:pt x="87094" y="235096"/>
                  </a:lnTo>
                  <a:lnTo>
                    <a:pt x="110017" y="261819"/>
                  </a:lnTo>
                  <a:lnTo>
                    <a:pt x="115950" y="265192"/>
                  </a:lnTo>
                  <a:lnTo>
                    <a:pt x="123103" y="267358"/>
                  </a:lnTo>
                  <a:lnTo>
                    <a:pt x="126727" y="265008"/>
                  </a:lnTo>
                  <a:lnTo>
                    <a:pt x="132397" y="260155"/>
                  </a:lnTo>
                  <a:lnTo>
                    <a:pt x="133173" y="256846"/>
                  </a:lnTo>
                  <a:lnTo>
                    <a:pt x="133379" y="254574"/>
                  </a:lnTo>
                  <a:lnTo>
                    <a:pt x="136255" y="249404"/>
                  </a:lnTo>
                  <a:lnTo>
                    <a:pt x="138411" y="246637"/>
                  </a:lnTo>
                  <a:lnTo>
                    <a:pt x="140806" y="238270"/>
                  </a:lnTo>
                  <a:lnTo>
                    <a:pt x="143693" y="199500"/>
                  </a:lnTo>
                  <a:lnTo>
                    <a:pt x="149786" y="187537"/>
                  </a:lnTo>
                  <a:lnTo>
                    <a:pt x="150408" y="184556"/>
                  </a:lnTo>
                  <a:lnTo>
                    <a:pt x="156024" y="175620"/>
                  </a:lnTo>
                  <a:lnTo>
                    <a:pt x="161202" y="172311"/>
                  </a:lnTo>
                  <a:lnTo>
                    <a:pt x="172611" y="170187"/>
                  </a:lnTo>
                  <a:lnTo>
                    <a:pt x="211709" y="169678"/>
                  </a:lnTo>
                  <a:lnTo>
                    <a:pt x="220678" y="172316"/>
                  </a:lnTo>
                  <a:lnTo>
                    <a:pt x="228963" y="175804"/>
                  </a:lnTo>
                  <a:lnTo>
                    <a:pt x="254910" y="179341"/>
                  </a:lnTo>
                  <a:lnTo>
                    <a:pt x="265853" y="186250"/>
                  </a:lnTo>
                  <a:lnTo>
                    <a:pt x="275261" y="195100"/>
                  </a:lnTo>
                  <a:lnTo>
                    <a:pt x="274738" y="196543"/>
                  </a:lnTo>
                  <a:lnTo>
                    <a:pt x="270253" y="203315"/>
                  </a:lnTo>
                  <a:lnTo>
                    <a:pt x="267491" y="211605"/>
                  </a:lnTo>
                  <a:lnTo>
                    <a:pt x="234971" y="255742"/>
                  </a:lnTo>
                  <a:lnTo>
                    <a:pt x="227051" y="264842"/>
                  </a:lnTo>
                  <a:lnTo>
                    <a:pt x="223611" y="275047"/>
                  </a:lnTo>
                  <a:lnTo>
                    <a:pt x="225968" y="278678"/>
                  </a:lnTo>
                  <a:lnTo>
                    <a:pt x="230824" y="284353"/>
                  </a:lnTo>
                  <a:lnTo>
                    <a:pt x="234134" y="285129"/>
                  </a:lnTo>
                  <a:lnTo>
                    <a:pt x="236406" y="285336"/>
                  </a:lnTo>
                  <a:lnTo>
                    <a:pt x="264017" y="276632"/>
                  </a:lnTo>
                  <a:lnTo>
                    <a:pt x="270384" y="272437"/>
                  </a:lnTo>
                  <a:lnTo>
                    <a:pt x="297495" y="233716"/>
                  </a:lnTo>
                  <a:lnTo>
                    <a:pt x="308416" y="211053"/>
                  </a:lnTo>
                  <a:lnTo>
                    <a:pt x="312038" y="169455"/>
                  </a:lnTo>
                  <a:lnTo>
                    <a:pt x="311291" y="149648"/>
                  </a:lnTo>
                  <a:lnTo>
                    <a:pt x="297146" y="107044"/>
                  </a:lnTo>
                  <a:lnTo>
                    <a:pt x="276647" y="62675"/>
                  </a:lnTo>
                  <a:lnTo>
                    <a:pt x="264758" y="43469"/>
                  </a:lnTo>
                  <a:lnTo>
                    <a:pt x="244918" y="20941"/>
                  </a:lnTo>
                  <a:lnTo>
                    <a:pt x="241472" y="10707"/>
                  </a:lnTo>
                  <a:lnTo>
                    <a:pt x="24094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71"/>
            <p:cNvSpPr/>
            <p:nvPr/>
          </p:nvSpPr>
          <p:spPr>
            <a:xfrm>
              <a:off x="1858770" y="3429000"/>
              <a:ext cx="95400" cy="178594"/>
            </a:xfrm>
            <a:custGeom>
              <a:avLst/>
              <a:gdLst/>
              <a:ahLst/>
              <a:cxnLst/>
              <a:rect l="0" t="0" r="0" b="0"/>
              <a:pathLst>
                <a:path w="95400" h="178594">
                  <a:moveTo>
                    <a:pt x="43253" y="0"/>
                  </a:moveTo>
                  <a:lnTo>
                    <a:pt x="30824" y="0"/>
                  </a:lnTo>
                  <a:lnTo>
                    <a:pt x="25162" y="2646"/>
                  </a:lnTo>
                  <a:lnTo>
                    <a:pt x="13442" y="12429"/>
                  </a:lnTo>
                  <a:lnTo>
                    <a:pt x="10160" y="18092"/>
                  </a:lnTo>
                  <a:lnTo>
                    <a:pt x="7709" y="23916"/>
                  </a:lnTo>
                  <a:lnTo>
                    <a:pt x="3313" y="29811"/>
                  </a:lnTo>
                  <a:lnTo>
                    <a:pt x="697" y="38385"/>
                  </a:lnTo>
                  <a:lnTo>
                    <a:pt x="0" y="43449"/>
                  </a:lnTo>
                  <a:lnTo>
                    <a:pt x="1871" y="51722"/>
                  </a:lnTo>
                  <a:lnTo>
                    <a:pt x="14910" y="74353"/>
                  </a:lnTo>
                  <a:lnTo>
                    <a:pt x="58067" y="113195"/>
                  </a:lnTo>
                  <a:lnTo>
                    <a:pt x="83012" y="138991"/>
                  </a:lnTo>
                  <a:lnTo>
                    <a:pt x="94684" y="160681"/>
                  </a:lnTo>
                  <a:lnTo>
                    <a:pt x="95399" y="163675"/>
                  </a:lnTo>
                  <a:lnTo>
                    <a:pt x="94884" y="166663"/>
                  </a:lnTo>
                  <a:lnTo>
                    <a:pt x="89017" y="176827"/>
                  </a:lnTo>
                  <a:lnTo>
                    <a:pt x="68621" y="178361"/>
                  </a:lnTo>
                  <a:lnTo>
                    <a:pt x="26737" y="178589"/>
                  </a:lnTo>
                  <a:lnTo>
                    <a:pt x="7534" y="1785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 name="SMARTInkShape-Group14"/>
          <p:cNvGrpSpPr/>
          <p:nvPr/>
        </p:nvGrpSpPr>
        <p:grpSpPr>
          <a:xfrm>
            <a:off x="1973658" y="3357562"/>
            <a:ext cx="1098155" cy="276821"/>
            <a:chOff x="1973658" y="3357562"/>
            <a:chExt cx="1098155" cy="276821"/>
          </a:xfrm>
        </p:grpSpPr>
        <p:sp>
          <p:nvSpPr>
            <p:cNvPr id="80" name="SMARTInkShape-72"/>
            <p:cNvSpPr/>
            <p:nvPr/>
          </p:nvSpPr>
          <p:spPr>
            <a:xfrm>
              <a:off x="1973658" y="3482578"/>
              <a:ext cx="115721" cy="138661"/>
            </a:xfrm>
            <a:custGeom>
              <a:avLst/>
              <a:gdLst/>
              <a:ahLst/>
              <a:cxnLst/>
              <a:rect l="0" t="0" r="0" b="0"/>
              <a:pathLst>
                <a:path w="115721" h="138661">
                  <a:moveTo>
                    <a:pt x="80170" y="17859"/>
                  </a:moveTo>
                  <a:lnTo>
                    <a:pt x="80170" y="400"/>
                  </a:lnTo>
                  <a:lnTo>
                    <a:pt x="75430" y="4859"/>
                  </a:lnTo>
                  <a:lnTo>
                    <a:pt x="73102" y="9766"/>
                  </a:lnTo>
                  <a:lnTo>
                    <a:pt x="72481" y="12464"/>
                  </a:lnTo>
                  <a:lnTo>
                    <a:pt x="66500" y="18107"/>
                  </a:lnTo>
                  <a:lnTo>
                    <a:pt x="58220" y="24915"/>
                  </a:lnTo>
                  <a:lnTo>
                    <a:pt x="20189" y="68620"/>
                  </a:lnTo>
                  <a:lnTo>
                    <a:pt x="4858" y="91313"/>
                  </a:lnTo>
                  <a:lnTo>
                    <a:pt x="1301" y="104005"/>
                  </a:lnTo>
                  <a:lnTo>
                    <a:pt x="0" y="126597"/>
                  </a:lnTo>
                  <a:lnTo>
                    <a:pt x="927" y="129047"/>
                  </a:lnTo>
                  <a:lnTo>
                    <a:pt x="2536" y="130679"/>
                  </a:lnTo>
                  <a:lnTo>
                    <a:pt x="16989" y="138041"/>
                  </a:lnTo>
                  <a:lnTo>
                    <a:pt x="22175" y="138660"/>
                  </a:lnTo>
                  <a:lnTo>
                    <a:pt x="50607" y="134762"/>
                  </a:lnTo>
                  <a:lnTo>
                    <a:pt x="62400" y="129017"/>
                  </a:lnTo>
                  <a:lnTo>
                    <a:pt x="95391" y="104862"/>
                  </a:lnTo>
                  <a:lnTo>
                    <a:pt x="109415" y="82890"/>
                  </a:lnTo>
                  <a:lnTo>
                    <a:pt x="113970" y="65350"/>
                  </a:lnTo>
                  <a:lnTo>
                    <a:pt x="115720" y="34494"/>
                  </a:lnTo>
                  <a:lnTo>
                    <a:pt x="113792" y="30934"/>
                  </a:lnTo>
                  <a:lnTo>
                    <a:pt x="95757" y="15036"/>
                  </a:lnTo>
                  <a:lnTo>
                    <a:pt x="89412" y="11644"/>
                  </a:lnTo>
                  <a:lnTo>
                    <a:pt x="83286" y="9143"/>
                  </a:lnTo>
                  <a:lnTo>
                    <a:pt x="7124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73"/>
            <p:cNvSpPr/>
            <p:nvPr/>
          </p:nvSpPr>
          <p:spPr>
            <a:xfrm>
              <a:off x="2125265" y="3384508"/>
              <a:ext cx="178595" cy="249875"/>
            </a:xfrm>
            <a:custGeom>
              <a:avLst/>
              <a:gdLst/>
              <a:ahLst/>
              <a:cxnLst/>
              <a:rect l="0" t="0" r="0" b="0"/>
              <a:pathLst>
                <a:path w="178595" h="249875">
                  <a:moveTo>
                    <a:pt x="0" y="249874"/>
                  </a:moveTo>
                  <a:lnTo>
                    <a:pt x="993" y="232659"/>
                  </a:lnTo>
                  <a:lnTo>
                    <a:pt x="7689" y="195206"/>
                  </a:lnTo>
                  <a:lnTo>
                    <a:pt x="8767" y="151504"/>
                  </a:lnTo>
                  <a:lnTo>
                    <a:pt x="7916" y="107973"/>
                  </a:lnTo>
                  <a:lnTo>
                    <a:pt x="1239" y="70037"/>
                  </a:lnTo>
                  <a:lnTo>
                    <a:pt x="7798" y="34763"/>
                  </a:lnTo>
                  <a:lnTo>
                    <a:pt x="11073" y="27600"/>
                  </a:lnTo>
                  <a:lnTo>
                    <a:pt x="21260" y="14917"/>
                  </a:lnTo>
                  <a:lnTo>
                    <a:pt x="34632" y="5853"/>
                  </a:lnTo>
                  <a:lnTo>
                    <a:pt x="51162" y="1624"/>
                  </a:lnTo>
                  <a:lnTo>
                    <a:pt x="86370" y="0"/>
                  </a:lnTo>
                  <a:lnTo>
                    <a:pt x="126784" y="7545"/>
                  </a:lnTo>
                  <a:lnTo>
                    <a:pt x="165267" y="17796"/>
                  </a:lnTo>
                  <a:lnTo>
                    <a:pt x="178594" y="266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74"/>
            <p:cNvSpPr/>
            <p:nvPr/>
          </p:nvSpPr>
          <p:spPr>
            <a:xfrm>
              <a:off x="2018109" y="3473648"/>
              <a:ext cx="142876" cy="26790"/>
            </a:xfrm>
            <a:custGeom>
              <a:avLst/>
              <a:gdLst/>
              <a:ahLst/>
              <a:cxnLst/>
              <a:rect l="0" t="0" r="0" b="0"/>
              <a:pathLst>
                <a:path w="142876" h="26790">
                  <a:moveTo>
                    <a:pt x="0" y="0"/>
                  </a:moveTo>
                  <a:lnTo>
                    <a:pt x="0" y="4741"/>
                  </a:lnTo>
                  <a:lnTo>
                    <a:pt x="1985" y="6137"/>
                  </a:lnTo>
                  <a:lnTo>
                    <a:pt x="19428" y="8378"/>
                  </a:lnTo>
                  <a:lnTo>
                    <a:pt x="38829" y="11412"/>
                  </a:lnTo>
                  <a:lnTo>
                    <a:pt x="76793" y="16586"/>
                  </a:lnTo>
                  <a:lnTo>
                    <a:pt x="114388" y="23745"/>
                  </a:lnTo>
                  <a:lnTo>
                    <a:pt x="142875"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75"/>
            <p:cNvSpPr/>
            <p:nvPr/>
          </p:nvSpPr>
          <p:spPr>
            <a:xfrm>
              <a:off x="2303901" y="3473648"/>
              <a:ext cx="232131" cy="124365"/>
            </a:xfrm>
            <a:custGeom>
              <a:avLst/>
              <a:gdLst/>
              <a:ahLst/>
              <a:cxnLst/>
              <a:rect l="0" t="0" r="0" b="0"/>
              <a:pathLst>
                <a:path w="232131" h="124365">
                  <a:moveTo>
                    <a:pt x="26747" y="0"/>
                  </a:moveTo>
                  <a:lnTo>
                    <a:pt x="26747" y="4741"/>
                  </a:lnTo>
                  <a:lnTo>
                    <a:pt x="24102" y="9714"/>
                  </a:lnTo>
                  <a:lnTo>
                    <a:pt x="22007" y="12429"/>
                  </a:lnTo>
                  <a:lnTo>
                    <a:pt x="19679" y="20738"/>
                  </a:lnTo>
                  <a:lnTo>
                    <a:pt x="17071" y="47012"/>
                  </a:lnTo>
                  <a:lnTo>
                    <a:pt x="1577" y="89651"/>
                  </a:lnTo>
                  <a:lnTo>
                    <a:pt x="0" y="122816"/>
                  </a:lnTo>
                  <a:lnTo>
                    <a:pt x="978" y="123549"/>
                  </a:lnTo>
                  <a:lnTo>
                    <a:pt x="4711" y="124364"/>
                  </a:lnTo>
                  <a:lnTo>
                    <a:pt x="9677" y="122081"/>
                  </a:lnTo>
                  <a:lnTo>
                    <a:pt x="53789" y="95505"/>
                  </a:lnTo>
                  <a:lnTo>
                    <a:pt x="95108" y="57619"/>
                  </a:lnTo>
                  <a:lnTo>
                    <a:pt x="101117" y="55374"/>
                  </a:lnTo>
                  <a:lnTo>
                    <a:pt x="103116" y="55768"/>
                  </a:lnTo>
                  <a:lnTo>
                    <a:pt x="104449" y="57022"/>
                  </a:lnTo>
                  <a:lnTo>
                    <a:pt x="106588" y="61424"/>
                  </a:lnTo>
                  <a:lnTo>
                    <a:pt x="93277" y="101226"/>
                  </a:lnTo>
                  <a:lnTo>
                    <a:pt x="97343" y="113933"/>
                  </a:lnTo>
                  <a:lnTo>
                    <a:pt x="107416" y="120188"/>
                  </a:lnTo>
                  <a:lnTo>
                    <a:pt x="118228" y="123586"/>
                  </a:lnTo>
                  <a:lnTo>
                    <a:pt x="127267" y="121734"/>
                  </a:lnTo>
                  <a:lnTo>
                    <a:pt x="154049" y="109701"/>
                  </a:lnTo>
                  <a:lnTo>
                    <a:pt x="176856" y="90453"/>
                  </a:lnTo>
                  <a:lnTo>
                    <a:pt x="212227" y="47224"/>
                  </a:lnTo>
                  <a:lnTo>
                    <a:pt x="215885" y="43388"/>
                  </a:lnTo>
                  <a:lnTo>
                    <a:pt x="219949" y="33836"/>
                  </a:lnTo>
                  <a:lnTo>
                    <a:pt x="222747" y="23968"/>
                  </a:lnTo>
                  <a:lnTo>
                    <a:pt x="232130" y="89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76"/>
            <p:cNvSpPr/>
            <p:nvPr/>
          </p:nvSpPr>
          <p:spPr>
            <a:xfrm>
              <a:off x="2544961" y="3518296"/>
              <a:ext cx="1" cy="71439"/>
            </a:xfrm>
            <a:custGeom>
              <a:avLst/>
              <a:gdLst/>
              <a:ahLst/>
              <a:cxnLst/>
              <a:rect l="0" t="0" r="0" b="0"/>
              <a:pathLst>
                <a:path w="1" h="71439">
                  <a:moveTo>
                    <a:pt x="0" y="0"/>
                  </a:moveTo>
                  <a:lnTo>
                    <a:pt x="0" y="40140"/>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77"/>
            <p:cNvSpPr/>
            <p:nvPr/>
          </p:nvSpPr>
          <p:spPr>
            <a:xfrm>
              <a:off x="2536031" y="3437929"/>
              <a:ext cx="17861" cy="8931"/>
            </a:xfrm>
            <a:custGeom>
              <a:avLst/>
              <a:gdLst/>
              <a:ahLst/>
              <a:cxnLst/>
              <a:rect l="0" t="0" r="0" b="0"/>
              <a:pathLst>
                <a:path w="17861" h="8931">
                  <a:moveTo>
                    <a:pt x="17860" y="8930"/>
                  </a:moveTo>
                  <a:lnTo>
                    <a:pt x="10171" y="8930"/>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8"/>
            <p:cNvSpPr/>
            <p:nvPr/>
          </p:nvSpPr>
          <p:spPr>
            <a:xfrm>
              <a:off x="2571750" y="3473648"/>
              <a:ext cx="71439" cy="116087"/>
            </a:xfrm>
            <a:custGeom>
              <a:avLst/>
              <a:gdLst/>
              <a:ahLst/>
              <a:cxnLst/>
              <a:rect l="0" t="0" r="0" b="0"/>
              <a:pathLst>
                <a:path w="71439" h="116087">
                  <a:moveTo>
                    <a:pt x="71438" y="0"/>
                  </a:moveTo>
                  <a:lnTo>
                    <a:pt x="66697" y="0"/>
                  </a:lnTo>
                  <a:lnTo>
                    <a:pt x="61724" y="2646"/>
                  </a:lnTo>
                  <a:lnTo>
                    <a:pt x="50447" y="12429"/>
                  </a:lnTo>
                  <a:lnTo>
                    <a:pt x="47225" y="18092"/>
                  </a:lnTo>
                  <a:lnTo>
                    <a:pt x="44801" y="23916"/>
                  </a:lnTo>
                  <a:lnTo>
                    <a:pt x="40417" y="29812"/>
                  </a:lnTo>
                  <a:lnTo>
                    <a:pt x="37807" y="38385"/>
                  </a:lnTo>
                  <a:lnTo>
                    <a:pt x="36131" y="55318"/>
                  </a:lnTo>
                  <a:lnTo>
                    <a:pt x="42929" y="75346"/>
                  </a:lnTo>
                  <a:lnTo>
                    <a:pt x="51980" y="99562"/>
                  </a:lnTo>
                  <a:lnTo>
                    <a:pt x="53105" y="109647"/>
                  </a:lnTo>
                  <a:lnTo>
                    <a:pt x="52270" y="111793"/>
                  </a:lnTo>
                  <a:lnTo>
                    <a:pt x="50722" y="113224"/>
                  </a:lnTo>
                  <a:lnTo>
                    <a:pt x="46355" y="114814"/>
                  </a:lnTo>
                  <a:lnTo>
                    <a:pt x="0" y="1160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79"/>
            <p:cNvSpPr/>
            <p:nvPr/>
          </p:nvSpPr>
          <p:spPr>
            <a:xfrm>
              <a:off x="2654022" y="3357562"/>
              <a:ext cx="112833" cy="258765"/>
            </a:xfrm>
            <a:custGeom>
              <a:avLst/>
              <a:gdLst/>
              <a:ahLst/>
              <a:cxnLst/>
              <a:rect l="0" t="0" r="0" b="0"/>
              <a:pathLst>
                <a:path w="112833" h="258765">
                  <a:moveTo>
                    <a:pt x="78462" y="160734"/>
                  </a:moveTo>
                  <a:lnTo>
                    <a:pt x="78462" y="151914"/>
                  </a:lnTo>
                  <a:lnTo>
                    <a:pt x="73722" y="156578"/>
                  </a:lnTo>
                  <a:lnTo>
                    <a:pt x="68748" y="158887"/>
                  </a:lnTo>
                  <a:lnTo>
                    <a:pt x="66033" y="159503"/>
                  </a:lnTo>
                  <a:lnTo>
                    <a:pt x="60371" y="165479"/>
                  </a:lnTo>
                  <a:lnTo>
                    <a:pt x="53554" y="173757"/>
                  </a:lnTo>
                  <a:lnTo>
                    <a:pt x="14583" y="207046"/>
                  </a:lnTo>
                  <a:lnTo>
                    <a:pt x="4524" y="221640"/>
                  </a:lnTo>
                  <a:lnTo>
                    <a:pt x="0" y="238533"/>
                  </a:lnTo>
                  <a:lnTo>
                    <a:pt x="1588" y="247567"/>
                  </a:lnTo>
                  <a:lnTo>
                    <a:pt x="3400" y="251365"/>
                  </a:lnTo>
                  <a:lnTo>
                    <a:pt x="5600" y="253897"/>
                  </a:lnTo>
                  <a:lnTo>
                    <a:pt x="10691" y="256710"/>
                  </a:lnTo>
                  <a:lnTo>
                    <a:pt x="23036" y="258517"/>
                  </a:lnTo>
                  <a:lnTo>
                    <a:pt x="32661" y="258764"/>
                  </a:lnTo>
                  <a:lnTo>
                    <a:pt x="40908" y="256227"/>
                  </a:lnTo>
                  <a:lnTo>
                    <a:pt x="59028" y="241775"/>
                  </a:lnTo>
                  <a:lnTo>
                    <a:pt x="80723" y="218819"/>
                  </a:lnTo>
                  <a:lnTo>
                    <a:pt x="98812" y="178011"/>
                  </a:lnTo>
                  <a:lnTo>
                    <a:pt x="111471" y="140937"/>
                  </a:lnTo>
                  <a:lnTo>
                    <a:pt x="112832" y="98964"/>
                  </a:lnTo>
                  <a:lnTo>
                    <a:pt x="106048" y="54713"/>
                  </a:lnTo>
                  <a:lnTo>
                    <a:pt x="104495" y="39803"/>
                  </a:lnTo>
                  <a:lnTo>
                    <a:pt x="94241" y="9605"/>
                  </a:lnTo>
                  <a:lnTo>
                    <a:pt x="8739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80"/>
            <p:cNvSpPr/>
            <p:nvPr/>
          </p:nvSpPr>
          <p:spPr>
            <a:xfrm>
              <a:off x="2759874" y="3411140"/>
              <a:ext cx="115486" cy="151238"/>
            </a:xfrm>
            <a:custGeom>
              <a:avLst/>
              <a:gdLst/>
              <a:ahLst/>
              <a:cxnLst/>
              <a:rect l="0" t="0" r="0" b="0"/>
              <a:pathLst>
                <a:path w="115486" h="151238">
                  <a:moveTo>
                    <a:pt x="115485" y="17860"/>
                  </a:moveTo>
                  <a:lnTo>
                    <a:pt x="110745" y="22600"/>
                  </a:lnTo>
                  <a:lnTo>
                    <a:pt x="105771" y="24927"/>
                  </a:lnTo>
                  <a:lnTo>
                    <a:pt x="89754" y="31162"/>
                  </a:lnTo>
                  <a:lnTo>
                    <a:pt x="48896" y="59778"/>
                  </a:lnTo>
                  <a:lnTo>
                    <a:pt x="26963" y="75370"/>
                  </a:lnTo>
                  <a:lnTo>
                    <a:pt x="6238" y="104306"/>
                  </a:lnTo>
                  <a:lnTo>
                    <a:pt x="1426" y="122077"/>
                  </a:lnTo>
                  <a:lnTo>
                    <a:pt x="0" y="135170"/>
                  </a:lnTo>
                  <a:lnTo>
                    <a:pt x="1784" y="138730"/>
                  </a:lnTo>
                  <a:lnTo>
                    <a:pt x="9058" y="145333"/>
                  </a:lnTo>
                  <a:lnTo>
                    <a:pt x="18906" y="148928"/>
                  </a:lnTo>
                  <a:lnTo>
                    <a:pt x="41397" y="151237"/>
                  </a:lnTo>
                  <a:lnTo>
                    <a:pt x="59027" y="146896"/>
                  </a:lnTo>
                  <a:lnTo>
                    <a:pt x="86063" y="133692"/>
                  </a:lnTo>
                  <a:lnTo>
                    <a:pt x="93479" y="126887"/>
                  </a:lnTo>
                  <a:lnTo>
                    <a:pt x="109378" y="100666"/>
                  </a:lnTo>
                  <a:lnTo>
                    <a:pt x="113676" y="83185"/>
                  </a:lnTo>
                  <a:lnTo>
                    <a:pt x="114949" y="65438"/>
                  </a:lnTo>
                  <a:lnTo>
                    <a:pt x="110586" y="47611"/>
                  </a:lnTo>
                  <a:lnTo>
                    <a:pt x="95689" y="9714"/>
                  </a:lnTo>
                  <a:lnTo>
                    <a:pt x="8869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81"/>
            <p:cNvSpPr/>
            <p:nvPr/>
          </p:nvSpPr>
          <p:spPr>
            <a:xfrm>
              <a:off x="2884289" y="3456321"/>
              <a:ext cx="187524" cy="106625"/>
            </a:xfrm>
            <a:custGeom>
              <a:avLst/>
              <a:gdLst/>
              <a:ahLst/>
              <a:cxnLst/>
              <a:rect l="0" t="0" r="0" b="0"/>
              <a:pathLst>
                <a:path w="187524" h="106625">
                  <a:moveTo>
                    <a:pt x="0" y="44116"/>
                  </a:moveTo>
                  <a:lnTo>
                    <a:pt x="7688" y="51805"/>
                  </a:lnTo>
                  <a:lnTo>
                    <a:pt x="8562" y="57418"/>
                  </a:lnTo>
                  <a:lnTo>
                    <a:pt x="8927" y="70761"/>
                  </a:lnTo>
                  <a:lnTo>
                    <a:pt x="4188" y="70863"/>
                  </a:lnTo>
                  <a:lnTo>
                    <a:pt x="3784" y="69885"/>
                  </a:lnTo>
                  <a:lnTo>
                    <a:pt x="7619" y="61186"/>
                  </a:lnTo>
                  <a:lnTo>
                    <a:pt x="9749" y="46989"/>
                  </a:lnTo>
                  <a:lnTo>
                    <a:pt x="21336" y="32197"/>
                  </a:lnTo>
                  <a:lnTo>
                    <a:pt x="41701" y="12365"/>
                  </a:lnTo>
                  <a:lnTo>
                    <a:pt x="47638" y="10161"/>
                  </a:lnTo>
                  <a:lnTo>
                    <a:pt x="60745" y="8553"/>
                  </a:lnTo>
                  <a:lnTo>
                    <a:pt x="66726" y="13184"/>
                  </a:lnTo>
                  <a:lnTo>
                    <a:pt x="69344" y="18132"/>
                  </a:lnTo>
                  <a:lnTo>
                    <a:pt x="71254" y="28189"/>
                  </a:lnTo>
                  <a:lnTo>
                    <a:pt x="71427" y="50154"/>
                  </a:lnTo>
                  <a:lnTo>
                    <a:pt x="68787" y="54407"/>
                  </a:lnTo>
                  <a:lnTo>
                    <a:pt x="62875" y="61532"/>
                  </a:lnTo>
                  <a:lnTo>
                    <a:pt x="70228" y="61937"/>
                  </a:lnTo>
                  <a:lnTo>
                    <a:pt x="113669" y="24475"/>
                  </a:lnTo>
                  <a:lnTo>
                    <a:pt x="148677" y="3507"/>
                  </a:lnTo>
                  <a:lnTo>
                    <a:pt x="166509" y="0"/>
                  </a:lnTo>
                  <a:lnTo>
                    <a:pt x="170907" y="2350"/>
                  </a:lnTo>
                  <a:lnTo>
                    <a:pt x="173469" y="4366"/>
                  </a:lnTo>
                  <a:lnTo>
                    <a:pt x="176316" y="9252"/>
                  </a:lnTo>
                  <a:lnTo>
                    <a:pt x="177919" y="20226"/>
                  </a:lnTo>
                  <a:lnTo>
                    <a:pt x="178554" y="60962"/>
                  </a:lnTo>
                  <a:lnTo>
                    <a:pt x="179578" y="89373"/>
                  </a:lnTo>
                  <a:lnTo>
                    <a:pt x="187523" y="1066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 name="SMARTInkShape-Group15"/>
          <p:cNvGrpSpPr/>
          <p:nvPr/>
        </p:nvGrpSpPr>
        <p:grpSpPr>
          <a:xfrm>
            <a:off x="196464" y="2678906"/>
            <a:ext cx="508423" cy="1500188"/>
            <a:chOff x="196464" y="2678906"/>
            <a:chExt cx="508423" cy="1500188"/>
          </a:xfrm>
        </p:grpSpPr>
        <p:sp>
          <p:nvSpPr>
            <p:cNvPr id="91" name="SMARTInkShape-82"/>
            <p:cNvSpPr/>
            <p:nvPr/>
          </p:nvSpPr>
          <p:spPr>
            <a:xfrm>
              <a:off x="196464" y="2678906"/>
              <a:ext cx="428615" cy="1303196"/>
            </a:xfrm>
            <a:custGeom>
              <a:avLst/>
              <a:gdLst/>
              <a:ahLst/>
              <a:cxnLst/>
              <a:rect l="0" t="0" r="0" b="0"/>
              <a:pathLst>
                <a:path w="428615" h="1303196">
                  <a:moveTo>
                    <a:pt x="44638" y="0"/>
                  </a:moveTo>
                  <a:lnTo>
                    <a:pt x="35817" y="0"/>
                  </a:lnTo>
                  <a:lnTo>
                    <a:pt x="28600" y="8121"/>
                  </a:lnTo>
                  <a:lnTo>
                    <a:pt x="21475" y="21369"/>
                  </a:lnTo>
                  <a:lnTo>
                    <a:pt x="10302" y="59958"/>
                  </a:lnTo>
                  <a:lnTo>
                    <a:pt x="1352" y="102976"/>
                  </a:lnTo>
                  <a:lnTo>
                    <a:pt x="258" y="141020"/>
                  </a:lnTo>
                  <a:lnTo>
                    <a:pt x="42" y="178227"/>
                  </a:lnTo>
                  <a:lnTo>
                    <a:pt x="0" y="218981"/>
                  </a:lnTo>
                  <a:lnTo>
                    <a:pt x="4733" y="253509"/>
                  </a:lnTo>
                  <a:lnTo>
                    <a:pt x="12419" y="288875"/>
                  </a:lnTo>
                  <a:lnTo>
                    <a:pt x="20980" y="329230"/>
                  </a:lnTo>
                  <a:lnTo>
                    <a:pt x="29801" y="372606"/>
                  </a:lnTo>
                  <a:lnTo>
                    <a:pt x="38698" y="412137"/>
                  </a:lnTo>
                  <a:lnTo>
                    <a:pt x="47618" y="453726"/>
                  </a:lnTo>
                  <a:lnTo>
                    <a:pt x="53569" y="485422"/>
                  </a:lnTo>
                  <a:lnTo>
                    <a:pt x="59521" y="518360"/>
                  </a:lnTo>
                  <a:lnTo>
                    <a:pt x="65474" y="549536"/>
                  </a:lnTo>
                  <a:lnTo>
                    <a:pt x="71427" y="582574"/>
                  </a:lnTo>
                  <a:lnTo>
                    <a:pt x="77380" y="616109"/>
                  </a:lnTo>
                  <a:lnTo>
                    <a:pt x="83333" y="647550"/>
                  </a:lnTo>
                  <a:lnTo>
                    <a:pt x="89286" y="680706"/>
                  </a:lnTo>
                  <a:lnTo>
                    <a:pt x="95239" y="715286"/>
                  </a:lnTo>
                  <a:lnTo>
                    <a:pt x="101192" y="750499"/>
                  </a:lnTo>
                  <a:lnTo>
                    <a:pt x="107145" y="783347"/>
                  </a:lnTo>
                  <a:lnTo>
                    <a:pt x="113099" y="815474"/>
                  </a:lnTo>
                  <a:lnTo>
                    <a:pt x="119052" y="849597"/>
                  </a:lnTo>
                  <a:lnTo>
                    <a:pt x="125005" y="884606"/>
                  </a:lnTo>
                  <a:lnTo>
                    <a:pt x="130958" y="919018"/>
                  </a:lnTo>
                  <a:lnTo>
                    <a:pt x="136911" y="950848"/>
                  </a:lnTo>
                  <a:lnTo>
                    <a:pt x="142864" y="981531"/>
                  </a:lnTo>
                  <a:lnTo>
                    <a:pt x="149809" y="1011705"/>
                  </a:lnTo>
                  <a:lnTo>
                    <a:pt x="159511" y="1041652"/>
                  </a:lnTo>
                  <a:lnTo>
                    <a:pt x="167791" y="1071498"/>
                  </a:lnTo>
                  <a:lnTo>
                    <a:pt x="180677" y="1113546"/>
                  </a:lnTo>
                  <a:lnTo>
                    <a:pt x="199709" y="1148494"/>
                  </a:lnTo>
                  <a:lnTo>
                    <a:pt x="228066" y="1191710"/>
                  </a:lnTo>
                  <a:lnTo>
                    <a:pt x="261449" y="1233518"/>
                  </a:lnTo>
                  <a:lnTo>
                    <a:pt x="297791" y="1268985"/>
                  </a:lnTo>
                  <a:lnTo>
                    <a:pt x="341392" y="1291391"/>
                  </a:lnTo>
                  <a:lnTo>
                    <a:pt x="359886" y="1299636"/>
                  </a:lnTo>
                  <a:lnTo>
                    <a:pt x="385143" y="1303195"/>
                  </a:lnTo>
                  <a:lnTo>
                    <a:pt x="400079" y="1298834"/>
                  </a:lnTo>
                  <a:lnTo>
                    <a:pt x="419063" y="1288268"/>
                  </a:lnTo>
                  <a:lnTo>
                    <a:pt x="422246" y="1287470"/>
                  </a:lnTo>
                  <a:lnTo>
                    <a:pt x="424369" y="1285946"/>
                  </a:lnTo>
                  <a:lnTo>
                    <a:pt x="425784" y="1283938"/>
                  </a:lnTo>
                  <a:lnTo>
                    <a:pt x="428614" y="1276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83"/>
            <p:cNvSpPr/>
            <p:nvPr/>
          </p:nvSpPr>
          <p:spPr>
            <a:xfrm>
              <a:off x="500062" y="3718608"/>
              <a:ext cx="204825" cy="460486"/>
            </a:xfrm>
            <a:custGeom>
              <a:avLst/>
              <a:gdLst/>
              <a:ahLst/>
              <a:cxnLst/>
              <a:rect l="0" t="0" r="0" b="0"/>
              <a:pathLst>
                <a:path w="204825" h="460486">
                  <a:moveTo>
                    <a:pt x="35719" y="14001"/>
                  </a:moveTo>
                  <a:lnTo>
                    <a:pt x="35719" y="9261"/>
                  </a:lnTo>
                  <a:lnTo>
                    <a:pt x="34727" y="7864"/>
                  </a:lnTo>
                  <a:lnTo>
                    <a:pt x="33073" y="6933"/>
                  </a:lnTo>
                  <a:lnTo>
                    <a:pt x="20488" y="4325"/>
                  </a:lnTo>
                  <a:lnTo>
                    <a:pt x="14728" y="440"/>
                  </a:lnTo>
                  <a:lnTo>
                    <a:pt x="12796" y="0"/>
                  </a:lnTo>
                  <a:lnTo>
                    <a:pt x="11507" y="698"/>
                  </a:lnTo>
                  <a:lnTo>
                    <a:pt x="3133" y="12617"/>
                  </a:lnTo>
                  <a:lnTo>
                    <a:pt x="1393" y="21985"/>
                  </a:lnTo>
                  <a:lnTo>
                    <a:pt x="5153" y="38415"/>
                  </a:lnTo>
                  <a:lnTo>
                    <a:pt x="24933" y="80513"/>
                  </a:lnTo>
                  <a:lnTo>
                    <a:pt x="51141" y="121684"/>
                  </a:lnTo>
                  <a:lnTo>
                    <a:pt x="80439" y="158807"/>
                  </a:lnTo>
                  <a:lnTo>
                    <a:pt x="116279" y="200786"/>
                  </a:lnTo>
                  <a:lnTo>
                    <a:pt x="148462" y="238518"/>
                  </a:lnTo>
                  <a:lnTo>
                    <a:pt x="171478" y="274992"/>
                  </a:lnTo>
                  <a:lnTo>
                    <a:pt x="195829" y="317005"/>
                  </a:lnTo>
                  <a:lnTo>
                    <a:pt x="201137" y="329248"/>
                  </a:lnTo>
                  <a:lnTo>
                    <a:pt x="204824" y="354507"/>
                  </a:lnTo>
                  <a:lnTo>
                    <a:pt x="200477" y="369443"/>
                  </a:lnTo>
                  <a:lnTo>
                    <a:pt x="190119" y="385139"/>
                  </a:lnTo>
                  <a:lnTo>
                    <a:pt x="184378" y="391610"/>
                  </a:lnTo>
                  <a:lnTo>
                    <a:pt x="173227" y="395147"/>
                  </a:lnTo>
                  <a:lnTo>
                    <a:pt x="152861" y="399785"/>
                  </a:lnTo>
                  <a:lnTo>
                    <a:pt x="115049" y="413098"/>
                  </a:lnTo>
                  <a:lnTo>
                    <a:pt x="71301" y="427775"/>
                  </a:lnTo>
                  <a:lnTo>
                    <a:pt x="29417" y="442630"/>
                  </a:lnTo>
                  <a:lnTo>
                    <a:pt x="0" y="4604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 name="SMARTInkShape-Group16"/>
          <p:cNvGrpSpPr/>
          <p:nvPr/>
        </p:nvGrpSpPr>
        <p:grpSpPr>
          <a:xfrm>
            <a:off x="660797" y="3916236"/>
            <a:ext cx="1160860" cy="736132"/>
            <a:chOff x="660797" y="3916236"/>
            <a:chExt cx="1160860" cy="736132"/>
          </a:xfrm>
        </p:grpSpPr>
        <p:sp>
          <p:nvSpPr>
            <p:cNvPr id="94" name="SMARTInkShape-84"/>
            <p:cNvSpPr/>
            <p:nvPr/>
          </p:nvSpPr>
          <p:spPr>
            <a:xfrm>
              <a:off x="803674" y="3982640"/>
              <a:ext cx="17858" cy="348259"/>
            </a:xfrm>
            <a:custGeom>
              <a:avLst/>
              <a:gdLst/>
              <a:ahLst/>
              <a:cxnLst/>
              <a:rect l="0" t="0" r="0" b="0"/>
              <a:pathLst>
                <a:path w="17858" h="348259">
                  <a:moveTo>
                    <a:pt x="17857" y="0"/>
                  </a:moveTo>
                  <a:lnTo>
                    <a:pt x="17857" y="7689"/>
                  </a:lnTo>
                  <a:lnTo>
                    <a:pt x="10789" y="28194"/>
                  </a:lnTo>
                  <a:lnTo>
                    <a:pt x="6445" y="72345"/>
                  </a:lnTo>
                  <a:lnTo>
                    <a:pt x="1271" y="112076"/>
                  </a:lnTo>
                  <a:lnTo>
                    <a:pt x="249" y="152005"/>
                  </a:lnTo>
                  <a:lnTo>
                    <a:pt x="47" y="194435"/>
                  </a:lnTo>
                  <a:lnTo>
                    <a:pt x="8" y="236514"/>
                  </a:lnTo>
                  <a:lnTo>
                    <a:pt x="0" y="275914"/>
                  </a:lnTo>
                  <a:lnTo>
                    <a:pt x="2644" y="309715"/>
                  </a:lnTo>
                  <a:lnTo>
                    <a:pt x="8560" y="336877"/>
                  </a:lnTo>
                  <a:lnTo>
                    <a:pt x="8928" y="3482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85"/>
            <p:cNvSpPr/>
            <p:nvPr/>
          </p:nvSpPr>
          <p:spPr>
            <a:xfrm>
              <a:off x="660797" y="3916236"/>
              <a:ext cx="339329" cy="477171"/>
            </a:xfrm>
            <a:custGeom>
              <a:avLst/>
              <a:gdLst/>
              <a:ahLst/>
              <a:cxnLst/>
              <a:rect l="0" t="0" r="0" b="0"/>
              <a:pathLst>
                <a:path w="339329" h="477171">
                  <a:moveTo>
                    <a:pt x="0" y="66404"/>
                  </a:moveTo>
                  <a:lnTo>
                    <a:pt x="0" y="53976"/>
                  </a:lnTo>
                  <a:lnTo>
                    <a:pt x="2646" y="48313"/>
                  </a:lnTo>
                  <a:lnTo>
                    <a:pt x="17169" y="31852"/>
                  </a:lnTo>
                  <a:lnTo>
                    <a:pt x="46276" y="16621"/>
                  </a:lnTo>
                  <a:lnTo>
                    <a:pt x="83334" y="4058"/>
                  </a:lnTo>
                  <a:lnTo>
                    <a:pt x="104506" y="0"/>
                  </a:lnTo>
                  <a:lnTo>
                    <a:pt x="147643" y="5478"/>
                  </a:lnTo>
                  <a:lnTo>
                    <a:pt x="183644" y="13295"/>
                  </a:lnTo>
                  <a:lnTo>
                    <a:pt x="227216" y="29565"/>
                  </a:lnTo>
                  <a:lnTo>
                    <a:pt x="266912" y="51888"/>
                  </a:lnTo>
                  <a:lnTo>
                    <a:pt x="292405" y="70482"/>
                  </a:lnTo>
                  <a:lnTo>
                    <a:pt x="314432" y="106849"/>
                  </a:lnTo>
                  <a:lnTo>
                    <a:pt x="320079" y="137784"/>
                  </a:lnTo>
                  <a:lnTo>
                    <a:pt x="320065" y="157779"/>
                  </a:lnTo>
                  <a:lnTo>
                    <a:pt x="316545" y="170185"/>
                  </a:lnTo>
                  <a:lnTo>
                    <a:pt x="309028" y="179667"/>
                  </a:lnTo>
                  <a:lnTo>
                    <a:pt x="298080" y="187188"/>
                  </a:lnTo>
                  <a:lnTo>
                    <a:pt x="254690" y="206193"/>
                  </a:lnTo>
                  <a:lnTo>
                    <a:pt x="215527" y="215542"/>
                  </a:lnTo>
                  <a:lnTo>
                    <a:pt x="178833" y="217682"/>
                  </a:lnTo>
                  <a:lnTo>
                    <a:pt x="143914" y="217113"/>
                  </a:lnTo>
                  <a:lnTo>
                    <a:pt x="110662" y="210507"/>
                  </a:lnTo>
                  <a:lnTo>
                    <a:pt x="101107" y="212471"/>
                  </a:lnTo>
                  <a:lnTo>
                    <a:pt x="91630" y="217076"/>
                  </a:lnTo>
                  <a:lnTo>
                    <a:pt x="91844" y="218446"/>
                  </a:lnTo>
                  <a:lnTo>
                    <a:pt x="101930" y="230538"/>
                  </a:lnTo>
                  <a:lnTo>
                    <a:pt x="145781" y="263658"/>
                  </a:lnTo>
                  <a:lnTo>
                    <a:pt x="167879" y="283600"/>
                  </a:lnTo>
                  <a:lnTo>
                    <a:pt x="212294" y="327481"/>
                  </a:lnTo>
                  <a:lnTo>
                    <a:pt x="243812" y="370292"/>
                  </a:lnTo>
                  <a:lnTo>
                    <a:pt x="273809" y="409958"/>
                  </a:lnTo>
                  <a:lnTo>
                    <a:pt x="306419" y="452264"/>
                  </a:lnTo>
                  <a:lnTo>
                    <a:pt x="328512" y="475247"/>
                  </a:lnTo>
                  <a:lnTo>
                    <a:pt x="332206" y="476316"/>
                  </a:lnTo>
                  <a:lnTo>
                    <a:pt x="339328" y="4771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86"/>
            <p:cNvSpPr/>
            <p:nvPr/>
          </p:nvSpPr>
          <p:spPr>
            <a:xfrm>
              <a:off x="991761" y="4215302"/>
              <a:ext cx="195888" cy="164960"/>
            </a:xfrm>
            <a:custGeom>
              <a:avLst/>
              <a:gdLst/>
              <a:ahLst/>
              <a:cxnLst/>
              <a:rect l="0" t="0" r="0" b="0"/>
              <a:pathLst>
                <a:path w="195888" h="164960">
                  <a:moveTo>
                    <a:pt x="106590" y="35229"/>
                  </a:moveTo>
                  <a:lnTo>
                    <a:pt x="106590" y="18979"/>
                  </a:lnTo>
                  <a:lnTo>
                    <a:pt x="94162" y="5082"/>
                  </a:lnTo>
                  <a:lnTo>
                    <a:pt x="88499" y="1987"/>
                  </a:lnTo>
                  <a:lnTo>
                    <a:pt x="77087" y="244"/>
                  </a:lnTo>
                  <a:lnTo>
                    <a:pt x="72039" y="0"/>
                  </a:lnTo>
                  <a:lnTo>
                    <a:pt x="63783" y="2374"/>
                  </a:lnTo>
                  <a:lnTo>
                    <a:pt x="23962" y="29571"/>
                  </a:lnTo>
                  <a:lnTo>
                    <a:pt x="12435" y="41380"/>
                  </a:lnTo>
                  <a:lnTo>
                    <a:pt x="5874" y="51523"/>
                  </a:lnTo>
                  <a:lnTo>
                    <a:pt x="1342" y="68389"/>
                  </a:lnTo>
                  <a:lnTo>
                    <a:pt x="0" y="81214"/>
                  </a:lnTo>
                  <a:lnTo>
                    <a:pt x="2331" y="88078"/>
                  </a:lnTo>
                  <a:lnTo>
                    <a:pt x="4342" y="91298"/>
                  </a:lnTo>
                  <a:lnTo>
                    <a:pt x="6675" y="93444"/>
                  </a:lnTo>
                  <a:lnTo>
                    <a:pt x="11913" y="95829"/>
                  </a:lnTo>
                  <a:lnTo>
                    <a:pt x="33991" y="97569"/>
                  </a:lnTo>
                  <a:lnTo>
                    <a:pt x="42243" y="95017"/>
                  </a:lnTo>
                  <a:lnTo>
                    <a:pt x="79202" y="70877"/>
                  </a:lnTo>
                  <a:lnTo>
                    <a:pt x="106435" y="44314"/>
                  </a:lnTo>
                  <a:lnTo>
                    <a:pt x="106544" y="48945"/>
                  </a:lnTo>
                  <a:lnTo>
                    <a:pt x="103924" y="53893"/>
                  </a:lnTo>
                  <a:lnTo>
                    <a:pt x="100445" y="59399"/>
                  </a:lnTo>
                  <a:lnTo>
                    <a:pt x="98486" y="69069"/>
                  </a:lnTo>
                  <a:lnTo>
                    <a:pt x="97693" y="112778"/>
                  </a:lnTo>
                  <a:lnTo>
                    <a:pt x="100321" y="121951"/>
                  </a:lnTo>
                  <a:lnTo>
                    <a:pt x="113886" y="145206"/>
                  </a:lnTo>
                  <a:lnTo>
                    <a:pt x="127714" y="155348"/>
                  </a:lnTo>
                  <a:lnTo>
                    <a:pt x="149672" y="164340"/>
                  </a:lnTo>
                  <a:lnTo>
                    <a:pt x="154163" y="164959"/>
                  </a:lnTo>
                  <a:lnTo>
                    <a:pt x="180922" y="159797"/>
                  </a:lnTo>
                  <a:lnTo>
                    <a:pt x="195887" y="15131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87"/>
            <p:cNvSpPr/>
            <p:nvPr/>
          </p:nvSpPr>
          <p:spPr>
            <a:xfrm>
              <a:off x="1218782" y="4080867"/>
              <a:ext cx="138532" cy="303442"/>
            </a:xfrm>
            <a:custGeom>
              <a:avLst/>
              <a:gdLst/>
              <a:ahLst/>
              <a:cxnLst/>
              <a:rect l="0" t="0" r="0" b="0"/>
              <a:pathLst>
                <a:path w="138532" h="303442">
                  <a:moveTo>
                    <a:pt x="58163" y="0"/>
                  </a:moveTo>
                  <a:lnTo>
                    <a:pt x="38046" y="37287"/>
                  </a:lnTo>
                  <a:lnTo>
                    <a:pt x="19531" y="81746"/>
                  </a:lnTo>
                  <a:lnTo>
                    <a:pt x="8566" y="122495"/>
                  </a:lnTo>
                  <a:lnTo>
                    <a:pt x="5371" y="160236"/>
                  </a:lnTo>
                  <a:lnTo>
                    <a:pt x="2172" y="184730"/>
                  </a:lnTo>
                  <a:lnTo>
                    <a:pt x="0" y="191614"/>
                  </a:lnTo>
                  <a:lnTo>
                    <a:pt x="232" y="207201"/>
                  </a:lnTo>
                  <a:lnTo>
                    <a:pt x="6849" y="249406"/>
                  </a:lnTo>
                  <a:lnTo>
                    <a:pt x="12536" y="261660"/>
                  </a:lnTo>
                  <a:lnTo>
                    <a:pt x="33242" y="286926"/>
                  </a:lnTo>
                  <a:lnTo>
                    <a:pt x="47692" y="297123"/>
                  </a:lnTo>
                  <a:lnTo>
                    <a:pt x="69282" y="301687"/>
                  </a:lnTo>
                  <a:lnTo>
                    <a:pt x="108434" y="303441"/>
                  </a:lnTo>
                  <a:lnTo>
                    <a:pt x="138531" y="2946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88"/>
            <p:cNvSpPr/>
            <p:nvPr/>
          </p:nvSpPr>
          <p:spPr>
            <a:xfrm>
              <a:off x="1044773" y="4170164"/>
              <a:ext cx="267874" cy="151805"/>
            </a:xfrm>
            <a:custGeom>
              <a:avLst/>
              <a:gdLst/>
              <a:ahLst/>
              <a:cxnLst/>
              <a:rect l="0" t="0" r="0" b="0"/>
              <a:pathLst>
                <a:path w="267874" h="151805">
                  <a:moveTo>
                    <a:pt x="0" y="0"/>
                  </a:moveTo>
                  <a:lnTo>
                    <a:pt x="38830" y="0"/>
                  </a:lnTo>
                  <a:lnTo>
                    <a:pt x="76793" y="4740"/>
                  </a:lnTo>
                  <a:lnTo>
                    <a:pt x="110838" y="12429"/>
                  </a:lnTo>
                  <a:lnTo>
                    <a:pt x="151761" y="23916"/>
                  </a:lnTo>
                  <a:lnTo>
                    <a:pt x="194387" y="35739"/>
                  </a:lnTo>
                  <a:lnTo>
                    <a:pt x="212402" y="42673"/>
                  </a:lnTo>
                  <a:lnTo>
                    <a:pt x="251587" y="68626"/>
                  </a:lnTo>
                  <a:lnTo>
                    <a:pt x="262619" y="83283"/>
                  </a:lnTo>
                  <a:lnTo>
                    <a:pt x="265548" y="90923"/>
                  </a:lnTo>
                  <a:lnTo>
                    <a:pt x="267864" y="133766"/>
                  </a:lnTo>
                  <a:lnTo>
                    <a:pt x="267873" y="136802"/>
                  </a:lnTo>
                  <a:lnTo>
                    <a:pt x="265237" y="142821"/>
                  </a:lnTo>
                  <a:lnTo>
                    <a:pt x="258961" y="1518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89"/>
            <p:cNvSpPr/>
            <p:nvPr/>
          </p:nvSpPr>
          <p:spPr>
            <a:xfrm>
              <a:off x="1330523" y="4125515"/>
              <a:ext cx="1" cy="26790"/>
            </a:xfrm>
            <a:custGeom>
              <a:avLst/>
              <a:gdLst/>
              <a:ahLst/>
              <a:cxnLst/>
              <a:rect l="0" t="0" r="0" b="0"/>
              <a:pathLst>
                <a:path w="1" h="26790">
                  <a:moveTo>
                    <a:pt x="0" y="26789"/>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90"/>
            <p:cNvSpPr/>
            <p:nvPr/>
          </p:nvSpPr>
          <p:spPr>
            <a:xfrm>
              <a:off x="1384245" y="4188023"/>
              <a:ext cx="71246" cy="150031"/>
            </a:xfrm>
            <a:custGeom>
              <a:avLst/>
              <a:gdLst/>
              <a:ahLst/>
              <a:cxnLst/>
              <a:rect l="0" t="0" r="0" b="0"/>
              <a:pathLst>
                <a:path w="71246" h="150031">
                  <a:moveTo>
                    <a:pt x="26646" y="0"/>
                  </a:moveTo>
                  <a:lnTo>
                    <a:pt x="26646" y="13302"/>
                  </a:lnTo>
                  <a:lnTo>
                    <a:pt x="15622" y="53865"/>
                  </a:lnTo>
                  <a:lnTo>
                    <a:pt x="1498" y="90527"/>
                  </a:lnTo>
                  <a:lnTo>
                    <a:pt x="0" y="117668"/>
                  </a:lnTo>
                  <a:lnTo>
                    <a:pt x="2566" y="124396"/>
                  </a:lnTo>
                  <a:lnTo>
                    <a:pt x="20851" y="145815"/>
                  </a:lnTo>
                  <a:lnTo>
                    <a:pt x="26716" y="149143"/>
                  </a:lnTo>
                  <a:lnTo>
                    <a:pt x="29669" y="150030"/>
                  </a:lnTo>
                  <a:lnTo>
                    <a:pt x="38242" y="148370"/>
                  </a:lnTo>
                  <a:lnTo>
                    <a:pt x="51579" y="141857"/>
                  </a:lnTo>
                  <a:lnTo>
                    <a:pt x="64974" y="130768"/>
                  </a:lnTo>
                  <a:lnTo>
                    <a:pt x="68485" y="124927"/>
                  </a:lnTo>
                  <a:lnTo>
                    <a:pt x="70462" y="113414"/>
                  </a:lnTo>
                  <a:lnTo>
                    <a:pt x="71245" y="74258"/>
                  </a:lnTo>
                  <a:lnTo>
                    <a:pt x="66539" y="56509"/>
                  </a:lnTo>
                  <a:lnTo>
                    <a:pt x="56060" y="39863"/>
                  </a:lnTo>
                  <a:lnTo>
                    <a:pt x="44505"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91"/>
            <p:cNvSpPr/>
            <p:nvPr/>
          </p:nvSpPr>
          <p:spPr>
            <a:xfrm>
              <a:off x="1464469" y="4225149"/>
              <a:ext cx="116087" cy="141469"/>
            </a:xfrm>
            <a:custGeom>
              <a:avLst/>
              <a:gdLst/>
              <a:ahLst/>
              <a:cxnLst/>
              <a:rect l="0" t="0" r="0" b="0"/>
              <a:pathLst>
                <a:path w="116087" h="141469">
                  <a:moveTo>
                    <a:pt x="0" y="43241"/>
                  </a:moveTo>
                  <a:lnTo>
                    <a:pt x="11024" y="85157"/>
                  </a:lnTo>
                  <a:lnTo>
                    <a:pt x="14821" y="92629"/>
                  </a:lnTo>
                  <a:lnTo>
                    <a:pt x="17592" y="105459"/>
                  </a:lnTo>
                  <a:lnTo>
                    <a:pt x="17741" y="109920"/>
                  </a:lnTo>
                  <a:lnTo>
                    <a:pt x="16788" y="110513"/>
                  </a:lnTo>
                  <a:lnTo>
                    <a:pt x="15161" y="109918"/>
                  </a:lnTo>
                  <a:lnTo>
                    <a:pt x="10160" y="106572"/>
                  </a:lnTo>
                  <a:lnTo>
                    <a:pt x="9476" y="103469"/>
                  </a:lnTo>
                  <a:lnTo>
                    <a:pt x="9294" y="101252"/>
                  </a:lnTo>
                  <a:lnTo>
                    <a:pt x="848" y="72753"/>
                  </a:lnTo>
                  <a:lnTo>
                    <a:pt x="111" y="50533"/>
                  </a:lnTo>
                  <a:lnTo>
                    <a:pt x="9100" y="20335"/>
                  </a:lnTo>
                  <a:lnTo>
                    <a:pt x="13305" y="13879"/>
                  </a:lnTo>
                  <a:lnTo>
                    <a:pt x="16807" y="11760"/>
                  </a:lnTo>
                  <a:lnTo>
                    <a:pt x="34041" y="5714"/>
                  </a:lnTo>
                  <a:lnTo>
                    <a:pt x="37577" y="3340"/>
                  </a:lnTo>
                  <a:lnTo>
                    <a:pt x="52034" y="0"/>
                  </a:lnTo>
                  <a:lnTo>
                    <a:pt x="60498" y="1864"/>
                  </a:lnTo>
                  <a:lnTo>
                    <a:pt x="90914" y="19620"/>
                  </a:lnTo>
                  <a:lnTo>
                    <a:pt x="94976" y="25467"/>
                  </a:lnTo>
                  <a:lnTo>
                    <a:pt x="105725" y="53911"/>
                  </a:lnTo>
                  <a:lnTo>
                    <a:pt x="107119" y="98155"/>
                  </a:lnTo>
                  <a:lnTo>
                    <a:pt x="107153" y="125200"/>
                  </a:lnTo>
                  <a:lnTo>
                    <a:pt x="109800" y="131923"/>
                  </a:lnTo>
                  <a:lnTo>
                    <a:pt x="116086" y="1414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92"/>
            <p:cNvSpPr/>
            <p:nvPr/>
          </p:nvSpPr>
          <p:spPr>
            <a:xfrm>
              <a:off x="1607518" y="4233071"/>
              <a:ext cx="142702" cy="133547"/>
            </a:xfrm>
            <a:custGeom>
              <a:avLst/>
              <a:gdLst/>
              <a:ahLst/>
              <a:cxnLst/>
              <a:rect l="0" t="0" r="0" b="0"/>
              <a:pathLst>
                <a:path w="142702" h="133547">
                  <a:moveTo>
                    <a:pt x="106982" y="17460"/>
                  </a:moveTo>
                  <a:lnTo>
                    <a:pt x="93680" y="4158"/>
                  </a:lnTo>
                  <a:lnTo>
                    <a:pt x="88502" y="1626"/>
                  </a:lnTo>
                  <a:lnTo>
                    <a:pt x="77094" y="0"/>
                  </a:lnTo>
                  <a:lnTo>
                    <a:pt x="63510" y="4460"/>
                  </a:lnTo>
                  <a:lnTo>
                    <a:pt x="21571" y="26463"/>
                  </a:lnTo>
                  <a:lnTo>
                    <a:pt x="13459" y="33368"/>
                  </a:lnTo>
                  <a:lnTo>
                    <a:pt x="4306" y="47419"/>
                  </a:lnTo>
                  <a:lnTo>
                    <a:pt x="1153" y="58307"/>
                  </a:lnTo>
                  <a:lnTo>
                    <a:pt x="0" y="73906"/>
                  </a:lnTo>
                  <a:lnTo>
                    <a:pt x="935" y="75927"/>
                  </a:lnTo>
                  <a:lnTo>
                    <a:pt x="2549" y="77274"/>
                  </a:lnTo>
                  <a:lnTo>
                    <a:pt x="7530" y="79436"/>
                  </a:lnTo>
                  <a:lnTo>
                    <a:pt x="28765" y="79921"/>
                  </a:lnTo>
                  <a:lnTo>
                    <a:pt x="35177" y="77301"/>
                  </a:lnTo>
                  <a:lnTo>
                    <a:pt x="41334" y="73822"/>
                  </a:lnTo>
                  <a:lnTo>
                    <a:pt x="50379" y="70871"/>
                  </a:lnTo>
                  <a:lnTo>
                    <a:pt x="79779" y="44659"/>
                  </a:lnTo>
                  <a:lnTo>
                    <a:pt x="80192" y="88401"/>
                  </a:lnTo>
                  <a:lnTo>
                    <a:pt x="80193" y="100706"/>
                  </a:lnTo>
                  <a:lnTo>
                    <a:pt x="82839" y="106713"/>
                  </a:lnTo>
                  <a:lnTo>
                    <a:pt x="84933" y="109704"/>
                  </a:lnTo>
                  <a:lnTo>
                    <a:pt x="112211" y="129575"/>
                  </a:lnTo>
                  <a:lnTo>
                    <a:pt x="121650" y="132370"/>
                  </a:lnTo>
                  <a:lnTo>
                    <a:pt x="142701" y="1335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93"/>
            <p:cNvSpPr/>
            <p:nvPr/>
          </p:nvSpPr>
          <p:spPr>
            <a:xfrm>
              <a:off x="1794867" y="4036218"/>
              <a:ext cx="26790" cy="366119"/>
            </a:xfrm>
            <a:custGeom>
              <a:avLst/>
              <a:gdLst/>
              <a:ahLst/>
              <a:cxnLst/>
              <a:rect l="0" t="0" r="0" b="0"/>
              <a:pathLst>
                <a:path w="26790" h="366119">
                  <a:moveTo>
                    <a:pt x="26789" y="0"/>
                  </a:moveTo>
                  <a:lnTo>
                    <a:pt x="26789" y="18302"/>
                  </a:lnTo>
                  <a:lnTo>
                    <a:pt x="24143" y="25663"/>
                  </a:lnTo>
                  <a:lnTo>
                    <a:pt x="22049" y="29015"/>
                  </a:lnTo>
                  <a:lnTo>
                    <a:pt x="18411" y="61331"/>
                  </a:lnTo>
                  <a:lnTo>
                    <a:pt x="15377" y="82665"/>
                  </a:lnTo>
                  <a:lnTo>
                    <a:pt x="10203" y="121281"/>
                  </a:lnTo>
                  <a:lnTo>
                    <a:pt x="8189" y="160989"/>
                  </a:lnTo>
                  <a:lnTo>
                    <a:pt x="2867" y="194434"/>
                  </a:lnTo>
                  <a:lnTo>
                    <a:pt x="850" y="229479"/>
                  </a:lnTo>
                  <a:lnTo>
                    <a:pt x="252" y="265991"/>
                  </a:lnTo>
                  <a:lnTo>
                    <a:pt x="75" y="305803"/>
                  </a:lnTo>
                  <a:lnTo>
                    <a:pt x="15" y="344281"/>
                  </a:lnTo>
                  <a:lnTo>
                    <a:pt x="0" y="3661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94"/>
            <p:cNvSpPr/>
            <p:nvPr/>
          </p:nvSpPr>
          <p:spPr>
            <a:xfrm>
              <a:off x="696516" y="4467090"/>
              <a:ext cx="1062633" cy="185278"/>
            </a:xfrm>
            <a:custGeom>
              <a:avLst/>
              <a:gdLst/>
              <a:ahLst/>
              <a:cxnLst/>
              <a:rect l="0" t="0" r="0" b="0"/>
              <a:pathLst>
                <a:path w="1062633" h="185278">
                  <a:moveTo>
                    <a:pt x="0" y="69191"/>
                  </a:moveTo>
                  <a:lnTo>
                    <a:pt x="4740" y="69191"/>
                  </a:lnTo>
                  <a:lnTo>
                    <a:pt x="40164" y="52410"/>
                  </a:lnTo>
                  <a:lnTo>
                    <a:pt x="80692" y="40076"/>
                  </a:lnTo>
                  <a:lnTo>
                    <a:pt x="119206" y="29462"/>
                  </a:lnTo>
                  <a:lnTo>
                    <a:pt x="141979" y="23853"/>
                  </a:lnTo>
                  <a:lnTo>
                    <a:pt x="166090" y="18130"/>
                  </a:lnTo>
                  <a:lnTo>
                    <a:pt x="192086" y="13322"/>
                  </a:lnTo>
                  <a:lnTo>
                    <a:pt x="219338" y="9124"/>
                  </a:lnTo>
                  <a:lnTo>
                    <a:pt x="247429" y="5334"/>
                  </a:lnTo>
                  <a:lnTo>
                    <a:pt x="278062" y="2808"/>
                  </a:lnTo>
                  <a:lnTo>
                    <a:pt x="310390" y="1123"/>
                  </a:lnTo>
                  <a:lnTo>
                    <a:pt x="343848" y="0"/>
                  </a:lnTo>
                  <a:lnTo>
                    <a:pt x="380045" y="244"/>
                  </a:lnTo>
                  <a:lnTo>
                    <a:pt x="418066" y="1397"/>
                  </a:lnTo>
                  <a:lnTo>
                    <a:pt x="457304" y="3160"/>
                  </a:lnTo>
                  <a:lnTo>
                    <a:pt x="496362" y="7310"/>
                  </a:lnTo>
                  <a:lnTo>
                    <a:pt x="535298" y="13055"/>
                  </a:lnTo>
                  <a:lnTo>
                    <a:pt x="574154" y="19861"/>
                  </a:lnTo>
                  <a:lnTo>
                    <a:pt x="613949" y="28367"/>
                  </a:lnTo>
                  <a:lnTo>
                    <a:pt x="654369" y="38006"/>
                  </a:lnTo>
                  <a:lnTo>
                    <a:pt x="695207" y="48401"/>
                  </a:lnTo>
                  <a:lnTo>
                    <a:pt x="736323" y="60291"/>
                  </a:lnTo>
                  <a:lnTo>
                    <a:pt x="777624" y="73180"/>
                  </a:lnTo>
                  <a:lnTo>
                    <a:pt x="819049" y="86733"/>
                  </a:lnTo>
                  <a:lnTo>
                    <a:pt x="857579" y="100730"/>
                  </a:lnTo>
                  <a:lnTo>
                    <a:pt x="894180" y="115021"/>
                  </a:lnTo>
                  <a:lnTo>
                    <a:pt x="929495" y="129510"/>
                  </a:lnTo>
                  <a:lnTo>
                    <a:pt x="959984" y="142146"/>
                  </a:lnTo>
                  <a:lnTo>
                    <a:pt x="987255" y="153546"/>
                  </a:lnTo>
                  <a:lnTo>
                    <a:pt x="1029131" y="171175"/>
                  </a:lnTo>
                  <a:lnTo>
                    <a:pt x="1062632" y="1852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 name="SMARTInkShape-Group17"/>
          <p:cNvGrpSpPr/>
          <p:nvPr/>
        </p:nvGrpSpPr>
        <p:grpSpPr>
          <a:xfrm>
            <a:off x="680956" y="4804723"/>
            <a:ext cx="2364068" cy="1258535"/>
            <a:chOff x="680956" y="4804723"/>
            <a:chExt cx="2364068" cy="1258535"/>
          </a:xfrm>
        </p:grpSpPr>
        <p:sp>
          <p:nvSpPr>
            <p:cNvPr id="106" name="SMARTInkShape-95"/>
            <p:cNvSpPr/>
            <p:nvPr/>
          </p:nvSpPr>
          <p:spPr>
            <a:xfrm>
              <a:off x="680956" y="4804723"/>
              <a:ext cx="398853" cy="392356"/>
            </a:xfrm>
            <a:custGeom>
              <a:avLst/>
              <a:gdLst/>
              <a:ahLst/>
              <a:cxnLst/>
              <a:rect l="0" t="0" r="0" b="0"/>
              <a:pathLst>
                <a:path w="398853" h="392356">
                  <a:moveTo>
                    <a:pt x="212013" y="8378"/>
                  </a:moveTo>
                  <a:lnTo>
                    <a:pt x="212013" y="3638"/>
                  </a:lnTo>
                  <a:lnTo>
                    <a:pt x="210028" y="2242"/>
                  </a:lnTo>
                  <a:lnTo>
                    <a:pt x="192586" y="0"/>
                  </a:lnTo>
                  <a:lnTo>
                    <a:pt x="181550" y="686"/>
                  </a:lnTo>
                  <a:lnTo>
                    <a:pt x="152390" y="11910"/>
                  </a:lnTo>
                  <a:lnTo>
                    <a:pt x="112990" y="33379"/>
                  </a:lnTo>
                  <a:lnTo>
                    <a:pt x="95573" y="42310"/>
                  </a:lnTo>
                  <a:lnTo>
                    <a:pt x="55972" y="76016"/>
                  </a:lnTo>
                  <a:lnTo>
                    <a:pt x="24715" y="116210"/>
                  </a:lnTo>
                  <a:lnTo>
                    <a:pt x="5462" y="151386"/>
                  </a:lnTo>
                  <a:lnTo>
                    <a:pt x="0" y="178081"/>
                  </a:lnTo>
                  <a:lnTo>
                    <a:pt x="3122" y="204843"/>
                  </a:lnTo>
                  <a:lnTo>
                    <a:pt x="10331" y="226883"/>
                  </a:lnTo>
                  <a:lnTo>
                    <a:pt x="34298" y="258177"/>
                  </a:lnTo>
                  <a:lnTo>
                    <a:pt x="46708" y="269220"/>
                  </a:lnTo>
                  <a:lnTo>
                    <a:pt x="87571" y="287639"/>
                  </a:lnTo>
                  <a:lnTo>
                    <a:pt x="131721" y="293274"/>
                  </a:lnTo>
                  <a:lnTo>
                    <a:pt x="169175" y="293023"/>
                  </a:lnTo>
                  <a:lnTo>
                    <a:pt x="181729" y="289338"/>
                  </a:lnTo>
                  <a:lnTo>
                    <a:pt x="191277" y="281747"/>
                  </a:lnTo>
                  <a:lnTo>
                    <a:pt x="213802" y="254978"/>
                  </a:lnTo>
                  <a:lnTo>
                    <a:pt x="224743" y="225608"/>
                  </a:lnTo>
                  <a:lnTo>
                    <a:pt x="224946" y="213735"/>
                  </a:lnTo>
                  <a:lnTo>
                    <a:pt x="219485" y="184984"/>
                  </a:lnTo>
                  <a:lnTo>
                    <a:pt x="191410" y="157361"/>
                  </a:lnTo>
                  <a:lnTo>
                    <a:pt x="185327" y="153968"/>
                  </a:lnTo>
                  <a:lnTo>
                    <a:pt x="178078" y="151790"/>
                  </a:lnTo>
                  <a:lnTo>
                    <a:pt x="174441" y="154137"/>
                  </a:lnTo>
                  <a:lnTo>
                    <a:pt x="172082" y="156152"/>
                  </a:lnTo>
                  <a:lnTo>
                    <a:pt x="169461" y="161038"/>
                  </a:lnTo>
                  <a:lnTo>
                    <a:pt x="168762" y="163729"/>
                  </a:lnTo>
                  <a:lnTo>
                    <a:pt x="169288" y="166516"/>
                  </a:lnTo>
                  <a:lnTo>
                    <a:pt x="185510" y="194062"/>
                  </a:lnTo>
                  <a:lnTo>
                    <a:pt x="193289" y="202030"/>
                  </a:lnTo>
                  <a:lnTo>
                    <a:pt x="222535" y="220668"/>
                  </a:lnTo>
                  <a:lnTo>
                    <a:pt x="265801" y="243444"/>
                  </a:lnTo>
                  <a:lnTo>
                    <a:pt x="293434" y="253535"/>
                  </a:lnTo>
                  <a:lnTo>
                    <a:pt x="332533" y="257447"/>
                  </a:lnTo>
                  <a:lnTo>
                    <a:pt x="366202" y="257291"/>
                  </a:lnTo>
                  <a:lnTo>
                    <a:pt x="383486" y="251243"/>
                  </a:lnTo>
                  <a:lnTo>
                    <a:pt x="391741" y="245964"/>
                  </a:lnTo>
                  <a:lnTo>
                    <a:pt x="396072" y="240310"/>
                  </a:lnTo>
                  <a:lnTo>
                    <a:pt x="398510" y="231549"/>
                  </a:lnTo>
                  <a:lnTo>
                    <a:pt x="398852" y="228597"/>
                  </a:lnTo>
                  <a:lnTo>
                    <a:pt x="396586" y="222669"/>
                  </a:lnTo>
                  <a:lnTo>
                    <a:pt x="387047" y="210780"/>
                  </a:lnTo>
                  <a:lnTo>
                    <a:pt x="373787" y="201854"/>
                  </a:lnTo>
                  <a:lnTo>
                    <a:pt x="362031" y="197665"/>
                  </a:lnTo>
                  <a:lnTo>
                    <a:pt x="347523" y="196424"/>
                  </a:lnTo>
                  <a:lnTo>
                    <a:pt x="330657" y="200796"/>
                  </a:lnTo>
                  <a:lnTo>
                    <a:pt x="317832" y="208376"/>
                  </a:lnTo>
                  <a:lnTo>
                    <a:pt x="307749" y="221646"/>
                  </a:lnTo>
                  <a:lnTo>
                    <a:pt x="289446" y="263291"/>
                  </a:lnTo>
                  <a:lnTo>
                    <a:pt x="280486" y="281905"/>
                  </a:lnTo>
                  <a:lnTo>
                    <a:pt x="279818" y="293987"/>
                  </a:lnTo>
                  <a:lnTo>
                    <a:pt x="284956" y="330013"/>
                  </a:lnTo>
                  <a:lnTo>
                    <a:pt x="303505" y="362219"/>
                  </a:lnTo>
                  <a:lnTo>
                    <a:pt x="315183" y="371685"/>
                  </a:lnTo>
                  <a:lnTo>
                    <a:pt x="349402" y="388016"/>
                  </a:lnTo>
                  <a:lnTo>
                    <a:pt x="390606" y="3923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96"/>
            <p:cNvSpPr/>
            <p:nvPr/>
          </p:nvSpPr>
          <p:spPr>
            <a:xfrm>
              <a:off x="1169803" y="4859100"/>
              <a:ext cx="71425" cy="329049"/>
            </a:xfrm>
            <a:custGeom>
              <a:avLst/>
              <a:gdLst/>
              <a:ahLst/>
              <a:cxnLst/>
              <a:rect l="0" t="0" r="0" b="0"/>
              <a:pathLst>
                <a:path w="71425" h="329049">
                  <a:moveTo>
                    <a:pt x="71424" y="16509"/>
                  </a:moveTo>
                  <a:lnTo>
                    <a:pt x="71424" y="0"/>
                  </a:lnTo>
                  <a:lnTo>
                    <a:pt x="71424" y="11197"/>
                  </a:lnTo>
                  <a:lnTo>
                    <a:pt x="56192" y="52797"/>
                  </a:lnTo>
                  <a:lnTo>
                    <a:pt x="41612" y="89394"/>
                  </a:lnTo>
                  <a:lnTo>
                    <a:pt x="35880" y="130088"/>
                  </a:lnTo>
                  <a:lnTo>
                    <a:pt x="26222" y="167819"/>
                  </a:lnTo>
                  <a:lnTo>
                    <a:pt x="11819" y="211904"/>
                  </a:lnTo>
                  <a:lnTo>
                    <a:pt x="2618" y="241601"/>
                  </a:lnTo>
                  <a:lnTo>
                    <a:pt x="217" y="283778"/>
                  </a:lnTo>
                  <a:lnTo>
                    <a:pt x="0" y="313606"/>
                  </a:lnTo>
                  <a:lnTo>
                    <a:pt x="2638" y="319871"/>
                  </a:lnTo>
                  <a:lnTo>
                    <a:pt x="8916" y="3290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97"/>
            <p:cNvSpPr/>
            <p:nvPr/>
          </p:nvSpPr>
          <p:spPr>
            <a:xfrm>
              <a:off x="1053703" y="4973836"/>
              <a:ext cx="419696" cy="240944"/>
            </a:xfrm>
            <a:custGeom>
              <a:avLst/>
              <a:gdLst/>
              <a:ahLst/>
              <a:cxnLst/>
              <a:rect l="0" t="0" r="0" b="0"/>
              <a:pathLst>
                <a:path w="419696" h="240944">
                  <a:moveTo>
                    <a:pt x="0" y="0"/>
                  </a:moveTo>
                  <a:lnTo>
                    <a:pt x="40312" y="992"/>
                  </a:lnTo>
                  <a:lnTo>
                    <a:pt x="74991" y="9713"/>
                  </a:lnTo>
                  <a:lnTo>
                    <a:pt x="108209" y="18091"/>
                  </a:lnTo>
                  <a:lnTo>
                    <a:pt x="143187" y="26858"/>
                  </a:lnTo>
                  <a:lnTo>
                    <a:pt x="185821" y="38709"/>
                  </a:lnTo>
                  <a:lnTo>
                    <a:pt x="228051" y="50603"/>
                  </a:lnTo>
                  <a:lnTo>
                    <a:pt x="268720" y="65484"/>
                  </a:lnTo>
                  <a:lnTo>
                    <a:pt x="280827" y="74083"/>
                  </a:lnTo>
                  <a:lnTo>
                    <a:pt x="298992" y="94422"/>
                  </a:lnTo>
                  <a:lnTo>
                    <a:pt x="301557" y="100834"/>
                  </a:lnTo>
                  <a:lnTo>
                    <a:pt x="303429" y="123770"/>
                  </a:lnTo>
                  <a:lnTo>
                    <a:pt x="296445" y="146194"/>
                  </a:lnTo>
                  <a:lnTo>
                    <a:pt x="285511" y="167086"/>
                  </a:lnTo>
                  <a:lnTo>
                    <a:pt x="282614" y="170921"/>
                  </a:lnTo>
                  <a:lnTo>
                    <a:pt x="279395" y="180476"/>
                  </a:lnTo>
                  <a:lnTo>
                    <a:pt x="274937" y="197011"/>
                  </a:lnTo>
                  <a:lnTo>
                    <a:pt x="267333" y="211832"/>
                  </a:lnTo>
                  <a:lnTo>
                    <a:pt x="253927" y="228869"/>
                  </a:lnTo>
                  <a:lnTo>
                    <a:pt x="250544" y="239295"/>
                  </a:lnTo>
                  <a:lnTo>
                    <a:pt x="249381" y="239897"/>
                  </a:lnTo>
                  <a:lnTo>
                    <a:pt x="242388" y="240943"/>
                  </a:lnTo>
                  <a:lnTo>
                    <a:pt x="241959" y="240003"/>
                  </a:lnTo>
                  <a:lnTo>
                    <a:pt x="241483" y="236314"/>
                  </a:lnTo>
                  <a:lnTo>
                    <a:pt x="243917" y="231367"/>
                  </a:lnTo>
                  <a:lnTo>
                    <a:pt x="247314" y="225861"/>
                  </a:lnTo>
                  <a:lnTo>
                    <a:pt x="250218" y="217182"/>
                  </a:lnTo>
                  <a:lnTo>
                    <a:pt x="276875" y="176498"/>
                  </a:lnTo>
                  <a:lnTo>
                    <a:pt x="288737" y="159107"/>
                  </a:lnTo>
                  <a:lnTo>
                    <a:pt x="333314" y="128015"/>
                  </a:lnTo>
                  <a:lnTo>
                    <a:pt x="345374" y="120061"/>
                  </a:lnTo>
                  <a:lnTo>
                    <a:pt x="372156" y="116435"/>
                  </a:lnTo>
                  <a:lnTo>
                    <a:pt x="387860" y="117182"/>
                  </a:lnTo>
                  <a:lnTo>
                    <a:pt x="412098" y="123788"/>
                  </a:lnTo>
                  <a:lnTo>
                    <a:pt x="414630" y="125189"/>
                  </a:lnTo>
                  <a:lnTo>
                    <a:pt x="416319" y="127116"/>
                  </a:lnTo>
                  <a:lnTo>
                    <a:pt x="419695"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98"/>
            <p:cNvSpPr/>
            <p:nvPr/>
          </p:nvSpPr>
          <p:spPr>
            <a:xfrm>
              <a:off x="1455539" y="5188148"/>
              <a:ext cx="53579" cy="71439"/>
            </a:xfrm>
            <a:custGeom>
              <a:avLst/>
              <a:gdLst/>
              <a:ahLst/>
              <a:cxnLst/>
              <a:rect l="0" t="0" r="0" b="0"/>
              <a:pathLst>
                <a:path w="53579" h="71439">
                  <a:moveTo>
                    <a:pt x="53578" y="0"/>
                  </a:moveTo>
                  <a:lnTo>
                    <a:pt x="48838" y="4740"/>
                  </a:lnTo>
                  <a:lnTo>
                    <a:pt x="46510" y="9713"/>
                  </a:lnTo>
                  <a:lnTo>
                    <a:pt x="45890" y="12429"/>
                  </a:lnTo>
                  <a:lnTo>
                    <a:pt x="40276" y="20990"/>
                  </a:lnTo>
                  <a:lnTo>
                    <a:pt x="12874" y="50604"/>
                  </a:lnTo>
                  <a:lnTo>
                    <a:pt x="10683" y="56556"/>
                  </a:lnTo>
                  <a:lnTo>
                    <a:pt x="9106" y="58541"/>
                  </a:lnTo>
                  <a:lnTo>
                    <a:pt x="3139" y="62324"/>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99"/>
            <p:cNvSpPr/>
            <p:nvPr/>
          </p:nvSpPr>
          <p:spPr>
            <a:xfrm>
              <a:off x="1544836" y="5063133"/>
              <a:ext cx="1" cy="53579"/>
            </a:xfrm>
            <a:custGeom>
              <a:avLst/>
              <a:gdLst/>
              <a:ahLst/>
              <a:cxnLst/>
              <a:rect l="0" t="0" r="0" b="0"/>
              <a:pathLst>
                <a:path w="1" h="53579">
                  <a:moveTo>
                    <a:pt x="0" y="53578"/>
                  </a:moveTo>
                  <a:lnTo>
                    <a:pt x="0" y="1189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100"/>
            <p:cNvSpPr/>
            <p:nvPr/>
          </p:nvSpPr>
          <p:spPr>
            <a:xfrm>
              <a:off x="1528782" y="5000625"/>
              <a:ext cx="141070" cy="290545"/>
            </a:xfrm>
            <a:custGeom>
              <a:avLst/>
              <a:gdLst/>
              <a:ahLst/>
              <a:cxnLst/>
              <a:rect l="0" t="0" r="0" b="0"/>
              <a:pathLst>
                <a:path w="141070" h="290545">
                  <a:moveTo>
                    <a:pt x="87491" y="160734"/>
                  </a:moveTo>
                  <a:lnTo>
                    <a:pt x="87491" y="168422"/>
                  </a:lnTo>
                  <a:lnTo>
                    <a:pt x="80362" y="182685"/>
                  </a:lnTo>
                  <a:lnTo>
                    <a:pt x="52939" y="213027"/>
                  </a:lnTo>
                  <a:lnTo>
                    <a:pt x="27391" y="234256"/>
                  </a:lnTo>
                  <a:lnTo>
                    <a:pt x="903" y="267713"/>
                  </a:lnTo>
                  <a:lnTo>
                    <a:pt x="0" y="270748"/>
                  </a:lnTo>
                  <a:lnTo>
                    <a:pt x="390" y="273764"/>
                  </a:lnTo>
                  <a:lnTo>
                    <a:pt x="6042" y="283975"/>
                  </a:lnTo>
                  <a:lnTo>
                    <a:pt x="16284" y="289964"/>
                  </a:lnTo>
                  <a:lnTo>
                    <a:pt x="21168" y="290544"/>
                  </a:lnTo>
                  <a:lnTo>
                    <a:pt x="37523" y="286619"/>
                  </a:lnTo>
                  <a:lnTo>
                    <a:pt x="72664" y="269689"/>
                  </a:lnTo>
                  <a:lnTo>
                    <a:pt x="90484" y="253761"/>
                  </a:lnTo>
                  <a:lnTo>
                    <a:pt x="111638" y="222215"/>
                  </a:lnTo>
                  <a:lnTo>
                    <a:pt x="127823" y="178458"/>
                  </a:lnTo>
                  <a:lnTo>
                    <a:pt x="136312" y="133927"/>
                  </a:lnTo>
                  <a:lnTo>
                    <a:pt x="140130" y="92086"/>
                  </a:lnTo>
                  <a:lnTo>
                    <a:pt x="140946" y="49756"/>
                  </a:lnTo>
                  <a:lnTo>
                    <a:pt x="141066" y="6531"/>
                  </a:lnTo>
                  <a:lnTo>
                    <a:pt x="1410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01"/>
            <p:cNvSpPr/>
            <p:nvPr/>
          </p:nvSpPr>
          <p:spPr>
            <a:xfrm>
              <a:off x="1715141" y="5143500"/>
              <a:ext cx="79727" cy="142310"/>
            </a:xfrm>
            <a:custGeom>
              <a:avLst/>
              <a:gdLst/>
              <a:ahLst/>
              <a:cxnLst/>
              <a:rect l="0" t="0" r="0" b="0"/>
              <a:pathLst>
                <a:path w="79727" h="142310">
                  <a:moveTo>
                    <a:pt x="79726" y="17859"/>
                  </a:moveTo>
                  <a:lnTo>
                    <a:pt x="74986" y="17859"/>
                  </a:lnTo>
                  <a:lnTo>
                    <a:pt x="70013" y="20505"/>
                  </a:lnTo>
                  <a:lnTo>
                    <a:pt x="36919" y="47363"/>
                  </a:lnTo>
                  <a:lnTo>
                    <a:pt x="4227" y="86242"/>
                  </a:lnTo>
                  <a:lnTo>
                    <a:pt x="801" y="102062"/>
                  </a:lnTo>
                  <a:lnTo>
                    <a:pt x="0" y="113491"/>
                  </a:lnTo>
                  <a:lnTo>
                    <a:pt x="2290" y="122539"/>
                  </a:lnTo>
                  <a:lnTo>
                    <a:pt x="11844" y="136432"/>
                  </a:lnTo>
                  <a:lnTo>
                    <a:pt x="17476" y="140011"/>
                  </a:lnTo>
                  <a:lnTo>
                    <a:pt x="24278" y="141602"/>
                  </a:lnTo>
                  <a:lnTo>
                    <a:pt x="33916" y="142309"/>
                  </a:lnTo>
                  <a:lnTo>
                    <a:pt x="42168" y="139978"/>
                  </a:lnTo>
                  <a:lnTo>
                    <a:pt x="45758" y="137967"/>
                  </a:lnTo>
                  <a:lnTo>
                    <a:pt x="72424" y="94064"/>
                  </a:lnTo>
                  <a:lnTo>
                    <a:pt x="77563" y="74944"/>
                  </a:lnTo>
                  <a:lnTo>
                    <a:pt x="79536" y="34001"/>
                  </a:lnTo>
                  <a:lnTo>
                    <a:pt x="797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02"/>
            <p:cNvSpPr/>
            <p:nvPr/>
          </p:nvSpPr>
          <p:spPr>
            <a:xfrm>
              <a:off x="1830586" y="5028787"/>
              <a:ext cx="258962" cy="221715"/>
            </a:xfrm>
            <a:custGeom>
              <a:avLst/>
              <a:gdLst/>
              <a:ahLst/>
              <a:cxnLst/>
              <a:rect l="0" t="0" r="0" b="0"/>
              <a:pathLst>
                <a:path w="258962" h="221715">
                  <a:moveTo>
                    <a:pt x="0" y="177221"/>
                  </a:moveTo>
                  <a:lnTo>
                    <a:pt x="0" y="181960"/>
                  </a:lnTo>
                  <a:lnTo>
                    <a:pt x="2646" y="186934"/>
                  </a:lnTo>
                  <a:lnTo>
                    <a:pt x="6137" y="192452"/>
                  </a:lnTo>
                  <a:lnTo>
                    <a:pt x="8378" y="204078"/>
                  </a:lnTo>
                  <a:lnTo>
                    <a:pt x="8821" y="215930"/>
                  </a:lnTo>
                  <a:lnTo>
                    <a:pt x="9849" y="217910"/>
                  </a:lnTo>
                  <a:lnTo>
                    <a:pt x="11527" y="219229"/>
                  </a:lnTo>
                  <a:lnTo>
                    <a:pt x="17489" y="221714"/>
                  </a:lnTo>
                  <a:lnTo>
                    <a:pt x="18845" y="181728"/>
                  </a:lnTo>
                  <a:lnTo>
                    <a:pt x="26953" y="138320"/>
                  </a:lnTo>
                  <a:lnTo>
                    <a:pt x="39109" y="96435"/>
                  </a:lnTo>
                  <a:lnTo>
                    <a:pt x="53632" y="54796"/>
                  </a:lnTo>
                  <a:lnTo>
                    <a:pt x="71442" y="19360"/>
                  </a:lnTo>
                  <a:lnTo>
                    <a:pt x="78385" y="11811"/>
                  </a:lnTo>
                  <a:lnTo>
                    <a:pt x="88085" y="5148"/>
                  </a:lnTo>
                  <a:lnTo>
                    <a:pt x="104702" y="559"/>
                  </a:lnTo>
                  <a:lnTo>
                    <a:pt x="135224" y="0"/>
                  </a:lnTo>
                  <a:lnTo>
                    <a:pt x="174021" y="6366"/>
                  </a:lnTo>
                  <a:lnTo>
                    <a:pt x="186814" y="12319"/>
                  </a:lnTo>
                  <a:lnTo>
                    <a:pt x="227602" y="33980"/>
                  </a:lnTo>
                  <a:lnTo>
                    <a:pt x="258961" y="611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103"/>
            <p:cNvSpPr/>
            <p:nvPr/>
          </p:nvSpPr>
          <p:spPr>
            <a:xfrm>
              <a:off x="1805038" y="5072063"/>
              <a:ext cx="123775" cy="98227"/>
            </a:xfrm>
            <a:custGeom>
              <a:avLst/>
              <a:gdLst/>
              <a:ahLst/>
              <a:cxnLst/>
              <a:rect l="0" t="0" r="0" b="0"/>
              <a:pathLst>
                <a:path w="123775" h="98227">
                  <a:moveTo>
                    <a:pt x="7688" y="0"/>
                  </a:moveTo>
                  <a:lnTo>
                    <a:pt x="2948" y="4739"/>
                  </a:lnTo>
                  <a:lnTo>
                    <a:pt x="621" y="9712"/>
                  </a:lnTo>
                  <a:lnTo>
                    <a:pt x="0" y="12428"/>
                  </a:lnTo>
                  <a:lnTo>
                    <a:pt x="579" y="15231"/>
                  </a:lnTo>
                  <a:lnTo>
                    <a:pt x="3867" y="20989"/>
                  </a:lnTo>
                  <a:lnTo>
                    <a:pt x="21192" y="38909"/>
                  </a:lnTo>
                  <a:lnTo>
                    <a:pt x="59052" y="60931"/>
                  </a:lnTo>
                  <a:lnTo>
                    <a:pt x="123774"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04"/>
            <p:cNvSpPr/>
            <p:nvPr/>
          </p:nvSpPr>
          <p:spPr>
            <a:xfrm>
              <a:off x="2000370" y="5197078"/>
              <a:ext cx="151685" cy="116087"/>
            </a:xfrm>
            <a:custGeom>
              <a:avLst/>
              <a:gdLst/>
              <a:ahLst/>
              <a:cxnLst/>
              <a:rect l="0" t="0" r="0" b="0"/>
              <a:pathLst>
                <a:path w="151685" h="116087">
                  <a:moveTo>
                    <a:pt x="62388" y="0"/>
                  </a:moveTo>
                  <a:lnTo>
                    <a:pt x="62388" y="4740"/>
                  </a:lnTo>
                  <a:lnTo>
                    <a:pt x="61395" y="6136"/>
                  </a:lnTo>
                  <a:lnTo>
                    <a:pt x="59742" y="7068"/>
                  </a:lnTo>
                  <a:lnTo>
                    <a:pt x="57647" y="7688"/>
                  </a:lnTo>
                  <a:lnTo>
                    <a:pt x="52674" y="13669"/>
                  </a:lnTo>
                  <a:lnTo>
                    <a:pt x="26649" y="55564"/>
                  </a:lnTo>
                  <a:lnTo>
                    <a:pt x="20379" y="69380"/>
                  </a:lnTo>
                  <a:lnTo>
                    <a:pt x="10205" y="95101"/>
                  </a:lnTo>
                  <a:lnTo>
                    <a:pt x="284" y="106707"/>
                  </a:lnTo>
                  <a:lnTo>
                    <a:pt x="0" y="102282"/>
                  </a:lnTo>
                  <a:lnTo>
                    <a:pt x="952" y="100930"/>
                  </a:lnTo>
                  <a:lnTo>
                    <a:pt x="4656" y="99428"/>
                  </a:lnTo>
                  <a:lnTo>
                    <a:pt x="6040" y="97043"/>
                  </a:lnTo>
                  <a:lnTo>
                    <a:pt x="8981" y="85198"/>
                  </a:lnTo>
                  <a:lnTo>
                    <a:pt x="32704" y="48501"/>
                  </a:lnTo>
                  <a:lnTo>
                    <a:pt x="42568" y="38954"/>
                  </a:lnTo>
                  <a:lnTo>
                    <a:pt x="68867" y="23846"/>
                  </a:lnTo>
                  <a:lnTo>
                    <a:pt x="91265" y="19042"/>
                  </a:lnTo>
                  <a:lnTo>
                    <a:pt x="126480" y="17905"/>
                  </a:lnTo>
                  <a:lnTo>
                    <a:pt x="128928" y="18882"/>
                  </a:lnTo>
                  <a:lnTo>
                    <a:pt x="130561" y="20526"/>
                  </a:lnTo>
                  <a:lnTo>
                    <a:pt x="135504" y="27579"/>
                  </a:lnTo>
                  <a:lnTo>
                    <a:pt x="139532" y="33094"/>
                  </a:lnTo>
                  <a:lnTo>
                    <a:pt x="142792" y="41776"/>
                  </a:lnTo>
                  <a:lnTo>
                    <a:pt x="148609" y="50633"/>
                  </a:lnTo>
                  <a:lnTo>
                    <a:pt x="150773" y="59541"/>
                  </a:lnTo>
                  <a:lnTo>
                    <a:pt x="151680" y="103959"/>
                  </a:lnTo>
                  <a:lnTo>
                    <a:pt x="151684"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05"/>
            <p:cNvSpPr/>
            <p:nvPr/>
          </p:nvSpPr>
          <p:spPr>
            <a:xfrm>
              <a:off x="2179214" y="5223867"/>
              <a:ext cx="115716" cy="61145"/>
            </a:xfrm>
            <a:custGeom>
              <a:avLst/>
              <a:gdLst/>
              <a:ahLst/>
              <a:cxnLst/>
              <a:rect l="0" t="0" r="0" b="0"/>
              <a:pathLst>
                <a:path w="115716" h="61145">
                  <a:moveTo>
                    <a:pt x="17489" y="8930"/>
                  </a:moveTo>
                  <a:lnTo>
                    <a:pt x="9800" y="8930"/>
                  </a:lnTo>
                  <a:lnTo>
                    <a:pt x="9387" y="9922"/>
                  </a:lnTo>
                  <a:lnTo>
                    <a:pt x="8668" y="16618"/>
                  </a:lnTo>
                  <a:lnTo>
                    <a:pt x="2444" y="24743"/>
                  </a:lnTo>
                  <a:lnTo>
                    <a:pt x="463" y="33017"/>
                  </a:lnTo>
                  <a:lnTo>
                    <a:pt x="0" y="38818"/>
                  </a:lnTo>
                  <a:lnTo>
                    <a:pt x="869" y="40761"/>
                  </a:lnTo>
                  <a:lnTo>
                    <a:pt x="2440" y="42057"/>
                  </a:lnTo>
                  <a:lnTo>
                    <a:pt x="4480" y="42920"/>
                  </a:lnTo>
                  <a:lnTo>
                    <a:pt x="5840" y="44489"/>
                  </a:lnTo>
                  <a:lnTo>
                    <a:pt x="7351" y="48877"/>
                  </a:lnTo>
                  <a:lnTo>
                    <a:pt x="8746" y="50444"/>
                  </a:lnTo>
                  <a:lnTo>
                    <a:pt x="29857" y="59440"/>
                  </a:lnTo>
                  <a:lnTo>
                    <a:pt x="37207" y="61144"/>
                  </a:lnTo>
                  <a:lnTo>
                    <a:pt x="63774" y="54700"/>
                  </a:lnTo>
                  <a:lnTo>
                    <a:pt x="70472" y="51431"/>
                  </a:lnTo>
                  <a:lnTo>
                    <a:pt x="109759" y="14872"/>
                  </a:lnTo>
                  <a:lnTo>
                    <a:pt x="113068" y="8925"/>
                  </a:lnTo>
                  <a:lnTo>
                    <a:pt x="1157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06"/>
            <p:cNvSpPr/>
            <p:nvPr/>
          </p:nvSpPr>
          <p:spPr>
            <a:xfrm>
              <a:off x="2287806" y="5232797"/>
              <a:ext cx="105351" cy="116087"/>
            </a:xfrm>
            <a:custGeom>
              <a:avLst/>
              <a:gdLst/>
              <a:ahLst/>
              <a:cxnLst/>
              <a:rect l="0" t="0" r="0" b="0"/>
              <a:pathLst>
                <a:path w="105351" h="116087">
                  <a:moveTo>
                    <a:pt x="105350" y="0"/>
                  </a:moveTo>
                  <a:lnTo>
                    <a:pt x="75462" y="0"/>
                  </a:lnTo>
                  <a:lnTo>
                    <a:pt x="69577" y="2645"/>
                  </a:lnTo>
                  <a:lnTo>
                    <a:pt x="66619" y="4740"/>
                  </a:lnTo>
                  <a:lnTo>
                    <a:pt x="23614" y="16509"/>
                  </a:lnTo>
                  <a:lnTo>
                    <a:pt x="16768" y="19905"/>
                  </a:lnTo>
                  <a:lnTo>
                    <a:pt x="10418" y="25714"/>
                  </a:lnTo>
                  <a:lnTo>
                    <a:pt x="2257" y="39148"/>
                  </a:lnTo>
                  <a:lnTo>
                    <a:pt x="0" y="46503"/>
                  </a:lnTo>
                  <a:lnTo>
                    <a:pt x="390" y="49854"/>
                  </a:lnTo>
                  <a:lnTo>
                    <a:pt x="3469" y="56222"/>
                  </a:lnTo>
                  <a:lnTo>
                    <a:pt x="23972" y="79125"/>
                  </a:lnTo>
                  <a:lnTo>
                    <a:pt x="57898" y="100832"/>
                  </a:lnTo>
                  <a:lnTo>
                    <a:pt x="101353" y="114888"/>
                  </a:lnTo>
                  <a:lnTo>
                    <a:pt x="10535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07"/>
            <p:cNvSpPr/>
            <p:nvPr/>
          </p:nvSpPr>
          <p:spPr>
            <a:xfrm>
              <a:off x="2419945" y="5018484"/>
              <a:ext cx="133947" cy="375048"/>
            </a:xfrm>
            <a:custGeom>
              <a:avLst/>
              <a:gdLst/>
              <a:ahLst/>
              <a:cxnLst/>
              <a:rect l="0" t="0" r="0" b="0"/>
              <a:pathLst>
                <a:path w="133947" h="375048">
                  <a:moveTo>
                    <a:pt x="133946" y="0"/>
                  </a:moveTo>
                  <a:lnTo>
                    <a:pt x="133946" y="4740"/>
                  </a:lnTo>
                  <a:lnTo>
                    <a:pt x="131299" y="9713"/>
                  </a:lnTo>
                  <a:lnTo>
                    <a:pt x="121516" y="20990"/>
                  </a:lnTo>
                  <a:lnTo>
                    <a:pt x="118500" y="29504"/>
                  </a:lnTo>
                  <a:lnTo>
                    <a:pt x="114156" y="45453"/>
                  </a:lnTo>
                  <a:lnTo>
                    <a:pt x="108283" y="56912"/>
                  </a:lnTo>
                  <a:lnTo>
                    <a:pt x="90990" y="83084"/>
                  </a:lnTo>
                  <a:lnTo>
                    <a:pt x="68940" y="127116"/>
                  </a:lnTo>
                  <a:lnTo>
                    <a:pt x="45213" y="171711"/>
                  </a:lnTo>
                  <a:lnTo>
                    <a:pt x="29840" y="214583"/>
                  </a:lnTo>
                  <a:lnTo>
                    <a:pt x="14893" y="258997"/>
                  </a:lnTo>
                  <a:lnTo>
                    <a:pt x="7069" y="296546"/>
                  </a:lnTo>
                  <a:lnTo>
                    <a:pt x="931" y="332445"/>
                  </a:lnTo>
                  <a:lnTo>
                    <a:pt x="0" y="3750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08"/>
            <p:cNvSpPr/>
            <p:nvPr/>
          </p:nvSpPr>
          <p:spPr>
            <a:xfrm>
              <a:off x="2447295" y="5242139"/>
              <a:ext cx="141868" cy="151393"/>
            </a:xfrm>
            <a:custGeom>
              <a:avLst/>
              <a:gdLst/>
              <a:ahLst/>
              <a:cxnLst/>
              <a:rect l="0" t="0" r="0" b="0"/>
              <a:pathLst>
                <a:path w="141868" h="151393">
                  <a:moveTo>
                    <a:pt x="26228" y="97814"/>
                  </a:moveTo>
                  <a:lnTo>
                    <a:pt x="26228" y="93074"/>
                  </a:lnTo>
                  <a:lnTo>
                    <a:pt x="27221" y="91677"/>
                  </a:lnTo>
                  <a:lnTo>
                    <a:pt x="28874" y="90746"/>
                  </a:lnTo>
                  <a:lnTo>
                    <a:pt x="68468" y="76487"/>
                  </a:lnTo>
                  <a:lnTo>
                    <a:pt x="95095" y="69098"/>
                  </a:lnTo>
                  <a:lnTo>
                    <a:pt x="126523" y="47138"/>
                  </a:lnTo>
                  <a:lnTo>
                    <a:pt x="132344" y="39252"/>
                  </a:lnTo>
                  <a:lnTo>
                    <a:pt x="137221" y="37060"/>
                  </a:lnTo>
                  <a:lnTo>
                    <a:pt x="138919" y="35483"/>
                  </a:lnTo>
                  <a:lnTo>
                    <a:pt x="140805" y="31085"/>
                  </a:lnTo>
                  <a:lnTo>
                    <a:pt x="141867" y="23031"/>
                  </a:lnTo>
                  <a:lnTo>
                    <a:pt x="139470" y="17283"/>
                  </a:lnTo>
                  <a:lnTo>
                    <a:pt x="137441" y="14360"/>
                  </a:lnTo>
                  <a:lnTo>
                    <a:pt x="132542" y="11114"/>
                  </a:lnTo>
                  <a:lnTo>
                    <a:pt x="127057" y="8680"/>
                  </a:lnTo>
                  <a:lnTo>
                    <a:pt x="121312" y="4290"/>
                  </a:lnTo>
                  <a:lnTo>
                    <a:pt x="112805" y="1677"/>
                  </a:lnTo>
                  <a:lnTo>
                    <a:pt x="91175" y="0"/>
                  </a:lnTo>
                  <a:lnTo>
                    <a:pt x="82213" y="2417"/>
                  </a:lnTo>
                  <a:lnTo>
                    <a:pt x="78435" y="4451"/>
                  </a:lnTo>
                  <a:lnTo>
                    <a:pt x="48023" y="10628"/>
                  </a:lnTo>
                  <a:lnTo>
                    <a:pt x="15794" y="29476"/>
                  </a:lnTo>
                  <a:lnTo>
                    <a:pt x="5828" y="43059"/>
                  </a:lnTo>
                  <a:lnTo>
                    <a:pt x="1332" y="59653"/>
                  </a:lnTo>
                  <a:lnTo>
                    <a:pt x="0" y="77136"/>
                  </a:lnTo>
                  <a:lnTo>
                    <a:pt x="2334" y="86308"/>
                  </a:lnTo>
                  <a:lnTo>
                    <a:pt x="20199" y="116232"/>
                  </a:lnTo>
                  <a:lnTo>
                    <a:pt x="53018" y="151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09"/>
            <p:cNvSpPr/>
            <p:nvPr/>
          </p:nvSpPr>
          <p:spPr>
            <a:xfrm>
              <a:off x="2563353" y="5304644"/>
              <a:ext cx="276288" cy="142310"/>
            </a:xfrm>
            <a:custGeom>
              <a:avLst/>
              <a:gdLst/>
              <a:ahLst/>
              <a:cxnLst/>
              <a:rect l="0" t="0" r="0" b="0"/>
              <a:pathLst>
                <a:path w="276288" h="142310">
                  <a:moveTo>
                    <a:pt x="97694" y="35309"/>
                  </a:moveTo>
                  <a:lnTo>
                    <a:pt x="97694" y="14059"/>
                  </a:lnTo>
                  <a:lnTo>
                    <a:pt x="96701" y="12213"/>
                  </a:lnTo>
                  <a:lnTo>
                    <a:pt x="95048" y="10982"/>
                  </a:lnTo>
                  <a:lnTo>
                    <a:pt x="90565" y="8622"/>
                  </a:lnTo>
                  <a:lnTo>
                    <a:pt x="82462" y="2707"/>
                  </a:lnTo>
                  <a:lnTo>
                    <a:pt x="76703" y="976"/>
                  </a:lnTo>
                  <a:lnTo>
                    <a:pt x="63142" y="0"/>
                  </a:lnTo>
                  <a:lnTo>
                    <a:pt x="54887" y="2418"/>
                  </a:lnTo>
                  <a:lnTo>
                    <a:pt x="46918" y="5808"/>
                  </a:lnTo>
                  <a:lnTo>
                    <a:pt x="32268" y="8708"/>
                  </a:lnTo>
                  <a:lnTo>
                    <a:pt x="21202" y="15411"/>
                  </a:lnTo>
                  <a:lnTo>
                    <a:pt x="5539" y="29479"/>
                  </a:lnTo>
                  <a:lnTo>
                    <a:pt x="2166" y="38010"/>
                  </a:lnTo>
                  <a:lnTo>
                    <a:pt x="0" y="50174"/>
                  </a:lnTo>
                  <a:lnTo>
                    <a:pt x="2350" y="54483"/>
                  </a:lnTo>
                  <a:lnTo>
                    <a:pt x="11943" y="65334"/>
                  </a:lnTo>
                  <a:lnTo>
                    <a:pt x="17580" y="68497"/>
                  </a:lnTo>
                  <a:lnTo>
                    <a:pt x="24543" y="70528"/>
                  </a:lnTo>
                  <a:lnTo>
                    <a:pt x="28140" y="68159"/>
                  </a:lnTo>
                  <a:lnTo>
                    <a:pt x="30489" y="66139"/>
                  </a:lnTo>
                  <a:lnTo>
                    <a:pt x="35744" y="63894"/>
                  </a:lnTo>
                  <a:lnTo>
                    <a:pt x="38535" y="63295"/>
                  </a:lnTo>
                  <a:lnTo>
                    <a:pt x="47202" y="57712"/>
                  </a:lnTo>
                  <a:lnTo>
                    <a:pt x="60221" y="45879"/>
                  </a:lnTo>
                  <a:lnTo>
                    <a:pt x="60806" y="46324"/>
                  </a:lnTo>
                  <a:lnTo>
                    <a:pt x="61821" y="52071"/>
                  </a:lnTo>
                  <a:lnTo>
                    <a:pt x="61929" y="57583"/>
                  </a:lnTo>
                  <a:lnTo>
                    <a:pt x="59309" y="62737"/>
                  </a:lnTo>
                  <a:lnTo>
                    <a:pt x="55829" y="68335"/>
                  </a:lnTo>
                  <a:lnTo>
                    <a:pt x="52878" y="77065"/>
                  </a:lnTo>
                  <a:lnTo>
                    <a:pt x="47153" y="86928"/>
                  </a:lnTo>
                  <a:lnTo>
                    <a:pt x="44234" y="118285"/>
                  </a:lnTo>
                  <a:lnTo>
                    <a:pt x="46814" y="124442"/>
                  </a:lnTo>
                  <a:lnTo>
                    <a:pt x="50276" y="130486"/>
                  </a:lnTo>
                  <a:lnTo>
                    <a:pt x="52680" y="140691"/>
                  </a:lnTo>
                  <a:lnTo>
                    <a:pt x="53794" y="141283"/>
                  </a:lnTo>
                  <a:lnTo>
                    <a:pt x="60702" y="142309"/>
                  </a:lnTo>
                  <a:lnTo>
                    <a:pt x="66338" y="137678"/>
                  </a:lnTo>
                  <a:lnTo>
                    <a:pt x="68875" y="132731"/>
                  </a:lnTo>
                  <a:lnTo>
                    <a:pt x="69552" y="130023"/>
                  </a:lnTo>
                  <a:lnTo>
                    <a:pt x="75244" y="121470"/>
                  </a:lnTo>
                  <a:lnTo>
                    <a:pt x="109610" y="77347"/>
                  </a:lnTo>
                  <a:lnTo>
                    <a:pt x="122501" y="65147"/>
                  </a:lnTo>
                  <a:lnTo>
                    <a:pt x="136573" y="57159"/>
                  </a:lnTo>
                  <a:lnTo>
                    <a:pt x="148460" y="54351"/>
                  </a:lnTo>
                  <a:lnTo>
                    <a:pt x="175498" y="53325"/>
                  </a:lnTo>
                  <a:lnTo>
                    <a:pt x="193067" y="57955"/>
                  </a:lnTo>
                  <a:lnTo>
                    <a:pt x="233413" y="81851"/>
                  </a:lnTo>
                  <a:lnTo>
                    <a:pt x="244996" y="91051"/>
                  </a:lnTo>
                  <a:lnTo>
                    <a:pt x="276287" y="1156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10"/>
            <p:cNvSpPr/>
            <p:nvPr/>
          </p:nvSpPr>
          <p:spPr>
            <a:xfrm>
              <a:off x="2781259" y="5322094"/>
              <a:ext cx="263765" cy="186957"/>
            </a:xfrm>
            <a:custGeom>
              <a:avLst/>
              <a:gdLst/>
              <a:ahLst/>
              <a:cxnLst/>
              <a:rect l="0" t="0" r="0" b="0"/>
              <a:pathLst>
                <a:path w="263765" h="186957">
                  <a:moveTo>
                    <a:pt x="40522" y="0"/>
                  </a:moveTo>
                  <a:lnTo>
                    <a:pt x="40522" y="4739"/>
                  </a:lnTo>
                  <a:lnTo>
                    <a:pt x="39530" y="6136"/>
                  </a:lnTo>
                  <a:lnTo>
                    <a:pt x="37876" y="7067"/>
                  </a:lnTo>
                  <a:lnTo>
                    <a:pt x="35781" y="7688"/>
                  </a:lnTo>
                  <a:lnTo>
                    <a:pt x="34385" y="9094"/>
                  </a:lnTo>
                  <a:lnTo>
                    <a:pt x="29499" y="18479"/>
                  </a:lnTo>
                  <a:lnTo>
                    <a:pt x="8690" y="41695"/>
                  </a:lnTo>
                  <a:lnTo>
                    <a:pt x="575" y="61298"/>
                  </a:lnTo>
                  <a:lnTo>
                    <a:pt x="0" y="65670"/>
                  </a:lnTo>
                  <a:lnTo>
                    <a:pt x="3975" y="82976"/>
                  </a:lnTo>
                  <a:lnTo>
                    <a:pt x="7081" y="89133"/>
                  </a:lnTo>
                  <a:lnTo>
                    <a:pt x="9298" y="92165"/>
                  </a:lnTo>
                  <a:lnTo>
                    <a:pt x="14408" y="95532"/>
                  </a:lnTo>
                  <a:lnTo>
                    <a:pt x="22863" y="97428"/>
                  </a:lnTo>
                  <a:lnTo>
                    <a:pt x="51199" y="98180"/>
                  </a:lnTo>
                  <a:lnTo>
                    <a:pt x="81294" y="89129"/>
                  </a:lnTo>
                  <a:lnTo>
                    <a:pt x="102823" y="72531"/>
                  </a:lnTo>
                  <a:lnTo>
                    <a:pt x="111545" y="71480"/>
                  </a:lnTo>
                  <a:lnTo>
                    <a:pt x="107096" y="71450"/>
                  </a:lnTo>
                  <a:lnTo>
                    <a:pt x="105741" y="72438"/>
                  </a:lnTo>
                  <a:lnTo>
                    <a:pt x="97131" y="92806"/>
                  </a:lnTo>
                  <a:lnTo>
                    <a:pt x="94500" y="109810"/>
                  </a:lnTo>
                  <a:lnTo>
                    <a:pt x="103867" y="134686"/>
                  </a:lnTo>
                  <a:lnTo>
                    <a:pt x="115101" y="157904"/>
                  </a:lnTo>
                  <a:lnTo>
                    <a:pt x="123609" y="167083"/>
                  </a:lnTo>
                  <a:lnTo>
                    <a:pt x="145239" y="181060"/>
                  </a:lnTo>
                  <a:lnTo>
                    <a:pt x="162720" y="185608"/>
                  </a:lnTo>
                  <a:lnTo>
                    <a:pt x="180467" y="186956"/>
                  </a:lnTo>
                  <a:lnTo>
                    <a:pt x="198294" y="182614"/>
                  </a:lnTo>
                  <a:lnTo>
                    <a:pt x="216144" y="175044"/>
                  </a:lnTo>
                  <a:lnTo>
                    <a:pt x="225401" y="166763"/>
                  </a:lnTo>
                  <a:lnTo>
                    <a:pt x="257765" y="123384"/>
                  </a:lnTo>
                  <a:lnTo>
                    <a:pt x="261098" y="116684"/>
                  </a:lnTo>
                  <a:lnTo>
                    <a:pt x="263764"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11"/>
            <p:cNvSpPr/>
            <p:nvPr/>
          </p:nvSpPr>
          <p:spPr>
            <a:xfrm>
              <a:off x="2973586" y="5554266"/>
              <a:ext cx="8930" cy="26789"/>
            </a:xfrm>
            <a:custGeom>
              <a:avLst/>
              <a:gdLst/>
              <a:ahLst/>
              <a:cxnLst/>
              <a:rect l="0" t="0" r="0" b="0"/>
              <a:pathLst>
                <a:path w="8930" h="26789">
                  <a:moveTo>
                    <a:pt x="0" y="0"/>
                  </a:moveTo>
                  <a:lnTo>
                    <a:pt x="0" y="7688"/>
                  </a:lnTo>
                  <a:lnTo>
                    <a:pt x="6137" y="15813"/>
                  </a:lnTo>
                  <a:lnTo>
                    <a:pt x="8929" y="267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12"/>
            <p:cNvSpPr/>
            <p:nvPr/>
          </p:nvSpPr>
          <p:spPr>
            <a:xfrm>
              <a:off x="823485" y="5482860"/>
              <a:ext cx="301657" cy="196422"/>
            </a:xfrm>
            <a:custGeom>
              <a:avLst/>
              <a:gdLst/>
              <a:ahLst/>
              <a:cxnLst/>
              <a:rect l="0" t="0" r="0" b="0"/>
              <a:pathLst>
                <a:path w="301657" h="196422">
                  <a:moveTo>
                    <a:pt x="123062" y="8898"/>
                  </a:moveTo>
                  <a:lnTo>
                    <a:pt x="131959" y="0"/>
                  </a:lnTo>
                  <a:lnTo>
                    <a:pt x="131982" y="4718"/>
                  </a:lnTo>
                  <a:lnTo>
                    <a:pt x="130993" y="6112"/>
                  </a:lnTo>
                  <a:lnTo>
                    <a:pt x="129341" y="7041"/>
                  </a:lnTo>
                  <a:lnTo>
                    <a:pt x="86707" y="24056"/>
                  </a:lnTo>
                  <a:lnTo>
                    <a:pt x="42716" y="42655"/>
                  </a:lnTo>
                  <a:lnTo>
                    <a:pt x="4639" y="74015"/>
                  </a:lnTo>
                  <a:lnTo>
                    <a:pt x="976" y="80171"/>
                  </a:lnTo>
                  <a:lnTo>
                    <a:pt x="0" y="83203"/>
                  </a:lnTo>
                  <a:lnTo>
                    <a:pt x="1333" y="87208"/>
                  </a:lnTo>
                  <a:lnTo>
                    <a:pt x="8106" y="96949"/>
                  </a:lnTo>
                  <a:lnTo>
                    <a:pt x="17731" y="102602"/>
                  </a:lnTo>
                  <a:lnTo>
                    <a:pt x="23075" y="104109"/>
                  </a:lnTo>
                  <a:lnTo>
                    <a:pt x="34306" y="103138"/>
                  </a:lnTo>
                  <a:lnTo>
                    <a:pt x="72177" y="95982"/>
                  </a:lnTo>
                  <a:lnTo>
                    <a:pt x="106366" y="83020"/>
                  </a:lnTo>
                  <a:lnTo>
                    <a:pt x="149216" y="53540"/>
                  </a:lnTo>
                  <a:lnTo>
                    <a:pt x="156891" y="46379"/>
                  </a:lnTo>
                  <a:lnTo>
                    <a:pt x="157941" y="42753"/>
                  </a:lnTo>
                  <a:lnTo>
                    <a:pt x="158407" y="39820"/>
                  </a:lnTo>
                  <a:lnTo>
                    <a:pt x="158766" y="49112"/>
                  </a:lnTo>
                  <a:lnTo>
                    <a:pt x="156128" y="54221"/>
                  </a:lnTo>
                  <a:lnTo>
                    <a:pt x="152641" y="59799"/>
                  </a:lnTo>
                  <a:lnTo>
                    <a:pt x="150678" y="69510"/>
                  </a:lnTo>
                  <a:lnTo>
                    <a:pt x="148880" y="112999"/>
                  </a:lnTo>
                  <a:lnTo>
                    <a:pt x="142165" y="135508"/>
                  </a:lnTo>
                  <a:lnTo>
                    <a:pt x="142743" y="138945"/>
                  </a:lnTo>
                  <a:lnTo>
                    <a:pt x="149515" y="151214"/>
                  </a:lnTo>
                  <a:lnTo>
                    <a:pt x="154492" y="151607"/>
                  </a:lnTo>
                  <a:lnTo>
                    <a:pt x="159520" y="149053"/>
                  </a:lnTo>
                  <a:lnTo>
                    <a:pt x="200988" y="121960"/>
                  </a:lnTo>
                  <a:lnTo>
                    <a:pt x="224371" y="104947"/>
                  </a:lnTo>
                  <a:lnTo>
                    <a:pt x="264206" y="90770"/>
                  </a:lnTo>
                  <a:lnTo>
                    <a:pt x="283151" y="89303"/>
                  </a:lnTo>
                  <a:lnTo>
                    <a:pt x="283793" y="131132"/>
                  </a:lnTo>
                  <a:lnTo>
                    <a:pt x="284788" y="162964"/>
                  </a:lnTo>
                  <a:lnTo>
                    <a:pt x="294820" y="187276"/>
                  </a:lnTo>
                  <a:lnTo>
                    <a:pt x="301656" y="1964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13"/>
            <p:cNvSpPr/>
            <p:nvPr/>
          </p:nvSpPr>
          <p:spPr>
            <a:xfrm>
              <a:off x="1223887" y="5482828"/>
              <a:ext cx="187005" cy="192345"/>
            </a:xfrm>
            <a:custGeom>
              <a:avLst/>
              <a:gdLst/>
              <a:ahLst/>
              <a:cxnLst/>
              <a:rect l="0" t="0" r="0" b="0"/>
              <a:pathLst>
                <a:path w="187005" h="192345">
                  <a:moveTo>
                    <a:pt x="53058" y="160734"/>
                  </a:moveTo>
                  <a:lnTo>
                    <a:pt x="14243" y="160734"/>
                  </a:lnTo>
                  <a:lnTo>
                    <a:pt x="8356" y="163380"/>
                  </a:lnTo>
                  <a:lnTo>
                    <a:pt x="1233" y="168422"/>
                  </a:lnTo>
                  <a:lnTo>
                    <a:pt x="259" y="171757"/>
                  </a:lnTo>
                  <a:lnTo>
                    <a:pt x="0" y="174036"/>
                  </a:lnTo>
                  <a:lnTo>
                    <a:pt x="2357" y="179214"/>
                  </a:lnTo>
                  <a:lnTo>
                    <a:pt x="12796" y="191778"/>
                  </a:lnTo>
                  <a:lnTo>
                    <a:pt x="16295" y="192344"/>
                  </a:lnTo>
                  <a:lnTo>
                    <a:pt x="59203" y="183029"/>
                  </a:lnTo>
                  <a:lnTo>
                    <a:pt x="82862" y="171348"/>
                  </a:lnTo>
                  <a:lnTo>
                    <a:pt x="124498" y="140763"/>
                  </a:lnTo>
                  <a:lnTo>
                    <a:pt x="139710" y="124389"/>
                  </a:lnTo>
                  <a:lnTo>
                    <a:pt x="159982" y="82174"/>
                  </a:lnTo>
                  <a:lnTo>
                    <a:pt x="175408" y="44807"/>
                  </a:lnTo>
                  <a:lnTo>
                    <a:pt x="178715" y="15896"/>
                  </a:lnTo>
                  <a:lnTo>
                    <a:pt x="1870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14"/>
            <p:cNvSpPr/>
            <p:nvPr/>
          </p:nvSpPr>
          <p:spPr>
            <a:xfrm>
              <a:off x="1464578" y="5616773"/>
              <a:ext cx="124907" cy="106966"/>
            </a:xfrm>
            <a:custGeom>
              <a:avLst/>
              <a:gdLst/>
              <a:ahLst/>
              <a:cxnLst/>
              <a:rect l="0" t="0" r="0" b="0"/>
              <a:pathLst>
                <a:path w="124907" h="106966">
                  <a:moveTo>
                    <a:pt x="8820" y="0"/>
                  </a:moveTo>
                  <a:lnTo>
                    <a:pt x="8820" y="12429"/>
                  </a:lnTo>
                  <a:lnTo>
                    <a:pt x="442" y="53831"/>
                  </a:lnTo>
                  <a:lnTo>
                    <a:pt x="0" y="72700"/>
                  </a:lnTo>
                  <a:lnTo>
                    <a:pt x="4663" y="87576"/>
                  </a:lnTo>
                  <a:lnTo>
                    <a:pt x="12329" y="99812"/>
                  </a:lnTo>
                  <a:lnTo>
                    <a:pt x="17987" y="103892"/>
                  </a:lnTo>
                  <a:lnTo>
                    <a:pt x="24800" y="105706"/>
                  </a:lnTo>
                  <a:lnTo>
                    <a:pt x="46288" y="106965"/>
                  </a:lnTo>
                  <a:lnTo>
                    <a:pt x="60822" y="102360"/>
                  </a:lnTo>
                  <a:lnTo>
                    <a:pt x="99734" y="77343"/>
                  </a:lnTo>
                  <a:lnTo>
                    <a:pt x="124906"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115"/>
            <p:cNvSpPr/>
            <p:nvPr/>
          </p:nvSpPr>
          <p:spPr>
            <a:xfrm>
              <a:off x="1634134" y="5679327"/>
              <a:ext cx="96830" cy="80322"/>
            </a:xfrm>
            <a:custGeom>
              <a:avLst/>
              <a:gdLst/>
              <a:ahLst/>
              <a:cxnLst/>
              <a:rect l="0" t="0" r="0" b="0"/>
              <a:pathLst>
                <a:path w="96830" h="80322">
                  <a:moveTo>
                    <a:pt x="8928" y="44602"/>
                  </a:moveTo>
                  <a:lnTo>
                    <a:pt x="8928" y="49342"/>
                  </a:lnTo>
                  <a:lnTo>
                    <a:pt x="6283" y="54316"/>
                  </a:lnTo>
                  <a:lnTo>
                    <a:pt x="2791" y="59834"/>
                  </a:lnTo>
                  <a:lnTo>
                    <a:pt x="367" y="69673"/>
                  </a:lnTo>
                  <a:lnTo>
                    <a:pt x="31" y="78928"/>
                  </a:lnTo>
                  <a:lnTo>
                    <a:pt x="0" y="59294"/>
                  </a:lnTo>
                  <a:lnTo>
                    <a:pt x="2645" y="53447"/>
                  </a:lnTo>
                  <a:lnTo>
                    <a:pt x="6136" y="47541"/>
                  </a:lnTo>
                  <a:lnTo>
                    <a:pt x="9093" y="38638"/>
                  </a:lnTo>
                  <a:lnTo>
                    <a:pt x="13301" y="32691"/>
                  </a:lnTo>
                  <a:lnTo>
                    <a:pt x="50379" y="3923"/>
                  </a:lnTo>
                  <a:lnTo>
                    <a:pt x="59465" y="1130"/>
                  </a:lnTo>
                  <a:lnTo>
                    <a:pt x="83340" y="0"/>
                  </a:lnTo>
                  <a:lnTo>
                    <a:pt x="85325" y="977"/>
                  </a:lnTo>
                  <a:lnTo>
                    <a:pt x="86649" y="2620"/>
                  </a:lnTo>
                  <a:lnTo>
                    <a:pt x="89111" y="7092"/>
                  </a:lnTo>
                  <a:lnTo>
                    <a:pt x="95084" y="15189"/>
                  </a:lnTo>
                  <a:lnTo>
                    <a:pt x="96829" y="20946"/>
                  </a:lnTo>
                  <a:lnTo>
                    <a:pt x="96302" y="22878"/>
                  </a:lnTo>
                  <a:lnTo>
                    <a:pt x="94959" y="24167"/>
                  </a:lnTo>
                  <a:lnTo>
                    <a:pt x="93071" y="25026"/>
                  </a:lnTo>
                  <a:lnTo>
                    <a:pt x="91813" y="26590"/>
                  </a:lnTo>
                  <a:lnTo>
                    <a:pt x="90414" y="30974"/>
                  </a:lnTo>
                  <a:lnTo>
                    <a:pt x="88524" y="47018"/>
                  </a:lnTo>
                  <a:lnTo>
                    <a:pt x="86797" y="49189"/>
                  </a:lnTo>
                  <a:lnTo>
                    <a:pt x="84654" y="50636"/>
                  </a:lnTo>
                  <a:lnTo>
                    <a:pt x="82272" y="57537"/>
                  </a:lnTo>
                  <a:lnTo>
                    <a:pt x="80366" y="803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SMARTInkShape-116"/>
            <p:cNvSpPr/>
            <p:nvPr/>
          </p:nvSpPr>
          <p:spPr>
            <a:xfrm>
              <a:off x="1768187" y="5565015"/>
              <a:ext cx="267783" cy="264722"/>
            </a:xfrm>
            <a:custGeom>
              <a:avLst/>
              <a:gdLst/>
              <a:ahLst/>
              <a:cxnLst/>
              <a:rect l="0" t="0" r="0" b="0"/>
              <a:pathLst>
                <a:path w="267783" h="264722">
                  <a:moveTo>
                    <a:pt x="8821" y="248211"/>
                  </a:moveTo>
                  <a:lnTo>
                    <a:pt x="8821" y="252951"/>
                  </a:lnTo>
                  <a:lnTo>
                    <a:pt x="7828" y="254348"/>
                  </a:lnTo>
                  <a:lnTo>
                    <a:pt x="6175" y="255279"/>
                  </a:lnTo>
                  <a:lnTo>
                    <a:pt x="4080" y="255899"/>
                  </a:lnTo>
                  <a:lnTo>
                    <a:pt x="2684" y="257306"/>
                  </a:lnTo>
                  <a:lnTo>
                    <a:pt x="259" y="264721"/>
                  </a:lnTo>
                  <a:lnTo>
                    <a:pt x="0" y="260930"/>
                  </a:lnTo>
                  <a:lnTo>
                    <a:pt x="2585" y="256180"/>
                  </a:lnTo>
                  <a:lnTo>
                    <a:pt x="6049" y="250761"/>
                  </a:lnTo>
                  <a:lnTo>
                    <a:pt x="23980" y="209157"/>
                  </a:lnTo>
                  <a:lnTo>
                    <a:pt x="47201" y="165177"/>
                  </a:lnTo>
                  <a:lnTo>
                    <a:pt x="68519" y="122844"/>
                  </a:lnTo>
                  <a:lnTo>
                    <a:pt x="95555" y="83241"/>
                  </a:lnTo>
                  <a:lnTo>
                    <a:pt x="117893" y="44917"/>
                  </a:lnTo>
                  <a:lnTo>
                    <a:pt x="134404" y="28234"/>
                  </a:lnTo>
                  <a:lnTo>
                    <a:pt x="175541" y="4324"/>
                  </a:lnTo>
                  <a:lnTo>
                    <a:pt x="193377" y="0"/>
                  </a:lnTo>
                  <a:lnTo>
                    <a:pt x="205278" y="1635"/>
                  </a:lnTo>
                  <a:lnTo>
                    <a:pt x="244797" y="14025"/>
                  </a:lnTo>
                  <a:lnTo>
                    <a:pt x="260089" y="22278"/>
                  </a:lnTo>
                  <a:lnTo>
                    <a:pt x="267782" y="338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17"/>
            <p:cNvSpPr/>
            <p:nvPr/>
          </p:nvSpPr>
          <p:spPr>
            <a:xfrm>
              <a:off x="1741289" y="5679281"/>
              <a:ext cx="80368" cy="62509"/>
            </a:xfrm>
            <a:custGeom>
              <a:avLst/>
              <a:gdLst/>
              <a:ahLst/>
              <a:cxnLst/>
              <a:rect l="0" t="0" r="0" b="0"/>
              <a:pathLst>
                <a:path w="80368" h="62509">
                  <a:moveTo>
                    <a:pt x="0" y="0"/>
                  </a:moveTo>
                  <a:lnTo>
                    <a:pt x="43251" y="36183"/>
                  </a:lnTo>
                  <a:lnTo>
                    <a:pt x="80367"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18"/>
            <p:cNvSpPr/>
            <p:nvPr/>
          </p:nvSpPr>
          <p:spPr>
            <a:xfrm>
              <a:off x="1759148" y="5759648"/>
              <a:ext cx="160577" cy="303610"/>
            </a:xfrm>
            <a:custGeom>
              <a:avLst/>
              <a:gdLst/>
              <a:ahLst/>
              <a:cxnLst/>
              <a:rect l="0" t="0" r="0" b="0"/>
              <a:pathLst>
                <a:path w="160577" h="303610">
                  <a:moveTo>
                    <a:pt x="53578" y="0"/>
                  </a:moveTo>
                  <a:lnTo>
                    <a:pt x="53578" y="4740"/>
                  </a:lnTo>
                  <a:lnTo>
                    <a:pt x="50933" y="9713"/>
                  </a:lnTo>
                  <a:lnTo>
                    <a:pt x="47442" y="15232"/>
                  </a:lnTo>
                  <a:lnTo>
                    <a:pt x="37069" y="51137"/>
                  </a:lnTo>
                  <a:lnTo>
                    <a:pt x="35772" y="95602"/>
                  </a:lnTo>
                  <a:lnTo>
                    <a:pt x="35729" y="109614"/>
                  </a:lnTo>
                  <a:lnTo>
                    <a:pt x="38370" y="115855"/>
                  </a:lnTo>
                  <a:lnTo>
                    <a:pt x="40463" y="118909"/>
                  </a:lnTo>
                  <a:lnTo>
                    <a:pt x="45434" y="122301"/>
                  </a:lnTo>
                  <a:lnTo>
                    <a:pt x="66764" y="129803"/>
                  </a:lnTo>
                  <a:lnTo>
                    <a:pt x="95179" y="124575"/>
                  </a:lnTo>
                  <a:lnTo>
                    <a:pt x="127255" y="109834"/>
                  </a:lnTo>
                  <a:lnTo>
                    <a:pt x="138799" y="102107"/>
                  </a:lnTo>
                  <a:lnTo>
                    <a:pt x="151588" y="96348"/>
                  </a:lnTo>
                  <a:lnTo>
                    <a:pt x="158928" y="90689"/>
                  </a:lnTo>
                  <a:lnTo>
                    <a:pt x="159530" y="91218"/>
                  </a:lnTo>
                  <a:lnTo>
                    <a:pt x="160576" y="97108"/>
                  </a:lnTo>
                  <a:lnTo>
                    <a:pt x="118867" y="140088"/>
                  </a:lnTo>
                  <a:lnTo>
                    <a:pt x="86042" y="179056"/>
                  </a:lnTo>
                  <a:lnTo>
                    <a:pt x="50577" y="223205"/>
                  </a:lnTo>
                  <a:lnTo>
                    <a:pt x="29430" y="252082"/>
                  </a:lnTo>
                  <a:lnTo>
                    <a:pt x="15996" y="274782"/>
                  </a:lnTo>
                  <a:lnTo>
                    <a:pt x="4740" y="291430"/>
                  </a:lnTo>
                  <a:lnTo>
                    <a:pt x="0" y="303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119"/>
            <p:cNvSpPr/>
            <p:nvPr/>
          </p:nvSpPr>
          <p:spPr>
            <a:xfrm>
              <a:off x="1607712" y="5697140"/>
              <a:ext cx="8562" cy="8931"/>
            </a:xfrm>
            <a:custGeom>
              <a:avLst/>
              <a:gdLst/>
              <a:ahLst/>
              <a:cxnLst/>
              <a:rect l="0" t="0" r="0" b="0"/>
              <a:pathLst>
                <a:path w="8562" h="8931">
                  <a:moveTo>
                    <a:pt x="8561" y="0"/>
                  </a:moveTo>
                  <a:lnTo>
                    <a:pt x="3821" y="0"/>
                  </a:lnTo>
                  <a:lnTo>
                    <a:pt x="2425" y="992"/>
                  </a:lnTo>
                  <a:lnTo>
                    <a:pt x="1494" y="2646"/>
                  </a:lnTo>
                  <a:lnTo>
                    <a:pt x="0" y="7689"/>
                  </a:lnTo>
                  <a:lnTo>
                    <a:pt x="869" y="8102"/>
                  </a:lnTo>
                  <a:lnTo>
                    <a:pt x="8561"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120"/>
            <p:cNvSpPr/>
            <p:nvPr/>
          </p:nvSpPr>
          <p:spPr>
            <a:xfrm>
              <a:off x="1732359" y="5473898"/>
              <a:ext cx="35720" cy="17861"/>
            </a:xfrm>
            <a:custGeom>
              <a:avLst/>
              <a:gdLst/>
              <a:ahLst/>
              <a:cxnLst/>
              <a:rect l="0" t="0" r="0" b="0"/>
              <a:pathLst>
                <a:path w="35720" h="17861">
                  <a:moveTo>
                    <a:pt x="0" y="17860"/>
                  </a:moveTo>
                  <a:lnTo>
                    <a:pt x="4741" y="17860"/>
                  </a:lnTo>
                  <a:lnTo>
                    <a:pt x="6137" y="16868"/>
                  </a:lnTo>
                  <a:lnTo>
                    <a:pt x="7068" y="15214"/>
                  </a:lnTo>
                  <a:lnTo>
                    <a:pt x="7689" y="13119"/>
                  </a:lnTo>
                  <a:lnTo>
                    <a:pt x="9095" y="11723"/>
                  </a:lnTo>
                  <a:lnTo>
                    <a:pt x="18480" y="6836"/>
                  </a:lnTo>
                  <a:lnTo>
                    <a:pt x="24089" y="3038"/>
                  </a:lnTo>
                  <a:lnTo>
                    <a:pt x="3571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3" name="SMARTInkShape-Group18"/>
          <p:cNvGrpSpPr/>
          <p:nvPr/>
        </p:nvGrpSpPr>
        <p:grpSpPr>
          <a:xfrm>
            <a:off x="5295672" y="991195"/>
            <a:ext cx="1731468" cy="267892"/>
            <a:chOff x="5295672" y="991195"/>
            <a:chExt cx="1731468" cy="267892"/>
          </a:xfrm>
        </p:grpSpPr>
        <p:sp>
          <p:nvSpPr>
            <p:cNvPr id="133" name="SMARTInkShape-121"/>
            <p:cNvSpPr/>
            <p:nvPr/>
          </p:nvSpPr>
          <p:spPr>
            <a:xfrm>
              <a:off x="5295672" y="1045346"/>
              <a:ext cx="347891" cy="213741"/>
            </a:xfrm>
            <a:custGeom>
              <a:avLst/>
              <a:gdLst/>
              <a:ahLst/>
              <a:cxnLst/>
              <a:rect l="0" t="0" r="0" b="0"/>
              <a:pathLst>
                <a:path w="347891" h="213741">
                  <a:moveTo>
                    <a:pt x="8562" y="53005"/>
                  </a:moveTo>
                  <a:lnTo>
                    <a:pt x="0" y="53005"/>
                  </a:lnTo>
                  <a:lnTo>
                    <a:pt x="4482" y="53005"/>
                  </a:lnTo>
                  <a:lnTo>
                    <a:pt x="5842" y="53998"/>
                  </a:lnTo>
                  <a:lnTo>
                    <a:pt x="7353" y="57746"/>
                  </a:lnTo>
                  <a:lnTo>
                    <a:pt x="11049" y="73743"/>
                  </a:lnTo>
                  <a:lnTo>
                    <a:pt x="14628" y="84050"/>
                  </a:lnTo>
                  <a:lnTo>
                    <a:pt x="17636" y="100017"/>
                  </a:lnTo>
                  <a:lnTo>
                    <a:pt x="32888" y="133947"/>
                  </a:lnTo>
                  <a:lnTo>
                    <a:pt x="35347" y="177486"/>
                  </a:lnTo>
                  <a:lnTo>
                    <a:pt x="35351" y="157016"/>
                  </a:lnTo>
                  <a:lnTo>
                    <a:pt x="30206" y="137124"/>
                  </a:lnTo>
                  <a:lnTo>
                    <a:pt x="34477" y="96972"/>
                  </a:lnTo>
                  <a:lnTo>
                    <a:pt x="44950" y="55562"/>
                  </a:lnTo>
                  <a:lnTo>
                    <a:pt x="51523" y="42235"/>
                  </a:lnTo>
                  <a:lnTo>
                    <a:pt x="82620" y="5947"/>
                  </a:lnTo>
                  <a:lnTo>
                    <a:pt x="91417" y="2325"/>
                  </a:lnTo>
                  <a:lnTo>
                    <a:pt x="113234" y="0"/>
                  </a:lnTo>
                  <a:lnTo>
                    <a:pt x="130746" y="4337"/>
                  </a:lnTo>
                  <a:lnTo>
                    <a:pt x="171289" y="32447"/>
                  </a:lnTo>
                  <a:lnTo>
                    <a:pt x="206596" y="76945"/>
                  </a:lnTo>
                  <a:lnTo>
                    <a:pt x="218660" y="111368"/>
                  </a:lnTo>
                  <a:lnTo>
                    <a:pt x="218080" y="114734"/>
                  </a:lnTo>
                  <a:lnTo>
                    <a:pt x="215170" y="124212"/>
                  </a:lnTo>
                  <a:lnTo>
                    <a:pt x="213951" y="142146"/>
                  </a:lnTo>
                  <a:lnTo>
                    <a:pt x="213947" y="137516"/>
                  </a:lnTo>
                  <a:lnTo>
                    <a:pt x="216592" y="132568"/>
                  </a:lnTo>
                  <a:lnTo>
                    <a:pt x="220083" y="127062"/>
                  </a:lnTo>
                  <a:lnTo>
                    <a:pt x="238032" y="86382"/>
                  </a:lnTo>
                  <a:lnTo>
                    <a:pt x="243833" y="78423"/>
                  </a:lnTo>
                  <a:lnTo>
                    <a:pt x="269270" y="59099"/>
                  </a:lnTo>
                  <a:lnTo>
                    <a:pt x="278552" y="55714"/>
                  </a:lnTo>
                  <a:lnTo>
                    <a:pt x="295939" y="53541"/>
                  </a:lnTo>
                  <a:lnTo>
                    <a:pt x="310559" y="57904"/>
                  </a:lnTo>
                  <a:lnTo>
                    <a:pt x="319061" y="65435"/>
                  </a:lnTo>
                  <a:lnTo>
                    <a:pt x="325156" y="74405"/>
                  </a:lnTo>
                  <a:lnTo>
                    <a:pt x="344142" y="118776"/>
                  </a:lnTo>
                  <a:lnTo>
                    <a:pt x="347671" y="160178"/>
                  </a:lnTo>
                  <a:lnTo>
                    <a:pt x="347889" y="204742"/>
                  </a:lnTo>
                  <a:lnTo>
                    <a:pt x="347890" y="2137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22"/>
            <p:cNvSpPr/>
            <p:nvPr/>
          </p:nvSpPr>
          <p:spPr>
            <a:xfrm>
              <a:off x="5691996" y="1125141"/>
              <a:ext cx="23005" cy="107157"/>
            </a:xfrm>
            <a:custGeom>
              <a:avLst/>
              <a:gdLst/>
              <a:ahLst/>
              <a:cxnLst/>
              <a:rect l="0" t="0" r="0" b="0"/>
              <a:pathLst>
                <a:path w="23005" h="107157">
                  <a:moveTo>
                    <a:pt x="5144" y="0"/>
                  </a:moveTo>
                  <a:lnTo>
                    <a:pt x="5144" y="4740"/>
                  </a:lnTo>
                  <a:lnTo>
                    <a:pt x="4152" y="6136"/>
                  </a:lnTo>
                  <a:lnTo>
                    <a:pt x="2499" y="7067"/>
                  </a:lnTo>
                  <a:lnTo>
                    <a:pt x="404" y="7688"/>
                  </a:lnTo>
                  <a:lnTo>
                    <a:pt x="0" y="9094"/>
                  </a:lnTo>
                  <a:lnTo>
                    <a:pt x="3834" y="21125"/>
                  </a:lnTo>
                  <a:lnTo>
                    <a:pt x="5554" y="30225"/>
                  </a:lnTo>
                  <a:lnTo>
                    <a:pt x="11109" y="41918"/>
                  </a:lnTo>
                  <a:lnTo>
                    <a:pt x="20968" y="84977"/>
                  </a:lnTo>
                  <a:lnTo>
                    <a:pt x="23004"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SMARTInkShape-123"/>
            <p:cNvSpPr/>
            <p:nvPr/>
          </p:nvSpPr>
          <p:spPr>
            <a:xfrm>
              <a:off x="5759757" y="1098351"/>
              <a:ext cx="115407" cy="125017"/>
            </a:xfrm>
            <a:custGeom>
              <a:avLst/>
              <a:gdLst/>
              <a:ahLst/>
              <a:cxnLst/>
              <a:rect l="0" t="0" r="0" b="0"/>
              <a:pathLst>
                <a:path w="115407" h="125017">
                  <a:moveTo>
                    <a:pt x="8821" y="0"/>
                  </a:moveTo>
                  <a:lnTo>
                    <a:pt x="4081" y="0"/>
                  </a:lnTo>
                  <a:lnTo>
                    <a:pt x="2684" y="993"/>
                  </a:lnTo>
                  <a:lnTo>
                    <a:pt x="1753" y="2646"/>
                  </a:lnTo>
                  <a:lnTo>
                    <a:pt x="0" y="16251"/>
                  </a:lnTo>
                  <a:lnTo>
                    <a:pt x="4663" y="22124"/>
                  </a:lnTo>
                  <a:lnTo>
                    <a:pt x="9619" y="24716"/>
                  </a:lnTo>
                  <a:lnTo>
                    <a:pt x="54032" y="33838"/>
                  </a:lnTo>
                  <a:lnTo>
                    <a:pt x="79781" y="42219"/>
                  </a:lnTo>
                  <a:lnTo>
                    <a:pt x="90960" y="44561"/>
                  </a:lnTo>
                  <a:lnTo>
                    <a:pt x="102832" y="51458"/>
                  </a:lnTo>
                  <a:lnTo>
                    <a:pt x="109474" y="56936"/>
                  </a:lnTo>
                  <a:lnTo>
                    <a:pt x="113086" y="62677"/>
                  </a:lnTo>
                  <a:lnTo>
                    <a:pt x="115406" y="74448"/>
                  </a:lnTo>
                  <a:lnTo>
                    <a:pt x="113077" y="80383"/>
                  </a:lnTo>
                  <a:lnTo>
                    <a:pt x="103499" y="92277"/>
                  </a:lnTo>
                  <a:lnTo>
                    <a:pt x="73733" y="110134"/>
                  </a:lnTo>
                  <a:lnTo>
                    <a:pt x="54178" y="117948"/>
                  </a:lnTo>
                  <a:lnTo>
                    <a:pt x="47832" y="121875"/>
                  </a:lnTo>
                  <a:lnTo>
                    <a:pt x="3561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SMARTInkShape-124"/>
            <p:cNvSpPr/>
            <p:nvPr/>
          </p:nvSpPr>
          <p:spPr>
            <a:xfrm>
              <a:off x="5857875" y="1116211"/>
              <a:ext cx="89297" cy="98069"/>
            </a:xfrm>
            <a:custGeom>
              <a:avLst/>
              <a:gdLst/>
              <a:ahLst/>
              <a:cxnLst/>
              <a:rect l="0" t="0" r="0" b="0"/>
              <a:pathLst>
                <a:path w="89297" h="98069">
                  <a:moveTo>
                    <a:pt x="0" y="17859"/>
                  </a:moveTo>
                  <a:lnTo>
                    <a:pt x="4740" y="22600"/>
                  </a:lnTo>
                  <a:lnTo>
                    <a:pt x="7067" y="27573"/>
                  </a:lnTo>
                  <a:lnTo>
                    <a:pt x="13561" y="60100"/>
                  </a:lnTo>
                  <a:lnTo>
                    <a:pt x="31049" y="92133"/>
                  </a:lnTo>
                  <a:lnTo>
                    <a:pt x="36289" y="95518"/>
                  </a:lnTo>
                  <a:lnTo>
                    <a:pt x="51848" y="98068"/>
                  </a:lnTo>
                  <a:lnTo>
                    <a:pt x="57805" y="93439"/>
                  </a:lnTo>
                  <a:lnTo>
                    <a:pt x="60417" y="88492"/>
                  </a:lnTo>
                  <a:lnTo>
                    <a:pt x="77899" y="47041"/>
                  </a:lnTo>
                  <a:lnTo>
                    <a:pt x="8929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25"/>
            <p:cNvSpPr/>
            <p:nvPr/>
          </p:nvSpPr>
          <p:spPr>
            <a:xfrm>
              <a:off x="6000750" y="1109087"/>
              <a:ext cx="89294" cy="114281"/>
            </a:xfrm>
            <a:custGeom>
              <a:avLst/>
              <a:gdLst/>
              <a:ahLst/>
              <a:cxnLst/>
              <a:rect l="0" t="0" r="0" b="0"/>
              <a:pathLst>
                <a:path w="89294" h="114281">
                  <a:moveTo>
                    <a:pt x="0" y="69632"/>
                  </a:moveTo>
                  <a:lnTo>
                    <a:pt x="0" y="87449"/>
                  </a:lnTo>
                  <a:lnTo>
                    <a:pt x="992" y="47589"/>
                  </a:lnTo>
                  <a:lnTo>
                    <a:pt x="7129" y="31571"/>
                  </a:lnTo>
                  <a:lnTo>
                    <a:pt x="29811" y="4288"/>
                  </a:lnTo>
                  <a:lnTo>
                    <a:pt x="38385" y="903"/>
                  </a:lnTo>
                  <a:lnTo>
                    <a:pt x="43449" y="0"/>
                  </a:lnTo>
                  <a:lnTo>
                    <a:pt x="51722" y="1642"/>
                  </a:lnTo>
                  <a:lnTo>
                    <a:pt x="58705" y="4688"/>
                  </a:lnTo>
                  <a:lnTo>
                    <a:pt x="68216" y="7394"/>
                  </a:lnTo>
                  <a:lnTo>
                    <a:pt x="83311" y="19458"/>
                  </a:lnTo>
                  <a:lnTo>
                    <a:pt x="86637" y="27819"/>
                  </a:lnTo>
                  <a:lnTo>
                    <a:pt x="89227" y="71567"/>
                  </a:lnTo>
                  <a:lnTo>
                    <a:pt x="89293" y="98988"/>
                  </a:lnTo>
                  <a:lnTo>
                    <a:pt x="86649" y="105168"/>
                  </a:lnTo>
                  <a:lnTo>
                    <a:pt x="80367" y="114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126"/>
            <p:cNvSpPr/>
            <p:nvPr/>
          </p:nvSpPr>
          <p:spPr>
            <a:xfrm>
              <a:off x="6170456" y="1019805"/>
              <a:ext cx="348216" cy="208086"/>
            </a:xfrm>
            <a:custGeom>
              <a:avLst/>
              <a:gdLst/>
              <a:ahLst/>
              <a:cxnLst/>
              <a:rect l="0" t="0" r="0" b="0"/>
              <a:pathLst>
                <a:path w="348216" h="208086">
                  <a:moveTo>
                    <a:pt x="26747" y="105336"/>
                  </a:moveTo>
                  <a:lnTo>
                    <a:pt x="26747" y="110076"/>
                  </a:lnTo>
                  <a:lnTo>
                    <a:pt x="25755" y="111472"/>
                  </a:lnTo>
                  <a:lnTo>
                    <a:pt x="24101" y="112403"/>
                  </a:lnTo>
                  <a:lnTo>
                    <a:pt x="22007" y="113024"/>
                  </a:lnTo>
                  <a:lnTo>
                    <a:pt x="20610" y="115422"/>
                  </a:lnTo>
                  <a:lnTo>
                    <a:pt x="17652" y="127286"/>
                  </a:lnTo>
                  <a:lnTo>
                    <a:pt x="3651" y="153973"/>
                  </a:lnTo>
                  <a:lnTo>
                    <a:pt x="53" y="196479"/>
                  </a:lnTo>
                  <a:lnTo>
                    <a:pt x="0" y="200414"/>
                  </a:lnTo>
                  <a:lnTo>
                    <a:pt x="2623" y="204809"/>
                  </a:lnTo>
                  <a:lnTo>
                    <a:pt x="4711" y="207370"/>
                  </a:lnTo>
                  <a:lnTo>
                    <a:pt x="7096" y="208085"/>
                  </a:lnTo>
                  <a:lnTo>
                    <a:pt x="9677" y="207569"/>
                  </a:lnTo>
                  <a:lnTo>
                    <a:pt x="12390" y="206234"/>
                  </a:lnTo>
                  <a:lnTo>
                    <a:pt x="14199" y="204351"/>
                  </a:lnTo>
                  <a:lnTo>
                    <a:pt x="31962" y="164462"/>
                  </a:lnTo>
                  <a:lnTo>
                    <a:pt x="41487" y="121983"/>
                  </a:lnTo>
                  <a:lnTo>
                    <a:pt x="44196" y="83127"/>
                  </a:lnTo>
                  <a:lnTo>
                    <a:pt x="44552" y="44901"/>
                  </a:lnTo>
                  <a:lnTo>
                    <a:pt x="44596" y="24165"/>
                  </a:lnTo>
                  <a:lnTo>
                    <a:pt x="41955" y="17005"/>
                  </a:lnTo>
                  <a:lnTo>
                    <a:pt x="38467" y="10515"/>
                  </a:lnTo>
                  <a:lnTo>
                    <a:pt x="36044" y="0"/>
                  </a:lnTo>
                  <a:lnTo>
                    <a:pt x="35922" y="385"/>
                  </a:lnTo>
                  <a:lnTo>
                    <a:pt x="35679" y="40434"/>
                  </a:lnTo>
                  <a:lnTo>
                    <a:pt x="35676" y="83310"/>
                  </a:lnTo>
                  <a:lnTo>
                    <a:pt x="35676" y="127802"/>
                  </a:lnTo>
                  <a:lnTo>
                    <a:pt x="44771" y="169749"/>
                  </a:lnTo>
                  <a:lnTo>
                    <a:pt x="48979" y="177951"/>
                  </a:lnTo>
                  <a:lnTo>
                    <a:pt x="51490" y="180535"/>
                  </a:lnTo>
                  <a:lnTo>
                    <a:pt x="56926" y="183406"/>
                  </a:lnTo>
                  <a:lnTo>
                    <a:pt x="69493" y="185249"/>
                  </a:lnTo>
                  <a:lnTo>
                    <a:pt x="79149" y="185501"/>
                  </a:lnTo>
                  <a:lnTo>
                    <a:pt x="105223" y="176162"/>
                  </a:lnTo>
                  <a:lnTo>
                    <a:pt x="118841" y="166249"/>
                  </a:lnTo>
                  <a:lnTo>
                    <a:pt x="150330" y="130739"/>
                  </a:lnTo>
                  <a:lnTo>
                    <a:pt x="159782" y="100804"/>
                  </a:lnTo>
                  <a:lnTo>
                    <a:pt x="160086" y="101322"/>
                  </a:lnTo>
                  <a:lnTo>
                    <a:pt x="160288" y="102660"/>
                  </a:lnTo>
                  <a:lnTo>
                    <a:pt x="157866" y="106792"/>
                  </a:lnTo>
                  <a:lnTo>
                    <a:pt x="154475" y="111936"/>
                  </a:lnTo>
                  <a:lnTo>
                    <a:pt x="152566" y="120410"/>
                  </a:lnTo>
                  <a:lnTo>
                    <a:pt x="151794" y="151727"/>
                  </a:lnTo>
                  <a:lnTo>
                    <a:pt x="156512" y="166265"/>
                  </a:lnTo>
                  <a:lnTo>
                    <a:pt x="164194" y="178400"/>
                  </a:lnTo>
                  <a:lnTo>
                    <a:pt x="169855" y="182457"/>
                  </a:lnTo>
                  <a:lnTo>
                    <a:pt x="172753" y="183539"/>
                  </a:lnTo>
                  <a:lnTo>
                    <a:pt x="175678" y="183268"/>
                  </a:lnTo>
                  <a:lnTo>
                    <a:pt x="199580" y="170345"/>
                  </a:lnTo>
                  <a:lnTo>
                    <a:pt x="207080" y="164656"/>
                  </a:lnTo>
                  <a:lnTo>
                    <a:pt x="225683" y="142888"/>
                  </a:lnTo>
                  <a:lnTo>
                    <a:pt x="235217" y="134924"/>
                  </a:lnTo>
                  <a:lnTo>
                    <a:pt x="261397" y="98867"/>
                  </a:lnTo>
                  <a:lnTo>
                    <a:pt x="285141" y="81408"/>
                  </a:lnTo>
                  <a:lnTo>
                    <a:pt x="297116" y="79394"/>
                  </a:lnTo>
                  <a:lnTo>
                    <a:pt x="340374" y="78580"/>
                  </a:lnTo>
                  <a:lnTo>
                    <a:pt x="348215" y="785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127"/>
            <p:cNvSpPr/>
            <p:nvPr/>
          </p:nvSpPr>
          <p:spPr>
            <a:xfrm>
              <a:off x="6545460" y="1098351"/>
              <a:ext cx="79834" cy="133947"/>
            </a:xfrm>
            <a:custGeom>
              <a:avLst/>
              <a:gdLst/>
              <a:ahLst/>
              <a:cxnLst/>
              <a:rect l="0" t="0" r="0" b="0"/>
              <a:pathLst>
                <a:path w="79834" h="133947">
                  <a:moveTo>
                    <a:pt x="71438" y="0"/>
                  </a:moveTo>
                  <a:lnTo>
                    <a:pt x="54268" y="0"/>
                  </a:lnTo>
                  <a:lnTo>
                    <a:pt x="46279" y="2646"/>
                  </a:lnTo>
                  <a:lnTo>
                    <a:pt x="6350" y="29812"/>
                  </a:lnTo>
                  <a:lnTo>
                    <a:pt x="2823" y="35740"/>
                  </a:lnTo>
                  <a:lnTo>
                    <a:pt x="558" y="47630"/>
                  </a:lnTo>
                  <a:lnTo>
                    <a:pt x="1364" y="49613"/>
                  </a:lnTo>
                  <a:lnTo>
                    <a:pt x="2895" y="50935"/>
                  </a:lnTo>
                  <a:lnTo>
                    <a:pt x="7239" y="53396"/>
                  </a:lnTo>
                  <a:lnTo>
                    <a:pt x="51188" y="80416"/>
                  </a:lnTo>
                  <a:lnTo>
                    <a:pt x="78563" y="105394"/>
                  </a:lnTo>
                  <a:lnTo>
                    <a:pt x="79565" y="109019"/>
                  </a:lnTo>
                  <a:lnTo>
                    <a:pt x="79833" y="111375"/>
                  </a:lnTo>
                  <a:lnTo>
                    <a:pt x="77484" y="116638"/>
                  </a:lnTo>
                  <a:lnTo>
                    <a:pt x="75469" y="119431"/>
                  </a:lnTo>
                  <a:lnTo>
                    <a:pt x="67938" y="122534"/>
                  </a:lnTo>
                  <a:lnTo>
                    <a:pt x="52542" y="126926"/>
                  </a:lnTo>
                  <a:lnTo>
                    <a:pt x="35412" y="131866"/>
                  </a:lnTo>
                  <a:lnTo>
                    <a:pt x="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28"/>
            <p:cNvSpPr/>
            <p:nvPr/>
          </p:nvSpPr>
          <p:spPr>
            <a:xfrm>
              <a:off x="6670476" y="1017984"/>
              <a:ext cx="17860" cy="223244"/>
            </a:xfrm>
            <a:custGeom>
              <a:avLst/>
              <a:gdLst/>
              <a:ahLst/>
              <a:cxnLst/>
              <a:rect l="0" t="0" r="0" b="0"/>
              <a:pathLst>
                <a:path w="17860" h="223244">
                  <a:moveTo>
                    <a:pt x="0" y="0"/>
                  </a:moveTo>
                  <a:lnTo>
                    <a:pt x="0" y="42317"/>
                  </a:lnTo>
                  <a:lnTo>
                    <a:pt x="0" y="81236"/>
                  </a:lnTo>
                  <a:lnTo>
                    <a:pt x="0" y="125130"/>
                  </a:lnTo>
                  <a:lnTo>
                    <a:pt x="0" y="164939"/>
                  </a:lnTo>
                  <a:lnTo>
                    <a:pt x="9095" y="201128"/>
                  </a:lnTo>
                  <a:lnTo>
                    <a:pt x="15834" y="214060"/>
                  </a:lnTo>
                  <a:lnTo>
                    <a:pt x="17859" y="2232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29"/>
            <p:cNvSpPr/>
            <p:nvPr/>
          </p:nvSpPr>
          <p:spPr>
            <a:xfrm>
              <a:off x="6634757" y="1107314"/>
              <a:ext cx="232173" cy="116054"/>
            </a:xfrm>
            <a:custGeom>
              <a:avLst/>
              <a:gdLst/>
              <a:ahLst/>
              <a:cxnLst/>
              <a:rect l="0" t="0" r="0" b="0"/>
              <a:pathLst>
                <a:path w="232173" h="116054">
                  <a:moveTo>
                    <a:pt x="0" y="8897"/>
                  </a:moveTo>
                  <a:lnTo>
                    <a:pt x="7689" y="8897"/>
                  </a:lnTo>
                  <a:lnTo>
                    <a:pt x="15814" y="2760"/>
                  </a:lnTo>
                  <a:lnTo>
                    <a:pt x="21250" y="1209"/>
                  </a:lnTo>
                  <a:lnTo>
                    <a:pt x="63886" y="0"/>
                  </a:lnTo>
                  <a:lnTo>
                    <a:pt x="78682" y="4717"/>
                  </a:lnTo>
                  <a:lnTo>
                    <a:pt x="90892" y="12399"/>
                  </a:lnTo>
                  <a:lnTo>
                    <a:pt x="94968" y="18060"/>
                  </a:lnTo>
                  <a:lnTo>
                    <a:pt x="97771" y="23884"/>
                  </a:lnTo>
                  <a:lnTo>
                    <a:pt x="102324" y="29779"/>
                  </a:lnTo>
                  <a:lnTo>
                    <a:pt x="102943" y="32740"/>
                  </a:lnTo>
                  <a:lnTo>
                    <a:pt x="102363" y="35706"/>
                  </a:lnTo>
                  <a:lnTo>
                    <a:pt x="100065" y="41648"/>
                  </a:lnTo>
                  <a:lnTo>
                    <a:pt x="98241" y="86043"/>
                  </a:lnTo>
                  <a:lnTo>
                    <a:pt x="98234" y="92132"/>
                  </a:lnTo>
                  <a:lnTo>
                    <a:pt x="99223" y="94152"/>
                  </a:lnTo>
                  <a:lnTo>
                    <a:pt x="100876" y="95500"/>
                  </a:lnTo>
                  <a:lnTo>
                    <a:pt x="102970" y="96398"/>
                  </a:lnTo>
                  <a:lnTo>
                    <a:pt x="104366" y="97988"/>
                  </a:lnTo>
                  <a:lnTo>
                    <a:pt x="105916" y="102402"/>
                  </a:lnTo>
                  <a:lnTo>
                    <a:pt x="107321" y="102984"/>
                  </a:lnTo>
                  <a:lnTo>
                    <a:pt x="109252" y="102379"/>
                  </a:lnTo>
                  <a:lnTo>
                    <a:pt x="114041" y="100054"/>
                  </a:lnTo>
                  <a:lnTo>
                    <a:pt x="122315" y="97753"/>
                  </a:lnTo>
                  <a:lnTo>
                    <a:pt x="128115" y="93698"/>
                  </a:lnTo>
                  <a:lnTo>
                    <a:pt x="131355" y="88589"/>
                  </a:lnTo>
                  <a:lnTo>
                    <a:pt x="133795" y="73129"/>
                  </a:lnTo>
                  <a:lnTo>
                    <a:pt x="133942" y="62888"/>
                  </a:lnTo>
                  <a:lnTo>
                    <a:pt x="133945" y="95312"/>
                  </a:lnTo>
                  <a:lnTo>
                    <a:pt x="141013" y="107528"/>
                  </a:lnTo>
                  <a:lnTo>
                    <a:pt x="142508" y="114369"/>
                  </a:lnTo>
                  <a:lnTo>
                    <a:pt x="143622" y="114930"/>
                  </a:lnTo>
                  <a:lnTo>
                    <a:pt x="150531" y="115905"/>
                  </a:lnTo>
                  <a:lnTo>
                    <a:pt x="150956" y="114962"/>
                  </a:lnTo>
                  <a:lnTo>
                    <a:pt x="151428" y="111269"/>
                  </a:lnTo>
                  <a:lnTo>
                    <a:pt x="154284" y="106320"/>
                  </a:lnTo>
                  <a:lnTo>
                    <a:pt x="157867" y="100813"/>
                  </a:lnTo>
                  <a:lnTo>
                    <a:pt x="159886" y="92135"/>
                  </a:lnTo>
                  <a:lnTo>
                    <a:pt x="161475" y="82287"/>
                  </a:lnTo>
                  <a:lnTo>
                    <a:pt x="168391" y="60736"/>
                  </a:lnTo>
                  <a:lnTo>
                    <a:pt x="169552" y="46488"/>
                  </a:lnTo>
                  <a:lnTo>
                    <a:pt x="174372" y="40430"/>
                  </a:lnTo>
                  <a:lnTo>
                    <a:pt x="175780" y="39841"/>
                  </a:lnTo>
                  <a:lnTo>
                    <a:pt x="176718" y="40440"/>
                  </a:lnTo>
                  <a:lnTo>
                    <a:pt x="177343" y="41832"/>
                  </a:lnTo>
                  <a:lnTo>
                    <a:pt x="178753" y="42760"/>
                  </a:lnTo>
                  <a:lnTo>
                    <a:pt x="185476" y="45058"/>
                  </a:lnTo>
                  <a:lnTo>
                    <a:pt x="190914" y="49112"/>
                  </a:lnTo>
                  <a:lnTo>
                    <a:pt x="193992" y="54221"/>
                  </a:lnTo>
                  <a:lnTo>
                    <a:pt x="200709" y="70325"/>
                  </a:lnTo>
                  <a:lnTo>
                    <a:pt x="210596" y="86479"/>
                  </a:lnTo>
                  <a:lnTo>
                    <a:pt x="216225" y="105103"/>
                  </a:lnTo>
                  <a:lnTo>
                    <a:pt x="218565" y="108753"/>
                  </a:lnTo>
                  <a:lnTo>
                    <a:pt x="223810" y="112809"/>
                  </a:lnTo>
                  <a:lnTo>
                    <a:pt x="232172" y="1160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30"/>
            <p:cNvSpPr/>
            <p:nvPr/>
          </p:nvSpPr>
          <p:spPr>
            <a:xfrm>
              <a:off x="6956377" y="991195"/>
              <a:ext cx="70763" cy="236695"/>
            </a:xfrm>
            <a:custGeom>
              <a:avLst/>
              <a:gdLst/>
              <a:ahLst/>
              <a:cxnLst/>
              <a:rect l="0" t="0" r="0" b="0"/>
              <a:pathLst>
                <a:path w="70763" h="236695">
                  <a:moveTo>
                    <a:pt x="35568" y="133946"/>
                  </a:moveTo>
                  <a:lnTo>
                    <a:pt x="30828" y="138686"/>
                  </a:lnTo>
                  <a:lnTo>
                    <a:pt x="28501" y="143659"/>
                  </a:lnTo>
                  <a:lnTo>
                    <a:pt x="19755" y="164991"/>
                  </a:lnTo>
                  <a:lnTo>
                    <a:pt x="2441" y="202812"/>
                  </a:lnTo>
                  <a:lnTo>
                    <a:pt x="0" y="229017"/>
                  </a:lnTo>
                  <a:lnTo>
                    <a:pt x="2562" y="233415"/>
                  </a:lnTo>
                  <a:lnTo>
                    <a:pt x="4635" y="235978"/>
                  </a:lnTo>
                  <a:lnTo>
                    <a:pt x="6016" y="236694"/>
                  </a:lnTo>
                  <a:lnTo>
                    <a:pt x="6937" y="236179"/>
                  </a:lnTo>
                  <a:lnTo>
                    <a:pt x="8952" y="232961"/>
                  </a:lnTo>
                  <a:lnTo>
                    <a:pt x="16658" y="225571"/>
                  </a:lnTo>
                  <a:lnTo>
                    <a:pt x="30075" y="216105"/>
                  </a:lnTo>
                  <a:lnTo>
                    <a:pt x="56306" y="172479"/>
                  </a:lnTo>
                  <a:lnTo>
                    <a:pt x="67299" y="141667"/>
                  </a:lnTo>
                  <a:lnTo>
                    <a:pt x="70762" y="102808"/>
                  </a:lnTo>
                  <a:lnTo>
                    <a:pt x="70191" y="71571"/>
                  </a:lnTo>
                  <a:lnTo>
                    <a:pt x="60257" y="26971"/>
                  </a:lnTo>
                  <a:lnTo>
                    <a:pt x="534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0" name="SMARTInkShape-Group19"/>
          <p:cNvGrpSpPr/>
          <p:nvPr/>
        </p:nvGrpSpPr>
        <p:grpSpPr>
          <a:xfrm>
            <a:off x="7036593" y="946547"/>
            <a:ext cx="828367" cy="339293"/>
            <a:chOff x="7036593" y="946547"/>
            <a:chExt cx="828367" cy="339293"/>
          </a:xfrm>
        </p:grpSpPr>
        <p:sp>
          <p:nvSpPr>
            <p:cNvPr id="144" name="SMARTInkShape-131"/>
            <p:cNvSpPr/>
            <p:nvPr/>
          </p:nvSpPr>
          <p:spPr>
            <a:xfrm>
              <a:off x="7099101" y="1143000"/>
              <a:ext cx="8930" cy="80368"/>
            </a:xfrm>
            <a:custGeom>
              <a:avLst/>
              <a:gdLst/>
              <a:ahLst/>
              <a:cxnLst/>
              <a:rect l="0" t="0" r="0" b="0"/>
              <a:pathLst>
                <a:path w="8930" h="80368">
                  <a:moveTo>
                    <a:pt x="8929" y="0"/>
                  </a:moveTo>
                  <a:lnTo>
                    <a:pt x="1242" y="7688"/>
                  </a:lnTo>
                  <a:lnTo>
                    <a:pt x="369" y="13302"/>
                  </a:lnTo>
                  <a:lnTo>
                    <a:pt x="1" y="56558"/>
                  </a:lnTo>
                  <a:lnTo>
                    <a:pt x="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32"/>
            <p:cNvSpPr/>
            <p:nvPr/>
          </p:nvSpPr>
          <p:spPr>
            <a:xfrm>
              <a:off x="7036593" y="1044773"/>
              <a:ext cx="8931" cy="8931"/>
            </a:xfrm>
            <a:custGeom>
              <a:avLst/>
              <a:gdLst/>
              <a:ahLst/>
              <a:cxnLst/>
              <a:rect l="0" t="0" r="0" b="0"/>
              <a:pathLst>
                <a:path w="8931" h="8931">
                  <a:moveTo>
                    <a:pt x="8930" y="8930"/>
                  </a:moveTo>
                  <a:lnTo>
                    <a:pt x="8930" y="1242"/>
                  </a:lnTo>
                  <a:lnTo>
                    <a:pt x="7938" y="82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133"/>
            <p:cNvSpPr/>
            <p:nvPr/>
          </p:nvSpPr>
          <p:spPr>
            <a:xfrm>
              <a:off x="7188401" y="1098400"/>
              <a:ext cx="89295" cy="107109"/>
            </a:xfrm>
            <a:custGeom>
              <a:avLst/>
              <a:gdLst/>
              <a:ahLst/>
              <a:cxnLst/>
              <a:rect l="0" t="0" r="0" b="0"/>
              <a:pathLst>
                <a:path w="89295" h="107109">
                  <a:moveTo>
                    <a:pt x="17856" y="71389"/>
                  </a:moveTo>
                  <a:lnTo>
                    <a:pt x="17856" y="79077"/>
                  </a:lnTo>
                  <a:lnTo>
                    <a:pt x="16865" y="79491"/>
                  </a:lnTo>
                  <a:lnTo>
                    <a:pt x="8959" y="80316"/>
                  </a:lnTo>
                  <a:lnTo>
                    <a:pt x="4196" y="75577"/>
                  </a:lnTo>
                  <a:lnTo>
                    <a:pt x="1863" y="70605"/>
                  </a:lnTo>
                  <a:lnTo>
                    <a:pt x="12" y="33018"/>
                  </a:lnTo>
                  <a:lnTo>
                    <a:pt x="0" y="16074"/>
                  </a:lnTo>
                  <a:lnTo>
                    <a:pt x="2645" y="9432"/>
                  </a:lnTo>
                  <a:lnTo>
                    <a:pt x="7686" y="1824"/>
                  </a:lnTo>
                  <a:lnTo>
                    <a:pt x="11022" y="784"/>
                  </a:lnTo>
                  <a:lnTo>
                    <a:pt x="29886" y="0"/>
                  </a:lnTo>
                  <a:lnTo>
                    <a:pt x="35770" y="2619"/>
                  </a:lnTo>
                  <a:lnTo>
                    <a:pt x="41693" y="6098"/>
                  </a:lnTo>
                  <a:lnTo>
                    <a:pt x="47633" y="7644"/>
                  </a:lnTo>
                  <a:lnTo>
                    <a:pt x="53579" y="13623"/>
                  </a:lnTo>
                  <a:lnTo>
                    <a:pt x="58537" y="21903"/>
                  </a:lnTo>
                  <a:lnTo>
                    <a:pt x="64367" y="35303"/>
                  </a:lnTo>
                  <a:lnTo>
                    <a:pt x="68294" y="41460"/>
                  </a:lnTo>
                  <a:lnTo>
                    <a:pt x="79455" y="76510"/>
                  </a:lnTo>
                  <a:lnTo>
                    <a:pt x="80328" y="101122"/>
                  </a:lnTo>
                  <a:lnTo>
                    <a:pt x="81332" y="103117"/>
                  </a:lnTo>
                  <a:lnTo>
                    <a:pt x="82994" y="104448"/>
                  </a:lnTo>
                  <a:lnTo>
                    <a:pt x="89294" y="1071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134"/>
            <p:cNvSpPr/>
            <p:nvPr/>
          </p:nvSpPr>
          <p:spPr>
            <a:xfrm>
              <a:off x="7322395" y="1107281"/>
              <a:ext cx="80281" cy="178559"/>
            </a:xfrm>
            <a:custGeom>
              <a:avLst/>
              <a:gdLst/>
              <a:ahLst/>
              <a:cxnLst/>
              <a:rect l="0" t="0" r="0" b="0"/>
              <a:pathLst>
                <a:path w="80281" h="178559">
                  <a:moveTo>
                    <a:pt x="35667" y="0"/>
                  </a:moveTo>
                  <a:lnTo>
                    <a:pt x="30927" y="0"/>
                  </a:lnTo>
                  <a:lnTo>
                    <a:pt x="29531" y="992"/>
                  </a:lnTo>
                  <a:lnTo>
                    <a:pt x="28600" y="2646"/>
                  </a:lnTo>
                  <a:lnTo>
                    <a:pt x="27979" y="4741"/>
                  </a:lnTo>
                  <a:lnTo>
                    <a:pt x="21998" y="9714"/>
                  </a:lnTo>
                  <a:lnTo>
                    <a:pt x="13716" y="16224"/>
                  </a:lnTo>
                  <a:lnTo>
                    <a:pt x="4469" y="30053"/>
                  </a:lnTo>
                  <a:lnTo>
                    <a:pt x="544" y="42531"/>
                  </a:lnTo>
                  <a:lnTo>
                    <a:pt x="0" y="52151"/>
                  </a:lnTo>
                  <a:lnTo>
                    <a:pt x="2618" y="50298"/>
                  </a:lnTo>
                  <a:lnTo>
                    <a:pt x="4703" y="48415"/>
                  </a:lnTo>
                  <a:lnTo>
                    <a:pt x="9669" y="46323"/>
                  </a:lnTo>
                  <a:lnTo>
                    <a:pt x="12381" y="45765"/>
                  </a:lnTo>
                  <a:lnTo>
                    <a:pt x="14191" y="44400"/>
                  </a:lnTo>
                  <a:lnTo>
                    <a:pt x="22072" y="32318"/>
                  </a:lnTo>
                  <a:lnTo>
                    <a:pt x="27311" y="29246"/>
                  </a:lnTo>
                  <a:lnTo>
                    <a:pt x="42867" y="26933"/>
                  </a:lnTo>
                  <a:lnTo>
                    <a:pt x="48825" y="26832"/>
                  </a:lnTo>
                  <a:lnTo>
                    <a:pt x="50391" y="27810"/>
                  </a:lnTo>
                  <a:lnTo>
                    <a:pt x="51436" y="29454"/>
                  </a:lnTo>
                  <a:lnTo>
                    <a:pt x="66792" y="69903"/>
                  </a:lnTo>
                  <a:lnTo>
                    <a:pt x="77253" y="110217"/>
                  </a:lnTo>
                  <a:lnTo>
                    <a:pt x="80280" y="154628"/>
                  </a:lnTo>
                  <a:lnTo>
                    <a:pt x="77655" y="160666"/>
                  </a:lnTo>
                  <a:lnTo>
                    <a:pt x="67012" y="173878"/>
                  </a:lnTo>
                  <a:lnTo>
                    <a:pt x="61835" y="176498"/>
                  </a:lnTo>
                  <a:lnTo>
                    <a:pt x="45109" y="178558"/>
                  </a:lnTo>
                  <a:lnTo>
                    <a:pt x="35667"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135"/>
            <p:cNvSpPr/>
            <p:nvPr/>
          </p:nvSpPr>
          <p:spPr>
            <a:xfrm>
              <a:off x="7563967" y="1080860"/>
              <a:ext cx="160213" cy="97860"/>
            </a:xfrm>
            <a:custGeom>
              <a:avLst/>
              <a:gdLst/>
              <a:ahLst/>
              <a:cxnLst/>
              <a:rect l="0" t="0" r="0" b="0"/>
              <a:pathLst>
                <a:path w="160213" h="97860">
                  <a:moveTo>
                    <a:pt x="61985" y="8562"/>
                  </a:moveTo>
                  <a:lnTo>
                    <a:pt x="61985" y="873"/>
                  </a:lnTo>
                  <a:lnTo>
                    <a:pt x="60994" y="460"/>
                  </a:lnTo>
                  <a:lnTo>
                    <a:pt x="57246" y="0"/>
                  </a:lnTo>
                  <a:lnTo>
                    <a:pt x="52272" y="2441"/>
                  </a:lnTo>
                  <a:lnTo>
                    <a:pt x="40994" y="12093"/>
                  </a:lnTo>
                  <a:lnTo>
                    <a:pt x="11381" y="56135"/>
                  </a:lnTo>
                  <a:lnTo>
                    <a:pt x="3446" y="67196"/>
                  </a:lnTo>
                  <a:lnTo>
                    <a:pt x="654" y="76757"/>
                  </a:lnTo>
                  <a:lnTo>
                    <a:pt x="0" y="82858"/>
                  </a:lnTo>
                  <a:lnTo>
                    <a:pt x="819" y="84882"/>
                  </a:lnTo>
                  <a:lnTo>
                    <a:pt x="2356" y="86231"/>
                  </a:lnTo>
                  <a:lnTo>
                    <a:pt x="6710" y="87730"/>
                  </a:lnTo>
                  <a:lnTo>
                    <a:pt x="20482" y="88771"/>
                  </a:lnTo>
                  <a:lnTo>
                    <a:pt x="26342" y="86213"/>
                  </a:lnTo>
                  <a:lnTo>
                    <a:pt x="69152" y="46040"/>
                  </a:lnTo>
                  <a:lnTo>
                    <a:pt x="72778" y="45063"/>
                  </a:lnTo>
                  <a:lnTo>
                    <a:pt x="79432" y="44326"/>
                  </a:lnTo>
                  <a:lnTo>
                    <a:pt x="79844" y="87088"/>
                  </a:lnTo>
                  <a:lnTo>
                    <a:pt x="79845" y="90678"/>
                  </a:lnTo>
                  <a:lnTo>
                    <a:pt x="78853" y="93071"/>
                  </a:lnTo>
                  <a:lnTo>
                    <a:pt x="77200" y="94667"/>
                  </a:lnTo>
                  <a:lnTo>
                    <a:pt x="70948" y="97842"/>
                  </a:lnTo>
                  <a:lnTo>
                    <a:pt x="70925" y="93113"/>
                  </a:lnTo>
                  <a:lnTo>
                    <a:pt x="73566" y="88143"/>
                  </a:lnTo>
                  <a:lnTo>
                    <a:pt x="77054" y="82626"/>
                  </a:lnTo>
                  <a:lnTo>
                    <a:pt x="84218" y="63307"/>
                  </a:lnTo>
                  <a:lnTo>
                    <a:pt x="86730" y="59941"/>
                  </a:lnTo>
                  <a:lnTo>
                    <a:pt x="103739" y="47664"/>
                  </a:lnTo>
                  <a:lnTo>
                    <a:pt x="109648" y="45784"/>
                  </a:lnTo>
                  <a:lnTo>
                    <a:pt x="111620" y="46275"/>
                  </a:lnTo>
                  <a:lnTo>
                    <a:pt x="112934" y="47595"/>
                  </a:lnTo>
                  <a:lnTo>
                    <a:pt x="113810" y="49467"/>
                  </a:lnTo>
                  <a:lnTo>
                    <a:pt x="115388" y="50715"/>
                  </a:lnTo>
                  <a:lnTo>
                    <a:pt x="122346" y="53463"/>
                  </a:lnTo>
                  <a:lnTo>
                    <a:pt x="136509" y="65542"/>
                  </a:lnTo>
                  <a:lnTo>
                    <a:pt x="139755" y="71259"/>
                  </a:lnTo>
                  <a:lnTo>
                    <a:pt x="143004" y="85977"/>
                  </a:lnTo>
                  <a:lnTo>
                    <a:pt x="150902" y="97337"/>
                  </a:lnTo>
                  <a:lnTo>
                    <a:pt x="160212" y="9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36"/>
            <p:cNvSpPr/>
            <p:nvPr/>
          </p:nvSpPr>
          <p:spPr>
            <a:xfrm>
              <a:off x="7795616" y="946547"/>
              <a:ext cx="69344" cy="253995"/>
            </a:xfrm>
            <a:custGeom>
              <a:avLst/>
              <a:gdLst/>
              <a:ahLst/>
              <a:cxnLst/>
              <a:rect l="0" t="0" r="0" b="0"/>
              <a:pathLst>
                <a:path w="69344" h="253995">
                  <a:moveTo>
                    <a:pt x="44649" y="178594"/>
                  </a:moveTo>
                  <a:lnTo>
                    <a:pt x="39910" y="178594"/>
                  </a:lnTo>
                  <a:lnTo>
                    <a:pt x="38513" y="179586"/>
                  </a:lnTo>
                  <a:lnTo>
                    <a:pt x="37582" y="181239"/>
                  </a:lnTo>
                  <a:lnTo>
                    <a:pt x="36961" y="183334"/>
                  </a:lnTo>
                  <a:lnTo>
                    <a:pt x="29828" y="194817"/>
                  </a:lnTo>
                  <a:lnTo>
                    <a:pt x="26698" y="208646"/>
                  </a:lnTo>
                  <a:lnTo>
                    <a:pt x="19899" y="222711"/>
                  </a:lnTo>
                  <a:lnTo>
                    <a:pt x="17884" y="253994"/>
                  </a:lnTo>
                  <a:lnTo>
                    <a:pt x="17871" y="252454"/>
                  </a:lnTo>
                  <a:lnTo>
                    <a:pt x="18860" y="251646"/>
                  </a:lnTo>
                  <a:lnTo>
                    <a:pt x="24991" y="249517"/>
                  </a:lnTo>
                  <a:lnTo>
                    <a:pt x="30289" y="245503"/>
                  </a:lnTo>
                  <a:lnTo>
                    <a:pt x="47672" y="216630"/>
                  </a:lnTo>
                  <a:lnTo>
                    <a:pt x="60362" y="177544"/>
                  </a:lnTo>
                  <a:lnTo>
                    <a:pt x="68957" y="152185"/>
                  </a:lnTo>
                  <a:lnTo>
                    <a:pt x="69343" y="139075"/>
                  </a:lnTo>
                  <a:lnTo>
                    <a:pt x="62247" y="96092"/>
                  </a:lnTo>
                  <a:lnTo>
                    <a:pt x="47342" y="54460"/>
                  </a:lnTo>
                  <a:lnTo>
                    <a:pt x="28749" y="2422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0" name="SMARTInkShape-Group20"/>
          <p:cNvGrpSpPr/>
          <p:nvPr/>
        </p:nvGrpSpPr>
        <p:grpSpPr>
          <a:xfrm>
            <a:off x="5982890" y="1330523"/>
            <a:ext cx="723306" cy="276822"/>
            <a:chOff x="5982890" y="1330523"/>
            <a:chExt cx="723306" cy="276822"/>
          </a:xfrm>
        </p:grpSpPr>
        <p:sp>
          <p:nvSpPr>
            <p:cNvPr id="151" name="SMARTInkShape-137"/>
            <p:cNvSpPr/>
            <p:nvPr/>
          </p:nvSpPr>
          <p:spPr>
            <a:xfrm>
              <a:off x="5982890" y="1429305"/>
              <a:ext cx="125017" cy="79776"/>
            </a:xfrm>
            <a:custGeom>
              <a:avLst/>
              <a:gdLst/>
              <a:ahLst/>
              <a:cxnLst/>
              <a:rect l="0" t="0" r="0" b="0"/>
              <a:pathLst>
                <a:path w="125017" h="79776">
                  <a:moveTo>
                    <a:pt x="0" y="8375"/>
                  </a:moveTo>
                  <a:lnTo>
                    <a:pt x="0" y="51488"/>
                  </a:lnTo>
                  <a:lnTo>
                    <a:pt x="0" y="79775"/>
                  </a:lnTo>
                  <a:lnTo>
                    <a:pt x="0" y="50874"/>
                  </a:lnTo>
                  <a:lnTo>
                    <a:pt x="2646" y="44461"/>
                  </a:lnTo>
                  <a:lnTo>
                    <a:pt x="4740" y="41362"/>
                  </a:lnTo>
                  <a:lnTo>
                    <a:pt x="11024" y="19199"/>
                  </a:lnTo>
                  <a:lnTo>
                    <a:pt x="25148" y="1320"/>
                  </a:lnTo>
                  <a:lnTo>
                    <a:pt x="28706" y="278"/>
                  </a:lnTo>
                  <a:lnTo>
                    <a:pt x="31044" y="0"/>
                  </a:lnTo>
                  <a:lnTo>
                    <a:pt x="36287" y="2338"/>
                  </a:lnTo>
                  <a:lnTo>
                    <a:pt x="50677" y="13716"/>
                  </a:lnTo>
                  <a:lnTo>
                    <a:pt x="56588" y="15710"/>
                  </a:lnTo>
                  <a:lnTo>
                    <a:pt x="58561" y="17233"/>
                  </a:lnTo>
                  <a:lnTo>
                    <a:pt x="60754" y="21572"/>
                  </a:lnTo>
                  <a:lnTo>
                    <a:pt x="63154" y="32442"/>
                  </a:lnTo>
                  <a:lnTo>
                    <a:pt x="68542" y="41192"/>
                  </a:lnTo>
                  <a:lnTo>
                    <a:pt x="70866" y="53038"/>
                  </a:lnTo>
                  <a:lnTo>
                    <a:pt x="71435" y="61907"/>
                  </a:lnTo>
                  <a:lnTo>
                    <a:pt x="71438" y="57199"/>
                  </a:lnTo>
                  <a:lnTo>
                    <a:pt x="74083" y="52233"/>
                  </a:lnTo>
                  <a:lnTo>
                    <a:pt x="77574" y="46719"/>
                  </a:lnTo>
                  <a:lnTo>
                    <a:pt x="87947" y="15555"/>
                  </a:lnTo>
                  <a:lnTo>
                    <a:pt x="89389" y="13162"/>
                  </a:lnTo>
                  <a:lnTo>
                    <a:pt x="91343" y="11566"/>
                  </a:lnTo>
                  <a:lnTo>
                    <a:pt x="97824" y="8561"/>
                  </a:lnTo>
                  <a:lnTo>
                    <a:pt x="102849" y="8430"/>
                  </a:lnTo>
                  <a:lnTo>
                    <a:pt x="104284" y="9404"/>
                  </a:lnTo>
                  <a:lnTo>
                    <a:pt x="105241" y="11045"/>
                  </a:lnTo>
                  <a:lnTo>
                    <a:pt x="106589" y="18096"/>
                  </a:lnTo>
                  <a:lnTo>
                    <a:pt x="107044" y="29367"/>
                  </a:lnTo>
                  <a:lnTo>
                    <a:pt x="109752" y="35233"/>
                  </a:lnTo>
                  <a:lnTo>
                    <a:pt x="113271" y="41148"/>
                  </a:lnTo>
                  <a:lnTo>
                    <a:pt x="115530" y="53029"/>
                  </a:lnTo>
                  <a:lnTo>
                    <a:pt x="115716" y="56004"/>
                  </a:lnTo>
                  <a:lnTo>
                    <a:pt x="118567" y="61955"/>
                  </a:lnTo>
                  <a:lnTo>
                    <a:pt x="125016" y="708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38"/>
            <p:cNvSpPr/>
            <p:nvPr/>
          </p:nvSpPr>
          <p:spPr>
            <a:xfrm>
              <a:off x="6161484" y="1428750"/>
              <a:ext cx="17860" cy="80368"/>
            </a:xfrm>
            <a:custGeom>
              <a:avLst/>
              <a:gdLst/>
              <a:ahLst/>
              <a:cxnLst/>
              <a:rect l="0" t="0" r="0" b="0"/>
              <a:pathLst>
                <a:path w="17860" h="80368">
                  <a:moveTo>
                    <a:pt x="8930" y="0"/>
                  </a:moveTo>
                  <a:lnTo>
                    <a:pt x="368" y="0"/>
                  </a:lnTo>
                  <a:lnTo>
                    <a:pt x="1" y="42807"/>
                  </a:lnTo>
                  <a:lnTo>
                    <a:pt x="0" y="56191"/>
                  </a:lnTo>
                  <a:lnTo>
                    <a:pt x="2646" y="62346"/>
                  </a:lnTo>
                  <a:lnTo>
                    <a:pt x="7688" y="69642"/>
                  </a:lnTo>
                  <a:lnTo>
                    <a:pt x="8561" y="75646"/>
                  </a:lnTo>
                  <a:lnTo>
                    <a:pt x="9676" y="77220"/>
                  </a:lnTo>
                  <a:lnTo>
                    <a:pt x="11412" y="78269"/>
                  </a:lnTo>
                  <a:lnTo>
                    <a:pt x="17859"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39"/>
            <p:cNvSpPr/>
            <p:nvPr/>
          </p:nvSpPr>
          <p:spPr>
            <a:xfrm>
              <a:off x="6152554" y="1384102"/>
              <a:ext cx="17861" cy="1"/>
            </a:xfrm>
            <a:custGeom>
              <a:avLst/>
              <a:gdLst/>
              <a:ahLst/>
              <a:cxnLst/>
              <a:rect l="0" t="0" r="0" b="0"/>
              <a:pathLst>
                <a:path w="17861" h="1">
                  <a:moveTo>
                    <a:pt x="1786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40"/>
            <p:cNvSpPr/>
            <p:nvPr/>
          </p:nvSpPr>
          <p:spPr>
            <a:xfrm>
              <a:off x="6242371" y="1375172"/>
              <a:ext cx="52937" cy="116087"/>
            </a:xfrm>
            <a:custGeom>
              <a:avLst/>
              <a:gdLst/>
              <a:ahLst/>
              <a:cxnLst/>
              <a:rect l="0" t="0" r="0" b="0"/>
              <a:pathLst>
                <a:path w="52937" h="116087">
                  <a:moveTo>
                    <a:pt x="35199" y="0"/>
                  </a:moveTo>
                  <a:lnTo>
                    <a:pt x="3419" y="32773"/>
                  </a:lnTo>
                  <a:lnTo>
                    <a:pt x="648" y="41681"/>
                  </a:lnTo>
                  <a:lnTo>
                    <a:pt x="0" y="47629"/>
                  </a:lnTo>
                  <a:lnTo>
                    <a:pt x="2357" y="53580"/>
                  </a:lnTo>
                  <a:lnTo>
                    <a:pt x="4374" y="56556"/>
                  </a:lnTo>
                  <a:lnTo>
                    <a:pt x="6712" y="58540"/>
                  </a:lnTo>
                  <a:lnTo>
                    <a:pt x="20484" y="66726"/>
                  </a:lnTo>
                  <a:lnTo>
                    <a:pt x="32256" y="76644"/>
                  </a:lnTo>
                  <a:lnTo>
                    <a:pt x="38189" y="78712"/>
                  </a:lnTo>
                  <a:lnTo>
                    <a:pt x="40170" y="80256"/>
                  </a:lnTo>
                  <a:lnTo>
                    <a:pt x="43948" y="86177"/>
                  </a:lnTo>
                  <a:lnTo>
                    <a:pt x="48349" y="87910"/>
                  </a:lnTo>
                  <a:lnTo>
                    <a:pt x="49918" y="89364"/>
                  </a:lnTo>
                  <a:lnTo>
                    <a:pt x="52936" y="97823"/>
                  </a:lnTo>
                  <a:lnTo>
                    <a:pt x="45358" y="105879"/>
                  </a:lnTo>
                  <a:lnTo>
                    <a:pt x="39753" y="106778"/>
                  </a:lnTo>
                  <a:lnTo>
                    <a:pt x="31808" y="107044"/>
                  </a:lnTo>
                  <a:lnTo>
                    <a:pt x="29962" y="108074"/>
                  </a:lnTo>
                  <a:lnTo>
                    <a:pt x="28730" y="109752"/>
                  </a:lnTo>
                  <a:lnTo>
                    <a:pt x="26269"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SMARTInkShape-141"/>
            <p:cNvSpPr/>
            <p:nvPr/>
          </p:nvSpPr>
          <p:spPr>
            <a:xfrm>
              <a:off x="6340078" y="1446609"/>
              <a:ext cx="48640" cy="160736"/>
            </a:xfrm>
            <a:custGeom>
              <a:avLst/>
              <a:gdLst/>
              <a:ahLst/>
              <a:cxnLst/>
              <a:rect l="0" t="0" r="0" b="0"/>
              <a:pathLst>
                <a:path w="48640" h="160736">
                  <a:moveTo>
                    <a:pt x="0" y="0"/>
                  </a:moveTo>
                  <a:lnTo>
                    <a:pt x="14239" y="15232"/>
                  </a:lnTo>
                  <a:lnTo>
                    <a:pt x="19790" y="26858"/>
                  </a:lnTo>
                  <a:lnTo>
                    <a:pt x="24670" y="34758"/>
                  </a:lnTo>
                  <a:lnTo>
                    <a:pt x="44699" y="77404"/>
                  </a:lnTo>
                  <a:lnTo>
                    <a:pt x="47658" y="81368"/>
                  </a:lnTo>
                  <a:lnTo>
                    <a:pt x="48639" y="85996"/>
                  </a:lnTo>
                  <a:lnTo>
                    <a:pt x="44861" y="128125"/>
                  </a:lnTo>
                  <a:lnTo>
                    <a:pt x="42097" y="138965"/>
                  </a:lnTo>
                  <a:lnTo>
                    <a:pt x="36979" y="149268"/>
                  </a:lnTo>
                  <a:lnTo>
                    <a:pt x="36092" y="155794"/>
                  </a:lnTo>
                  <a:lnTo>
                    <a:pt x="34975" y="157441"/>
                  </a:lnTo>
                  <a:lnTo>
                    <a:pt x="33239" y="158539"/>
                  </a:lnTo>
                  <a:lnTo>
                    <a:pt x="26789"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SMARTInkShape-142"/>
            <p:cNvSpPr/>
            <p:nvPr/>
          </p:nvSpPr>
          <p:spPr>
            <a:xfrm>
              <a:off x="6299287" y="1375172"/>
              <a:ext cx="14003" cy="17860"/>
            </a:xfrm>
            <a:custGeom>
              <a:avLst/>
              <a:gdLst/>
              <a:ahLst/>
              <a:cxnLst/>
              <a:rect l="0" t="0" r="0" b="0"/>
              <a:pathLst>
                <a:path w="14003" h="17860">
                  <a:moveTo>
                    <a:pt x="14002" y="17859"/>
                  </a:moveTo>
                  <a:lnTo>
                    <a:pt x="6314" y="10171"/>
                  </a:lnTo>
                  <a:lnTo>
                    <a:pt x="5440" y="4557"/>
                  </a:lnTo>
                  <a:lnTo>
                    <a:pt x="4325" y="3038"/>
                  </a:lnTo>
                  <a:lnTo>
                    <a:pt x="440" y="1350"/>
                  </a:lnTo>
                  <a:lnTo>
                    <a:pt x="0" y="900"/>
                  </a:lnTo>
                  <a:lnTo>
                    <a:pt x="699" y="600"/>
                  </a:lnTo>
                  <a:lnTo>
                    <a:pt x="1400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SMARTInkShape-143"/>
            <p:cNvSpPr/>
            <p:nvPr/>
          </p:nvSpPr>
          <p:spPr>
            <a:xfrm>
              <a:off x="6411515" y="1419820"/>
              <a:ext cx="80368" cy="70036"/>
            </a:xfrm>
            <a:custGeom>
              <a:avLst/>
              <a:gdLst/>
              <a:ahLst/>
              <a:cxnLst/>
              <a:rect l="0" t="0" r="0" b="0"/>
              <a:pathLst>
                <a:path w="80368" h="70036">
                  <a:moveTo>
                    <a:pt x="0" y="17860"/>
                  </a:moveTo>
                  <a:lnTo>
                    <a:pt x="0" y="56310"/>
                  </a:lnTo>
                  <a:lnTo>
                    <a:pt x="992" y="58376"/>
                  </a:lnTo>
                  <a:lnTo>
                    <a:pt x="2646" y="59753"/>
                  </a:lnTo>
                  <a:lnTo>
                    <a:pt x="7129" y="62276"/>
                  </a:lnTo>
                  <a:lnTo>
                    <a:pt x="16250" y="70035"/>
                  </a:lnTo>
                  <a:lnTo>
                    <a:pt x="17778" y="69510"/>
                  </a:lnTo>
                  <a:lnTo>
                    <a:pt x="22123" y="66282"/>
                  </a:lnTo>
                  <a:lnTo>
                    <a:pt x="24715" y="61539"/>
                  </a:lnTo>
                  <a:lnTo>
                    <a:pt x="25407" y="58886"/>
                  </a:lnTo>
                  <a:lnTo>
                    <a:pt x="26860" y="57117"/>
                  </a:lnTo>
                  <a:lnTo>
                    <a:pt x="31120" y="55151"/>
                  </a:lnTo>
                  <a:lnTo>
                    <a:pt x="32653" y="52642"/>
                  </a:lnTo>
                  <a:lnTo>
                    <a:pt x="37758" y="37004"/>
                  </a:lnTo>
                  <a:lnTo>
                    <a:pt x="56675" y="14958"/>
                  </a:lnTo>
                  <a:lnTo>
                    <a:pt x="803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SMARTInkShape-144"/>
            <p:cNvSpPr/>
            <p:nvPr/>
          </p:nvSpPr>
          <p:spPr>
            <a:xfrm>
              <a:off x="6528005" y="1330523"/>
              <a:ext cx="43835" cy="147671"/>
            </a:xfrm>
            <a:custGeom>
              <a:avLst/>
              <a:gdLst/>
              <a:ahLst/>
              <a:cxnLst/>
              <a:rect l="0" t="0" r="0" b="0"/>
              <a:pathLst>
                <a:path w="43835" h="147671">
                  <a:moveTo>
                    <a:pt x="35315" y="53579"/>
                  </a:moveTo>
                  <a:lnTo>
                    <a:pt x="35315" y="61267"/>
                  </a:lnTo>
                  <a:lnTo>
                    <a:pt x="34323" y="61681"/>
                  </a:lnTo>
                  <a:lnTo>
                    <a:pt x="30575" y="62140"/>
                  </a:lnTo>
                  <a:lnTo>
                    <a:pt x="29178" y="63255"/>
                  </a:lnTo>
                  <a:lnTo>
                    <a:pt x="19481" y="80585"/>
                  </a:lnTo>
                  <a:lnTo>
                    <a:pt x="8440" y="112291"/>
                  </a:lnTo>
                  <a:lnTo>
                    <a:pt x="1637" y="124854"/>
                  </a:lnTo>
                  <a:lnTo>
                    <a:pt x="0" y="136890"/>
                  </a:lnTo>
                  <a:lnTo>
                    <a:pt x="857" y="138885"/>
                  </a:lnTo>
                  <a:lnTo>
                    <a:pt x="2420" y="140215"/>
                  </a:lnTo>
                  <a:lnTo>
                    <a:pt x="4456" y="141102"/>
                  </a:lnTo>
                  <a:lnTo>
                    <a:pt x="5813" y="142685"/>
                  </a:lnTo>
                  <a:lnTo>
                    <a:pt x="7321" y="147090"/>
                  </a:lnTo>
                  <a:lnTo>
                    <a:pt x="8715" y="147670"/>
                  </a:lnTo>
                  <a:lnTo>
                    <a:pt x="10636" y="147064"/>
                  </a:lnTo>
                  <a:lnTo>
                    <a:pt x="16108" y="143703"/>
                  </a:lnTo>
                  <a:lnTo>
                    <a:pt x="31616" y="118598"/>
                  </a:lnTo>
                  <a:lnTo>
                    <a:pt x="42859" y="74280"/>
                  </a:lnTo>
                  <a:lnTo>
                    <a:pt x="43834" y="56515"/>
                  </a:lnTo>
                  <a:lnTo>
                    <a:pt x="41416" y="47277"/>
                  </a:lnTo>
                  <a:lnTo>
                    <a:pt x="38026" y="38872"/>
                  </a:lnTo>
                  <a:lnTo>
                    <a:pt x="35126" y="23975"/>
                  </a:lnTo>
                  <a:lnTo>
                    <a:pt x="30931" y="16278"/>
                  </a:lnTo>
                  <a:lnTo>
                    <a:pt x="25759" y="12196"/>
                  </a:lnTo>
                  <a:lnTo>
                    <a:pt x="20154" y="9389"/>
                  </a:lnTo>
                  <a:lnTo>
                    <a:pt x="85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SMARTInkShape-145"/>
            <p:cNvSpPr/>
            <p:nvPr/>
          </p:nvSpPr>
          <p:spPr>
            <a:xfrm>
              <a:off x="6618550" y="1401961"/>
              <a:ext cx="87646" cy="187524"/>
            </a:xfrm>
            <a:custGeom>
              <a:avLst/>
              <a:gdLst/>
              <a:ahLst/>
              <a:cxnLst/>
              <a:rect l="0" t="0" r="0" b="0"/>
              <a:pathLst>
                <a:path w="87646" h="187524">
                  <a:moveTo>
                    <a:pt x="42996" y="0"/>
                  </a:moveTo>
                  <a:lnTo>
                    <a:pt x="35308" y="0"/>
                  </a:lnTo>
                  <a:lnTo>
                    <a:pt x="21747" y="12429"/>
                  </a:lnTo>
                  <a:lnTo>
                    <a:pt x="18669" y="20737"/>
                  </a:lnTo>
                  <a:lnTo>
                    <a:pt x="16309" y="30052"/>
                  </a:lnTo>
                  <a:lnTo>
                    <a:pt x="6710" y="44117"/>
                  </a:lnTo>
                  <a:lnTo>
                    <a:pt x="0" y="51709"/>
                  </a:lnTo>
                  <a:lnTo>
                    <a:pt x="441" y="53324"/>
                  </a:lnTo>
                  <a:lnTo>
                    <a:pt x="6181" y="61102"/>
                  </a:lnTo>
                  <a:lnTo>
                    <a:pt x="9437" y="61883"/>
                  </a:lnTo>
                  <a:lnTo>
                    <a:pt x="11693" y="62091"/>
                  </a:lnTo>
                  <a:lnTo>
                    <a:pt x="16847" y="59677"/>
                  </a:lnTo>
                  <a:lnTo>
                    <a:pt x="19611" y="57644"/>
                  </a:lnTo>
                  <a:lnTo>
                    <a:pt x="22681" y="52739"/>
                  </a:lnTo>
                  <a:lnTo>
                    <a:pt x="25038" y="47252"/>
                  </a:lnTo>
                  <a:lnTo>
                    <a:pt x="37422" y="32693"/>
                  </a:lnTo>
                  <a:lnTo>
                    <a:pt x="43164" y="29413"/>
                  </a:lnTo>
                  <a:lnTo>
                    <a:pt x="51765" y="27134"/>
                  </a:lnTo>
                  <a:lnTo>
                    <a:pt x="59463" y="26834"/>
                  </a:lnTo>
                  <a:lnTo>
                    <a:pt x="59927" y="27811"/>
                  </a:lnTo>
                  <a:lnTo>
                    <a:pt x="60443" y="31543"/>
                  </a:lnTo>
                  <a:lnTo>
                    <a:pt x="63317" y="36508"/>
                  </a:lnTo>
                  <a:lnTo>
                    <a:pt x="65474" y="39222"/>
                  </a:lnTo>
                  <a:lnTo>
                    <a:pt x="67869" y="47528"/>
                  </a:lnTo>
                  <a:lnTo>
                    <a:pt x="69926" y="56842"/>
                  </a:lnTo>
                  <a:lnTo>
                    <a:pt x="85182" y="87277"/>
                  </a:lnTo>
                  <a:lnTo>
                    <a:pt x="87581" y="131479"/>
                  </a:lnTo>
                  <a:lnTo>
                    <a:pt x="87645" y="158927"/>
                  </a:lnTo>
                  <a:lnTo>
                    <a:pt x="79957" y="168264"/>
                  </a:lnTo>
                  <a:lnTo>
                    <a:pt x="76620" y="169042"/>
                  </a:lnTo>
                  <a:lnTo>
                    <a:pt x="71135" y="169541"/>
                  </a:lnTo>
                  <a:lnTo>
                    <a:pt x="70685" y="170574"/>
                  </a:lnTo>
                  <a:lnTo>
                    <a:pt x="70186" y="174368"/>
                  </a:lnTo>
                  <a:lnTo>
                    <a:pt x="69060" y="175777"/>
                  </a:lnTo>
                  <a:lnTo>
                    <a:pt x="60863" y="178592"/>
                  </a:lnTo>
                  <a:lnTo>
                    <a:pt x="43374" y="178594"/>
                  </a:lnTo>
                  <a:lnTo>
                    <a:pt x="42996" y="1875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4" name="SMARTInkShape-Group21"/>
          <p:cNvGrpSpPr/>
          <p:nvPr/>
        </p:nvGrpSpPr>
        <p:grpSpPr>
          <a:xfrm>
            <a:off x="6715124" y="1303734"/>
            <a:ext cx="543308" cy="205384"/>
            <a:chOff x="6715124" y="1303734"/>
            <a:chExt cx="543308" cy="205384"/>
          </a:xfrm>
        </p:grpSpPr>
        <p:sp>
          <p:nvSpPr>
            <p:cNvPr id="161" name="SMARTInkShape-146"/>
            <p:cNvSpPr/>
            <p:nvPr/>
          </p:nvSpPr>
          <p:spPr>
            <a:xfrm>
              <a:off x="6715124" y="1403390"/>
              <a:ext cx="348259" cy="87869"/>
            </a:xfrm>
            <a:custGeom>
              <a:avLst/>
              <a:gdLst/>
              <a:ahLst/>
              <a:cxnLst/>
              <a:rect l="0" t="0" r="0" b="0"/>
              <a:pathLst>
                <a:path w="348259" h="87869">
                  <a:moveTo>
                    <a:pt x="0" y="16430"/>
                  </a:moveTo>
                  <a:lnTo>
                    <a:pt x="0" y="37680"/>
                  </a:lnTo>
                  <a:lnTo>
                    <a:pt x="2647" y="43403"/>
                  </a:lnTo>
                  <a:lnTo>
                    <a:pt x="6137" y="49254"/>
                  </a:lnTo>
                  <a:lnTo>
                    <a:pt x="8379" y="61095"/>
                  </a:lnTo>
                  <a:lnTo>
                    <a:pt x="8930" y="78816"/>
                  </a:lnTo>
                  <a:lnTo>
                    <a:pt x="8930" y="49999"/>
                  </a:lnTo>
                  <a:lnTo>
                    <a:pt x="11576" y="43587"/>
                  </a:lnTo>
                  <a:lnTo>
                    <a:pt x="13671" y="40488"/>
                  </a:lnTo>
                  <a:lnTo>
                    <a:pt x="19954" y="18324"/>
                  </a:lnTo>
                  <a:lnTo>
                    <a:pt x="34359" y="0"/>
                  </a:lnTo>
                  <a:lnTo>
                    <a:pt x="35805" y="515"/>
                  </a:lnTo>
                  <a:lnTo>
                    <a:pt x="42581" y="4990"/>
                  </a:lnTo>
                  <a:lnTo>
                    <a:pt x="50872" y="7749"/>
                  </a:lnTo>
                  <a:lnTo>
                    <a:pt x="56675" y="11911"/>
                  </a:lnTo>
                  <a:lnTo>
                    <a:pt x="59916" y="17067"/>
                  </a:lnTo>
                  <a:lnTo>
                    <a:pt x="62348" y="22667"/>
                  </a:lnTo>
                  <a:lnTo>
                    <a:pt x="86700" y="52154"/>
                  </a:lnTo>
                  <a:lnTo>
                    <a:pt x="88785" y="59316"/>
                  </a:lnTo>
                  <a:lnTo>
                    <a:pt x="97846" y="69595"/>
                  </a:lnTo>
                  <a:lnTo>
                    <a:pt x="99213" y="46085"/>
                  </a:lnTo>
                  <a:lnTo>
                    <a:pt x="118017" y="15118"/>
                  </a:lnTo>
                  <a:lnTo>
                    <a:pt x="124607" y="7946"/>
                  </a:lnTo>
                  <a:lnTo>
                    <a:pt x="129636" y="12373"/>
                  </a:lnTo>
                  <a:lnTo>
                    <a:pt x="132030" y="17273"/>
                  </a:lnTo>
                  <a:lnTo>
                    <a:pt x="136424" y="41431"/>
                  </a:lnTo>
                  <a:lnTo>
                    <a:pt x="140008" y="48378"/>
                  </a:lnTo>
                  <a:lnTo>
                    <a:pt x="143018" y="57867"/>
                  </a:lnTo>
                  <a:lnTo>
                    <a:pt x="163833" y="81905"/>
                  </a:lnTo>
                  <a:lnTo>
                    <a:pt x="169719" y="85218"/>
                  </a:lnTo>
                  <a:lnTo>
                    <a:pt x="181581" y="87344"/>
                  </a:lnTo>
                  <a:lnTo>
                    <a:pt x="187528" y="84989"/>
                  </a:lnTo>
                  <a:lnTo>
                    <a:pt x="208360" y="66863"/>
                  </a:lnTo>
                  <a:lnTo>
                    <a:pt x="228204" y="38084"/>
                  </a:lnTo>
                  <a:lnTo>
                    <a:pt x="230409" y="31676"/>
                  </a:lnTo>
                  <a:lnTo>
                    <a:pt x="232158" y="7767"/>
                  </a:lnTo>
                  <a:lnTo>
                    <a:pt x="227428" y="12320"/>
                  </a:lnTo>
                  <a:lnTo>
                    <a:pt x="225103" y="17249"/>
                  </a:lnTo>
                  <a:lnTo>
                    <a:pt x="214221" y="48377"/>
                  </a:lnTo>
                  <a:lnTo>
                    <a:pt x="208443" y="58858"/>
                  </a:lnTo>
                  <a:lnTo>
                    <a:pt x="206743" y="68691"/>
                  </a:lnTo>
                  <a:lnTo>
                    <a:pt x="208634" y="77030"/>
                  </a:lnTo>
                  <a:lnTo>
                    <a:pt x="210527" y="80642"/>
                  </a:lnTo>
                  <a:lnTo>
                    <a:pt x="212781" y="83051"/>
                  </a:lnTo>
                  <a:lnTo>
                    <a:pt x="217931" y="85727"/>
                  </a:lnTo>
                  <a:lnTo>
                    <a:pt x="235205" y="87680"/>
                  </a:lnTo>
                  <a:lnTo>
                    <a:pt x="241127" y="85138"/>
                  </a:lnTo>
                  <a:lnTo>
                    <a:pt x="283338" y="53940"/>
                  </a:lnTo>
                  <a:lnTo>
                    <a:pt x="300316" y="38494"/>
                  </a:lnTo>
                  <a:lnTo>
                    <a:pt x="309469" y="35535"/>
                  </a:lnTo>
                  <a:lnTo>
                    <a:pt x="324433" y="34454"/>
                  </a:lnTo>
                  <a:lnTo>
                    <a:pt x="326422" y="35391"/>
                  </a:lnTo>
                  <a:lnTo>
                    <a:pt x="327748" y="37008"/>
                  </a:lnTo>
                  <a:lnTo>
                    <a:pt x="330213" y="41451"/>
                  </a:lnTo>
                  <a:lnTo>
                    <a:pt x="336187" y="49531"/>
                  </a:lnTo>
                  <a:lnTo>
                    <a:pt x="338398" y="58208"/>
                  </a:lnTo>
                  <a:lnTo>
                    <a:pt x="338915" y="64102"/>
                  </a:lnTo>
                  <a:lnTo>
                    <a:pt x="341790" y="70029"/>
                  </a:lnTo>
                  <a:lnTo>
                    <a:pt x="346981" y="77178"/>
                  </a:lnTo>
                  <a:lnTo>
                    <a:pt x="348258" y="87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SMARTInkShape-147"/>
            <p:cNvSpPr/>
            <p:nvPr/>
          </p:nvSpPr>
          <p:spPr>
            <a:xfrm>
              <a:off x="7134823" y="1303734"/>
              <a:ext cx="17857" cy="205384"/>
            </a:xfrm>
            <a:custGeom>
              <a:avLst/>
              <a:gdLst/>
              <a:ahLst/>
              <a:cxnLst/>
              <a:rect l="0" t="0" r="0" b="0"/>
              <a:pathLst>
                <a:path w="17857" h="205384">
                  <a:moveTo>
                    <a:pt x="17856" y="0"/>
                  </a:moveTo>
                  <a:lnTo>
                    <a:pt x="13117" y="0"/>
                  </a:lnTo>
                  <a:lnTo>
                    <a:pt x="11720" y="992"/>
                  </a:lnTo>
                  <a:lnTo>
                    <a:pt x="10789" y="2646"/>
                  </a:lnTo>
                  <a:lnTo>
                    <a:pt x="9295" y="12429"/>
                  </a:lnTo>
                  <a:lnTo>
                    <a:pt x="8942" y="53831"/>
                  </a:lnTo>
                  <a:lnTo>
                    <a:pt x="8927" y="95265"/>
                  </a:lnTo>
                  <a:lnTo>
                    <a:pt x="824" y="136923"/>
                  </a:lnTo>
                  <a:lnTo>
                    <a:pt x="29" y="179807"/>
                  </a:lnTo>
                  <a:lnTo>
                    <a:pt x="0" y="194535"/>
                  </a:lnTo>
                  <a:lnTo>
                    <a:pt x="8926"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SMARTInkShape-148"/>
            <p:cNvSpPr/>
            <p:nvPr/>
          </p:nvSpPr>
          <p:spPr>
            <a:xfrm>
              <a:off x="7019975" y="1375594"/>
              <a:ext cx="238457" cy="115665"/>
            </a:xfrm>
            <a:custGeom>
              <a:avLst/>
              <a:gdLst/>
              <a:ahLst/>
              <a:cxnLst/>
              <a:rect l="0" t="0" r="0" b="0"/>
              <a:pathLst>
                <a:path w="238457" h="115665">
                  <a:moveTo>
                    <a:pt x="7688" y="44226"/>
                  </a:moveTo>
                  <a:lnTo>
                    <a:pt x="0" y="44226"/>
                  </a:lnTo>
                  <a:lnTo>
                    <a:pt x="42561" y="22858"/>
                  </a:lnTo>
                  <a:lnTo>
                    <a:pt x="78958" y="11636"/>
                  </a:lnTo>
                  <a:lnTo>
                    <a:pt x="122760" y="2783"/>
                  </a:lnTo>
                  <a:lnTo>
                    <a:pt x="151252" y="0"/>
                  </a:lnTo>
                  <a:lnTo>
                    <a:pt x="174146" y="7303"/>
                  </a:lnTo>
                  <a:lnTo>
                    <a:pt x="175214" y="8697"/>
                  </a:lnTo>
                  <a:lnTo>
                    <a:pt x="176403" y="12891"/>
                  </a:lnTo>
                  <a:lnTo>
                    <a:pt x="179873" y="36266"/>
                  </a:lnTo>
                  <a:lnTo>
                    <a:pt x="185017" y="49819"/>
                  </a:lnTo>
                  <a:lnTo>
                    <a:pt x="190648" y="56908"/>
                  </a:lnTo>
                  <a:lnTo>
                    <a:pt x="235119" y="93094"/>
                  </a:lnTo>
                  <a:lnTo>
                    <a:pt x="238456" y="96409"/>
                  </a:lnTo>
                  <a:lnTo>
                    <a:pt x="237932" y="96874"/>
                  </a:lnTo>
                  <a:lnTo>
                    <a:pt x="234703" y="97391"/>
                  </a:lnTo>
                  <a:lnTo>
                    <a:pt x="233446" y="98521"/>
                  </a:lnTo>
                  <a:lnTo>
                    <a:pt x="232048" y="102422"/>
                  </a:lnTo>
                  <a:lnTo>
                    <a:pt x="229691" y="103860"/>
                  </a:lnTo>
                  <a:lnTo>
                    <a:pt x="188252" y="113752"/>
                  </a:lnTo>
                  <a:lnTo>
                    <a:pt x="150563" y="115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7" name="SMARTInkShape-Group22"/>
          <p:cNvGrpSpPr/>
          <p:nvPr/>
        </p:nvGrpSpPr>
        <p:grpSpPr>
          <a:xfrm>
            <a:off x="4948856" y="1268016"/>
            <a:ext cx="442235" cy="723305"/>
            <a:chOff x="4948856" y="1268016"/>
            <a:chExt cx="442235" cy="723305"/>
          </a:xfrm>
        </p:grpSpPr>
        <p:sp>
          <p:nvSpPr>
            <p:cNvPr id="165" name="SMARTInkShape-149"/>
            <p:cNvSpPr/>
            <p:nvPr/>
          </p:nvSpPr>
          <p:spPr>
            <a:xfrm>
              <a:off x="4948856" y="1268016"/>
              <a:ext cx="257153" cy="553641"/>
            </a:xfrm>
            <a:custGeom>
              <a:avLst/>
              <a:gdLst/>
              <a:ahLst/>
              <a:cxnLst/>
              <a:rect l="0" t="0" r="0" b="0"/>
              <a:pathLst>
                <a:path w="257153" h="553641">
                  <a:moveTo>
                    <a:pt x="123207" y="0"/>
                  </a:moveTo>
                  <a:lnTo>
                    <a:pt x="118466" y="4740"/>
                  </a:lnTo>
                  <a:lnTo>
                    <a:pt x="116139" y="9713"/>
                  </a:lnTo>
                  <a:lnTo>
                    <a:pt x="115518" y="12428"/>
                  </a:lnTo>
                  <a:lnTo>
                    <a:pt x="96233" y="55166"/>
                  </a:lnTo>
                  <a:lnTo>
                    <a:pt x="84474" y="89610"/>
                  </a:lnTo>
                  <a:lnTo>
                    <a:pt x="70830" y="125659"/>
                  </a:lnTo>
                  <a:lnTo>
                    <a:pt x="54220" y="163019"/>
                  </a:lnTo>
                  <a:lnTo>
                    <a:pt x="36730" y="203965"/>
                  </a:lnTo>
                  <a:lnTo>
                    <a:pt x="23721" y="247516"/>
                  </a:lnTo>
                  <a:lnTo>
                    <a:pt x="13582" y="287099"/>
                  </a:lnTo>
                  <a:lnTo>
                    <a:pt x="4294" y="328703"/>
                  </a:lnTo>
                  <a:lnTo>
                    <a:pt x="0" y="367709"/>
                  </a:lnTo>
                  <a:lnTo>
                    <a:pt x="3467" y="404402"/>
                  </a:lnTo>
                  <a:lnTo>
                    <a:pt x="14520" y="445227"/>
                  </a:lnTo>
                  <a:lnTo>
                    <a:pt x="34784" y="481954"/>
                  </a:lnTo>
                  <a:lnTo>
                    <a:pt x="47196" y="498959"/>
                  </a:lnTo>
                  <a:lnTo>
                    <a:pt x="70919" y="518697"/>
                  </a:lnTo>
                  <a:lnTo>
                    <a:pt x="108248" y="534758"/>
                  </a:lnTo>
                  <a:lnTo>
                    <a:pt x="141925" y="541762"/>
                  </a:lnTo>
                  <a:lnTo>
                    <a:pt x="177039" y="546483"/>
                  </a:lnTo>
                  <a:lnTo>
                    <a:pt x="215225" y="551519"/>
                  </a:lnTo>
                  <a:lnTo>
                    <a:pt x="257152" y="5536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SMARTInkShape-150"/>
            <p:cNvSpPr/>
            <p:nvPr/>
          </p:nvSpPr>
          <p:spPr>
            <a:xfrm>
              <a:off x="5179327" y="1607344"/>
              <a:ext cx="211764" cy="383977"/>
            </a:xfrm>
            <a:custGeom>
              <a:avLst/>
              <a:gdLst/>
              <a:ahLst/>
              <a:cxnLst/>
              <a:rect l="0" t="0" r="0" b="0"/>
              <a:pathLst>
                <a:path w="211764" h="383977">
                  <a:moveTo>
                    <a:pt x="8821" y="0"/>
                  </a:moveTo>
                  <a:lnTo>
                    <a:pt x="4081" y="0"/>
                  </a:lnTo>
                  <a:lnTo>
                    <a:pt x="2684" y="992"/>
                  </a:lnTo>
                  <a:lnTo>
                    <a:pt x="1754" y="2646"/>
                  </a:lnTo>
                  <a:lnTo>
                    <a:pt x="259" y="12428"/>
                  </a:lnTo>
                  <a:lnTo>
                    <a:pt x="0" y="20991"/>
                  </a:lnTo>
                  <a:lnTo>
                    <a:pt x="1949" y="23915"/>
                  </a:lnTo>
                  <a:lnTo>
                    <a:pt x="41876" y="60058"/>
                  </a:lnTo>
                  <a:lnTo>
                    <a:pt x="81084" y="96434"/>
                  </a:lnTo>
                  <a:lnTo>
                    <a:pt x="125016" y="134885"/>
                  </a:lnTo>
                  <a:lnTo>
                    <a:pt x="169570" y="173977"/>
                  </a:lnTo>
                  <a:lnTo>
                    <a:pt x="201846" y="212234"/>
                  </a:lnTo>
                  <a:lnTo>
                    <a:pt x="208712" y="225295"/>
                  </a:lnTo>
                  <a:lnTo>
                    <a:pt x="211763" y="237714"/>
                  </a:lnTo>
                  <a:lnTo>
                    <a:pt x="210473" y="249848"/>
                  </a:lnTo>
                  <a:lnTo>
                    <a:pt x="201561" y="278548"/>
                  </a:lnTo>
                  <a:lnTo>
                    <a:pt x="190726" y="292801"/>
                  </a:lnTo>
                  <a:lnTo>
                    <a:pt x="150957" y="325190"/>
                  </a:lnTo>
                  <a:lnTo>
                    <a:pt x="106951" y="361866"/>
                  </a:lnTo>
                  <a:lnTo>
                    <a:pt x="71329" y="3839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8" name="SMARTInkShape-Group23"/>
          <p:cNvGrpSpPr/>
          <p:nvPr/>
        </p:nvGrpSpPr>
        <p:grpSpPr>
          <a:xfrm>
            <a:off x="5438547" y="1518047"/>
            <a:ext cx="2933295" cy="676847"/>
            <a:chOff x="5438547" y="1518047"/>
            <a:chExt cx="2933295" cy="676847"/>
          </a:xfrm>
        </p:grpSpPr>
        <p:sp>
          <p:nvSpPr>
            <p:cNvPr id="168" name="SMARTInkShape-151"/>
            <p:cNvSpPr/>
            <p:nvPr/>
          </p:nvSpPr>
          <p:spPr>
            <a:xfrm>
              <a:off x="5438547" y="1687711"/>
              <a:ext cx="133579" cy="185714"/>
            </a:xfrm>
            <a:custGeom>
              <a:avLst/>
              <a:gdLst/>
              <a:ahLst/>
              <a:cxnLst/>
              <a:rect l="0" t="0" r="0" b="0"/>
              <a:pathLst>
                <a:path w="133579" h="185714">
                  <a:moveTo>
                    <a:pt x="8562" y="26789"/>
                  </a:moveTo>
                  <a:lnTo>
                    <a:pt x="3822" y="26789"/>
                  </a:lnTo>
                  <a:lnTo>
                    <a:pt x="2425" y="27781"/>
                  </a:lnTo>
                  <a:lnTo>
                    <a:pt x="1495" y="29435"/>
                  </a:lnTo>
                  <a:lnTo>
                    <a:pt x="0" y="39218"/>
                  </a:lnTo>
                  <a:lnTo>
                    <a:pt x="646" y="75785"/>
                  </a:lnTo>
                  <a:lnTo>
                    <a:pt x="8729" y="118268"/>
                  </a:lnTo>
                  <a:lnTo>
                    <a:pt x="24780" y="161916"/>
                  </a:lnTo>
                  <a:lnTo>
                    <a:pt x="30676" y="172109"/>
                  </a:lnTo>
                  <a:lnTo>
                    <a:pt x="38706" y="181413"/>
                  </a:lnTo>
                  <a:lnTo>
                    <a:pt x="44449" y="184807"/>
                  </a:lnTo>
                  <a:lnTo>
                    <a:pt x="47370" y="185713"/>
                  </a:lnTo>
                  <a:lnTo>
                    <a:pt x="50309" y="185324"/>
                  </a:lnTo>
                  <a:lnTo>
                    <a:pt x="56220" y="182247"/>
                  </a:lnTo>
                  <a:lnTo>
                    <a:pt x="65127" y="174936"/>
                  </a:lnTo>
                  <a:lnTo>
                    <a:pt x="95998" y="131041"/>
                  </a:lnTo>
                  <a:lnTo>
                    <a:pt x="115555" y="87180"/>
                  </a:lnTo>
                  <a:lnTo>
                    <a:pt x="130918" y="45246"/>
                  </a:lnTo>
                  <a:lnTo>
                    <a:pt x="1335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SMARTInkShape-152"/>
            <p:cNvSpPr/>
            <p:nvPr/>
          </p:nvSpPr>
          <p:spPr>
            <a:xfrm>
              <a:off x="5616773" y="1741489"/>
              <a:ext cx="71439" cy="133746"/>
            </a:xfrm>
            <a:custGeom>
              <a:avLst/>
              <a:gdLst/>
              <a:ahLst/>
              <a:cxnLst/>
              <a:rect l="0" t="0" r="0" b="0"/>
              <a:pathLst>
                <a:path w="71439" h="133746">
                  <a:moveTo>
                    <a:pt x="0" y="98026"/>
                  </a:moveTo>
                  <a:lnTo>
                    <a:pt x="4740" y="93286"/>
                  </a:lnTo>
                  <a:lnTo>
                    <a:pt x="7068" y="88313"/>
                  </a:lnTo>
                  <a:lnTo>
                    <a:pt x="8882" y="44196"/>
                  </a:lnTo>
                  <a:lnTo>
                    <a:pt x="9916" y="15642"/>
                  </a:lnTo>
                  <a:lnTo>
                    <a:pt x="16618" y="2082"/>
                  </a:lnTo>
                  <a:lnTo>
                    <a:pt x="18024" y="1321"/>
                  </a:lnTo>
                  <a:lnTo>
                    <a:pt x="25439" y="0"/>
                  </a:lnTo>
                  <a:lnTo>
                    <a:pt x="39100" y="12246"/>
                  </a:lnTo>
                  <a:lnTo>
                    <a:pt x="47745" y="25536"/>
                  </a:lnTo>
                  <a:lnTo>
                    <a:pt x="60366" y="65397"/>
                  </a:lnTo>
                  <a:lnTo>
                    <a:pt x="69784" y="90324"/>
                  </a:lnTo>
                  <a:lnTo>
                    <a:pt x="71438" y="1337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SMARTInkShape-153"/>
            <p:cNvSpPr/>
            <p:nvPr/>
          </p:nvSpPr>
          <p:spPr>
            <a:xfrm>
              <a:off x="5759652" y="1670575"/>
              <a:ext cx="355266" cy="213590"/>
            </a:xfrm>
            <a:custGeom>
              <a:avLst/>
              <a:gdLst/>
              <a:ahLst/>
              <a:cxnLst/>
              <a:rect l="0" t="0" r="0" b="0"/>
              <a:pathLst>
                <a:path w="355266" h="213590">
                  <a:moveTo>
                    <a:pt x="26785" y="88573"/>
                  </a:moveTo>
                  <a:lnTo>
                    <a:pt x="25793" y="110934"/>
                  </a:lnTo>
                  <a:lnTo>
                    <a:pt x="8694" y="151170"/>
                  </a:lnTo>
                  <a:lnTo>
                    <a:pt x="3861" y="163027"/>
                  </a:lnTo>
                  <a:lnTo>
                    <a:pt x="63" y="205738"/>
                  </a:lnTo>
                  <a:lnTo>
                    <a:pt x="0" y="213129"/>
                  </a:lnTo>
                  <a:lnTo>
                    <a:pt x="20987" y="171595"/>
                  </a:lnTo>
                  <a:lnTo>
                    <a:pt x="28668" y="132395"/>
                  </a:lnTo>
                  <a:lnTo>
                    <a:pt x="34786" y="88464"/>
                  </a:lnTo>
                  <a:lnTo>
                    <a:pt x="35593" y="43911"/>
                  </a:lnTo>
                  <a:lnTo>
                    <a:pt x="35715" y="0"/>
                  </a:lnTo>
                  <a:lnTo>
                    <a:pt x="35715" y="4231"/>
                  </a:lnTo>
                  <a:lnTo>
                    <a:pt x="28027" y="32715"/>
                  </a:lnTo>
                  <a:lnTo>
                    <a:pt x="26949" y="71590"/>
                  </a:lnTo>
                  <a:lnTo>
                    <a:pt x="26807" y="115478"/>
                  </a:lnTo>
                  <a:lnTo>
                    <a:pt x="27784" y="141193"/>
                  </a:lnTo>
                  <a:lnTo>
                    <a:pt x="39214" y="174376"/>
                  </a:lnTo>
                  <a:lnTo>
                    <a:pt x="47776" y="187859"/>
                  </a:lnTo>
                  <a:lnTo>
                    <a:pt x="53643" y="192232"/>
                  </a:lnTo>
                  <a:lnTo>
                    <a:pt x="62524" y="194693"/>
                  </a:lnTo>
                  <a:lnTo>
                    <a:pt x="65495" y="195039"/>
                  </a:lnTo>
                  <a:lnTo>
                    <a:pt x="84518" y="188464"/>
                  </a:lnTo>
                  <a:lnTo>
                    <a:pt x="95769" y="183240"/>
                  </a:lnTo>
                  <a:lnTo>
                    <a:pt x="104739" y="174965"/>
                  </a:lnTo>
                  <a:lnTo>
                    <a:pt x="140276" y="136028"/>
                  </a:lnTo>
                  <a:lnTo>
                    <a:pt x="155661" y="113344"/>
                  </a:lnTo>
                  <a:lnTo>
                    <a:pt x="159229" y="101646"/>
                  </a:lnTo>
                  <a:lnTo>
                    <a:pt x="160672" y="89141"/>
                  </a:lnTo>
                  <a:lnTo>
                    <a:pt x="148296" y="101052"/>
                  </a:lnTo>
                  <a:lnTo>
                    <a:pt x="145283" y="109333"/>
                  </a:lnTo>
                  <a:lnTo>
                    <a:pt x="140940" y="125151"/>
                  </a:lnTo>
                  <a:lnTo>
                    <a:pt x="136015" y="142406"/>
                  </a:lnTo>
                  <a:lnTo>
                    <a:pt x="134351" y="166014"/>
                  </a:lnTo>
                  <a:lnTo>
                    <a:pt x="136769" y="175247"/>
                  </a:lnTo>
                  <a:lnTo>
                    <a:pt x="146406" y="189258"/>
                  </a:lnTo>
                  <a:lnTo>
                    <a:pt x="152049" y="192854"/>
                  </a:lnTo>
                  <a:lnTo>
                    <a:pt x="163756" y="195162"/>
                  </a:lnTo>
                  <a:lnTo>
                    <a:pt x="177391" y="195561"/>
                  </a:lnTo>
                  <a:lnTo>
                    <a:pt x="181760" y="193633"/>
                  </a:lnTo>
                  <a:lnTo>
                    <a:pt x="199059" y="175597"/>
                  </a:lnTo>
                  <a:lnTo>
                    <a:pt x="217253" y="144667"/>
                  </a:lnTo>
                  <a:lnTo>
                    <a:pt x="230017" y="103429"/>
                  </a:lnTo>
                  <a:lnTo>
                    <a:pt x="244183" y="78427"/>
                  </a:lnTo>
                  <a:lnTo>
                    <a:pt x="252722" y="74142"/>
                  </a:lnTo>
                  <a:lnTo>
                    <a:pt x="291857" y="63226"/>
                  </a:lnTo>
                  <a:lnTo>
                    <a:pt x="315543" y="63061"/>
                  </a:lnTo>
                  <a:lnTo>
                    <a:pt x="344104" y="70904"/>
                  </a:lnTo>
                  <a:lnTo>
                    <a:pt x="350710" y="75098"/>
                  </a:lnTo>
                  <a:lnTo>
                    <a:pt x="354305" y="80269"/>
                  </a:lnTo>
                  <a:lnTo>
                    <a:pt x="355265" y="83037"/>
                  </a:lnTo>
                  <a:lnTo>
                    <a:pt x="354913" y="85875"/>
                  </a:lnTo>
                  <a:lnTo>
                    <a:pt x="351875" y="91673"/>
                  </a:lnTo>
                  <a:lnTo>
                    <a:pt x="336143" y="109420"/>
                  </a:lnTo>
                  <a:lnTo>
                    <a:pt x="330304" y="112722"/>
                  </a:lnTo>
                  <a:lnTo>
                    <a:pt x="324401" y="115181"/>
                  </a:lnTo>
                  <a:lnTo>
                    <a:pt x="315500" y="121151"/>
                  </a:lnTo>
                  <a:lnTo>
                    <a:pt x="309553" y="122896"/>
                  </a:lnTo>
                  <a:lnTo>
                    <a:pt x="307570" y="124354"/>
                  </a:lnTo>
                  <a:lnTo>
                    <a:pt x="306249" y="126317"/>
                  </a:lnTo>
                  <a:lnTo>
                    <a:pt x="305367" y="128619"/>
                  </a:lnTo>
                  <a:lnTo>
                    <a:pt x="305773" y="130153"/>
                  </a:lnTo>
                  <a:lnTo>
                    <a:pt x="307035" y="131176"/>
                  </a:lnTo>
                  <a:lnTo>
                    <a:pt x="311083" y="133305"/>
                  </a:lnTo>
                  <a:lnTo>
                    <a:pt x="316190" y="137558"/>
                  </a:lnTo>
                  <a:lnTo>
                    <a:pt x="319120" y="142756"/>
                  </a:lnTo>
                  <a:lnTo>
                    <a:pt x="321414" y="148373"/>
                  </a:lnTo>
                  <a:lnTo>
                    <a:pt x="344361" y="183003"/>
                  </a:lnTo>
                  <a:lnTo>
                    <a:pt x="346524" y="189412"/>
                  </a:lnTo>
                  <a:lnTo>
                    <a:pt x="346109" y="192510"/>
                  </a:lnTo>
                  <a:lnTo>
                    <a:pt x="343001" y="198598"/>
                  </a:lnTo>
                  <a:lnTo>
                    <a:pt x="340783" y="200619"/>
                  </a:lnTo>
                  <a:lnTo>
                    <a:pt x="321609" y="212656"/>
                  </a:lnTo>
                  <a:lnTo>
                    <a:pt x="312535" y="2135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SMARTInkShape-154"/>
            <p:cNvSpPr/>
            <p:nvPr/>
          </p:nvSpPr>
          <p:spPr>
            <a:xfrm>
              <a:off x="6161661" y="1678781"/>
              <a:ext cx="35543" cy="214314"/>
            </a:xfrm>
            <a:custGeom>
              <a:avLst/>
              <a:gdLst/>
              <a:ahLst/>
              <a:cxnLst/>
              <a:rect l="0" t="0" r="0" b="0"/>
              <a:pathLst>
                <a:path w="35543" h="214314">
                  <a:moveTo>
                    <a:pt x="17682" y="0"/>
                  </a:moveTo>
                  <a:lnTo>
                    <a:pt x="17682" y="12429"/>
                  </a:lnTo>
                  <a:lnTo>
                    <a:pt x="8588" y="55133"/>
                  </a:lnTo>
                  <a:lnTo>
                    <a:pt x="1173" y="98431"/>
                  </a:lnTo>
                  <a:lnTo>
                    <a:pt x="0" y="142902"/>
                  </a:lnTo>
                  <a:lnTo>
                    <a:pt x="895" y="159754"/>
                  </a:lnTo>
                  <a:lnTo>
                    <a:pt x="13128" y="203493"/>
                  </a:lnTo>
                  <a:lnTo>
                    <a:pt x="15638" y="207100"/>
                  </a:lnTo>
                  <a:lnTo>
                    <a:pt x="21074" y="211107"/>
                  </a:lnTo>
                  <a:lnTo>
                    <a:pt x="35542"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SMARTInkShape-155"/>
            <p:cNvSpPr/>
            <p:nvPr/>
          </p:nvSpPr>
          <p:spPr>
            <a:xfrm>
              <a:off x="6081117" y="1777152"/>
              <a:ext cx="303610" cy="107013"/>
            </a:xfrm>
            <a:custGeom>
              <a:avLst/>
              <a:gdLst/>
              <a:ahLst/>
              <a:cxnLst/>
              <a:rect l="0" t="0" r="0" b="0"/>
              <a:pathLst>
                <a:path w="303610" h="107013">
                  <a:moveTo>
                    <a:pt x="0" y="26645"/>
                  </a:moveTo>
                  <a:lnTo>
                    <a:pt x="0" y="18956"/>
                  </a:lnTo>
                  <a:lnTo>
                    <a:pt x="24858" y="5395"/>
                  </a:lnTo>
                  <a:lnTo>
                    <a:pt x="54960" y="950"/>
                  </a:lnTo>
                  <a:lnTo>
                    <a:pt x="98409" y="0"/>
                  </a:lnTo>
                  <a:lnTo>
                    <a:pt x="125860" y="876"/>
                  </a:lnTo>
                  <a:lnTo>
                    <a:pt x="134651" y="4609"/>
                  </a:lnTo>
                  <a:lnTo>
                    <a:pt x="145178" y="12289"/>
                  </a:lnTo>
                  <a:lnTo>
                    <a:pt x="148859" y="17949"/>
                  </a:lnTo>
                  <a:lnTo>
                    <a:pt x="149841" y="20848"/>
                  </a:lnTo>
                  <a:lnTo>
                    <a:pt x="149503" y="23772"/>
                  </a:lnTo>
                  <a:lnTo>
                    <a:pt x="136282" y="54224"/>
                  </a:lnTo>
                  <a:lnTo>
                    <a:pt x="133992" y="64699"/>
                  </a:lnTo>
                  <a:lnTo>
                    <a:pt x="127082" y="79508"/>
                  </a:lnTo>
                  <a:lnTo>
                    <a:pt x="125051" y="97547"/>
                  </a:lnTo>
                  <a:lnTo>
                    <a:pt x="167320" y="68572"/>
                  </a:lnTo>
                  <a:lnTo>
                    <a:pt x="183246" y="42162"/>
                  </a:lnTo>
                  <a:lnTo>
                    <a:pt x="185622" y="34203"/>
                  </a:lnTo>
                  <a:lnTo>
                    <a:pt x="187248" y="31683"/>
                  </a:lnTo>
                  <a:lnTo>
                    <a:pt x="189324" y="30004"/>
                  </a:lnTo>
                  <a:lnTo>
                    <a:pt x="196035" y="26841"/>
                  </a:lnTo>
                  <a:lnTo>
                    <a:pt x="199044" y="53166"/>
                  </a:lnTo>
                  <a:lnTo>
                    <a:pt x="206150" y="68568"/>
                  </a:lnTo>
                  <a:lnTo>
                    <a:pt x="220663" y="88913"/>
                  </a:lnTo>
                  <a:lnTo>
                    <a:pt x="221523" y="91970"/>
                  </a:lnTo>
                  <a:lnTo>
                    <a:pt x="223088" y="94007"/>
                  </a:lnTo>
                  <a:lnTo>
                    <a:pt x="230779" y="97545"/>
                  </a:lnTo>
                  <a:lnTo>
                    <a:pt x="236499" y="93183"/>
                  </a:lnTo>
                  <a:lnTo>
                    <a:pt x="239056" y="88298"/>
                  </a:lnTo>
                  <a:lnTo>
                    <a:pt x="250116" y="57204"/>
                  </a:lnTo>
                  <a:lnTo>
                    <a:pt x="256919" y="44661"/>
                  </a:lnTo>
                  <a:lnTo>
                    <a:pt x="258558" y="37369"/>
                  </a:lnTo>
                  <a:lnTo>
                    <a:pt x="259684" y="36771"/>
                  </a:lnTo>
                  <a:lnTo>
                    <a:pt x="263582" y="36106"/>
                  </a:lnTo>
                  <a:lnTo>
                    <a:pt x="265018" y="36921"/>
                  </a:lnTo>
                  <a:lnTo>
                    <a:pt x="265975" y="38457"/>
                  </a:lnTo>
                  <a:lnTo>
                    <a:pt x="272253" y="52790"/>
                  </a:lnTo>
                  <a:lnTo>
                    <a:pt x="290792" y="83171"/>
                  </a:lnTo>
                  <a:lnTo>
                    <a:pt x="294520" y="94215"/>
                  </a:lnTo>
                  <a:lnTo>
                    <a:pt x="303609" y="107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SMARTInkShape-156"/>
            <p:cNvSpPr/>
            <p:nvPr/>
          </p:nvSpPr>
          <p:spPr>
            <a:xfrm>
              <a:off x="6456164" y="1687711"/>
              <a:ext cx="61169" cy="195778"/>
            </a:xfrm>
            <a:custGeom>
              <a:avLst/>
              <a:gdLst/>
              <a:ahLst/>
              <a:cxnLst/>
              <a:rect l="0" t="0" r="0" b="0"/>
              <a:pathLst>
                <a:path w="61169" h="195778">
                  <a:moveTo>
                    <a:pt x="35718" y="89297"/>
                  </a:moveTo>
                  <a:lnTo>
                    <a:pt x="35718" y="94037"/>
                  </a:lnTo>
                  <a:lnTo>
                    <a:pt x="33073" y="99010"/>
                  </a:lnTo>
                  <a:lnTo>
                    <a:pt x="29582" y="104528"/>
                  </a:lnTo>
                  <a:lnTo>
                    <a:pt x="19209" y="140435"/>
                  </a:lnTo>
                  <a:lnTo>
                    <a:pt x="17912" y="184898"/>
                  </a:lnTo>
                  <a:lnTo>
                    <a:pt x="17894" y="188750"/>
                  </a:lnTo>
                  <a:lnTo>
                    <a:pt x="18874" y="191318"/>
                  </a:lnTo>
                  <a:lnTo>
                    <a:pt x="20520" y="193029"/>
                  </a:lnTo>
                  <a:lnTo>
                    <a:pt x="24994" y="194931"/>
                  </a:lnTo>
                  <a:lnTo>
                    <a:pt x="30291" y="195777"/>
                  </a:lnTo>
                  <a:lnTo>
                    <a:pt x="35952" y="193507"/>
                  </a:lnTo>
                  <a:lnTo>
                    <a:pt x="47671" y="183965"/>
                  </a:lnTo>
                  <a:lnTo>
                    <a:pt x="56568" y="170704"/>
                  </a:lnTo>
                  <a:lnTo>
                    <a:pt x="60748" y="154208"/>
                  </a:lnTo>
                  <a:lnTo>
                    <a:pt x="61168" y="124718"/>
                  </a:lnTo>
                  <a:lnTo>
                    <a:pt x="47246" y="80418"/>
                  </a:lnTo>
                  <a:lnTo>
                    <a:pt x="29732" y="36793"/>
                  </a:lnTo>
                  <a:lnTo>
                    <a:pt x="23798" y="26936"/>
                  </a:lnTo>
                  <a:lnTo>
                    <a:pt x="4506" y="934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SMARTInkShape-157"/>
            <p:cNvSpPr/>
            <p:nvPr/>
          </p:nvSpPr>
          <p:spPr>
            <a:xfrm>
              <a:off x="6670476" y="1634133"/>
              <a:ext cx="17860" cy="267891"/>
            </a:xfrm>
            <a:custGeom>
              <a:avLst/>
              <a:gdLst/>
              <a:ahLst/>
              <a:cxnLst/>
              <a:rect l="0" t="0" r="0" b="0"/>
              <a:pathLst>
                <a:path w="17860" h="267891">
                  <a:moveTo>
                    <a:pt x="0" y="0"/>
                  </a:moveTo>
                  <a:lnTo>
                    <a:pt x="992" y="40894"/>
                  </a:lnTo>
                  <a:lnTo>
                    <a:pt x="7068" y="75105"/>
                  </a:lnTo>
                  <a:lnTo>
                    <a:pt x="8562" y="115046"/>
                  </a:lnTo>
                  <a:lnTo>
                    <a:pt x="8857" y="157736"/>
                  </a:lnTo>
                  <a:lnTo>
                    <a:pt x="8916" y="195861"/>
                  </a:lnTo>
                  <a:lnTo>
                    <a:pt x="11571" y="223067"/>
                  </a:lnTo>
                  <a:lnTo>
                    <a:pt x="17859" y="2678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SMARTInkShape-158"/>
            <p:cNvSpPr/>
            <p:nvPr/>
          </p:nvSpPr>
          <p:spPr>
            <a:xfrm>
              <a:off x="6607968" y="1610521"/>
              <a:ext cx="258962" cy="255784"/>
            </a:xfrm>
            <a:custGeom>
              <a:avLst/>
              <a:gdLst/>
              <a:ahLst/>
              <a:cxnLst/>
              <a:rect l="0" t="0" r="0" b="0"/>
              <a:pathLst>
                <a:path w="258962" h="255784">
                  <a:moveTo>
                    <a:pt x="0" y="166487"/>
                  </a:moveTo>
                  <a:lnTo>
                    <a:pt x="4741" y="161746"/>
                  </a:lnTo>
                  <a:lnTo>
                    <a:pt x="12359" y="159419"/>
                  </a:lnTo>
                  <a:lnTo>
                    <a:pt x="46277" y="155818"/>
                  </a:lnTo>
                  <a:lnTo>
                    <a:pt x="89512" y="137472"/>
                  </a:lnTo>
                  <a:lnTo>
                    <a:pt x="123074" y="117834"/>
                  </a:lnTo>
                  <a:lnTo>
                    <a:pt x="133413" y="106499"/>
                  </a:lnTo>
                  <a:lnTo>
                    <a:pt x="154473" y="63508"/>
                  </a:lnTo>
                  <a:lnTo>
                    <a:pt x="167874" y="23746"/>
                  </a:lnTo>
                  <a:lnTo>
                    <a:pt x="169507" y="101"/>
                  </a:lnTo>
                  <a:lnTo>
                    <a:pt x="169559" y="0"/>
                  </a:lnTo>
                  <a:lnTo>
                    <a:pt x="169650" y="9539"/>
                  </a:lnTo>
                  <a:lnTo>
                    <a:pt x="161975" y="51517"/>
                  </a:lnTo>
                  <a:lnTo>
                    <a:pt x="160980" y="87332"/>
                  </a:lnTo>
                  <a:lnTo>
                    <a:pt x="160783" y="128950"/>
                  </a:lnTo>
                  <a:lnTo>
                    <a:pt x="160744" y="166128"/>
                  </a:lnTo>
                  <a:lnTo>
                    <a:pt x="160735" y="202864"/>
                  </a:lnTo>
                  <a:lnTo>
                    <a:pt x="163381" y="210105"/>
                  </a:lnTo>
                  <a:lnTo>
                    <a:pt x="166871" y="216630"/>
                  </a:lnTo>
                  <a:lnTo>
                    <a:pt x="169556" y="228454"/>
                  </a:lnTo>
                  <a:lnTo>
                    <a:pt x="172306" y="205590"/>
                  </a:lnTo>
                  <a:lnTo>
                    <a:pt x="187756" y="166784"/>
                  </a:lnTo>
                  <a:lnTo>
                    <a:pt x="202437" y="138745"/>
                  </a:lnTo>
                  <a:lnTo>
                    <a:pt x="217294" y="127078"/>
                  </a:lnTo>
                  <a:lnTo>
                    <a:pt x="220268" y="126324"/>
                  </a:lnTo>
                  <a:lnTo>
                    <a:pt x="223244" y="126813"/>
                  </a:lnTo>
                  <a:lnTo>
                    <a:pt x="230409" y="129987"/>
                  </a:lnTo>
                  <a:lnTo>
                    <a:pt x="253118" y="172729"/>
                  </a:lnTo>
                  <a:lnTo>
                    <a:pt x="257807" y="196310"/>
                  </a:lnTo>
                  <a:lnTo>
                    <a:pt x="258916" y="239139"/>
                  </a:lnTo>
                  <a:lnTo>
                    <a:pt x="258961" y="2557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SMARTInkShape-159"/>
            <p:cNvSpPr/>
            <p:nvPr/>
          </p:nvSpPr>
          <p:spPr>
            <a:xfrm>
              <a:off x="6947296" y="1741289"/>
              <a:ext cx="8931" cy="71438"/>
            </a:xfrm>
            <a:custGeom>
              <a:avLst/>
              <a:gdLst/>
              <a:ahLst/>
              <a:cxnLst/>
              <a:rect l="0" t="0" r="0" b="0"/>
              <a:pathLst>
                <a:path w="8931" h="71438">
                  <a:moveTo>
                    <a:pt x="8930" y="0"/>
                  </a:moveTo>
                  <a:lnTo>
                    <a:pt x="8930" y="12429"/>
                  </a:lnTo>
                  <a:lnTo>
                    <a:pt x="6285" y="18092"/>
                  </a:lnTo>
                  <a:lnTo>
                    <a:pt x="4191" y="20991"/>
                  </a:lnTo>
                  <a:lnTo>
                    <a:pt x="1242" y="34552"/>
                  </a:lnTo>
                  <a:lnTo>
                    <a:pt x="0"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SMARTInkShape-160"/>
            <p:cNvSpPr/>
            <p:nvPr/>
          </p:nvSpPr>
          <p:spPr>
            <a:xfrm>
              <a:off x="6965155" y="1723429"/>
              <a:ext cx="96313" cy="151806"/>
            </a:xfrm>
            <a:custGeom>
              <a:avLst/>
              <a:gdLst/>
              <a:ahLst/>
              <a:cxnLst/>
              <a:rect l="0" t="0" r="0" b="0"/>
              <a:pathLst>
                <a:path w="96313" h="151806">
                  <a:moveTo>
                    <a:pt x="71438" y="0"/>
                  </a:moveTo>
                  <a:lnTo>
                    <a:pt x="50447" y="0"/>
                  </a:lnTo>
                  <a:lnTo>
                    <a:pt x="36887" y="4741"/>
                  </a:lnTo>
                  <a:lnTo>
                    <a:pt x="18406" y="18092"/>
                  </a:lnTo>
                  <a:lnTo>
                    <a:pt x="13142" y="23916"/>
                  </a:lnTo>
                  <a:lnTo>
                    <a:pt x="10803" y="29812"/>
                  </a:lnTo>
                  <a:lnTo>
                    <a:pt x="11170" y="32773"/>
                  </a:lnTo>
                  <a:lnTo>
                    <a:pt x="21524" y="52370"/>
                  </a:lnTo>
                  <a:lnTo>
                    <a:pt x="29741" y="60648"/>
                  </a:lnTo>
                  <a:lnTo>
                    <a:pt x="73539" y="86248"/>
                  </a:lnTo>
                  <a:lnTo>
                    <a:pt x="91767" y="101194"/>
                  </a:lnTo>
                  <a:lnTo>
                    <a:pt x="95357" y="107152"/>
                  </a:lnTo>
                  <a:lnTo>
                    <a:pt x="96312" y="110130"/>
                  </a:lnTo>
                  <a:lnTo>
                    <a:pt x="95959" y="113108"/>
                  </a:lnTo>
                  <a:lnTo>
                    <a:pt x="92920" y="119062"/>
                  </a:lnTo>
                  <a:lnTo>
                    <a:pt x="90721" y="121047"/>
                  </a:lnTo>
                  <a:lnTo>
                    <a:pt x="50213" y="139152"/>
                  </a:lnTo>
                  <a:lnTo>
                    <a:pt x="33619" y="142764"/>
                  </a:lnTo>
                  <a:lnTo>
                    <a:pt x="18622" y="149725"/>
                  </a:lnTo>
                  <a:lnTo>
                    <a:pt x="0"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SMARTInkShape-161"/>
            <p:cNvSpPr/>
            <p:nvPr/>
          </p:nvSpPr>
          <p:spPr>
            <a:xfrm>
              <a:off x="7215187" y="1580555"/>
              <a:ext cx="133946" cy="303610"/>
            </a:xfrm>
            <a:custGeom>
              <a:avLst/>
              <a:gdLst/>
              <a:ahLst/>
              <a:cxnLst/>
              <a:rect l="0" t="0" r="0" b="0"/>
              <a:pathLst>
                <a:path w="133946" h="303610">
                  <a:moveTo>
                    <a:pt x="0" y="0"/>
                  </a:moveTo>
                  <a:lnTo>
                    <a:pt x="0" y="39332"/>
                  </a:lnTo>
                  <a:lnTo>
                    <a:pt x="4741" y="76892"/>
                  </a:lnTo>
                  <a:lnTo>
                    <a:pt x="7688" y="110866"/>
                  </a:lnTo>
                  <a:lnTo>
                    <a:pt x="8562" y="146069"/>
                  </a:lnTo>
                  <a:lnTo>
                    <a:pt x="8821" y="181634"/>
                  </a:lnTo>
                  <a:lnTo>
                    <a:pt x="15045" y="221086"/>
                  </a:lnTo>
                  <a:lnTo>
                    <a:pt x="17695" y="264944"/>
                  </a:lnTo>
                  <a:lnTo>
                    <a:pt x="17857" y="276614"/>
                  </a:lnTo>
                  <a:lnTo>
                    <a:pt x="17859" y="237600"/>
                  </a:lnTo>
                  <a:lnTo>
                    <a:pt x="18851" y="203121"/>
                  </a:lnTo>
                  <a:lnTo>
                    <a:pt x="30288" y="172734"/>
                  </a:lnTo>
                  <a:lnTo>
                    <a:pt x="38597" y="163422"/>
                  </a:lnTo>
                  <a:lnTo>
                    <a:pt x="47912" y="156968"/>
                  </a:lnTo>
                  <a:lnTo>
                    <a:pt x="55360" y="154099"/>
                  </a:lnTo>
                  <a:lnTo>
                    <a:pt x="69871" y="152484"/>
                  </a:lnTo>
                  <a:lnTo>
                    <a:pt x="74362" y="154242"/>
                  </a:lnTo>
                  <a:lnTo>
                    <a:pt x="81997" y="161487"/>
                  </a:lnTo>
                  <a:lnTo>
                    <a:pt x="104100" y="200640"/>
                  </a:lnTo>
                  <a:lnTo>
                    <a:pt x="119052" y="241652"/>
                  </a:lnTo>
                  <a:lnTo>
                    <a:pt x="124492" y="282299"/>
                  </a:lnTo>
                  <a:lnTo>
                    <a:pt x="127429" y="291823"/>
                  </a:lnTo>
                  <a:lnTo>
                    <a:pt x="133945" y="303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SMARTInkShape-162"/>
            <p:cNvSpPr/>
            <p:nvPr/>
          </p:nvSpPr>
          <p:spPr>
            <a:xfrm>
              <a:off x="7420626" y="1714668"/>
              <a:ext cx="142657" cy="142149"/>
            </a:xfrm>
            <a:custGeom>
              <a:avLst/>
              <a:gdLst/>
              <a:ahLst/>
              <a:cxnLst/>
              <a:rect l="0" t="0" r="0" b="0"/>
              <a:pathLst>
                <a:path w="142657" h="142149">
                  <a:moveTo>
                    <a:pt x="71381" y="17691"/>
                  </a:moveTo>
                  <a:lnTo>
                    <a:pt x="71381" y="9129"/>
                  </a:lnTo>
                  <a:lnTo>
                    <a:pt x="66642" y="8871"/>
                  </a:lnTo>
                  <a:lnTo>
                    <a:pt x="61668" y="14102"/>
                  </a:lnTo>
                  <a:lnTo>
                    <a:pt x="55159" y="22049"/>
                  </a:lnTo>
                  <a:lnTo>
                    <a:pt x="41329" y="34086"/>
                  </a:lnTo>
                  <a:lnTo>
                    <a:pt x="14879" y="73725"/>
                  </a:lnTo>
                  <a:lnTo>
                    <a:pt x="4810" y="91951"/>
                  </a:lnTo>
                  <a:lnTo>
                    <a:pt x="134" y="122555"/>
                  </a:lnTo>
                  <a:lnTo>
                    <a:pt x="71" y="122327"/>
                  </a:lnTo>
                  <a:lnTo>
                    <a:pt x="0" y="119428"/>
                  </a:lnTo>
                  <a:lnTo>
                    <a:pt x="2615" y="114832"/>
                  </a:lnTo>
                  <a:lnTo>
                    <a:pt x="20936" y="90278"/>
                  </a:lnTo>
                  <a:lnTo>
                    <a:pt x="41953" y="45745"/>
                  </a:lnTo>
                  <a:lnTo>
                    <a:pt x="44438" y="28459"/>
                  </a:lnTo>
                  <a:lnTo>
                    <a:pt x="45481" y="28838"/>
                  </a:lnTo>
                  <a:lnTo>
                    <a:pt x="49287" y="31906"/>
                  </a:lnTo>
                  <a:lnTo>
                    <a:pt x="51640" y="36577"/>
                  </a:lnTo>
                  <a:lnTo>
                    <a:pt x="63186" y="79148"/>
                  </a:lnTo>
                  <a:lnTo>
                    <a:pt x="69723" y="90646"/>
                  </a:lnTo>
                  <a:lnTo>
                    <a:pt x="106942" y="133149"/>
                  </a:lnTo>
                  <a:lnTo>
                    <a:pt x="115497" y="142148"/>
                  </a:lnTo>
                  <a:lnTo>
                    <a:pt x="115872" y="137801"/>
                  </a:lnTo>
                  <a:lnTo>
                    <a:pt x="113314" y="132920"/>
                  </a:lnTo>
                  <a:lnTo>
                    <a:pt x="111243" y="130229"/>
                  </a:lnTo>
                  <a:lnTo>
                    <a:pt x="108942" y="121948"/>
                  </a:lnTo>
                  <a:lnTo>
                    <a:pt x="105000" y="106129"/>
                  </a:lnTo>
                  <a:lnTo>
                    <a:pt x="100194" y="88874"/>
                  </a:lnTo>
                  <a:lnTo>
                    <a:pt x="98289" y="47442"/>
                  </a:lnTo>
                  <a:lnTo>
                    <a:pt x="102947" y="29593"/>
                  </a:lnTo>
                  <a:lnTo>
                    <a:pt x="110545" y="20335"/>
                  </a:lnTo>
                  <a:lnTo>
                    <a:pt x="130191" y="4149"/>
                  </a:lnTo>
                  <a:lnTo>
                    <a:pt x="142268" y="0"/>
                  </a:lnTo>
                  <a:lnTo>
                    <a:pt x="142656" y="4622"/>
                  </a:lnTo>
                  <a:lnTo>
                    <a:pt x="140100" y="9568"/>
                  </a:lnTo>
                  <a:lnTo>
                    <a:pt x="136650" y="15073"/>
                  </a:lnTo>
                  <a:lnTo>
                    <a:pt x="135117" y="20827"/>
                  </a:lnTo>
                  <a:lnTo>
                    <a:pt x="133715" y="22758"/>
                  </a:lnTo>
                  <a:lnTo>
                    <a:pt x="131789" y="24046"/>
                  </a:lnTo>
                  <a:lnTo>
                    <a:pt x="127002" y="26469"/>
                  </a:lnTo>
                  <a:lnTo>
                    <a:pt x="99563" y="52023"/>
                  </a:lnTo>
                  <a:lnTo>
                    <a:pt x="98170" y="623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0" name="SMARTInkShape-163"/>
            <p:cNvSpPr/>
            <p:nvPr/>
          </p:nvSpPr>
          <p:spPr>
            <a:xfrm>
              <a:off x="7643976" y="1705817"/>
              <a:ext cx="77207" cy="195830"/>
            </a:xfrm>
            <a:custGeom>
              <a:avLst/>
              <a:gdLst/>
              <a:ahLst/>
              <a:cxnLst/>
              <a:rect l="0" t="0" r="0" b="0"/>
              <a:pathLst>
                <a:path w="77207" h="195830">
                  <a:moveTo>
                    <a:pt x="17695" y="178347"/>
                  </a:moveTo>
                  <a:lnTo>
                    <a:pt x="17695" y="186036"/>
                  </a:lnTo>
                  <a:lnTo>
                    <a:pt x="16704" y="186449"/>
                  </a:lnTo>
                  <a:lnTo>
                    <a:pt x="12956" y="186909"/>
                  </a:lnTo>
                  <a:lnTo>
                    <a:pt x="11559" y="188024"/>
                  </a:lnTo>
                  <a:lnTo>
                    <a:pt x="8875" y="195829"/>
                  </a:lnTo>
                  <a:lnTo>
                    <a:pt x="7776" y="165155"/>
                  </a:lnTo>
                  <a:lnTo>
                    <a:pt x="1078" y="131765"/>
                  </a:lnTo>
                  <a:lnTo>
                    <a:pt x="0" y="88795"/>
                  </a:lnTo>
                  <a:lnTo>
                    <a:pt x="2530" y="62186"/>
                  </a:lnTo>
                  <a:lnTo>
                    <a:pt x="12209" y="35450"/>
                  </a:lnTo>
                  <a:lnTo>
                    <a:pt x="28518" y="9230"/>
                  </a:lnTo>
                  <a:lnTo>
                    <a:pt x="35073" y="3965"/>
                  </a:lnTo>
                  <a:lnTo>
                    <a:pt x="44342" y="1001"/>
                  </a:lnTo>
                  <a:lnTo>
                    <a:pt x="56363" y="0"/>
                  </a:lnTo>
                  <a:lnTo>
                    <a:pt x="64977" y="5154"/>
                  </a:lnTo>
                  <a:lnTo>
                    <a:pt x="70052" y="9307"/>
                  </a:lnTo>
                  <a:lnTo>
                    <a:pt x="75692" y="19213"/>
                  </a:lnTo>
                  <a:lnTo>
                    <a:pt x="77195" y="24633"/>
                  </a:lnTo>
                  <a:lnTo>
                    <a:pt x="77206" y="29238"/>
                  </a:lnTo>
                  <a:lnTo>
                    <a:pt x="74572" y="37001"/>
                  </a:lnTo>
                  <a:lnTo>
                    <a:pt x="59134" y="56181"/>
                  </a:lnTo>
                  <a:lnTo>
                    <a:pt x="45628" y="65200"/>
                  </a:lnTo>
                  <a:lnTo>
                    <a:pt x="33800" y="69416"/>
                  </a:lnTo>
                  <a:lnTo>
                    <a:pt x="8765" y="711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SMARTInkShape-164"/>
            <p:cNvSpPr/>
            <p:nvPr/>
          </p:nvSpPr>
          <p:spPr>
            <a:xfrm>
              <a:off x="7733109" y="1719488"/>
              <a:ext cx="214154" cy="111099"/>
            </a:xfrm>
            <a:custGeom>
              <a:avLst/>
              <a:gdLst/>
              <a:ahLst/>
              <a:cxnLst/>
              <a:rect l="0" t="0" r="0" b="0"/>
              <a:pathLst>
                <a:path w="214154" h="111099">
                  <a:moveTo>
                    <a:pt x="0" y="57520"/>
                  </a:moveTo>
                  <a:lnTo>
                    <a:pt x="13303" y="57520"/>
                  </a:lnTo>
                  <a:lnTo>
                    <a:pt x="14821" y="56527"/>
                  </a:lnTo>
                  <a:lnTo>
                    <a:pt x="15834" y="54874"/>
                  </a:lnTo>
                  <a:lnTo>
                    <a:pt x="16509" y="52779"/>
                  </a:lnTo>
                  <a:lnTo>
                    <a:pt x="17952" y="51383"/>
                  </a:lnTo>
                  <a:lnTo>
                    <a:pt x="46504" y="36270"/>
                  </a:lnTo>
                  <a:lnTo>
                    <a:pt x="50434" y="30547"/>
                  </a:lnTo>
                  <a:lnTo>
                    <a:pt x="52648" y="21746"/>
                  </a:lnTo>
                  <a:lnTo>
                    <a:pt x="53561" y="4463"/>
                  </a:lnTo>
                  <a:lnTo>
                    <a:pt x="48833" y="4096"/>
                  </a:lnTo>
                  <a:lnTo>
                    <a:pt x="43862" y="6656"/>
                  </a:lnTo>
                  <a:lnTo>
                    <a:pt x="41147" y="8728"/>
                  </a:lnTo>
                  <a:lnTo>
                    <a:pt x="32587" y="21125"/>
                  </a:lnTo>
                  <a:lnTo>
                    <a:pt x="28507" y="32625"/>
                  </a:lnTo>
                  <a:lnTo>
                    <a:pt x="26834" y="69030"/>
                  </a:lnTo>
                  <a:lnTo>
                    <a:pt x="29455" y="75203"/>
                  </a:lnTo>
                  <a:lnTo>
                    <a:pt x="31543" y="78239"/>
                  </a:lnTo>
                  <a:lnTo>
                    <a:pt x="36509" y="81611"/>
                  </a:lnTo>
                  <a:lnTo>
                    <a:pt x="43016" y="83110"/>
                  </a:lnTo>
                  <a:lnTo>
                    <a:pt x="52521" y="83776"/>
                  </a:lnTo>
                  <a:lnTo>
                    <a:pt x="91230" y="71833"/>
                  </a:lnTo>
                  <a:lnTo>
                    <a:pt x="118268" y="53255"/>
                  </a:lnTo>
                  <a:lnTo>
                    <a:pt x="137679" y="37294"/>
                  </a:lnTo>
                  <a:lnTo>
                    <a:pt x="179730" y="16163"/>
                  </a:lnTo>
                  <a:lnTo>
                    <a:pt x="198795" y="1006"/>
                  </a:lnTo>
                  <a:lnTo>
                    <a:pt x="201983" y="0"/>
                  </a:lnTo>
                  <a:lnTo>
                    <a:pt x="205101" y="322"/>
                  </a:lnTo>
                  <a:lnTo>
                    <a:pt x="208171" y="1528"/>
                  </a:lnTo>
                  <a:lnTo>
                    <a:pt x="210219" y="3325"/>
                  </a:lnTo>
                  <a:lnTo>
                    <a:pt x="212493" y="7967"/>
                  </a:lnTo>
                  <a:lnTo>
                    <a:pt x="214153" y="34350"/>
                  </a:lnTo>
                  <a:lnTo>
                    <a:pt x="209524" y="53852"/>
                  </a:lnTo>
                  <a:lnTo>
                    <a:pt x="198860" y="77150"/>
                  </a:lnTo>
                  <a:lnTo>
                    <a:pt x="196530" y="87080"/>
                  </a:lnTo>
                  <a:lnTo>
                    <a:pt x="188445" y="101705"/>
                  </a:lnTo>
                  <a:lnTo>
                    <a:pt x="187523" y="1110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SMARTInkShape-165"/>
            <p:cNvSpPr/>
            <p:nvPr/>
          </p:nvSpPr>
          <p:spPr>
            <a:xfrm>
              <a:off x="8009929" y="1714500"/>
              <a:ext cx="61987" cy="133946"/>
            </a:xfrm>
            <a:custGeom>
              <a:avLst/>
              <a:gdLst/>
              <a:ahLst/>
              <a:cxnLst/>
              <a:rect l="0" t="0" r="0" b="0"/>
              <a:pathLst>
                <a:path w="61987" h="133946">
                  <a:moveTo>
                    <a:pt x="44648" y="0"/>
                  </a:moveTo>
                  <a:lnTo>
                    <a:pt x="23399" y="0"/>
                  </a:lnTo>
                  <a:lnTo>
                    <a:pt x="21553" y="992"/>
                  </a:lnTo>
                  <a:lnTo>
                    <a:pt x="20321" y="2646"/>
                  </a:lnTo>
                  <a:lnTo>
                    <a:pt x="10315" y="28679"/>
                  </a:lnTo>
                  <a:lnTo>
                    <a:pt x="12191" y="37882"/>
                  </a:lnTo>
                  <a:lnTo>
                    <a:pt x="18826" y="51573"/>
                  </a:lnTo>
                  <a:lnTo>
                    <a:pt x="50612" y="94982"/>
                  </a:lnTo>
                  <a:lnTo>
                    <a:pt x="60746" y="105357"/>
                  </a:lnTo>
                  <a:lnTo>
                    <a:pt x="61725" y="109002"/>
                  </a:lnTo>
                  <a:lnTo>
                    <a:pt x="61986" y="111364"/>
                  </a:lnTo>
                  <a:lnTo>
                    <a:pt x="61168" y="112937"/>
                  </a:lnTo>
                  <a:lnTo>
                    <a:pt x="59630" y="113987"/>
                  </a:lnTo>
                  <a:lnTo>
                    <a:pt x="17441" y="127094"/>
                  </a:lnTo>
                  <a:lnTo>
                    <a:pt x="0"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SMARTInkShape-166"/>
            <p:cNvSpPr/>
            <p:nvPr/>
          </p:nvSpPr>
          <p:spPr>
            <a:xfrm>
              <a:off x="8246366" y="1518047"/>
              <a:ext cx="125476" cy="401837"/>
            </a:xfrm>
            <a:custGeom>
              <a:avLst/>
              <a:gdLst/>
              <a:ahLst/>
              <a:cxnLst/>
              <a:rect l="0" t="0" r="0" b="0"/>
              <a:pathLst>
                <a:path w="125476" h="401837">
                  <a:moveTo>
                    <a:pt x="67172" y="0"/>
                  </a:moveTo>
                  <a:lnTo>
                    <a:pt x="62432" y="4740"/>
                  </a:lnTo>
                  <a:lnTo>
                    <a:pt x="60105" y="9713"/>
                  </a:lnTo>
                  <a:lnTo>
                    <a:pt x="58610" y="20991"/>
                  </a:lnTo>
                  <a:lnTo>
                    <a:pt x="69281" y="62746"/>
                  </a:lnTo>
                  <a:lnTo>
                    <a:pt x="76728" y="77792"/>
                  </a:lnTo>
                  <a:lnTo>
                    <a:pt x="88132" y="91764"/>
                  </a:lnTo>
                  <a:lnTo>
                    <a:pt x="96664" y="95355"/>
                  </a:lnTo>
                  <a:lnTo>
                    <a:pt x="106077" y="97942"/>
                  </a:lnTo>
                  <a:lnTo>
                    <a:pt x="120323" y="106217"/>
                  </a:lnTo>
                  <a:lnTo>
                    <a:pt x="124860" y="106738"/>
                  </a:lnTo>
                  <a:lnTo>
                    <a:pt x="125475" y="107870"/>
                  </a:lnTo>
                  <a:lnTo>
                    <a:pt x="124891" y="109616"/>
                  </a:lnTo>
                  <a:lnTo>
                    <a:pt x="121568" y="114808"/>
                  </a:lnTo>
                  <a:lnTo>
                    <a:pt x="81954" y="134128"/>
                  </a:lnTo>
                  <a:lnTo>
                    <a:pt x="57331" y="140283"/>
                  </a:lnTo>
                  <a:lnTo>
                    <a:pt x="33830" y="144753"/>
                  </a:lnTo>
                  <a:lnTo>
                    <a:pt x="16944" y="152361"/>
                  </a:lnTo>
                  <a:lnTo>
                    <a:pt x="7090" y="159080"/>
                  </a:lnTo>
                  <a:lnTo>
                    <a:pt x="643" y="160244"/>
                  </a:lnTo>
                  <a:lnTo>
                    <a:pt x="0" y="161400"/>
                  </a:lnTo>
                  <a:lnTo>
                    <a:pt x="562" y="163162"/>
                  </a:lnTo>
                  <a:lnTo>
                    <a:pt x="18889" y="185865"/>
                  </a:lnTo>
                  <a:lnTo>
                    <a:pt x="22205" y="210537"/>
                  </a:lnTo>
                  <a:lnTo>
                    <a:pt x="22482" y="226113"/>
                  </a:lnTo>
                  <a:lnTo>
                    <a:pt x="19860" y="232125"/>
                  </a:lnTo>
                  <a:lnTo>
                    <a:pt x="6273" y="248264"/>
                  </a:lnTo>
                  <a:lnTo>
                    <a:pt x="5378" y="251892"/>
                  </a:lnTo>
                  <a:lnTo>
                    <a:pt x="4678" y="258838"/>
                  </a:lnTo>
                  <a:lnTo>
                    <a:pt x="20890" y="259946"/>
                  </a:lnTo>
                  <a:lnTo>
                    <a:pt x="34718" y="266088"/>
                  </a:lnTo>
                  <a:lnTo>
                    <a:pt x="42165" y="271389"/>
                  </a:lnTo>
                  <a:lnTo>
                    <a:pt x="58086" y="295532"/>
                  </a:lnTo>
                  <a:lnTo>
                    <a:pt x="63134" y="306965"/>
                  </a:lnTo>
                  <a:lnTo>
                    <a:pt x="66640" y="336401"/>
                  </a:lnTo>
                  <a:lnTo>
                    <a:pt x="62275" y="354226"/>
                  </a:lnTo>
                  <a:lnTo>
                    <a:pt x="40383" y="4018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SMARTInkShape-167"/>
            <p:cNvSpPr/>
            <p:nvPr/>
          </p:nvSpPr>
          <p:spPr>
            <a:xfrm>
              <a:off x="5777507" y="1975416"/>
              <a:ext cx="375048" cy="219478"/>
            </a:xfrm>
            <a:custGeom>
              <a:avLst/>
              <a:gdLst/>
              <a:ahLst/>
              <a:cxnLst/>
              <a:rect l="0" t="0" r="0" b="0"/>
              <a:pathLst>
                <a:path w="375048" h="219478">
                  <a:moveTo>
                    <a:pt x="0" y="96271"/>
                  </a:moveTo>
                  <a:lnTo>
                    <a:pt x="0" y="135419"/>
                  </a:lnTo>
                  <a:lnTo>
                    <a:pt x="993" y="152960"/>
                  </a:lnTo>
                  <a:lnTo>
                    <a:pt x="11024" y="191860"/>
                  </a:lnTo>
                  <a:lnTo>
                    <a:pt x="14822" y="199278"/>
                  </a:lnTo>
                  <a:lnTo>
                    <a:pt x="17260" y="212126"/>
                  </a:lnTo>
                  <a:lnTo>
                    <a:pt x="17741" y="219477"/>
                  </a:lnTo>
                  <a:lnTo>
                    <a:pt x="17825" y="216011"/>
                  </a:lnTo>
                  <a:lnTo>
                    <a:pt x="15199" y="211335"/>
                  </a:lnTo>
                  <a:lnTo>
                    <a:pt x="11716" y="205950"/>
                  </a:lnTo>
                  <a:lnTo>
                    <a:pt x="2025" y="173183"/>
                  </a:lnTo>
                  <a:lnTo>
                    <a:pt x="178" y="132471"/>
                  </a:lnTo>
                  <a:lnTo>
                    <a:pt x="1072" y="120298"/>
                  </a:lnTo>
                  <a:lnTo>
                    <a:pt x="4776" y="108273"/>
                  </a:lnTo>
                  <a:lnTo>
                    <a:pt x="17180" y="90346"/>
                  </a:lnTo>
                  <a:lnTo>
                    <a:pt x="25165" y="83716"/>
                  </a:lnTo>
                  <a:lnTo>
                    <a:pt x="54724" y="72974"/>
                  </a:lnTo>
                  <a:lnTo>
                    <a:pt x="67647" y="71034"/>
                  </a:lnTo>
                  <a:lnTo>
                    <a:pt x="90821" y="74682"/>
                  </a:lnTo>
                  <a:lnTo>
                    <a:pt x="135321" y="85773"/>
                  </a:lnTo>
                  <a:lnTo>
                    <a:pt x="176129" y="96849"/>
                  </a:lnTo>
                  <a:lnTo>
                    <a:pt x="197179" y="103551"/>
                  </a:lnTo>
                  <a:lnTo>
                    <a:pt x="222294" y="105158"/>
                  </a:lnTo>
                  <a:lnTo>
                    <a:pt x="222821" y="102536"/>
                  </a:lnTo>
                  <a:lnTo>
                    <a:pt x="223235" y="91640"/>
                  </a:lnTo>
                  <a:lnTo>
                    <a:pt x="222246" y="90207"/>
                  </a:lnTo>
                  <a:lnTo>
                    <a:pt x="220594" y="89252"/>
                  </a:lnTo>
                  <a:lnTo>
                    <a:pt x="214147" y="87593"/>
                  </a:lnTo>
                  <a:lnTo>
                    <a:pt x="209940" y="87453"/>
                  </a:lnTo>
                  <a:lnTo>
                    <a:pt x="208421" y="86424"/>
                  </a:lnTo>
                  <a:lnTo>
                    <a:pt x="207408" y="84745"/>
                  </a:lnTo>
                  <a:lnTo>
                    <a:pt x="206734" y="82634"/>
                  </a:lnTo>
                  <a:lnTo>
                    <a:pt x="204299" y="82219"/>
                  </a:lnTo>
                  <a:lnTo>
                    <a:pt x="182129" y="87753"/>
                  </a:lnTo>
                  <a:lnTo>
                    <a:pt x="157623" y="103514"/>
                  </a:lnTo>
                  <a:lnTo>
                    <a:pt x="140791" y="121257"/>
                  </a:lnTo>
                  <a:lnTo>
                    <a:pt x="131035" y="129204"/>
                  </a:lnTo>
                  <a:lnTo>
                    <a:pt x="123392" y="139351"/>
                  </a:lnTo>
                  <a:lnTo>
                    <a:pt x="119333" y="150475"/>
                  </a:lnTo>
                  <a:lnTo>
                    <a:pt x="116276" y="183869"/>
                  </a:lnTo>
                  <a:lnTo>
                    <a:pt x="117205" y="187412"/>
                  </a:lnTo>
                  <a:lnTo>
                    <a:pt x="118817" y="189774"/>
                  </a:lnTo>
                  <a:lnTo>
                    <a:pt x="133273" y="198305"/>
                  </a:lnTo>
                  <a:lnTo>
                    <a:pt x="149511" y="201910"/>
                  </a:lnTo>
                  <a:lnTo>
                    <a:pt x="178913" y="202136"/>
                  </a:lnTo>
                  <a:lnTo>
                    <a:pt x="223193" y="189162"/>
                  </a:lnTo>
                  <a:lnTo>
                    <a:pt x="267715" y="185779"/>
                  </a:lnTo>
                  <a:lnTo>
                    <a:pt x="278727" y="184669"/>
                  </a:lnTo>
                  <a:lnTo>
                    <a:pt x="292383" y="177892"/>
                  </a:lnTo>
                  <a:lnTo>
                    <a:pt x="293149" y="176482"/>
                  </a:lnTo>
                  <a:lnTo>
                    <a:pt x="294000" y="172270"/>
                  </a:lnTo>
                  <a:lnTo>
                    <a:pt x="281360" y="128794"/>
                  </a:lnTo>
                  <a:lnTo>
                    <a:pt x="269530" y="90560"/>
                  </a:lnTo>
                  <a:lnTo>
                    <a:pt x="268035" y="46932"/>
                  </a:lnTo>
                  <a:lnTo>
                    <a:pt x="268912" y="23099"/>
                  </a:lnTo>
                  <a:lnTo>
                    <a:pt x="272644" y="14802"/>
                  </a:lnTo>
                  <a:lnTo>
                    <a:pt x="276021" y="12193"/>
                  </a:lnTo>
                  <a:lnTo>
                    <a:pt x="305773" y="212"/>
                  </a:lnTo>
                  <a:lnTo>
                    <a:pt x="317470" y="0"/>
                  </a:lnTo>
                  <a:lnTo>
                    <a:pt x="375047" y="69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SMARTInkShape-168"/>
            <p:cNvSpPr/>
            <p:nvPr/>
          </p:nvSpPr>
          <p:spPr>
            <a:xfrm>
              <a:off x="5991820" y="2028957"/>
              <a:ext cx="348259" cy="130623"/>
            </a:xfrm>
            <a:custGeom>
              <a:avLst/>
              <a:gdLst/>
              <a:ahLst/>
              <a:cxnLst/>
              <a:rect l="0" t="0" r="0" b="0"/>
              <a:pathLst>
                <a:path w="348259" h="130623">
                  <a:moveTo>
                    <a:pt x="0" y="60590"/>
                  </a:moveTo>
                  <a:lnTo>
                    <a:pt x="39217" y="60590"/>
                  </a:lnTo>
                  <a:lnTo>
                    <a:pt x="63544" y="63236"/>
                  </a:lnTo>
                  <a:lnTo>
                    <a:pt x="106463" y="78682"/>
                  </a:lnTo>
                  <a:lnTo>
                    <a:pt x="117762" y="85498"/>
                  </a:lnTo>
                  <a:lnTo>
                    <a:pt x="138531" y="110373"/>
                  </a:lnTo>
                  <a:lnTo>
                    <a:pt x="142303" y="121226"/>
                  </a:lnTo>
                  <a:lnTo>
                    <a:pt x="142706" y="127283"/>
                  </a:lnTo>
                  <a:lnTo>
                    <a:pt x="141770" y="128865"/>
                  </a:lnTo>
                  <a:lnTo>
                    <a:pt x="140154" y="129919"/>
                  </a:lnTo>
                  <a:lnTo>
                    <a:pt x="138085" y="130622"/>
                  </a:lnTo>
                  <a:lnTo>
                    <a:pt x="136705" y="130098"/>
                  </a:lnTo>
                  <a:lnTo>
                    <a:pt x="135785" y="128756"/>
                  </a:lnTo>
                  <a:lnTo>
                    <a:pt x="134490" y="122128"/>
                  </a:lnTo>
                  <a:lnTo>
                    <a:pt x="133977" y="97465"/>
                  </a:lnTo>
                  <a:lnTo>
                    <a:pt x="141080" y="75113"/>
                  </a:lnTo>
                  <a:lnTo>
                    <a:pt x="150170" y="57507"/>
                  </a:lnTo>
                  <a:lnTo>
                    <a:pt x="165983" y="39722"/>
                  </a:lnTo>
                  <a:lnTo>
                    <a:pt x="201334" y="14724"/>
                  </a:lnTo>
                  <a:lnTo>
                    <a:pt x="238282" y="2398"/>
                  </a:lnTo>
                  <a:lnTo>
                    <a:pt x="253408" y="0"/>
                  </a:lnTo>
                  <a:lnTo>
                    <a:pt x="264099" y="1580"/>
                  </a:lnTo>
                  <a:lnTo>
                    <a:pt x="268341" y="3391"/>
                  </a:lnTo>
                  <a:lnTo>
                    <a:pt x="271167" y="5590"/>
                  </a:lnTo>
                  <a:lnTo>
                    <a:pt x="274308" y="10679"/>
                  </a:lnTo>
                  <a:lnTo>
                    <a:pt x="276076" y="23863"/>
                  </a:lnTo>
                  <a:lnTo>
                    <a:pt x="273844" y="32030"/>
                  </a:lnTo>
                  <a:lnTo>
                    <a:pt x="252891" y="72775"/>
                  </a:lnTo>
                  <a:lnTo>
                    <a:pt x="234811" y="111538"/>
                  </a:lnTo>
                  <a:lnTo>
                    <a:pt x="232353" y="118952"/>
                  </a:lnTo>
                  <a:lnTo>
                    <a:pt x="227952" y="125555"/>
                  </a:lnTo>
                  <a:lnTo>
                    <a:pt x="227374" y="127712"/>
                  </a:lnTo>
                  <a:lnTo>
                    <a:pt x="227982" y="129151"/>
                  </a:lnTo>
                  <a:lnTo>
                    <a:pt x="229379" y="130109"/>
                  </a:lnTo>
                  <a:lnTo>
                    <a:pt x="231302" y="129757"/>
                  </a:lnTo>
                  <a:lnTo>
                    <a:pt x="238749" y="124519"/>
                  </a:lnTo>
                  <a:lnTo>
                    <a:pt x="262176" y="100949"/>
                  </a:lnTo>
                  <a:lnTo>
                    <a:pt x="296308" y="59326"/>
                  </a:lnTo>
                  <a:lnTo>
                    <a:pt x="300364" y="52422"/>
                  </a:lnTo>
                  <a:lnTo>
                    <a:pt x="303159" y="46045"/>
                  </a:lnTo>
                  <a:lnTo>
                    <a:pt x="312116" y="34337"/>
                  </a:lnTo>
                  <a:lnTo>
                    <a:pt x="312536" y="76919"/>
                  </a:lnTo>
                  <a:lnTo>
                    <a:pt x="313531" y="98579"/>
                  </a:lnTo>
                  <a:lnTo>
                    <a:pt x="319668" y="110100"/>
                  </a:lnTo>
                  <a:lnTo>
                    <a:pt x="324968" y="116660"/>
                  </a:lnTo>
                  <a:lnTo>
                    <a:pt x="330631" y="120236"/>
                  </a:lnTo>
                  <a:lnTo>
                    <a:pt x="333530" y="121190"/>
                  </a:lnTo>
                  <a:lnTo>
                    <a:pt x="336455" y="120834"/>
                  </a:lnTo>
                  <a:lnTo>
                    <a:pt x="348258" y="114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 name="SMARTInkShape-169"/>
            <p:cNvSpPr/>
            <p:nvPr/>
          </p:nvSpPr>
          <p:spPr>
            <a:xfrm>
              <a:off x="6411515" y="2044898"/>
              <a:ext cx="17861" cy="89298"/>
            </a:xfrm>
            <a:custGeom>
              <a:avLst/>
              <a:gdLst/>
              <a:ahLst/>
              <a:cxnLst/>
              <a:rect l="0" t="0" r="0" b="0"/>
              <a:pathLst>
                <a:path w="17861" h="89298">
                  <a:moveTo>
                    <a:pt x="0" y="0"/>
                  </a:moveTo>
                  <a:lnTo>
                    <a:pt x="0" y="39902"/>
                  </a:lnTo>
                  <a:lnTo>
                    <a:pt x="992" y="55920"/>
                  </a:lnTo>
                  <a:lnTo>
                    <a:pt x="11024" y="80156"/>
                  </a:lnTo>
                  <a:lnTo>
                    <a:pt x="17860"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 name="SMARTInkShape-170"/>
            <p:cNvSpPr/>
            <p:nvPr/>
          </p:nvSpPr>
          <p:spPr>
            <a:xfrm>
              <a:off x="6509742" y="2018786"/>
              <a:ext cx="107157" cy="142199"/>
            </a:xfrm>
            <a:custGeom>
              <a:avLst/>
              <a:gdLst/>
              <a:ahLst/>
              <a:cxnLst/>
              <a:rect l="0" t="0" r="0" b="0"/>
              <a:pathLst>
                <a:path w="107157" h="142199">
                  <a:moveTo>
                    <a:pt x="8929" y="97550"/>
                  </a:moveTo>
                  <a:lnTo>
                    <a:pt x="109" y="97550"/>
                  </a:lnTo>
                  <a:lnTo>
                    <a:pt x="0" y="55309"/>
                  </a:lnTo>
                  <a:lnTo>
                    <a:pt x="7129" y="31953"/>
                  </a:lnTo>
                  <a:lnTo>
                    <a:pt x="18091" y="10877"/>
                  </a:lnTo>
                  <a:lnTo>
                    <a:pt x="23916" y="4458"/>
                  </a:lnTo>
                  <a:lnTo>
                    <a:pt x="29812" y="1605"/>
                  </a:lnTo>
                  <a:lnTo>
                    <a:pt x="38709" y="0"/>
                  </a:lnTo>
                  <a:lnTo>
                    <a:pt x="47300" y="4915"/>
                  </a:lnTo>
                  <a:lnTo>
                    <a:pt x="56741" y="13715"/>
                  </a:lnTo>
                  <a:lnTo>
                    <a:pt x="74046" y="41322"/>
                  </a:lnTo>
                  <a:lnTo>
                    <a:pt x="92241" y="84431"/>
                  </a:lnTo>
                  <a:lnTo>
                    <a:pt x="105388" y="124204"/>
                  </a:lnTo>
                  <a:lnTo>
                    <a:pt x="107156" y="1421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9" name="SMARTInkShape-171"/>
          <p:cNvSpPr/>
          <p:nvPr/>
        </p:nvSpPr>
        <p:spPr>
          <a:xfrm>
            <a:off x="6921901" y="1553779"/>
            <a:ext cx="105763" cy="142853"/>
          </a:xfrm>
          <a:custGeom>
            <a:avLst/>
            <a:gdLst/>
            <a:ahLst/>
            <a:cxnLst/>
            <a:rect l="0" t="0" r="0" b="0"/>
            <a:pathLst>
              <a:path w="105763" h="142853">
                <a:moveTo>
                  <a:pt x="70044" y="133932"/>
                </a:moveTo>
                <a:lnTo>
                  <a:pt x="70044" y="138672"/>
                </a:lnTo>
                <a:lnTo>
                  <a:pt x="69052" y="140069"/>
                </a:lnTo>
                <a:lnTo>
                  <a:pt x="67399" y="141000"/>
                </a:lnTo>
                <a:lnTo>
                  <a:pt x="61146" y="142852"/>
                </a:lnTo>
                <a:lnTo>
                  <a:pt x="65865" y="138118"/>
                </a:lnTo>
                <a:lnTo>
                  <a:pt x="66265" y="135730"/>
                </a:lnTo>
                <a:lnTo>
                  <a:pt x="65541" y="133147"/>
                </a:lnTo>
                <a:lnTo>
                  <a:pt x="63081" y="127630"/>
                </a:lnTo>
                <a:lnTo>
                  <a:pt x="61148" y="88493"/>
                </a:lnTo>
                <a:lnTo>
                  <a:pt x="61115" y="45398"/>
                </a:lnTo>
                <a:lnTo>
                  <a:pt x="61114" y="14883"/>
                </a:lnTo>
                <a:lnTo>
                  <a:pt x="60122" y="12894"/>
                </a:lnTo>
                <a:lnTo>
                  <a:pt x="58469" y="11568"/>
                </a:lnTo>
                <a:lnTo>
                  <a:pt x="53426" y="9440"/>
                </a:lnTo>
                <a:lnTo>
                  <a:pt x="39865" y="33820"/>
                </a:lnTo>
                <a:lnTo>
                  <a:pt x="24828" y="69372"/>
                </a:lnTo>
                <a:lnTo>
                  <a:pt x="13377" y="82925"/>
                </a:lnTo>
                <a:lnTo>
                  <a:pt x="11430" y="84052"/>
                </a:lnTo>
                <a:lnTo>
                  <a:pt x="10132" y="83812"/>
                </a:lnTo>
                <a:lnTo>
                  <a:pt x="1742" y="73680"/>
                </a:lnTo>
                <a:lnTo>
                  <a:pt x="0" y="68127"/>
                </a:lnTo>
                <a:lnTo>
                  <a:pt x="7782" y="33354"/>
                </a:lnTo>
                <a:lnTo>
                  <a:pt x="24992" y="521"/>
                </a:lnTo>
                <a:lnTo>
                  <a:pt x="38687" y="0"/>
                </a:lnTo>
                <a:lnTo>
                  <a:pt x="40210" y="988"/>
                </a:lnTo>
                <a:lnTo>
                  <a:pt x="41224" y="2638"/>
                </a:lnTo>
                <a:lnTo>
                  <a:pt x="42854" y="7676"/>
                </a:lnTo>
                <a:lnTo>
                  <a:pt x="47877" y="13289"/>
                </a:lnTo>
                <a:lnTo>
                  <a:pt x="52916" y="15821"/>
                </a:lnTo>
                <a:lnTo>
                  <a:pt x="55649" y="16496"/>
                </a:lnTo>
                <a:lnTo>
                  <a:pt x="57471" y="17938"/>
                </a:lnTo>
                <a:lnTo>
                  <a:pt x="59495" y="22186"/>
                </a:lnTo>
                <a:lnTo>
                  <a:pt x="61027" y="23716"/>
                </a:lnTo>
                <a:lnTo>
                  <a:pt x="73401" y="31113"/>
                </a:lnTo>
                <a:lnTo>
                  <a:pt x="105762" y="535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2" name="SMARTInkShape-Group25"/>
          <p:cNvGrpSpPr/>
          <p:nvPr/>
        </p:nvGrpSpPr>
        <p:grpSpPr>
          <a:xfrm>
            <a:off x="6822280" y="1964691"/>
            <a:ext cx="473275" cy="240493"/>
            <a:chOff x="6822280" y="1964691"/>
            <a:chExt cx="473275" cy="240493"/>
          </a:xfrm>
        </p:grpSpPr>
        <p:sp>
          <p:nvSpPr>
            <p:cNvPr id="190" name="SMARTInkShape-172"/>
            <p:cNvSpPr/>
            <p:nvPr/>
          </p:nvSpPr>
          <p:spPr>
            <a:xfrm>
              <a:off x="6911697" y="1964691"/>
              <a:ext cx="115967" cy="196183"/>
            </a:xfrm>
            <a:custGeom>
              <a:avLst/>
              <a:gdLst/>
              <a:ahLst/>
              <a:cxnLst/>
              <a:rect l="0" t="0" r="0" b="0"/>
              <a:pathLst>
                <a:path w="115967" h="196183">
                  <a:moveTo>
                    <a:pt x="26669" y="178434"/>
                  </a:moveTo>
                  <a:lnTo>
                    <a:pt x="26669" y="183174"/>
                  </a:lnTo>
                  <a:lnTo>
                    <a:pt x="25678" y="184571"/>
                  </a:lnTo>
                  <a:lnTo>
                    <a:pt x="24025" y="185502"/>
                  </a:lnTo>
                  <a:lnTo>
                    <a:pt x="18982" y="186996"/>
                  </a:lnTo>
                  <a:lnTo>
                    <a:pt x="18292" y="189846"/>
                  </a:lnTo>
                  <a:lnTo>
                    <a:pt x="17750" y="196182"/>
                  </a:lnTo>
                  <a:lnTo>
                    <a:pt x="17741" y="183855"/>
                  </a:lnTo>
                  <a:lnTo>
                    <a:pt x="15095" y="178197"/>
                  </a:lnTo>
                  <a:lnTo>
                    <a:pt x="11604" y="172376"/>
                  </a:lnTo>
                  <a:lnTo>
                    <a:pt x="1231" y="131495"/>
                  </a:lnTo>
                  <a:lnTo>
                    <a:pt x="0" y="87695"/>
                  </a:lnTo>
                  <a:lnTo>
                    <a:pt x="896" y="54126"/>
                  </a:lnTo>
                  <a:lnTo>
                    <a:pt x="8977" y="22175"/>
                  </a:lnTo>
                  <a:lnTo>
                    <a:pt x="18361" y="9066"/>
                  </a:lnTo>
                  <a:lnTo>
                    <a:pt x="23969" y="3940"/>
                  </a:lnTo>
                  <a:lnTo>
                    <a:pt x="29769" y="1662"/>
                  </a:lnTo>
                  <a:lnTo>
                    <a:pt x="52258" y="0"/>
                  </a:lnTo>
                  <a:lnTo>
                    <a:pt x="60532" y="2557"/>
                  </a:lnTo>
                  <a:lnTo>
                    <a:pt x="83164" y="14089"/>
                  </a:lnTo>
                  <a:lnTo>
                    <a:pt x="115966" y="266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SMARTInkShape-173"/>
            <p:cNvSpPr/>
            <p:nvPr/>
          </p:nvSpPr>
          <p:spPr>
            <a:xfrm>
              <a:off x="6822280" y="2045450"/>
              <a:ext cx="473275" cy="159734"/>
            </a:xfrm>
            <a:custGeom>
              <a:avLst/>
              <a:gdLst/>
              <a:ahLst/>
              <a:cxnLst/>
              <a:rect l="0" t="0" r="0" b="0"/>
              <a:pathLst>
                <a:path w="473275" h="159734">
                  <a:moveTo>
                    <a:pt x="0" y="53026"/>
                  </a:moveTo>
                  <a:lnTo>
                    <a:pt x="0" y="48286"/>
                  </a:lnTo>
                  <a:lnTo>
                    <a:pt x="993" y="46890"/>
                  </a:lnTo>
                  <a:lnTo>
                    <a:pt x="2647" y="45959"/>
                  </a:lnTo>
                  <a:lnTo>
                    <a:pt x="4741" y="45338"/>
                  </a:lnTo>
                  <a:lnTo>
                    <a:pt x="6137" y="43932"/>
                  </a:lnTo>
                  <a:lnTo>
                    <a:pt x="10087" y="36221"/>
                  </a:lnTo>
                  <a:lnTo>
                    <a:pt x="33184" y="12100"/>
                  </a:lnTo>
                  <a:lnTo>
                    <a:pt x="48639" y="3638"/>
                  </a:lnTo>
                  <a:lnTo>
                    <a:pt x="82265" y="0"/>
                  </a:lnTo>
                  <a:lnTo>
                    <a:pt x="102979" y="4352"/>
                  </a:lnTo>
                  <a:lnTo>
                    <a:pt x="139793" y="20453"/>
                  </a:lnTo>
                  <a:lnTo>
                    <a:pt x="149112" y="28958"/>
                  </a:lnTo>
                  <a:lnTo>
                    <a:pt x="163180" y="50587"/>
                  </a:lnTo>
                  <a:lnTo>
                    <a:pt x="177185" y="91213"/>
                  </a:lnTo>
                  <a:lnTo>
                    <a:pt x="176663" y="94359"/>
                  </a:lnTo>
                  <a:lnTo>
                    <a:pt x="171341" y="106538"/>
                  </a:lnTo>
                  <a:lnTo>
                    <a:pt x="169763" y="115008"/>
                  </a:lnTo>
                  <a:lnTo>
                    <a:pt x="169665" y="89540"/>
                  </a:lnTo>
                  <a:lnTo>
                    <a:pt x="172311" y="81492"/>
                  </a:lnTo>
                  <a:lnTo>
                    <a:pt x="196523" y="42046"/>
                  </a:lnTo>
                  <a:lnTo>
                    <a:pt x="202438" y="33264"/>
                  </a:lnTo>
                  <a:lnTo>
                    <a:pt x="217294" y="22422"/>
                  </a:lnTo>
                  <a:lnTo>
                    <a:pt x="221261" y="21710"/>
                  </a:lnTo>
                  <a:lnTo>
                    <a:pt x="242838" y="25445"/>
                  </a:lnTo>
                  <a:lnTo>
                    <a:pt x="245236" y="27694"/>
                  </a:lnTo>
                  <a:lnTo>
                    <a:pt x="256819" y="55322"/>
                  </a:lnTo>
                  <a:lnTo>
                    <a:pt x="260973" y="71566"/>
                  </a:lnTo>
                  <a:lnTo>
                    <a:pt x="263279" y="77293"/>
                  </a:lnTo>
                  <a:lnTo>
                    <a:pt x="263196" y="88947"/>
                  </a:lnTo>
                  <a:lnTo>
                    <a:pt x="258135" y="130241"/>
                  </a:lnTo>
                  <a:lnTo>
                    <a:pt x="253866" y="144145"/>
                  </a:lnTo>
                  <a:lnTo>
                    <a:pt x="254573" y="146515"/>
                  </a:lnTo>
                  <a:lnTo>
                    <a:pt x="256036" y="148094"/>
                  </a:lnTo>
                  <a:lnTo>
                    <a:pt x="257661" y="152495"/>
                  </a:lnTo>
                  <a:lnTo>
                    <a:pt x="258095" y="155058"/>
                  </a:lnTo>
                  <a:lnTo>
                    <a:pt x="259376" y="156766"/>
                  </a:lnTo>
                  <a:lnTo>
                    <a:pt x="263445" y="158664"/>
                  </a:lnTo>
                  <a:lnTo>
                    <a:pt x="271314" y="159733"/>
                  </a:lnTo>
                  <a:lnTo>
                    <a:pt x="277020" y="157337"/>
                  </a:lnTo>
                  <a:lnTo>
                    <a:pt x="288766" y="147714"/>
                  </a:lnTo>
                  <a:lnTo>
                    <a:pt x="292052" y="139427"/>
                  </a:lnTo>
                  <a:lnTo>
                    <a:pt x="292928" y="134440"/>
                  </a:lnTo>
                  <a:lnTo>
                    <a:pt x="295496" y="130122"/>
                  </a:lnTo>
                  <a:lnTo>
                    <a:pt x="306609" y="118313"/>
                  </a:lnTo>
                  <a:lnTo>
                    <a:pt x="310783" y="103680"/>
                  </a:lnTo>
                  <a:lnTo>
                    <a:pt x="312309" y="81427"/>
                  </a:lnTo>
                  <a:lnTo>
                    <a:pt x="309792" y="72925"/>
                  </a:lnTo>
                  <a:lnTo>
                    <a:pt x="307731" y="69269"/>
                  </a:lnTo>
                  <a:lnTo>
                    <a:pt x="305366" y="66831"/>
                  </a:lnTo>
                  <a:lnTo>
                    <a:pt x="282483" y="56247"/>
                  </a:lnTo>
                  <a:lnTo>
                    <a:pt x="275039" y="54458"/>
                  </a:lnTo>
                  <a:lnTo>
                    <a:pt x="265777" y="56309"/>
                  </a:lnTo>
                  <a:lnTo>
                    <a:pt x="241744" y="61858"/>
                  </a:lnTo>
                  <a:lnTo>
                    <a:pt x="246032" y="66668"/>
                  </a:lnTo>
                  <a:lnTo>
                    <a:pt x="250901" y="69011"/>
                  </a:lnTo>
                  <a:lnTo>
                    <a:pt x="275660" y="75517"/>
                  </a:lnTo>
                  <a:lnTo>
                    <a:pt x="306528" y="95788"/>
                  </a:lnTo>
                  <a:lnTo>
                    <a:pt x="327156" y="119676"/>
                  </a:lnTo>
                  <a:lnTo>
                    <a:pt x="335282" y="124038"/>
                  </a:lnTo>
                  <a:lnTo>
                    <a:pt x="339122" y="130181"/>
                  </a:lnTo>
                  <a:lnTo>
                    <a:pt x="348136" y="133356"/>
                  </a:lnTo>
                  <a:lnTo>
                    <a:pt x="348258" y="89944"/>
                  </a:lnTo>
                  <a:lnTo>
                    <a:pt x="350905" y="81671"/>
                  </a:lnTo>
                  <a:lnTo>
                    <a:pt x="354395" y="74687"/>
                  </a:lnTo>
                  <a:lnTo>
                    <a:pt x="357352" y="65177"/>
                  </a:lnTo>
                  <a:lnTo>
                    <a:pt x="361561" y="59088"/>
                  </a:lnTo>
                  <a:lnTo>
                    <a:pt x="363081" y="58060"/>
                  </a:lnTo>
                  <a:lnTo>
                    <a:pt x="364093" y="58366"/>
                  </a:lnTo>
                  <a:lnTo>
                    <a:pt x="365718" y="61247"/>
                  </a:lnTo>
                  <a:lnTo>
                    <a:pt x="365999" y="66486"/>
                  </a:lnTo>
                  <a:lnTo>
                    <a:pt x="368711" y="71576"/>
                  </a:lnTo>
                  <a:lnTo>
                    <a:pt x="372231" y="77146"/>
                  </a:lnTo>
                  <a:lnTo>
                    <a:pt x="374492" y="88806"/>
                  </a:lnTo>
                  <a:lnTo>
                    <a:pt x="374938" y="100663"/>
                  </a:lnTo>
                  <a:lnTo>
                    <a:pt x="377645" y="106610"/>
                  </a:lnTo>
                  <a:lnTo>
                    <a:pt x="382727" y="113771"/>
                  </a:lnTo>
                  <a:lnTo>
                    <a:pt x="386068" y="109459"/>
                  </a:lnTo>
                  <a:lnTo>
                    <a:pt x="416744" y="65793"/>
                  </a:lnTo>
                  <a:lnTo>
                    <a:pt x="431605" y="50163"/>
                  </a:lnTo>
                  <a:lnTo>
                    <a:pt x="434580" y="49133"/>
                  </a:lnTo>
                  <a:lnTo>
                    <a:pt x="437557" y="49439"/>
                  </a:lnTo>
                  <a:lnTo>
                    <a:pt x="440533" y="50635"/>
                  </a:lnTo>
                  <a:lnTo>
                    <a:pt x="442516" y="52424"/>
                  </a:lnTo>
                  <a:lnTo>
                    <a:pt x="452274" y="69110"/>
                  </a:lnTo>
                  <a:lnTo>
                    <a:pt x="462268" y="108147"/>
                  </a:lnTo>
                  <a:lnTo>
                    <a:pt x="473274" y="1423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3" name="SMARTInkShape-Group26"/>
          <p:cNvGrpSpPr/>
          <p:nvPr/>
        </p:nvGrpSpPr>
        <p:grpSpPr>
          <a:xfrm>
            <a:off x="7465587" y="2035969"/>
            <a:ext cx="955109" cy="231241"/>
            <a:chOff x="7465587" y="2035969"/>
            <a:chExt cx="955109" cy="231241"/>
          </a:xfrm>
        </p:grpSpPr>
        <p:sp>
          <p:nvSpPr>
            <p:cNvPr id="193" name="SMARTInkShape-174"/>
            <p:cNvSpPr/>
            <p:nvPr/>
          </p:nvSpPr>
          <p:spPr>
            <a:xfrm>
              <a:off x="7465587" y="2080617"/>
              <a:ext cx="106788" cy="89251"/>
            </a:xfrm>
            <a:custGeom>
              <a:avLst/>
              <a:gdLst/>
              <a:ahLst/>
              <a:cxnLst/>
              <a:rect l="0" t="0" r="0" b="0"/>
              <a:pathLst>
                <a:path w="106788" h="89251">
                  <a:moveTo>
                    <a:pt x="8561" y="0"/>
                  </a:moveTo>
                  <a:lnTo>
                    <a:pt x="873" y="7689"/>
                  </a:lnTo>
                  <a:lnTo>
                    <a:pt x="0" y="13302"/>
                  </a:lnTo>
                  <a:lnTo>
                    <a:pt x="9315" y="56517"/>
                  </a:lnTo>
                  <a:lnTo>
                    <a:pt x="19571" y="80191"/>
                  </a:lnTo>
                  <a:lnTo>
                    <a:pt x="21854" y="83226"/>
                  </a:lnTo>
                  <a:lnTo>
                    <a:pt x="27038" y="86599"/>
                  </a:lnTo>
                  <a:lnTo>
                    <a:pt x="38448" y="88764"/>
                  </a:lnTo>
                  <a:lnTo>
                    <a:pt x="56197" y="89250"/>
                  </a:lnTo>
                  <a:lnTo>
                    <a:pt x="62143" y="86630"/>
                  </a:lnTo>
                  <a:lnTo>
                    <a:pt x="74047" y="76864"/>
                  </a:lnTo>
                  <a:lnTo>
                    <a:pt x="77353" y="71203"/>
                  </a:lnTo>
                  <a:lnTo>
                    <a:pt x="79814" y="65380"/>
                  </a:lnTo>
                  <a:lnTo>
                    <a:pt x="95376" y="44643"/>
                  </a:lnTo>
                  <a:lnTo>
                    <a:pt x="97747" y="38693"/>
                  </a:lnTo>
                  <a:lnTo>
                    <a:pt x="106787" y="267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 name="SMARTInkShape-175"/>
            <p:cNvSpPr/>
            <p:nvPr/>
          </p:nvSpPr>
          <p:spPr>
            <a:xfrm>
              <a:off x="7609966" y="2062758"/>
              <a:ext cx="74116" cy="142876"/>
            </a:xfrm>
            <a:custGeom>
              <a:avLst/>
              <a:gdLst/>
              <a:ahLst/>
              <a:cxnLst/>
              <a:rect l="0" t="0" r="0" b="0"/>
              <a:pathLst>
                <a:path w="74116" h="142876">
                  <a:moveTo>
                    <a:pt x="60635" y="0"/>
                  </a:moveTo>
                  <a:lnTo>
                    <a:pt x="31131" y="26858"/>
                  </a:lnTo>
                  <a:lnTo>
                    <a:pt x="7602" y="44654"/>
                  </a:lnTo>
                  <a:lnTo>
                    <a:pt x="2338" y="50604"/>
                  </a:lnTo>
                  <a:lnTo>
                    <a:pt x="0" y="56555"/>
                  </a:lnTo>
                  <a:lnTo>
                    <a:pt x="367" y="58539"/>
                  </a:lnTo>
                  <a:lnTo>
                    <a:pt x="1606" y="59862"/>
                  </a:lnTo>
                  <a:lnTo>
                    <a:pt x="3423" y="60744"/>
                  </a:lnTo>
                  <a:lnTo>
                    <a:pt x="4634" y="62324"/>
                  </a:lnTo>
                  <a:lnTo>
                    <a:pt x="5980" y="66725"/>
                  </a:lnTo>
                  <a:lnTo>
                    <a:pt x="8323" y="68296"/>
                  </a:lnTo>
                  <a:lnTo>
                    <a:pt x="23698" y="73463"/>
                  </a:lnTo>
                  <a:lnTo>
                    <a:pt x="30328" y="77298"/>
                  </a:lnTo>
                  <a:lnTo>
                    <a:pt x="42669" y="79760"/>
                  </a:lnTo>
                  <a:lnTo>
                    <a:pt x="49673" y="81089"/>
                  </a:lnTo>
                  <a:lnTo>
                    <a:pt x="66554" y="88020"/>
                  </a:lnTo>
                  <a:lnTo>
                    <a:pt x="73413" y="93659"/>
                  </a:lnTo>
                  <a:lnTo>
                    <a:pt x="74115" y="96173"/>
                  </a:lnTo>
                  <a:lnTo>
                    <a:pt x="73591" y="98842"/>
                  </a:lnTo>
                  <a:lnTo>
                    <a:pt x="68111" y="107338"/>
                  </a:lnTo>
                  <a:lnTo>
                    <a:pt x="53499" y="122063"/>
                  </a:lnTo>
                  <a:lnTo>
                    <a:pt x="38566" y="129983"/>
                  </a:lnTo>
                  <a:lnTo>
                    <a:pt x="18389" y="135808"/>
                  </a:lnTo>
                  <a:lnTo>
                    <a:pt x="7057"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5" name="SMARTInkShape-176"/>
            <p:cNvSpPr/>
            <p:nvPr/>
          </p:nvSpPr>
          <p:spPr>
            <a:xfrm>
              <a:off x="7706320" y="2107406"/>
              <a:ext cx="1" cy="71439"/>
            </a:xfrm>
            <a:custGeom>
              <a:avLst/>
              <a:gdLst/>
              <a:ahLst/>
              <a:cxnLst/>
              <a:rect l="0" t="0" r="0" b="0"/>
              <a:pathLst>
                <a:path w="1" h="71439">
                  <a:moveTo>
                    <a:pt x="0" y="0"/>
                  </a:moveTo>
                  <a:lnTo>
                    <a:pt x="0" y="44162"/>
                  </a:lnTo>
                  <a:lnTo>
                    <a:pt x="0"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SMARTInkShape-177"/>
            <p:cNvSpPr/>
            <p:nvPr/>
          </p:nvSpPr>
          <p:spPr>
            <a:xfrm>
              <a:off x="7715249" y="2035969"/>
              <a:ext cx="17861" cy="17860"/>
            </a:xfrm>
            <a:custGeom>
              <a:avLst/>
              <a:gdLst/>
              <a:ahLst/>
              <a:cxnLst/>
              <a:rect l="0" t="0" r="0" b="0"/>
              <a:pathLst>
                <a:path w="17861" h="17860">
                  <a:moveTo>
                    <a:pt x="17860" y="17859"/>
                  </a:moveTo>
                  <a:lnTo>
                    <a:pt x="17860" y="13119"/>
                  </a:lnTo>
                  <a:lnTo>
                    <a:pt x="16868" y="11722"/>
                  </a:lnTo>
                  <a:lnTo>
                    <a:pt x="15215" y="10791"/>
                  </a:lnTo>
                  <a:lnTo>
                    <a:pt x="10172" y="9297"/>
                  </a:lnTo>
                  <a:lnTo>
                    <a:pt x="9482" y="6447"/>
                  </a:lnTo>
                  <a:lnTo>
                    <a:pt x="9299" y="4298"/>
                  </a:lnTo>
                  <a:lnTo>
                    <a:pt x="8183" y="2865"/>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SMARTInkShape-178"/>
            <p:cNvSpPr/>
            <p:nvPr/>
          </p:nvSpPr>
          <p:spPr>
            <a:xfrm>
              <a:off x="7777757" y="2089714"/>
              <a:ext cx="71439" cy="70746"/>
            </a:xfrm>
            <a:custGeom>
              <a:avLst/>
              <a:gdLst/>
              <a:ahLst/>
              <a:cxnLst/>
              <a:rect l="0" t="0" r="0" b="0"/>
              <a:pathLst>
                <a:path w="71439" h="70746">
                  <a:moveTo>
                    <a:pt x="0" y="53411"/>
                  </a:moveTo>
                  <a:lnTo>
                    <a:pt x="4741" y="53411"/>
                  </a:lnTo>
                  <a:lnTo>
                    <a:pt x="6137" y="54403"/>
                  </a:lnTo>
                  <a:lnTo>
                    <a:pt x="7068" y="56057"/>
                  </a:lnTo>
                  <a:lnTo>
                    <a:pt x="7689" y="58151"/>
                  </a:lnTo>
                  <a:lnTo>
                    <a:pt x="7110" y="59548"/>
                  </a:lnTo>
                  <a:lnTo>
                    <a:pt x="5732" y="60479"/>
                  </a:lnTo>
                  <a:lnTo>
                    <a:pt x="336" y="62232"/>
                  </a:lnTo>
                  <a:lnTo>
                    <a:pt x="100" y="57568"/>
                  </a:lnTo>
                  <a:lnTo>
                    <a:pt x="12438" y="28918"/>
                  </a:lnTo>
                  <a:lnTo>
                    <a:pt x="29813" y="6249"/>
                  </a:lnTo>
                  <a:lnTo>
                    <a:pt x="35740" y="2684"/>
                  </a:lnTo>
                  <a:lnTo>
                    <a:pt x="44468" y="208"/>
                  </a:lnTo>
                  <a:lnTo>
                    <a:pt x="48868" y="0"/>
                  </a:lnTo>
                  <a:lnTo>
                    <a:pt x="50438" y="936"/>
                  </a:lnTo>
                  <a:lnTo>
                    <a:pt x="51485" y="2553"/>
                  </a:lnTo>
                  <a:lnTo>
                    <a:pt x="52958" y="9569"/>
                  </a:lnTo>
                  <a:lnTo>
                    <a:pt x="53543" y="37334"/>
                  </a:lnTo>
                  <a:lnTo>
                    <a:pt x="50917" y="43951"/>
                  </a:lnTo>
                  <a:lnTo>
                    <a:pt x="47434" y="50198"/>
                  </a:lnTo>
                  <a:lnTo>
                    <a:pt x="45199" y="62294"/>
                  </a:lnTo>
                  <a:lnTo>
                    <a:pt x="45016" y="65286"/>
                  </a:lnTo>
                  <a:lnTo>
                    <a:pt x="45886" y="67281"/>
                  </a:lnTo>
                  <a:lnTo>
                    <a:pt x="47458" y="68610"/>
                  </a:lnTo>
                  <a:lnTo>
                    <a:pt x="52369" y="70745"/>
                  </a:lnTo>
                  <a:lnTo>
                    <a:pt x="63133" y="64133"/>
                  </a:lnTo>
                  <a:lnTo>
                    <a:pt x="71438" y="623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SMARTInkShape-179"/>
            <p:cNvSpPr/>
            <p:nvPr/>
          </p:nvSpPr>
          <p:spPr>
            <a:xfrm>
              <a:off x="7822405" y="2107406"/>
              <a:ext cx="89179" cy="159804"/>
            </a:xfrm>
            <a:custGeom>
              <a:avLst/>
              <a:gdLst/>
              <a:ahLst/>
              <a:cxnLst/>
              <a:rect l="0" t="0" r="0" b="0"/>
              <a:pathLst>
                <a:path w="89179" h="159804">
                  <a:moveTo>
                    <a:pt x="71438" y="0"/>
                  </a:moveTo>
                  <a:lnTo>
                    <a:pt x="62877" y="0"/>
                  </a:lnTo>
                  <a:lnTo>
                    <a:pt x="62518" y="33420"/>
                  </a:lnTo>
                  <a:lnTo>
                    <a:pt x="73533" y="73326"/>
                  </a:lnTo>
                  <a:lnTo>
                    <a:pt x="77331" y="84183"/>
                  </a:lnTo>
                  <a:lnTo>
                    <a:pt x="80461" y="100460"/>
                  </a:lnTo>
                  <a:lnTo>
                    <a:pt x="87258" y="115351"/>
                  </a:lnTo>
                  <a:lnTo>
                    <a:pt x="89178" y="136879"/>
                  </a:lnTo>
                  <a:lnTo>
                    <a:pt x="86600" y="142856"/>
                  </a:lnTo>
                  <a:lnTo>
                    <a:pt x="84522" y="145839"/>
                  </a:lnTo>
                  <a:lnTo>
                    <a:pt x="79568" y="149153"/>
                  </a:lnTo>
                  <a:lnTo>
                    <a:pt x="47429" y="159803"/>
                  </a:lnTo>
                  <a:lnTo>
                    <a:pt x="31802" y="159466"/>
                  </a:lnTo>
                  <a:lnTo>
                    <a:pt x="7594" y="153010"/>
                  </a:lnTo>
                  <a:lnTo>
                    <a:pt x="5062" y="151616"/>
                  </a:lnTo>
                  <a:lnTo>
                    <a:pt x="3375" y="149694"/>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SMARTInkShape-180"/>
            <p:cNvSpPr/>
            <p:nvPr/>
          </p:nvSpPr>
          <p:spPr>
            <a:xfrm>
              <a:off x="8036718" y="2062916"/>
              <a:ext cx="107154" cy="98069"/>
            </a:xfrm>
            <a:custGeom>
              <a:avLst/>
              <a:gdLst/>
              <a:ahLst/>
              <a:cxnLst/>
              <a:rect l="0" t="0" r="0" b="0"/>
              <a:pathLst>
                <a:path w="107154" h="98069">
                  <a:moveTo>
                    <a:pt x="0" y="62349"/>
                  </a:moveTo>
                  <a:lnTo>
                    <a:pt x="0" y="88995"/>
                  </a:lnTo>
                  <a:lnTo>
                    <a:pt x="0" y="76697"/>
                  </a:lnTo>
                  <a:lnTo>
                    <a:pt x="2646" y="71041"/>
                  </a:lnTo>
                  <a:lnTo>
                    <a:pt x="4741" y="68144"/>
                  </a:lnTo>
                  <a:lnTo>
                    <a:pt x="15813" y="33218"/>
                  </a:lnTo>
                  <a:lnTo>
                    <a:pt x="29889" y="15200"/>
                  </a:lnTo>
                  <a:lnTo>
                    <a:pt x="43473" y="5936"/>
                  </a:lnTo>
                  <a:lnTo>
                    <a:pt x="55325" y="1647"/>
                  </a:lnTo>
                  <a:lnTo>
                    <a:pt x="81995" y="0"/>
                  </a:lnTo>
                  <a:lnTo>
                    <a:pt x="88698" y="2558"/>
                  </a:lnTo>
                  <a:lnTo>
                    <a:pt x="91875" y="4629"/>
                  </a:lnTo>
                  <a:lnTo>
                    <a:pt x="101085" y="17025"/>
                  </a:lnTo>
                  <a:lnTo>
                    <a:pt x="105358" y="28525"/>
                  </a:lnTo>
                  <a:lnTo>
                    <a:pt x="107137" y="70715"/>
                  </a:lnTo>
                  <a:lnTo>
                    <a:pt x="107153" y="83074"/>
                  </a:lnTo>
                  <a:lnTo>
                    <a:pt x="104510" y="89089"/>
                  </a:lnTo>
                  <a:lnTo>
                    <a:pt x="98227" y="980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0" name="SMARTInkShape-181"/>
            <p:cNvSpPr/>
            <p:nvPr/>
          </p:nvSpPr>
          <p:spPr>
            <a:xfrm>
              <a:off x="8179593" y="2152054"/>
              <a:ext cx="1" cy="8931"/>
            </a:xfrm>
            <a:custGeom>
              <a:avLst/>
              <a:gdLst/>
              <a:ahLst/>
              <a:cxnLst/>
              <a:rect l="0" t="0" r="0" b="0"/>
              <a:pathLst>
                <a:path w="1" h="8931">
                  <a:moveTo>
                    <a:pt x="0" y="0"/>
                  </a:move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1" name="SMARTInkShape-182"/>
            <p:cNvSpPr/>
            <p:nvPr/>
          </p:nvSpPr>
          <p:spPr>
            <a:xfrm>
              <a:off x="8251041" y="2062758"/>
              <a:ext cx="125006" cy="80210"/>
            </a:xfrm>
            <a:custGeom>
              <a:avLst/>
              <a:gdLst/>
              <a:ahLst/>
              <a:cxnLst/>
              <a:rect l="0" t="0" r="0" b="0"/>
              <a:pathLst>
                <a:path w="125006" h="80210">
                  <a:moveTo>
                    <a:pt x="8919" y="8929"/>
                  </a:moveTo>
                  <a:lnTo>
                    <a:pt x="8919" y="13670"/>
                  </a:lnTo>
                  <a:lnTo>
                    <a:pt x="6274" y="18643"/>
                  </a:lnTo>
                  <a:lnTo>
                    <a:pt x="2782" y="24161"/>
                  </a:lnTo>
                  <a:lnTo>
                    <a:pt x="817" y="33837"/>
                  </a:lnTo>
                  <a:lnTo>
                    <a:pt x="0" y="74306"/>
                  </a:lnTo>
                  <a:lnTo>
                    <a:pt x="989" y="76326"/>
                  </a:lnTo>
                  <a:lnTo>
                    <a:pt x="2640" y="77673"/>
                  </a:lnTo>
                  <a:lnTo>
                    <a:pt x="8552" y="80209"/>
                  </a:lnTo>
                  <a:lnTo>
                    <a:pt x="21316" y="67924"/>
                  </a:lnTo>
                  <a:lnTo>
                    <a:pt x="24352" y="62269"/>
                  </a:lnTo>
                  <a:lnTo>
                    <a:pt x="26692" y="56448"/>
                  </a:lnTo>
                  <a:lnTo>
                    <a:pt x="35298" y="45167"/>
                  </a:lnTo>
                  <a:lnTo>
                    <a:pt x="40772" y="44751"/>
                  </a:lnTo>
                  <a:lnTo>
                    <a:pt x="38620" y="44694"/>
                  </a:lnTo>
                  <a:lnTo>
                    <a:pt x="37650" y="45671"/>
                  </a:lnTo>
                  <a:lnTo>
                    <a:pt x="36571" y="49402"/>
                  </a:lnTo>
                  <a:lnTo>
                    <a:pt x="35784" y="65640"/>
                  </a:lnTo>
                  <a:lnTo>
                    <a:pt x="38388" y="71506"/>
                  </a:lnTo>
                  <a:lnTo>
                    <a:pt x="43403" y="78617"/>
                  </a:lnTo>
                  <a:lnTo>
                    <a:pt x="46735" y="79589"/>
                  </a:lnTo>
                  <a:lnTo>
                    <a:pt x="49013" y="79848"/>
                  </a:lnTo>
                  <a:lnTo>
                    <a:pt x="54189" y="77491"/>
                  </a:lnTo>
                  <a:lnTo>
                    <a:pt x="92454" y="46599"/>
                  </a:lnTo>
                  <a:lnTo>
                    <a:pt x="111862" y="21660"/>
                  </a:lnTo>
                  <a:lnTo>
                    <a:pt x="117888" y="9092"/>
                  </a:lnTo>
                  <a:lnTo>
                    <a:pt x="12500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SMARTInkShape-183"/>
            <p:cNvSpPr/>
            <p:nvPr/>
          </p:nvSpPr>
          <p:spPr>
            <a:xfrm>
              <a:off x="8402835" y="2134195"/>
              <a:ext cx="17861" cy="17860"/>
            </a:xfrm>
            <a:custGeom>
              <a:avLst/>
              <a:gdLst/>
              <a:ahLst/>
              <a:cxnLst/>
              <a:rect l="0" t="0" r="0" b="0"/>
              <a:pathLst>
                <a:path w="17861" h="17860">
                  <a:moveTo>
                    <a:pt x="17860" y="0"/>
                  </a:moveTo>
                  <a:lnTo>
                    <a:pt x="17860" y="4741"/>
                  </a:lnTo>
                  <a:lnTo>
                    <a:pt x="16868" y="6137"/>
                  </a:lnTo>
                  <a:lnTo>
                    <a:pt x="15214" y="7068"/>
                  </a:lnTo>
                  <a:lnTo>
                    <a:pt x="10172" y="8562"/>
                  </a:lnTo>
                  <a:lnTo>
                    <a:pt x="0"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8" name="SMARTInkShape-Group27"/>
          <p:cNvGrpSpPr/>
          <p:nvPr/>
        </p:nvGrpSpPr>
        <p:grpSpPr>
          <a:xfrm>
            <a:off x="5286375" y="2482453"/>
            <a:ext cx="722747" cy="347971"/>
            <a:chOff x="5286375" y="2482453"/>
            <a:chExt cx="722747" cy="347971"/>
          </a:xfrm>
        </p:grpSpPr>
        <p:sp>
          <p:nvSpPr>
            <p:cNvPr id="204" name="SMARTInkShape-184"/>
            <p:cNvSpPr/>
            <p:nvPr/>
          </p:nvSpPr>
          <p:spPr>
            <a:xfrm>
              <a:off x="5286375" y="2580680"/>
              <a:ext cx="178595" cy="249744"/>
            </a:xfrm>
            <a:custGeom>
              <a:avLst/>
              <a:gdLst/>
              <a:ahLst/>
              <a:cxnLst/>
              <a:rect l="0" t="0" r="0" b="0"/>
              <a:pathLst>
                <a:path w="178595" h="249744">
                  <a:moveTo>
                    <a:pt x="8930" y="0"/>
                  </a:moveTo>
                  <a:lnTo>
                    <a:pt x="367" y="0"/>
                  </a:lnTo>
                  <a:lnTo>
                    <a:pt x="6" y="39729"/>
                  </a:lnTo>
                  <a:lnTo>
                    <a:pt x="0" y="83073"/>
                  </a:lnTo>
                  <a:lnTo>
                    <a:pt x="0" y="125372"/>
                  </a:lnTo>
                  <a:lnTo>
                    <a:pt x="0" y="164970"/>
                  </a:lnTo>
                  <a:lnTo>
                    <a:pt x="0" y="207792"/>
                  </a:lnTo>
                  <a:lnTo>
                    <a:pt x="992" y="209965"/>
                  </a:lnTo>
                  <a:lnTo>
                    <a:pt x="2645" y="211414"/>
                  </a:lnTo>
                  <a:lnTo>
                    <a:pt x="8820" y="214262"/>
                  </a:lnTo>
                  <a:lnTo>
                    <a:pt x="13666" y="171410"/>
                  </a:lnTo>
                  <a:lnTo>
                    <a:pt x="25179" y="128668"/>
                  </a:lnTo>
                  <a:lnTo>
                    <a:pt x="28719" y="119032"/>
                  </a:lnTo>
                  <a:lnTo>
                    <a:pt x="34336" y="109502"/>
                  </a:lnTo>
                  <a:lnTo>
                    <a:pt x="35789" y="108720"/>
                  </a:lnTo>
                  <a:lnTo>
                    <a:pt x="40049" y="107851"/>
                  </a:lnTo>
                  <a:lnTo>
                    <a:pt x="41582" y="108611"/>
                  </a:lnTo>
                  <a:lnTo>
                    <a:pt x="42604" y="110111"/>
                  </a:lnTo>
                  <a:lnTo>
                    <a:pt x="43286" y="112102"/>
                  </a:lnTo>
                  <a:lnTo>
                    <a:pt x="48985" y="119646"/>
                  </a:lnTo>
                  <a:lnTo>
                    <a:pt x="57915" y="161831"/>
                  </a:lnTo>
                  <a:lnTo>
                    <a:pt x="64548" y="198459"/>
                  </a:lnTo>
                  <a:lnTo>
                    <a:pt x="75774" y="238960"/>
                  </a:lnTo>
                  <a:lnTo>
                    <a:pt x="78298" y="242651"/>
                  </a:lnTo>
                  <a:lnTo>
                    <a:pt x="83747" y="246751"/>
                  </a:lnTo>
                  <a:lnTo>
                    <a:pt x="96498" y="249743"/>
                  </a:lnTo>
                  <a:lnTo>
                    <a:pt x="102455" y="240464"/>
                  </a:lnTo>
                  <a:lnTo>
                    <a:pt x="114010" y="203168"/>
                  </a:lnTo>
                  <a:lnTo>
                    <a:pt x="128111" y="160442"/>
                  </a:lnTo>
                  <a:lnTo>
                    <a:pt x="139921" y="118821"/>
                  </a:lnTo>
                  <a:lnTo>
                    <a:pt x="154783" y="76538"/>
                  </a:lnTo>
                  <a:lnTo>
                    <a:pt x="167900" y="43622"/>
                  </a:lnTo>
                  <a:lnTo>
                    <a:pt x="169509" y="28724"/>
                  </a:lnTo>
                  <a:lnTo>
                    <a:pt x="178594"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5" name="SMARTInkShape-185"/>
            <p:cNvSpPr/>
            <p:nvPr/>
          </p:nvSpPr>
          <p:spPr>
            <a:xfrm>
              <a:off x="5509617" y="2611676"/>
              <a:ext cx="123501" cy="155690"/>
            </a:xfrm>
            <a:custGeom>
              <a:avLst/>
              <a:gdLst/>
              <a:ahLst/>
              <a:cxnLst/>
              <a:rect l="0" t="0" r="0" b="0"/>
              <a:pathLst>
                <a:path w="123501" h="155690">
                  <a:moveTo>
                    <a:pt x="0" y="102949"/>
                  </a:moveTo>
                  <a:lnTo>
                    <a:pt x="0" y="107689"/>
                  </a:lnTo>
                  <a:lnTo>
                    <a:pt x="992" y="109086"/>
                  </a:lnTo>
                  <a:lnTo>
                    <a:pt x="2645" y="110017"/>
                  </a:lnTo>
                  <a:lnTo>
                    <a:pt x="12428" y="111511"/>
                  </a:lnTo>
                  <a:lnTo>
                    <a:pt x="18092" y="109069"/>
                  </a:lnTo>
                  <a:lnTo>
                    <a:pt x="60100" y="85016"/>
                  </a:lnTo>
                  <a:lnTo>
                    <a:pt x="87223" y="64578"/>
                  </a:lnTo>
                  <a:lnTo>
                    <a:pt x="95320" y="55137"/>
                  </a:lnTo>
                  <a:lnTo>
                    <a:pt x="109051" y="44245"/>
                  </a:lnTo>
                  <a:lnTo>
                    <a:pt x="119899" y="23903"/>
                  </a:lnTo>
                  <a:lnTo>
                    <a:pt x="123500" y="11949"/>
                  </a:lnTo>
                  <a:lnTo>
                    <a:pt x="123013" y="9540"/>
                  </a:lnTo>
                  <a:lnTo>
                    <a:pt x="121695" y="7934"/>
                  </a:lnTo>
                  <a:lnTo>
                    <a:pt x="112454" y="616"/>
                  </a:lnTo>
                  <a:lnTo>
                    <a:pt x="109695" y="0"/>
                  </a:lnTo>
                  <a:lnTo>
                    <a:pt x="106865" y="583"/>
                  </a:lnTo>
                  <a:lnTo>
                    <a:pt x="100081" y="2882"/>
                  </a:lnTo>
                  <a:lnTo>
                    <a:pt x="86098" y="5169"/>
                  </a:lnTo>
                  <a:lnTo>
                    <a:pt x="78614" y="9220"/>
                  </a:lnTo>
                  <a:lnTo>
                    <a:pt x="38180" y="42595"/>
                  </a:lnTo>
                  <a:lnTo>
                    <a:pt x="15027" y="82239"/>
                  </a:lnTo>
                  <a:lnTo>
                    <a:pt x="2665" y="109249"/>
                  </a:lnTo>
                  <a:lnTo>
                    <a:pt x="1776" y="113102"/>
                  </a:lnTo>
                  <a:lnTo>
                    <a:pt x="3436" y="122675"/>
                  </a:lnTo>
                  <a:lnTo>
                    <a:pt x="9948" y="136575"/>
                  </a:lnTo>
                  <a:lnTo>
                    <a:pt x="21037" y="150161"/>
                  </a:lnTo>
                  <a:lnTo>
                    <a:pt x="26878" y="153697"/>
                  </a:lnTo>
                  <a:lnTo>
                    <a:pt x="38390" y="155689"/>
                  </a:lnTo>
                  <a:lnTo>
                    <a:pt x="65836" y="155425"/>
                  </a:lnTo>
                  <a:lnTo>
                    <a:pt x="98226" y="1475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SMARTInkShape-186"/>
            <p:cNvSpPr/>
            <p:nvPr/>
          </p:nvSpPr>
          <p:spPr>
            <a:xfrm>
              <a:off x="5661989" y="2616398"/>
              <a:ext cx="115519" cy="155644"/>
            </a:xfrm>
            <a:custGeom>
              <a:avLst/>
              <a:gdLst/>
              <a:ahLst/>
              <a:cxnLst/>
              <a:rect l="0" t="0" r="0" b="0"/>
              <a:pathLst>
                <a:path w="115519" h="155644">
                  <a:moveTo>
                    <a:pt x="106589" y="0"/>
                  </a:moveTo>
                  <a:lnTo>
                    <a:pt x="88546" y="0"/>
                  </a:lnTo>
                  <a:lnTo>
                    <a:pt x="81041" y="2646"/>
                  </a:lnTo>
                  <a:lnTo>
                    <a:pt x="46607" y="33420"/>
                  </a:lnTo>
                  <a:lnTo>
                    <a:pt x="24148" y="57681"/>
                  </a:lnTo>
                  <a:lnTo>
                    <a:pt x="5896" y="98767"/>
                  </a:lnTo>
                  <a:lnTo>
                    <a:pt x="0" y="134683"/>
                  </a:lnTo>
                  <a:lnTo>
                    <a:pt x="2331" y="141880"/>
                  </a:lnTo>
                  <a:lnTo>
                    <a:pt x="5682" y="148386"/>
                  </a:lnTo>
                  <a:lnTo>
                    <a:pt x="7172" y="154585"/>
                  </a:lnTo>
                  <a:lnTo>
                    <a:pt x="9553" y="155643"/>
                  </a:lnTo>
                  <a:lnTo>
                    <a:pt x="17491" y="154172"/>
                  </a:lnTo>
                  <a:lnTo>
                    <a:pt x="28375" y="147766"/>
                  </a:lnTo>
                  <a:lnTo>
                    <a:pt x="40942" y="135720"/>
                  </a:lnTo>
                  <a:lnTo>
                    <a:pt x="50979" y="121794"/>
                  </a:lnTo>
                  <a:lnTo>
                    <a:pt x="68999" y="105050"/>
                  </a:lnTo>
                  <a:lnTo>
                    <a:pt x="74999" y="94314"/>
                  </a:lnTo>
                  <a:lnTo>
                    <a:pt x="79378" y="66578"/>
                  </a:lnTo>
                  <a:lnTo>
                    <a:pt x="79783" y="54144"/>
                  </a:lnTo>
                  <a:lnTo>
                    <a:pt x="79799" y="61317"/>
                  </a:lnTo>
                  <a:lnTo>
                    <a:pt x="86867" y="81779"/>
                  </a:lnTo>
                  <a:lnTo>
                    <a:pt x="91212" y="116210"/>
                  </a:lnTo>
                  <a:lnTo>
                    <a:pt x="98394" y="131337"/>
                  </a:lnTo>
                  <a:lnTo>
                    <a:pt x="115518"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7" name="SMARTInkShape-187"/>
            <p:cNvSpPr/>
            <p:nvPr/>
          </p:nvSpPr>
          <p:spPr>
            <a:xfrm>
              <a:off x="5875844" y="2482453"/>
              <a:ext cx="133278" cy="294108"/>
            </a:xfrm>
            <a:custGeom>
              <a:avLst/>
              <a:gdLst/>
              <a:ahLst/>
              <a:cxnLst/>
              <a:rect l="0" t="0" r="0" b="0"/>
              <a:pathLst>
                <a:path w="133278" h="294108">
                  <a:moveTo>
                    <a:pt x="26679" y="0"/>
                  </a:moveTo>
                  <a:lnTo>
                    <a:pt x="26679" y="12429"/>
                  </a:lnTo>
                  <a:lnTo>
                    <a:pt x="18578" y="55133"/>
                  </a:lnTo>
                  <a:lnTo>
                    <a:pt x="17858" y="98431"/>
                  </a:lnTo>
                  <a:lnTo>
                    <a:pt x="17771" y="141115"/>
                  </a:lnTo>
                  <a:lnTo>
                    <a:pt x="17754" y="185118"/>
                  </a:lnTo>
                  <a:lnTo>
                    <a:pt x="17750" y="222767"/>
                  </a:lnTo>
                  <a:lnTo>
                    <a:pt x="10061" y="264350"/>
                  </a:lnTo>
                  <a:lnTo>
                    <a:pt x="8929" y="288154"/>
                  </a:lnTo>
                  <a:lnTo>
                    <a:pt x="7900" y="290329"/>
                  </a:lnTo>
                  <a:lnTo>
                    <a:pt x="6222" y="291779"/>
                  </a:lnTo>
                  <a:lnTo>
                    <a:pt x="1141" y="294107"/>
                  </a:lnTo>
                  <a:lnTo>
                    <a:pt x="724" y="293305"/>
                  </a:lnTo>
                  <a:lnTo>
                    <a:pt x="0" y="282201"/>
                  </a:lnTo>
                  <a:lnTo>
                    <a:pt x="16120" y="239544"/>
                  </a:lnTo>
                  <a:lnTo>
                    <a:pt x="42131" y="196248"/>
                  </a:lnTo>
                  <a:lnTo>
                    <a:pt x="71403" y="151778"/>
                  </a:lnTo>
                  <a:lnTo>
                    <a:pt x="94966" y="115274"/>
                  </a:lnTo>
                  <a:lnTo>
                    <a:pt x="120999" y="93717"/>
                  </a:lnTo>
                  <a:lnTo>
                    <a:pt x="127469" y="91261"/>
                  </a:lnTo>
                  <a:lnTo>
                    <a:pt x="129591" y="89614"/>
                  </a:lnTo>
                  <a:lnTo>
                    <a:pt x="132578" y="84540"/>
                  </a:lnTo>
                  <a:lnTo>
                    <a:pt x="132997" y="85133"/>
                  </a:lnTo>
                  <a:lnTo>
                    <a:pt x="133277" y="86521"/>
                  </a:lnTo>
                  <a:lnTo>
                    <a:pt x="130942" y="90709"/>
                  </a:lnTo>
                  <a:lnTo>
                    <a:pt x="93686" y="128395"/>
                  </a:lnTo>
                  <a:lnTo>
                    <a:pt x="71999" y="146963"/>
                  </a:lnTo>
                  <a:lnTo>
                    <a:pt x="41960" y="189683"/>
                  </a:lnTo>
                  <a:lnTo>
                    <a:pt x="24147" y="220158"/>
                  </a:lnTo>
                  <a:lnTo>
                    <a:pt x="19013" y="243065"/>
                  </a:lnTo>
                  <a:lnTo>
                    <a:pt x="18311" y="251235"/>
                  </a:lnTo>
                  <a:lnTo>
                    <a:pt x="20645" y="258173"/>
                  </a:lnTo>
                  <a:lnTo>
                    <a:pt x="30228" y="270712"/>
                  </a:lnTo>
                  <a:lnTo>
                    <a:pt x="38509" y="274105"/>
                  </a:lnTo>
                  <a:lnTo>
                    <a:pt x="81363" y="276714"/>
                  </a:lnTo>
                  <a:lnTo>
                    <a:pt x="89187"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9" name="SMARTInkShape-Group28"/>
          <p:cNvGrpSpPr/>
          <p:nvPr/>
        </p:nvGrpSpPr>
        <p:grpSpPr>
          <a:xfrm>
            <a:off x="5518547" y="2419945"/>
            <a:ext cx="2748913" cy="696302"/>
            <a:chOff x="5518547" y="2419945"/>
            <a:chExt cx="2748913" cy="696302"/>
          </a:xfrm>
        </p:grpSpPr>
        <p:sp>
          <p:nvSpPr>
            <p:cNvPr id="209" name="SMARTInkShape-188"/>
            <p:cNvSpPr/>
            <p:nvPr/>
          </p:nvSpPr>
          <p:spPr>
            <a:xfrm>
              <a:off x="5938810" y="2625493"/>
              <a:ext cx="132955" cy="142711"/>
            </a:xfrm>
            <a:custGeom>
              <a:avLst/>
              <a:gdLst/>
              <a:ahLst/>
              <a:cxnLst/>
              <a:rect l="0" t="0" r="0" b="0"/>
              <a:pathLst>
                <a:path w="132955" h="142711">
                  <a:moveTo>
                    <a:pt x="53010" y="80202"/>
                  </a:moveTo>
                  <a:lnTo>
                    <a:pt x="53010" y="88764"/>
                  </a:lnTo>
                  <a:lnTo>
                    <a:pt x="57750" y="89023"/>
                  </a:lnTo>
                  <a:lnTo>
                    <a:pt x="85028" y="80031"/>
                  </a:lnTo>
                  <a:lnTo>
                    <a:pt x="109685" y="64051"/>
                  </a:lnTo>
                  <a:lnTo>
                    <a:pt x="119633" y="50171"/>
                  </a:lnTo>
                  <a:lnTo>
                    <a:pt x="131948" y="16065"/>
                  </a:lnTo>
                  <a:lnTo>
                    <a:pt x="132954" y="6187"/>
                  </a:lnTo>
                  <a:lnTo>
                    <a:pt x="132103" y="4070"/>
                  </a:lnTo>
                  <a:lnTo>
                    <a:pt x="130542" y="2658"/>
                  </a:lnTo>
                  <a:lnTo>
                    <a:pt x="126164" y="1090"/>
                  </a:lnTo>
                  <a:lnTo>
                    <a:pt x="112376" y="0"/>
                  </a:lnTo>
                  <a:lnTo>
                    <a:pt x="98823" y="4625"/>
                  </a:lnTo>
                  <a:lnTo>
                    <a:pt x="58857" y="33840"/>
                  </a:lnTo>
                  <a:lnTo>
                    <a:pt x="24227" y="73707"/>
                  </a:lnTo>
                  <a:lnTo>
                    <a:pt x="3748" y="108928"/>
                  </a:lnTo>
                  <a:lnTo>
                    <a:pt x="284" y="124057"/>
                  </a:lnTo>
                  <a:lnTo>
                    <a:pt x="0" y="127298"/>
                  </a:lnTo>
                  <a:lnTo>
                    <a:pt x="2788" y="130451"/>
                  </a:lnTo>
                  <a:lnTo>
                    <a:pt x="13821" y="136600"/>
                  </a:lnTo>
                  <a:lnTo>
                    <a:pt x="37038" y="141503"/>
                  </a:lnTo>
                  <a:lnTo>
                    <a:pt x="53010" y="1427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SMARTInkShape-189"/>
            <p:cNvSpPr/>
            <p:nvPr/>
          </p:nvSpPr>
          <p:spPr>
            <a:xfrm>
              <a:off x="6090046" y="2647151"/>
              <a:ext cx="125017" cy="128551"/>
            </a:xfrm>
            <a:custGeom>
              <a:avLst/>
              <a:gdLst/>
              <a:ahLst/>
              <a:cxnLst/>
              <a:rect l="0" t="0" r="0" b="0"/>
              <a:pathLst>
                <a:path w="125017" h="128551">
                  <a:moveTo>
                    <a:pt x="35719" y="22826"/>
                  </a:moveTo>
                  <a:lnTo>
                    <a:pt x="35719" y="30514"/>
                  </a:lnTo>
                  <a:lnTo>
                    <a:pt x="30979" y="36128"/>
                  </a:lnTo>
                  <a:lnTo>
                    <a:pt x="28652" y="43951"/>
                  </a:lnTo>
                  <a:lnTo>
                    <a:pt x="26624" y="53051"/>
                  </a:lnTo>
                  <a:lnTo>
                    <a:pt x="11392" y="83324"/>
                  </a:lnTo>
                  <a:lnTo>
                    <a:pt x="55" y="127835"/>
                  </a:lnTo>
                  <a:lnTo>
                    <a:pt x="37" y="128550"/>
                  </a:lnTo>
                  <a:lnTo>
                    <a:pt x="0" y="87730"/>
                  </a:lnTo>
                  <a:lnTo>
                    <a:pt x="7130" y="64383"/>
                  </a:lnTo>
                  <a:lnTo>
                    <a:pt x="18092" y="43308"/>
                  </a:lnTo>
                  <a:lnTo>
                    <a:pt x="41682" y="11830"/>
                  </a:lnTo>
                  <a:lnTo>
                    <a:pt x="47629" y="8017"/>
                  </a:lnTo>
                  <a:lnTo>
                    <a:pt x="59533" y="4576"/>
                  </a:lnTo>
                  <a:lnTo>
                    <a:pt x="65485" y="494"/>
                  </a:lnTo>
                  <a:lnTo>
                    <a:pt x="68462" y="0"/>
                  </a:lnTo>
                  <a:lnTo>
                    <a:pt x="71438" y="663"/>
                  </a:lnTo>
                  <a:lnTo>
                    <a:pt x="78383" y="3054"/>
                  </a:lnTo>
                  <a:lnTo>
                    <a:pt x="109250" y="7500"/>
                  </a:lnTo>
                  <a:lnTo>
                    <a:pt x="125016" y="138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SMARTInkShape-190"/>
            <p:cNvSpPr/>
            <p:nvPr/>
          </p:nvSpPr>
          <p:spPr>
            <a:xfrm>
              <a:off x="6340455" y="2599217"/>
              <a:ext cx="115710" cy="142198"/>
            </a:xfrm>
            <a:custGeom>
              <a:avLst/>
              <a:gdLst/>
              <a:ahLst/>
              <a:cxnLst/>
              <a:rect l="0" t="0" r="0" b="0"/>
              <a:pathLst>
                <a:path w="115710" h="142198">
                  <a:moveTo>
                    <a:pt x="26412" y="61830"/>
                  </a:moveTo>
                  <a:lnTo>
                    <a:pt x="26412" y="66570"/>
                  </a:lnTo>
                  <a:lnTo>
                    <a:pt x="23766" y="71543"/>
                  </a:lnTo>
                  <a:lnTo>
                    <a:pt x="20275" y="77061"/>
                  </a:lnTo>
                  <a:lnTo>
                    <a:pt x="18033" y="88688"/>
                  </a:lnTo>
                  <a:lnTo>
                    <a:pt x="16563" y="109648"/>
                  </a:lnTo>
                  <a:lnTo>
                    <a:pt x="8923" y="131395"/>
                  </a:lnTo>
                  <a:lnTo>
                    <a:pt x="7808" y="132019"/>
                  </a:lnTo>
                  <a:lnTo>
                    <a:pt x="3922" y="132712"/>
                  </a:lnTo>
                  <a:lnTo>
                    <a:pt x="2489" y="131905"/>
                  </a:lnTo>
                  <a:lnTo>
                    <a:pt x="1533" y="130375"/>
                  </a:lnTo>
                  <a:lnTo>
                    <a:pt x="189" y="123480"/>
                  </a:lnTo>
                  <a:lnTo>
                    <a:pt x="0" y="120790"/>
                  </a:lnTo>
                  <a:lnTo>
                    <a:pt x="2437" y="115154"/>
                  </a:lnTo>
                  <a:lnTo>
                    <a:pt x="4475" y="112262"/>
                  </a:lnTo>
                  <a:lnTo>
                    <a:pt x="15442" y="68252"/>
                  </a:lnTo>
                  <a:lnTo>
                    <a:pt x="24705" y="50063"/>
                  </a:lnTo>
                  <a:lnTo>
                    <a:pt x="63509" y="7044"/>
                  </a:lnTo>
                  <a:lnTo>
                    <a:pt x="70350" y="2754"/>
                  </a:lnTo>
                  <a:lnTo>
                    <a:pt x="79780" y="339"/>
                  </a:lnTo>
                  <a:lnTo>
                    <a:pt x="82826" y="0"/>
                  </a:lnTo>
                  <a:lnTo>
                    <a:pt x="88858" y="2269"/>
                  </a:lnTo>
                  <a:lnTo>
                    <a:pt x="91855" y="4263"/>
                  </a:lnTo>
                  <a:lnTo>
                    <a:pt x="100813" y="16551"/>
                  </a:lnTo>
                  <a:lnTo>
                    <a:pt x="112567" y="48904"/>
                  </a:lnTo>
                  <a:lnTo>
                    <a:pt x="115433" y="90852"/>
                  </a:lnTo>
                  <a:lnTo>
                    <a:pt x="115704" y="133022"/>
                  </a:lnTo>
                  <a:lnTo>
                    <a:pt x="115709" y="1421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SMARTInkShape-191"/>
            <p:cNvSpPr/>
            <p:nvPr/>
          </p:nvSpPr>
          <p:spPr>
            <a:xfrm>
              <a:off x="6510018" y="2616398"/>
              <a:ext cx="89021" cy="116087"/>
            </a:xfrm>
            <a:custGeom>
              <a:avLst/>
              <a:gdLst/>
              <a:ahLst/>
              <a:cxnLst/>
              <a:rect l="0" t="0" r="0" b="0"/>
              <a:pathLst>
                <a:path w="89021" h="116087">
                  <a:moveTo>
                    <a:pt x="89020" y="0"/>
                  </a:moveTo>
                  <a:lnTo>
                    <a:pt x="75719" y="0"/>
                  </a:lnTo>
                  <a:lnTo>
                    <a:pt x="70542" y="2646"/>
                  </a:lnTo>
                  <a:lnTo>
                    <a:pt x="37861" y="33420"/>
                  </a:lnTo>
                  <a:lnTo>
                    <a:pt x="10339" y="73261"/>
                  </a:lnTo>
                  <a:lnTo>
                    <a:pt x="2870" y="89286"/>
                  </a:lnTo>
                  <a:lnTo>
                    <a:pt x="0" y="112819"/>
                  </a:lnTo>
                  <a:lnTo>
                    <a:pt x="900" y="113908"/>
                  </a:lnTo>
                  <a:lnTo>
                    <a:pt x="4546" y="115118"/>
                  </a:lnTo>
                  <a:lnTo>
                    <a:pt x="12177" y="115800"/>
                  </a:lnTo>
                  <a:lnTo>
                    <a:pt x="20473" y="110667"/>
                  </a:lnTo>
                  <a:lnTo>
                    <a:pt x="56227" y="76352"/>
                  </a:lnTo>
                  <a:lnTo>
                    <a:pt x="77268" y="45372"/>
                  </a:lnTo>
                  <a:lnTo>
                    <a:pt x="79829" y="39017"/>
                  </a:lnTo>
                  <a:lnTo>
                    <a:pt x="84274" y="32885"/>
                  </a:lnTo>
                  <a:lnTo>
                    <a:pt x="85856" y="31846"/>
                  </a:lnTo>
                  <a:lnTo>
                    <a:pt x="86911" y="32144"/>
                  </a:lnTo>
                  <a:lnTo>
                    <a:pt x="88605" y="35013"/>
                  </a:lnTo>
                  <a:lnTo>
                    <a:pt x="89011" y="77682"/>
                  </a:lnTo>
                  <a:lnTo>
                    <a:pt x="8902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SMARTInkShape-192"/>
            <p:cNvSpPr/>
            <p:nvPr/>
          </p:nvSpPr>
          <p:spPr>
            <a:xfrm>
              <a:off x="6717040" y="2500313"/>
              <a:ext cx="42734" cy="267891"/>
            </a:xfrm>
            <a:custGeom>
              <a:avLst/>
              <a:gdLst/>
              <a:ahLst/>
              <a:cxnLst/>
              <a:rect l="0" t="0" r="0" b="0"/>
              <a:pathLst>
                <a:path w="42734" h="267891">
                  <a:moveTo>
                    <a:pt x="42733" y="0"/>
                  </a:moveTo>
                  <a:lnTo>
                    <a:pt x="37993" y="0"/>
                  </a:lnTo>
                  <a:lnTo>
                    <a:pt x="36597" y="992"/>
                  </a:lnTo>
                  <a:lnTo>
                    <a:pt x="35666" y="2645"/>
                  </a:lnTo>
                  <a:lnTo>
                    <a:pt x="34355" y="12359"/>
                  </a:lnTo>
                  <a:lnTo>
                    <a:pt x="33057" y="22360"/>
                  </a:lnTo>
                  <a:lnTo>
                    <a:pt x="26784" y="47595"/>
                  </a:lnTo>
                  <a:lnTo>
                    <a:pt x="24133" y="90677"/>
                  </a:lnTo>
                  <a:lnTo>
                    <a:pt x="15210" y="134805"/>
                  </a:lnTo>
                  <a:lnTo>
                    <a:pt x="8633" y="176999"/>
                  </a:lnTo>
                  <a:lnTo>
                    <a:pt x="159" y="220386"/>
                  </a:lnTo>
                  <a:lnTo>
                    <a:pt x="0" y="233879"/>
                  </a:lnTo>
                  <a:lnTo>
                    <a:pt x="5895" y="255265"/>
                  </a:lnTo>
                  <a:lnTo>
                    <a:pt x="15944"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SMARTInkShape-193"/>
            <p:cNvSpPr/>
            <p:nvPr/>
          </p:nvSpPr>
          <p:spPr>
            <a:xfrm>
              <a:off x="6611754" y="2616520"/>
              <a:ext cx="165879" cy="124895"/>
            </a:xfrm>
            <a:custGeom>
              <a:avLst/>
              <a:gdLst/>
              <a:ahLst/>
              <a:cxnLst/>
              <a:rect l="0" t="0" r="0" b="0"/>
              <a:pathLst>
                <a:path w="165879" h="124895">
                  <a:moveTo>
                    <a:pt x="5144" y="26668"/>
                  </a:moveTo>
                  <a:lnTo>
                    <a:pt x="404" y="26668"/>
                  </a:lnTo>
                  <a:lnTo>
                    <a:pt x="0" y="25675"/>
                  </a:lnTo>
                  <a:lnTo>
                    <a:pt x="3834" y="16954"/>
                  </a:lnTo>
                  <a:lnTo>
                    <a:pt x="4271" y="14238"/>
                  </a:lnTo>
                  <a:lnTo>
                    <a:pt x="6547" y="12428"/>
                  </a:lnTo>
                  <a:lnTo>
                    <a:pt x="47103" y="1261"/>
                  </a:lnTo>
                  <a:lnTo>
                    <a:pt x="90249" y="0"/>
                  </a:lnTo>
                  <a:lnTo>
                    <a:pt x="108963" y="4655"/>
                  </a:lnTo>
                  <a:lnTo>
                    <a:pt x="127076" y="12318"/>
                  </a:lnTo>
                  <a:lnTo>
                    <a:pt x="136396" y="20621"/>
                  </a:lnTo>
                  <a:lnTo>
                    <a:pt x="152625" y="41746"/>
                  </a:lnTo>
                  <a:lnTo>
                    <a:pt x="156094" y="63013"/>
                  </a:lnTo>
                  <a:lnTo>
                    <a:pt x="157561" y="74571"/>
                  </a:lnTo>
                  <a:lnTo>
                    <a:pt x="165304" y="106267"/>
                  </a:lnTo>
                  <a:lnTo>
                    <a:pt x="165878" y="124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5" name="SMARTInkShape-194"/>
            <p:cNvSpPr/>
            <p:nvPr/>
          </p:nvSpPr>
          <p:spPr>
            <a:xfrm>
              <a:off x="6823922" y="2580680"/>
              <a:ext cx="82690" cy="124817"/>
            </a:xfrm>
            <a:custGeom>
              <a:avLst/>
              <a:gdLst/>
              <a:ahLst/>
              <a:cxnLst/>
              <a:rect l="0" t="0" r="0" b="0"/>
              <a:pathLst>
                <a:path w="82690" h="124817">
                  <a:moveTo>
                    <a:pt x="25148" y="35718"/>
                  </a:moveTo>
                  <a:lnTo>
                    <a:pt x="25148" y="40459"/>
                  </a:lnTo>
                  <a:lnTo>
                    <a:pt x="22503" y="45432"/>
                  </a:lnTo>
                  <a:lnTo>
                    <a:pt x="19011" y="50949"/>
                  </a:lnTo>
                  <a:lnTo>
                    <a:pt x="2052" y="92630"/>
                  </a:lnTo>
                  <a:lnTo>
                    <a:pt x="0" y="104338"/>
                  </a:lnTo>
                  <a:lnTo>
                    <a:pt x="1734" y="113510"/>
                  </a:lnTo>
                  <a:lnTo>
                    <a:pt x="6192" y="122743"/>
                  </a:lnTo>
                  <a:lnTo>
                    <a:pt x="7549" y="123500"/>
                  </a:lnTo>
                  <a:lnTo>
                    <a:pt x="19622" y="124816"/>
                  </a:lnTo>
                  <a:lnTo>
                    <a:pt x="32991" y="120216"/>
                  </a:lnTo>
                  <a:lnTo>
                    <a:pt x="44780" y="112569"/>
                  </a:lnTo>
                  <a:lnTo>
                    <a:pt x="60708" y="88442"/>
                  </a:lnTo>
                  <a:lnTo>
                    <a:pt x="81694" y="47574"/>
                  </a:lnTo>
                  <a:lnTo>
                    <a:pt x="82689" y="42630"/>
                  </a:lnTo>
                  <a:lnTo>
                    <a:pt x="82360" y="38342"/>
                  </a:lnTo>
                  <a:lnTo>
                    <a:pt x="79443" y="24330"/>
                  </a:lnTo>
                  <a:lnTo>
                    <a:pt x="77220" y="21181"/>
                  </a:lnTo>
                  <a:lnTo>
                    <a:pt x="519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SMARTInkShape-195"/>
            <p:cNvSpPr/>
            <p:nvPr/>
          </p:nvSpPr>
          <p:spPr>
            <a:xfrm>
              <a:off x="6902648" y="2594671"/>
              <a:ext cx="89298" cy="119955"/>
            </a:xfrm>
            <a:custGeom>
              <a:avLst/>
              <a:gdLst/>
              <a:ahLst/>
              <a:cxnLst/>
              <a:rect l="0" t="0" r="0" b="0"/>
              <a:pathLst>
                <a:path w="89298" h="119955">
                  <a:moveTo>
                    <a:pt x="0" y="75306"/>
                  </a:moveTo>
                  <a:lnTo>
                    <a:pt x="4740" y="75306"/>
                  </a:lnTo>
                  <a:lnTo>
                    <a:pt x="6136" y="76298"/>
                  </a:lnTo>
                  <a:lnTo>
                    <a:pt x="7067" y="77951"/>
                  </a:lnTo>
                  <a:lnTo>
                    <a:pt x="7688" y="80046"/>
                  </a:lnTo>
                  <a:lnTo>
                    <a:pt x="9094" y="81442"/>
                  </a:lnTo>
                  <a:lnTo>
                    <a:pt x="13303" y="82994"/>
                  </a:lnTo>
                  <a:lnTo>
                    <a:pt x="14822" y="84400"/>
                  </a:lnTo>
                  <a:lnTo>
                    <a:pt x="17459" y="91814"/>
                  </a:lnTo>
                  <a:lnTo>
                    <a:pt x="17780" y="98043"/>
                  </a:lnTo>
                  <a:lnTo>
                    <a:pt x="17850" y="89263"/>
                  </a:lnTo>
                  <a:lnTo>
                    <a:pt x="20501" y="83824"/>
                  </a:lnTo>
                  <a:lnTo>
                    <a:pt x="22597" y="80984"/>
                  </a:lnTo>
                  <a:lnTo>
                    <a:pt x="36339" y="39343"/>
                  </a:lnTo>
                  <a:lnTo>
                    <a:pt x="47748" y="20467"/>
                  </a:lnTo>
                  <a:lnTo>
                    <a:pt x="58564" y="7183"/>
                  </a:lnTo>
                  <a:lnTo>
                    <a:pt x="60754" y="1042"/>
                  </a:lnTo>
                  <a:lnTo>
                    <a:pt x="62332" y="0"/>
                  </a:lnTo>
                  <a:lnTo>
                    <a:pt x="64374" y="297"/>
                  </a:lnTo>
                  <a:lnTo>
                    <a:pt x="70042" y="3162"/>
                  </a:lnTo>
                  <a:lnTo>
                    <a:pt x="70817" y="6200"/>
                  </a:lnTo>
                  <a:lnTo>
                    <a:pt x="72154" y="11850"/>
                  </a:lnTo>
                  <a:lnTo>
                    <a:pt x="78451" y="31646"/>
                  </a:lnTo>
                  <a:lnTo>
                    <a:pt x="82845" y="66462"/>
                  </a:lnTo>
                  <a:lnTo>
                    <a:pt x="88022" y="85465"/>
                  </a:lnTo>
                  <a:lnTo>
                    <a:pt x="89297" y="1199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7" name="SMARTInkShape-196"/>
            <p:cNvSpPr/>
            <p:nvPr/>
          </p:nvSpPr>
          <p:spPr>
            <a:xfrm>
              <a:off x="6991945" y="2589609"/>
              <a:ext cx="98227" cy="142876"/>
            </a:xfrm>
            <a:custGeom>
              <a:avLst/>
              <a:gdLst/>
              <a:ahLst/>
              <a:cxnLst/>
              <a:rect l="0" t="0" r="0" b="0"/>
              <a:pathLst>
                <a:path w="98227" h="142876">
                  <a:moveTo>
                    <a:pt x="98226" y="0"/>
                  </a:moveTo>
                  <a:lnTo>
                    <a:pt x="93487" y="0"/>
                  </a:lnTo>
                  <a:lnTo>
                    <a:pt x="88513" y="2646"/>
                  </a:lnTo>
                  <a:lnTo>
                    <a:pt x="82995" y="6137"/>
                  </a:lnTo>
                  <a:lnTo>
                    <a:pt x="59317" y="15814"/>
                  </a:lnTo>
                  <a:lnTo>
                    <a:pt x="32850" y="38732"/>
                  </a:lnTo>
                  <a:lnTo>
                    <a:pt x="31822" y="42688"/>
                  </a:lnTo>
                  <a:lnTo>
                    <a:pt x="35010" y="64247"/>
                  </a:lnTo>
                  <a:lnTo>
                    <a:pt x="38049" y="70887"/>
                  </a:lnTo>
                  <a:lnTo>
                    <a:pt x="68811" y="107152"/>
                  </a:lnTo>
                  <a:lnTo>
                    <a:pt x="71091" y="115902"/>
                  </a:lnTo>
                  <a:lnTo>
                    <a:pt x="71284" y="120304"/>
                  </a:lnTo>
                  <a:lnTo>
                    <a:pt x="69350" y="122867"/>
                  </a:lnTo>
                  <a:lnTo>
                    <a:pt x="51307" y="137031"/>
                  </a:lnTo>
                  <a:lnTo>
                    <a:pt x="42316" y="140278"/>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SMARTInkShape-197"/>
            <p:cNvSpPr/>
            <p:nvPr/>
          </p:nvSpPr>
          <p:spPr>
            <a:xfrm>
              <a:off x="7250916" y="2437804"/>
              <a:ext cx="241038" cy="272577"/>
            </a:xfrm>
            <a:custGeom>
              <a:avLst/>
              <a:gdLst/>
              <a:ahLst/>
              <a:cxnLst/>
              <a:rect l="0" t="0" r="0" b="0"/>
              <a:pathLst>
                <a:path w="241038" h="272577">
                  <a:moveTo>
                    <a:pt x="35708" y="0"/>
                  </a:moveTo>
                  <a:lnTo>
                    <a:pt x="35708" y="39969"/>
                  </a:lnTo>
                  <a:lnTo>
                    <a:pt x="35708" y="80442"/>
                  </a:lnTo>
                  <a:lnTo>
                    <a:pt x="34717" y="117272"/>
                  </a:lnTo>
                  <a:lnTo>
                    <a:pt x="23280" y="156150"/>
                  </a:lnTo>
                  <a:lnTo>
                    <a:pt x="15919" y="197026"/>
                  </a:lnTo>
                  <a:lnTo>
                    <a:pt x="6888" y="240368"/>
                  </a:lnTo>
                  <a:lnTo>
                    <a:pt x="394" y="265562"/>
                  </a:lnTo>
                  <a:lnTo>
                    <a:pt x="69" y="272576"/>
                  </a:lnTo>
                  <a:lnTo>
                    <a:pt x="0" y="268704"/>
                  </a:lnTo>
                  <a:lnTo>
                    <a:pt x="20980" y="225931"/>
                  </a:lnTo>
                  <a:lnTo>
                    <a:pt x="59860" y="184531"/>
                  </a:lnTo>
                  <a:lnTo>
                    <a:pt x="85238" y="160731"/>
                  </a:lnTo>
                  <a:lnTo>
                    <a:pt x="115532" y="125584"/>
                  </a:lnTo>
                  <a:lnTo>
                    <a:pt x="111174" y="125185"/>
                  </a:lnTo>
                  <a:lnTo>
                    <a:pt x="106290" y="127737"/>
                  </a:lnTo>
                  <a:lnTo>
                    <a:pt x="100813" y="131186"/>
                  </a:lnTo>
                  <a:lnTo>
                    <a:pt x="92151" y="134120"/>
                  </a:lnTo>
                  <a:lnTo>
                    <a:pt x="72625" y="151008"/>
                  </a:lnTo>
                  <a:lnTo>
                    <a:pt x="66999" y="159057"/>
                  </a:lnTo>
                  <a:lnTo>
                    <a:pt x="55073" y="189161"/>
                  </a:lnTo>
                  <a:lnTo>
                    <a:pt x="53699" y="215931"/>
                  </a:lnTo>
                  <a:lnTo>
                    <a:pt x="55640" y="219360"/>
                  </a:lnTo>
                  <a:lnTo>
                    <a:pt x="76910" y="237054"/>
                  </a:lnTo>
                  <a:lnTo>
                    <a:pt x="83124" y="239303"/>
                  </a:lnTo>
                  <a:lnTo>
                    <a:pt x="101335" y="241739"/>
                  </a:lnTo>
                  <a:lnTo>
                    <a:pt x="108863" y="245684"/>
                  </a:lnTo>
                  <a:lnTo>
                    <a:pt x="113252" y="246141"/>
                  </a:lnTo>
                  <a:lnTo>
                    <a:pt x="145441" y="241357"/>
                  </a:lnTo>
                  <a:lnTo>
                    <a:pt x="147559" y="240280"/>
                  </a:lnTo>
                  <a:lnTo>
                    <a:pt x="148971" y="238569"/>
                  </a:lnTo>
                  <a:lnTo>
                    <a:pt x="149912" y="236437"/>
                  </a:lnTo>
                  <a:lnTo>
                    <a:pt x="151531" y="235015"/>
                  </a:lnTo>
                  <a:lnTo>
                    <a:pt x="155978" y="233436"/>
                  </a:lnTo>
                  <a:lnTo>
                    <a:pt x="157560" y="231030"/>
                  </a:lnTo>
                  <a:lnTo>
                    <a:pt x="160100" y="215557"/>
                  </a:lnTo>
                  <a:lnTo>
                    <a:pt x="161439" y="207921"/>
                  </a:lnTo>
                  <a:lnTo>
                    <a:pt x="167737" y="186849"/>
                  </a:lnTo>
                  <a:lnTo>
                    <a:pt x="169795" y="176310"/>
                  </a:lnTo>
                  <a:lnTo>
                    <a:pt x="181971" y="153501"/>
                  </a:lnTo>
                  <a:lnTo>
                    <a:pt x="187696" y="147598"/>
                  </a:lnTo>
                  <a:lnTo>
                    <a:pt x="193547" y="144974"/>
                  </a:lnTo>
                  <a:lnTo>
                    <a:pt x="208360" y="143152"/>
                  </a:lnTo>
                  <a:lnTo>
                    <a:pt x="214307" y="145645"/>
                  </a:lnTo>
                  <a:lnTo>
                    <a:pt x="226210" y="155329"/>
                  </a:lnTo>
                  <a:lnTo>
                    <a:pt x="229517" y="163624"/>
                  </a:lnTo>
                  <a:lnTo>
                    <a:pt x="239696" y="202576"/>
                  </a:lnTo>
                  <a:lnTo>
                    <a:pt x="241037" y="242970"/>
                  </a:lnTo>
                  <a:lnTo>
                    <a:pt x="240075" y="252846"/>
                  </a:lnTo>
                  <a:lnTo>
                    <a:pt x="232161"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9" name="SMARTInkShape-198"/>
            <p:cNvSpPr/>
            <p:nvPr/>
          </p:nvSpPr>
          <p:spPr>
            <a:xfrm>
              <a:off x="7501459" y="2571859"/>
              <a:ext cx="88242" cy="114427"/>
            </a:xfrm>
            <a:custGeom>
              <a:avLst/>
              <a:gdLst/>
              <a:ahLst/>
              <a:cxnLst/>
              <a:rect l="0" t="0" r="0" b="0"/>
              <a:pathLst>
                <a:path w="88242" h="114427">
                  <a:moveTo>
                    <a:pt x="61986" y="8821"/>
                  </a:moveTo>
                  <a:lnTo>
                    <a:pt x="61986" y="1132"/>
                  </a:lnTo>
                  <a:lnTo>
                    <a:pt x="60994" y="718"/>
                  </a:lnTo>
                  <a:lnTo>
                    <a:pt x="49558" y="0"/>
                  </a:lnTo>
                  <a:lnTo>
                    <a:pt x="43894" y="2585"/>
                  </a:lnTo>
                  <a:lnTo>
                    <a:pt x="32175" y="12330"/>
                  </a:lnTo>
                  <a:lnTo>
                    <a:pt x="8406" y="53722"/>
                  </a:lnTo>
                  <a:lnTo>
                    <a:pt x="3446" y="65488"/>
                  </a:lnTo>
                  <a:lnTo>
                    <a:pt x="0" y="95156"/>
                  </a:lnTo>
                  <a:lnTo>
                    <a:pt x="819" y="99120"/>
                  </a:lnTo>
                  <a:lnTo>
                    <a:pt x="2356" y="101762"/>
                  </a:lnTo>
                  <a:lnTo>
                    <a:pt x="11953" y="110744"/>
                  </a:lnTo>
                  <a:lnTo>
                    <a:pt x="20236" y="113651"/>
                  </a:lnTo>
                  <a:lnTo>
                    <a:pt x="25223" y="114426"/>
                  </a:lnTo>
                  <a:lnTo>
                    <a:pt x="33411" y="112642"/>
                  </a:lnTo>
                  <a:lnTo>
                    <a:pt x="41348" y="109533"/>
                  </a:lnTo>
                  <a:lnTo>
                    <a:pt x="55981" y="106792"/>
                  </a:lnTo>
                  <a:lnTo>
                    <a:pt x="67042" y="100136"/>
                  </a:lnTo>
                  <a:lnTo>
                    <a:pt x="82704" y="86085"/>
                  </a:lnTo>
                  <a:lnTo>
                    <a:pt x="86077" y="77556"/>
                  </a:lnTo>
                  <a:lnTo>
                    <a:pt x="88241" y="65393"/>
                  </a:lnTo>
                  <a:lnTo>
                    <a:pt x="85893" y="61083"/>
                  </a:lnTo>
                  <a:lnTo>
                    <a:pt x="79845" y="53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SMARTInkShape-199"/>
            <p:cNvSpPr/>
            <p:nvPr/>
          </p:nvSpPr>
          <p:spPr>
            <a:xfrm>
              <a:off x="7172561" y="2483031"/>
              <a:ext cx="369137" cy="231063"/>
            </a:xfrm>
            <a:custGeom>
              <a:avLst/>
              <a:gdLst/>
              <a:ahLst/>
              <a:cxnLst/>
              <a:rect l="0" t="0" r="0" b="0"/>
              <a:pathLst>
                <a:path w="369137" h="231063">
                  <a:moveTo>
                    <a:pt x="87274" y="115508"/>
                  </a:moveTo>
                  <a:lnTo>
                    <a:pt x="64914" y="116500"/>
                  </a:lnTo>
                  <a:lnTo>
                    <a:pt x="31733" y="123196"/>
                  </a:lnTo>
                  <a:lnTo>
                    <a:pt x="4804" y="124328"/>
                  </a:lnTo>
                  <a:lnTo>
                    <a:pt x="2528" y="123373"/>
                  </a:lnTo>
                  <a:lnTo>
                    <a:pt x="1011" y="121743"/>
                  </a:lnTo>
                  <a:lnTo>
                    <a:pt x="0" y="119665"/>
                  </a:lnTo>
                  <a:lnTo>
                    <a:pt x="318" y="117287"/>
                  </a:lnTo>
                  <a:lnTo>
                    <a:pt x="3317" y="111999"/>
                  </a:lnTo>
                  <a:lnTo>
                    <a:pt x="15312" y="99528"/>
                  </a:lnTo>
                  <a:lnTo>
                    <a:pt x="52662" y="73300"/>
                  </a:lnTo>
                  <a:lnTo>
                    <a:pt x="96350" y="36932"/>
                  </a:lnTo>
                  <a:lnTo>
                    <a:pt x="140082" y="9293"/>
                  </a:lnTo>
                  <a:lnTo>
                    <a:pt x="157621" y="0"/>
                  </a:lnTo>
                  <a:lnTo>
                    <a:pt x="120064" y="15679"/>
                  </a:lnTo>
                  <a:lnTo>
                    <a:pt x="79824" y="33354"/>
                  </a:lnTo>
                  <a:lnTo>
                    <a:pt x="42919" y="51435"/>
                  </a:lnTo>
                  <a:lnTo>
                    <a:pt x="427" y="69345"/>
                  </a:lnTo>
                  <a:lnTo>
                    <a:pt x="603" y="69850"/>
                  </a:lnTo>
                  <a:lnTo>
                    <a:pt x="3444" y="70411"/>
                  </a:lnTo>
                  <a:lnTo>
                    <a:pt x="44296" y="61739"/>
                  </a:lnTo>
                  <a:lnTo>
                    <a:pt x="81321" y="52375"/>
                  </a:lnTo>
                  <a:lnTo>
                    <a:pt x="121818" y="45711"/>
                  </a:lnTo>
                  <a:lnTo>
                    <a:pt x="157488" y="51523"/>
                  </a:lnTo>
                  <a:lnTo>
                    <a:pt x="176319" y="59398"/>
                  </a:lnTo>
                  <a:lnTo>
                    <a:pt x="181420" y="65104"/>
                  </a:lnTo>
                  <a:lnTo>
                    <a:pt x="181789" y="69007"/>
                  </a:lnTo>
                  <a:lnTo>
                    <a:pt x="179552" y="78635"/>
                  </a:lnTo>
                  <a:lnTo>
                    <a:pt x="167973" y="95212"/>
                  </a:lnTo>
                  <a:lnTo>
                    <a:pt x="126979" y="130438"/>
                  </a:lnTo>
                  <a:lnTo>
                    <a:pt x="108409" y="143524"/>
                  </a:lnTo>
                  <a:lnTo>
                    <a:pt x="86342" y="150697"/>
                  </a:lnTo>
                  <a:lnTo>
                    <a:pt x="83676" y="152858"/>
                  </a:lnTo>
                  <a:lnTo>
                    <a:pt x="81899" y="155291"/>
                  </a:lnTo>
                  <a:lnTo>
                    <a:pt x="81707" y="156913"/>
                  </a:lnTo>
                  <a:lnTo>
                    <a:pt x="82571" y="157994"/>
                  </a:lnTo>
                  <a:lnTo>
                    <a:pt x="84139" y="158715"/>
                  </a:lnTo>
                  <a:lnTo>
                    <a:pt x="86176" y="158203"/>
                  </a:lnTo>
                  <a:lnTo>
                    <a:pt x="124671" y="142009"/>
                  </a:lnTo>
                  <a:lnTo>
                    <a:pt x="163784" y="130334"/>
                  </a:lnTo>
                  <a:lnTo>
                    <a:pt x="202769" y="116704"/>
                  </a:lnTo>
                  <a:lnTo>
                    <a:pt x="245739" y="104838"/>
                  </a:lnTo>
                  <a:lnTo>
                    <a:pt x="285150" y="99779"/>
                  </a:lnTo>
                  <a:lnTo>
                    <a:pt x="318772" y="99062"/>
                  </a:lnTo>
                  <a:lnTo>
                    <a:pt x="328408" y="102576"/>
                  </a:lnTo>
                  <a:lnTo>
                    <a:pt x="329389" y="104902"/>
                  </a:lnTo>
                  <a:lnTo>
                    <a:pt x="328059" y="107445"/>
                  </a:lnTo>
                  <a:lnTo>
                    <a:pt x="316707" y="115765"/>
                  </a:lnTo>
                  <a:lnTo>
                    <a:pt x="280872" y="132205"/>
                  </a:lnTo>
                  <a:lnTo>
                    <a:pt x="240327" y="144047"/>
                  </a:lnTo>
                  <a:lnTo>
                    <a:pt x="201636" y="158580"/>
                  </a:lnTo>
                  <a:lnTo>
                    <a:pt x="165036" y="170714"/>
                  </a:lnTo>
                  <a:lnTo>
                    <a:pt x="124357" y="177826"/>
                  </a:lnTo>
                  <a:lnTo>
                    <a:pt x="138514" y="176986"/>
                  </a:lnTo>
                  <a:lnTo>
                    <a:pt x="182180" y="165582"/>
                  </a:lnTo>
                  <a:lnTo>
                    <a:pt x="216047" y="157024"/>
                  </a:lnTo>
                  <a:lnTo>
                    <a:pt x="255957" y="152945"/>
                  </a:lnTo>
                  <a:lnTo>
                    <a:pt x="299202" y="151736"/>
                  </a:lnTo>
                  <a:lnTo>
                    <a:pt x="343008" y="152320"/>
                  </a:lnTo>
                  <a:lnTo>
                    <a:pt x="358361" y="156012"/>
                  </a:lnTo>
                  <a:lnTo>
                    <a:pt x="366508" y="160960"/>
                  </a:lnTo>
                  <a:lnTo>
                    <a:pt x="368680" y="163669"/>
                  </a:lnTo>
                  <a:lnTo>
                    <a:pt x="369136" y="166467"/>
                  </a:lnTo>
                  <a:lnTo>
                    <a:pt x="368448" y="169324"/>
                  </a:lnTo>
                  <a:lnTo>
                    <a:pt x="366997" y="172221"/>
                  </a:lnTo>
                  <a:lnTo>
                    <a:pt x="325622" y="189612"/>
                  </a:lnTo>
                  <a:lnTo>
                    <a:pt x="289196" y="202949"/>
                  </a:lnTo>
                  <a:lnTo>
                    <a:pt x="249629" y="213185"/>
                  </a:lnTo>
                  <a:lnTo>
                    <a:pt x="210184" y="225532"/>
                  </a:lnTo>
                  <a:lnTo>
                    <a:pt x="180437" y="231062"/>
                  </a:lnTo>
                  <a:lnTo>
                    <a:pt x="181133" y="230247"/>
                  </a:lnTo>
                  <a:lnTo>
                    <a:pt x="223394" y="210589"/>
                  </a:lnTo>
                  <a:lnTo>
                    <a:pt x="258361" y="192682"/>
                  </a:lnTo>
                  <a:lnTo>
                    <a:pt x="297164" y="181207"/>
                  </a:lnTo>
                  <a:lnTo>
                    <a:pt x="319786" y="178646"/>
                  </a:lnTo>
                  <a:lnTo>
                    <a:pt x="322648" y="179428"/>
                  </a:lnTo>
                  <a:lnTo>
                    <a:pt x="324558" y="180941"/>
                  </a:lnTo>
                  <a:lnTo>
                    <a:pt x="325831" y="182943"/>
                  </a:lnTo>
                  <a:lnTo>
                    <a:pt x="325688" y="185270"/>
                  </a:lnTo>
                  <a:lnTo>
                    <a:pt x="322881" y="190500"/>
                  </a:lnTo>
                  <a:lnTo>
                    <a:pt x="301587" y="213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SMARTInkShape-200"/>
            <p:cNvSpPr/>
            <p:nvPr/>
          </p:nvSpPr>
          <p:spPr>
            <a:xfrm>
              <a:off x="7667296" y="2527102"/>
              <a:ext cx="110462" cy="133946"/>
            </a:xfrm>
            <a:custGeom>
              <a:avLst/>
              <a:gdLst/>
              <a:ahLst/>
              <a:cxnLst/>
              <a:rect l="0" t="0" r="0" b="0"/>
              <a:pathLst>
                <a:path w="110462" h="133946">
                  <a:moveTo>
                    <a:pt x="110461" y="0"/>
                  </a:moveTo>
                  <a:lnTo>
                    <a:pt x="88101" y="992"/>
                  </a:lnTo>
                  <a:lnTo>
                    <a:pt x="46644" y="9094"/>
                  </a:lnTo>
                  <a:lnTo>
                    <a:pt x="22761" y="15813"/>
                  </a:lnTo>
                  <a:lnTo>
                    <a:pt x="4796" y="26972"/>
                  </a:lnTo>
                  <a:lnTo>
                    <a:pt x="1324" y="29888"/>
                  </a:lnTo>
                  <a:lnTo>
                    <a:pt x="0" y="32823"/>
                  </a:lnTo>
                  <a:lnTo>
                    <a:pt x="110" y="35773"/>
                  </a:lnTo>
                  <a:lnTo>
                    <a:pt x="2877" y="41695"/>
                  </a:lnTo>
                  <a:lnTo>
                    <a:pt x="15547" y="61298"/>
                  </a:lnTo>
                  <a:lnTo>
                    <a:pt x="19404" y="64678"/>
                  </a:lnTo>
                  <a:lnTo>
                    <a:pt x="57129" y="83401"/>
                  </a:lnTo>
                  <a:lnTo>
                    <a:pt x="72169" y="93833"/>
                  </a:lnTo>
                  <a:lnTo>
                    <a:pt x="76003" y="95297"/>
                  </a:lnTo>
                  <a:lnTo>
                    <a:pt x="78561" y="97266"/>
                  </a:lnTo>
                  <a:lnTo>
                    <a:pt x="81400" y="102099"/>
                  </a:lnTo>
                  <a:lnTo>
                    <a:pt x="82999" y="110398"/>
                  </a:lnTo>
                  <a:lnTo>
                    <a:pt x="80727" y="116203"/>
                  </a:lnTo>
                  <a:lnTo>
                    <a:pt x="78733" y="119141"/>
                  </a:lnTo>
                  <a:lnTo>
                    <a:pt x="66444" y="128015"/>
                  </a:lnTo>
                  <a:lnTo>
                    <a:pt x="50235" y="132188"/>
                  </a:lnTo>
                  <a:lnTo>
                    <a:pt x="3305"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2" name="SMARTInkShape-201"/>
            <p:cNvSpPr/>
            <p:nvPr/>
          </p:nvSpPr>
          <p:spPr>
            <a:xfrm>
              <a:off x="7777770" y="2464594"/>
              <a:ext cx="88487" cy="250032"/>
            </a:xfrm>
            <a:custGeom>
              <a:avLst/>
              <a:gdLst/>
              <a:ahLst/>
              <a:cxnLst/>
              <a:rect l="0" t="0" r="0" b="0"/>
              <a:pathLst>
                <a:path w="88487" h="250032">
                  <a:moveTo>
                    <a:pt x="17846" y="0"/>
                  </a:moveTo>
                  <a:lnTo>
                    <a:pt x="17846" y="40139"/>
                  </a:lnTo>
                  <a:lnTo>
                    <a:pt x="17846" y="74956"/>
                  </a:lnTo>
                  <a:lnTo>
                    <a:pt x="17846" y="115017"/>
                  </a:lnTo>
                  <a:lnTo>
                    <a:pt x="10718" y="151593"/>
                  </a:lnTo>
                  <a:lnTo>
                    <a:pt x="1597" y="191685"/>
                  </a:lnTo>
                  <a:lnTo>
                    <a:pt x="0" y="222660"/>
                  </a:lnTo>
                  <a:lnTo>
                    <a:pt x="979" y="184085"/>
                  </a:lnTo>
                  <a:lnTo>
                    <a:pt x="4728" y="172435"/>
                  </a:lnTo>
                  <a:lnTo>
                    <a:pt x="32005" y="131948"/>
                  </a:lnTo>
                  <a:lnTo>
                    <a:pt x="38361" y="123797"/>
                  </a:lnTo>
                  <a:lnTo>
                    <a:pt x="47138" y="119513"/>
                  </a:lnTo>
                  <a:lnTo>
                    <a:pt x="64202" y="116762"/>
                  </a:lnTo>
                  <a:lnTo>
                    <a:pt x="70861" y="119032"/>
                  </a:lnTo>
                  <a:lnTo>
                    <a:pt x="83220" y="128573"/>
                  </a:lnTo>
                  <a:lnTo>
                    <a:pt x="86589" y="134203"/>
                  </a:lnTo>
                  <a:lnTo>
                    <a:pt x="88486" y="145597"/>
                  </a:lnTo>
                  <a:lnTo>
                    <a:pt x="88187" y="179136"/>
                  </a:lnTo>
                  <a:lnTo>
                    <a:pt x="71187" y="223099"/>
                  </a:lnTo>
                  <a:lnTo>
                    <a:pt x="65071" y="238413"/>
                  </a:lnTo>
                  <a:lnTo>
                    <a:pt x="64212" y="242286"/>
                  </a:lnTo>
                  <a:lnTo>
                    <a:pt x="62648" y="244868"/>
                  </a:lnTo>
                  <a:lnTo>
                    <a:pt x="60613" y="246589"/>
                  </a:lnTo>
                  <a:lnTo>
                    <a:pt x="53565"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3" name="SMARTInkShape-202"/>
            <p:cNvSpPr/>
            <p:nvPr/>
          </p:nvSpPr>
          <p:spPr>
            <a:xfrm>
              <a:off x="7894244" y="2571750"/>
              <a:ext cx="169264" cy="115357"/>
            </a:xfrm>
            <a:custGeom>
              <a:avLst/>
              <a:gdLst/>
              <a:ahLst/>
              <a:cxnLst/>
              <a:rect l="0" t="0" r="0" b="0"/>
              <a:pathLst>
                <a:path w="169264" h="115357">
                  <a:moveTo>
                    <a:pt x="17458" y="26789"/>
                  </a:moveTo>
                  <a:lnTo>
                    <a:pt x="10391" y="43570"/>
                  </a:lnTo>
                  <a:lnTo>
                    <a:pt x="1624" y="86262"/>
                  </a:lnTo>
                  <a:lnTo>
                    <a:pt x="0" y="107769"/>
                  </a:lnTo>
                  <a:lnTo>
                    <a:pt x="859" y="110541"/>
                  </a:lnTo>
                  <a:lnTo>
                    <a:pt x="2423" y="112389"/>
                  </a:lnTo>
                  <a:lnTo>
                    <a:pt x="6808" y="114443"/>
                  </a:lnTo>
                  <a:lnTo>
                    <a:pt x="12063" y="115356"/>
                  </a:lnTo>
                  <a:lnTo>
                    <a:pt x="17706" y="113116"/>
                  </a:lnTo>
                  <a:lnTo>
                    <a:pt x="38511" y="99819"/>
                  </a:lnTo>
                  <a:lnTo>
                    <a:pt x="55791" y="78580"/>
                  </a:lnTo>
                  <a:lnTo>
                    <a:pt x="59299" y="69320"/>
                  </a:lnTo>
                  <a:lnTo>
                    <a:pt x="61553" y="47207"/>
                  </a:lnTo>
                  <a:lnTo>
                    <a:pt x="59215" y="38178"/>
                  </a:lnTo>
                  <a:lnTo>
                    <a:pt x="55861" y="30859"/>
                  </a:lnTo>
                  <a:lnTo>
                    <a:pt x="52980" y="21160"/>
                  </a:lnTo>
                  <a:lnTo>
                    <a:pt x="44647" y="9465"/>
                  </a:lnTo>
                  <a:lnTo>
                    <a:pt x="44366" y="13829"/>
                  </a:lnTo>
                  <a:lnTo>
                    <a:pt x="46946" y="18714"/>
                  </a:lnTo>
                  <a:lnTo>
                    <a:pt x="51946" y="25194"/>
                  </a:lnTo>
                  <a:lnTo>
                    <a:pt x="53927" y="39740"/>
                  </a:lnTo>
                  <a:lnTo>
                    <a:pt x="60197" y="53197"/>
                  </a:lnTo>
                  <a:lnTo>
                    <a:pt x="66470" y="70149"/>
                  </a:lnTo>
                  <a:lnTo>
                    <a:pt x="68985" y="73555"/>
                  </a:lnTo>
                  <a:lnTo>
                    <a:pt x="86000" y="85906"/>
                  </a:lnTo>
                  <a:lnTo>
                    <a:pt x="91910" y="87790"/>
                  </a:lnTo>
                  <a:lnTo>
                    <a:pt x="100487" y="85981"/>
                  </a:lnTo>
                  <a:lnTo>
                    <a:pt x="117424" y="81476"/>
                  </a:lnTo>
                  <a:lnTo>
                    <a:pt x="124065" y="75568"/>
                  </a:lnTo>
                  <a:lnTo>
                    <a:pt x="153107" y="38414"/>
                  </a:lnTo>
                  <a:lnTo>
                    <a:pt x="1692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203"/>
            <p:cNvSpPr/>
            <p:nvPr/>
          </p:nvSpPr>
          <p:spPr>
            <a:xfrm>
              <a:off x="8072437" y="2419945"/>
              <a:ext cx="53579" cy="214314"/>
            </a:xfrm>
            <a:custGeom>
              <a:avLst/>
              <a:gdLst/>
              <a:ahLst/>
              <a:cxnLst/>
              <a:rect l="0" t="0" r="0" b="0"/>
              <a:pathLst>
                <a:path w="53579" h="214314">
                  <a:moveTo>
                    <a:pt x="53578" y="0"/>
                  </a:moveTo>
                  <a:lnTo>
                    <a:pt x="53578" y="12429"/>
                  </a:lnTo>
                  <a:lnTo>
                    <a:pt x="50933" y="18092"/>
                  </a:lnTo>
                  <a:lnTo>
                    <a:pt x="41150" y="34552"/>
                  </a:lnTo>
                  <a:lnTo>
                    <a:pt x="33788" y="72460"/>
                  </a:lnTo>
                  <a:lnTo>
                    <a:pt x="20581" y="116221"/>
                  </a:lnTo>
                  <a:lnTo>
                    <a:pt x="5920" y="160752"/>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204"/>
            <p:cNvSpPr/>
            <p:nvPr/>
          </p:nvSpPr>
          <p:spPr>
            <a:xfrm>
              <a:off x="8179712" y="2428875"/>
              <a:ext cx="87748" cy="230658"/>
            </a:xfrm>
            <a:custGeom>
              <a:avLst/>
              <a:gdLst/>
              <a:ahLst/>
              <a:cxnLst/>
              <a:rect l="0" t="0" r="0" b="0"/>
              <a:pathLst>
                <a:path w="87748" h="230658">
                  <a:moveTo>
                    <a:pt x="17740" y="151805"/>
                  </a:moveTo>
                  <a:lnTo>
                    <a:pt x="17740" y="164234"/>
                  </a:lnTo>
                  <a:lnTo>
                    <a:pt x="15095" y="169896"/>
                  </a:lnTo>
                  <a:lnTo>
                    <a:pt x="13000" y="172795"/>
                  </a:lnTo>
                  <a:lnTo>
                    <a:pt x="781" y="216238"/>
                  </a:lnTo>
                  <a:lnTo>
                    <a:pt x="0" y="227060"/>
                  </a:lnTo>
                  <a:lnTo>
                    <a:pt x="952" y="228764"/>
                  </a:lnTo>
                  <a:lnTo>
                    <a:pt x="2580" y="229900"/>
                  </a:lnTo>
                  <a:lnTo>
                    <a:pt x="4657" y="230657"/>
                  </a:lnTo>
                  <a:lnTo>
                    <a:pt x="7033" y="230170"/>
                  </a:lnTo>
                  <a:lnTo>
                    <a:pt x="15119" y="224744"/>
                  </a:lnTo>
                  <a:lnTo>
                    <a:pt x="34434" y="206401"/>
                  </a:lnTo>
                  <a:lnTo>
                    <a:pt x="60813" y="164780"/>
                  </a:lnTo>
                  <a:lnTo>
                    <a:pt x="72947" y="141428"/>
                  </a:lnTo>
                  <a:lnTo>
                    <a:pt x="81933" y="98036"/>
                  </a:lnTo>
                  <a:lnTo>
                    <a:pt x="87747" y="67210"/>
                  </a:lnTo>
                  <a:lnTo>
                    <a:pt x="79276" y="26232"/>
                  </a:lnTo>
                  <a:lnTo>
                    <a:pt x="713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205"/>
            <p:cNvSpPr/>
            <p:nvPr/>
          </p:nvSpPr>
          <p:spPr>
            <a:xfrm>
              <a:off x="5518547" y="2866429"/>
              <a:ext cx="156667" cy="249818"/>
            </a:xfrm>
            <a:custGeom>
              <a:avLst/>
              <a:gdLst/>
              <a:ahLst/>
              <a:cxnLst/>
              <a:rect l="0" t="0" r="0" b="0"/>
              <a:pathLst>
                <a:path w="156667" h="249818">
                  <a:moveTo>
                    <a:pt x="26789" y="0"/>
                  </a:moveTo>
                  <a:lnTo>
                    <a:pt x="22049" y="4741"/>
                  </a:lnTo>
                  <a:lnTo>
                    <a:pt x="19721" y="12360"/>
                  </a:lnTo>
                  <a:lnTo>
                    <a:pt x="10954" y="54664"/>
                  </a:lnTo>
                  <a:lnTo>
                    <a:pt x="4589" y="89512"/>
                  </a:lnTo>
                  <a:lnTo>
                    <a:pt x="906" y="131195"/>
                  </a:lnTo>
                  <a:lnTo>
                    <a:pt x="179" y="169121"/>
                  </a:lnTo>
                  <a:lnTo>
                    <a:pt x="23" y="213249"/>
                  </a:lnTo>
                  <a:lnTo>
                    <a:pt x="0" y="249817"/>
                  </a:lnTo>
                  <a:lnTo>
                    <a:pt x="2645" y="212504"/>
                  </a:lnTo>
                  <a:lnTo>
                    <a:pt x="12358" y="179050"/>
                  </a:lnTo>
                  <a:lnTo>
                    <a:pt x="25159" y="139373"/>
                  </a:lnTo>
                  <a:lnTo>
                    <a:pt x="38373" y="99299"/>
                  </a:lnTo>
                  <a:lnTo>
                    <a:pt x="55427" y="63015"/>
                  </a:lnTo>
                  <a:lnTo>
                    <a:pt x="62093" y="54131"/>
                  </a:lnTo>
                  <a:lnTo>
                    <a:pt x="62385" y="58483"/>
                  </a:lnTo>
                  <a:lnTo>
                    <a:pt x="44411" y="101180"/>
                  </a:lnTo>
                  <a:lnTo>
                    <a:pt x="29734" y="143264"/>
                  </a:lnTo>
                  <a:lnTo>
                    <a:pt x="14878" y="182835"/>
                  </a:lnTo>
                  <a:lnTo>
                    <a:pt x="10105" y="208021"/>
                  </a:lnTo>
                  <a:lnTo>
                    <a:pt x="9452" y="220116"/>
                  </a:lnTo>
                  <a:lnTo>
                    <a:pt x="11807" y="229460"/>
                  </a:lnTo>
                  <a:lnTo>
                    <a:pt x="16664" y="238802"/>
                  </a:lnTo>
                  <a:lnTo>
                    <a:pt x="22620" y="237434"/>
                  </a:lnTo>
                  <a:lnTo>
                    <a:pt x="34482" y="231086"/>
                  </a:lnTo>
                  <a:lnTo>
                    <a:pt x="51430" y="215162"/>
                  </a:lnTo>
                  <a:lnTo>
                    <a:pt x="83677" y="176084"/>
                  </a:lnTo>
                  <a:lnTo>
                    <a:pt x="123293" y="132751"/>
                  </a:lnTo>
                  <a:lnTo>
                    <a:pt x="140698" y="118007"/>
                  </a:lnTo>
                  <a:lnTo>
                    <a:pt x="142416" y="118359"/>
                  </a:lnTo>
                  <a:lnTo>
                    <a:pt x="146970" y="121396"/>
                  </a:lnTo>
                  <a:lnTo>
                    <a:pt x="149656" y="126053"/>
                  </a:lnTo>
                  <a:lnTo>
                    <a:pt x="156666" y="153301"/>
                  </a:lnTo>
                  <a:lnTo>
                    <a:pt x="152362" y="196507"/>
                  </a:lnTo>
                  <a:lnTo>
                    <a:pt x="151804"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206"/>
            <p:cNvSpPr/>
            <p:nvPr/>
          </p:nvSpPr>
          <p:spPr>
            <a:xfrm>
              <a:off x="5724330" y="2946797"/>
              <a:ext cx="70873" cy="106516"/>
            </a:xfrm>
            <a:custGeom>
              <a:avLst/>
              <a:gdLst/>
              <a:ahLst/>
              <a:cxnLst/>
              <a:rect l="0" t="0" r="0" b="0"/>
              <a:pathLst>
                <a:path w="70873" h="106516">
                  <a:moveTo>
                    <a:pt x="17459" y="35718"/>
                  </a:moveTo>
                  <a:lnTo>
                    <a:pt x="12719" y="40459"/>
                  </a:lnTo>
                  <a:lnTo>
                    <a:pt x="10391" y="45432"/>
                  </a:lnTo>
                  <a:lnTo>
                    <a:pt x="0" y="87729"/>
                  </a:lnTo>
                  <a:lnTo>
                    <a:pt x="2423" y="96207"/>
                  </a:lnTo>
                  <a:lnTo>
                    <a:pt x="4458" y="99857"/>
                  </a:lnTo>
                  <a:lnTo>
                    <a:pt x="6807" y="102290"/>
                  </a:lnTo>
                  <a:lnTo>
                    <a:pt x="12064" y="104993"/>
                  </a:lnTo>
                  <a:lnTo>
                    <a:pt x="20601" y="106515"/>
                  </a:lnTo>
                  <a:lnTo>
                    <a:pt x="26462" y="104225"/>
                  </a:lnTo>
                  <a:lnTo>
                    <a:pt x="54917" y="78460"/>
                  </a:lnTo>
                  <a:lnTo>
                    <a:pt x="64717" y="64037"/>
                  </a:lnTo>
                  <a:lnTo>
                    <a:pt x="69164" y="47196"/>
                  </a:lnTo>
                  <a:lnTo>
                    <a:pt x="70872" y="24297"/>
                  </a:lnTo>
                  <a:lnTo>
                    <a:pt x="68318" y="18075"/>
                  </a:lnTo>
                  <a:lnTo>
                    <a:pt x="58593" y="5995"/>
                  </a:lnTo>
                  <a:lnTo>
                    <a:pt x="52939" y="2665"/>
                  </a:lnTo>
                  <a:lnTo>
                    <a:pt x="353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207"/>
            <p:cNvSpPr/>
            <p:nvPr/>
          </p:nvSpPr>
          <p:spPr>
            <a:xfrm>
              <a:off x="5777507" y="2964656"/>
              <a:ext cx="214314" cy="88377"/>
            </a:xfrm>
            <a:custGeom>
              <a:avLst/>
              <a:gdLst/>
              <a:ahLst/>
              <a:cxnLst/>
              <a:rect l="0" t="0" r="0" b="0"/>
              <a:pathLst>
                <a:path w="214314" h="88377">
                  <a:moveTo>
                    <a:pt x="0" y="0"/>
                  </a:moveTo>
                  <a:lnTo>
                    <a:pt x="7689" y="7688"/>
                  </a:lnTo>
                  <a:lnTo>
                    <a:pt x="9677" y="21950"/>
                  </a:lnTo>
                  <a:lnTo>
                    <a:pt x="14995" y="33183"/>
                  </a:lnTo>
                  <a:lnTo>
                    <a:pt x="25436" y="72784"/>
                  </a:lnTo>
                  <a:lnTo>
                    <a:pt x="26879" y="75311"/>
                  </a:lnTo>
                  <a:lnTo>
                    <a:pt x="28833" y="76997"/>
                  </a:lnTo>
                  <a:lnTo>
                    <a:pt x="33651" y="78869"/>
                  </a:lnTo>
                  <a:lnTo>
                    <a:pt x="39100" y="79702"/>
                  </a:lnTo>
                  <a:lnTo>
                    <a:pt x="44828" y="77426"/>
                  </a:lnTo>
                  <a:lnTo>
                    <a:pt x="56590" y="67880"/>
                  </a:lnTo>
                  <a:lnTo>
                    <a:pt x="74417" y="42863"/>
                  </a:lnTo>
                  <a:lnTo>
                    <a:pt x="80368" y="38894"/>
                  </a:lnTo>
                  <a:lnTo>
                    <a:pt x="83345" y="37836"/>
                  </a:lnTo>
                  <a:lnTo>
                    <a:pt x="85329" y="36138"/>
                  </a:lnTo>
                  <a:lnTo>
                    <a:pt x="88121" y="30992"/>
                  </a:lnTo>
                  <a:lnTo>
                    <a:pt x="88513" y="31576"/>
                  </a:lnTo>
                  <a:lnTo>
                    <a:pt x="88775" y="32957"/>
                  </a:lnTo>
                  <a:lnTo>
                    <a:pt x="95331" y="43295"/>
                  </a:lnTo>
                  <a:lnTo>
                    <a:pt x="98362" y="56925"/>
                  </a:lnTo>
                  <a:lnTo>
                    <a:pt x="110543" y="78812"/>
                  </a:lnTo>
                  <a:lnTo>
                    <a:pt x="114375" y="82307"/>
                  </a:lnTo>
                  <a:lnTo>
                    <a:pt x="123925" y="86190"/>
                  </a:lnTo>
                  <a:lnTo>
                    <a:pt x="135717" y="88376"/>
                  </a:lnTo>
                  <a:lnTo>
                    <a:pt x="150235" y="84284"/>
                  </a:lnTo>
                  <a:lnTo>
                    <a:pt x="167105" y="76787"/>
                  </a:lnTo>
                  <a:lnTo>
                    <a:pt x="197702" y="44101"/>
                  </a:lnTo>
                  <a:lnTo>
                    <a:pt x="214313"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4" name="SMARTInkShape-Group29"/>
          <p:cNvGrpSpPr/>
          <p:nvPr/>
        </p:nvGrpSpPr>
        <p:grpSpPr>
          <a:xfrm>
            <a:off x="6152554" y="2759273"/>
            <a:ext cx="1562023" cy="392907"/>
            <a:chOff x="6152554" y="2759273"/>
            <a:chExt cx="1562023" cy="392907"/>
          </a:xfrm>
        </p:grpSpPr>
        <p:sp>
          <p:nvSpPr>
            <p:cNvPr id="230" name="SMARTInkShape-208"/>
            <p:cNvSpPr/>
            <p:nvPr/>
          </p:nvSpPr>
          <p:spPr>
            <a:xfrm>
              <a:off x="6206378" y="2866429"/>
              <a:ext cx="26544" cy="241103"/>
            </a:xfrm>
            <a:custGeom>
              <a:avLst/>
              <a:gdLst/>
              <a:ahLst/>
              <a:cxnLst/>
              <a:rect l="0" t="0" r="0" b="0"/>
              <a:pathLst>
                <a:path w="26544" h="241103">
                  <a:moveTo>
                    <a:pt x="8684" y="0"/>
                  </a:moveTo>
                  <a:lnTo>
                    <a:pt x="2547" y="14258"/>
                  </a:lnTo>
                  <a:lnTo>
                    <a:pt x="0" y="49816"/>
                  </a:lnTo>
                  <a:lnTo>
                    <a:pt x="2449" y="88260"/>
                  </a:lnTo>
                  <a:lnTo>
                    <a:pt x="7452" y="124811"/>
                  </a:lnTo>
                  <a:lnTo>
                    <a:pt x="11168" y="166991"/>
                  </a:lnTo>
                  <a:lnTo>
                    <a:pt x="16340" y="192949"/>
                  </a:lnTo>
                  <a:lnTo>
                    <a:pt x="18355" y="216193"/>
                  </a:lnTo>
                  <a:lnTo>
                    <a:pt x="25694" y="231631"/>
                  </a:lnTo>
                  <a:lnTo>
                    <a:pt x="26543"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209"/>
            <p:cNvSpPr/>
            <p:nvPr/>
          </p:nvSpPr>
          <p:spPr>
            <a:xfrm>
              <a:off x="6152554" y="2839640"/>
              <a:ext cx="196454" cy="107158"/>
            </a:xfrm>
            <a:custGeom>
              <a:avLst/>
              <a:gdLst/>
              <a:ahLst/>
              <a:cxnLst/>
              <a:rect l="0" t="0" r="0" b="0"/>
              <a:pathLst>
                <a:path w="196454" h="107158">
                  <a:moveTo>
                    <a:pt x="0" y="107157"/>
                  </a:moveTo>
                  <a:lnTo>
                    <a:pt x="22361" y="106164"/>
                  </a:lnTo>
                  <a:lnTo>
                    <a:pt x="47596" y="94797"/>
                  </a:lnTo>
                  <a:lnTo>
                    <a:pt x="89685" y="73154"/>
                  </a:lnTo>
                  <a:lnTo>
                    <a:pt x="127738" y="45870"/>
                  </a:lnTo>
                  <a:lnTo>
                    <a:pt x="170649" y="16036"/>
                  </a:lnTo>
                  <a:lnTo>
                    <a:pt x="19645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210"/>
            <p:cNvSpPr/>
            <p:nvPr/>
          </p:nvSpPr>
          <p:spPr>
            <a:xfrm>
              <a:off x="6357939" y="2759273"/>
              <a:ext cx="71437" cy="312540"/>
            </a:xfrm>
            <a:custGeom>
              <a:avLst/>
              <a:gdLst/>
              <a:ahLst/>
              <a:cxnLst/>
              <a:rect l="0" t="0" r="0" b="0"/>
              <a:pathLst>
                <a:path w="71437" h="312540">
                  <a:moveTo>
                    <a:pt x="53576" y="0"/>
                  </a:moveTo>
                  <a:lnTo>
                    <a:pt x="48836" y="0"/>
                  </a:lnTo>
                  <a:lnTo>
                    <a:pt x="47439" y="993"/>
                  </a:lnTo>
                  <a:lnTo>
                    <a:pt x="46509" y="2646"/>
                  </a:lnTo>
                  <a:lnTo>
                    <a:pt x="45888" y="4741"/>
                  </a:lnTo>
                  <a:lnTo>
                    <a:pt x="44481" y="6137"/>
                  </a:lnTo>
                  <a:lnTo>
                    <a:pt x="40274" y="7689"/>
                  </a:lnTo>
                  <a:lnTo>
                    <a:pt x="38755" y="10087"/>
                  </a:lnTo>
                  <a:lnTo>
                    <a:pt x="26181" y="47711"/>
                  </a:lnTo>
                  <a:lnTo>
                    <a:pt x="12816" y="90692"/>
                  </a:lnTo>
                  <a:lnTo>
                    <a:pt x="7050" y="132163"/>
                  </a:lnTo>
                  <a:lnTo>
                    <a:pt x="1391" y="174053"/>
                  </a:lnTo>
                  <a:lnTo>
                    <a:pt x="273" y="213416"/>
                  </a:lnTo>
                  <a:lnTo>
                    <a:pt x="34" y="254103"/>
                  </a:lnTo>
                  <a:lnTo>
                    <a:pt x="0" y="279109"/>
                  </a:lnTo>
                  <a:lnTo>
                    <a:pt x="992" y="281323"/>
                  </a:lnTo>
                  <a:lnTo>
                    <a:pt x="2645" y="282799"/>
                  </a:lnTo>
                  <a:lnTo>
                    <a:pt x="7687" y="285167"/>
                  </a:lnTo>
                  <a:lnTo>
                    <a:pt x="8100" y="284369"/>
                  </a:lnTo>
                  <a:lnTo>
                    <a:pt x="13636" y="260004"/>
                  </a:lnTo>
                  <a:lnTo>
                    <a:pt x="35784" y="216883"/>
                  </a:lnTo>
                  <a:lnTo>
                    <a:pt x="38739" y="213050"/>
                  </a:lnTo>
                  <a:lnTo>
                    <a:pt x="41700" y="211487"/>
                  </a:lnTo>
                  <a:lnTo>
                    <a:pt x="44666" y="211436"/>
                  </a:lnTo>
                  <a:lnTo>
                    <a:pt x="47636" y="212395"/>
                  </a:lnTo>
                  <a:lnTo>
                    <a:pt x="49616" y="214027"/>
                  </a:lnTo>
                  <a:lnTo>
                    <a:pt x="51817" y="218485"/>
                  </a:lnTo>
                  <a:lnTo>
                    <a:pt x="60576" y="261886"/>
                  </a:lnTo>
                  <a:lnTo>
                    <a:pt x="71436"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211"/>
            <p:cNvSpPr/>
            <p:nvPr/>
          </p:nvSpPr>
          <p:spPr>
            <a:xfrm>
              <a:off x="6501692" y="2937867"/>
              <a:ext cx="88418" cy="116087"/>
            </a:xfrm>
            <a:custGeom>
              <a:avLst/>
              <a:gdLst/>
              <a:ahLst/>
              <a:cxnLst/>
              <a:rect l="0" t="0" r="0" b="0"/>
              <a:pathLst>
                <a:path w="88418" h="116087">
                  <a:moveTo>
                    <a:pt x="43768" y="0"/>
                  </a:moveTo>
                  <a:lnTo>
                    <a:pt x="39029" y="0"/>
                  </a:lnTo>
                  <a:lnTo>
                    <a:pt x="37632" y="992"/>
                  </a:lnTo>
                  <a:lnTo>
                    <a:pt x="36701" y="2646"/>
                  </a:lnTo>
                  <a:lnTo>
                    <a:pt x="36080" y="4740"/>
                  </a:lnTo>
                  <a:lnTo>
                    <a:pt x="14150" y="44509"/>
                  </a:lnTo>
                  <a:lnTo>
                    <a:pt x="2089" y="78024"/>
                  </a:lnTo>
                  <a:lnTo>
                    <a:pt x="0" y="95438"/>
                  </a:lnTo>
                  <a:lnTo>
                    <a:pt x="2157" y="104594"/>
                  </a:lnTo>
                  <a:lnTo>
                    <a:pt x="4121" y="108425"/>
                  </a:lnTo>
                  <a:lnTo>
                    <a:pt x="6423" y="110978"/>
                  </a:lnTo>
                  <a:lnTo>
                    <a:pt x="11626" y="113816"/>
                  </a:lnTo>
                  <a:lnTo>
                    <a:pt x="14403" y="113580"/>
                  </a:lnTo>
                  <a:lnTo>
                    <a:pt x="20134" y="110673"/>
                  </a:lnTo>
                  <a:lnTo>
                    <a:pt x="38034" y="93593"/>
                  </a:lnTo>
                  <a:lnTo>
                    <a:pt x="61466" y="53481"/>
                  </a:lnTo>
                  <a:lnTo>
                    <a:pt x="78962" y="19776"/>
                  </a:lnTo>
                  <a:lnTo>
                    <a:pt x="79138" y="20130"/>
                  </a:lnTo>
                  <a:lnTo>
                    <a:pt x="79484" y="60115"/>
                  </a:lnTo>
                  <a:lnTo>
                    <a:pt x="80479" y="83459"/>
                  </a:lnTo>
                  <a:lnTo>
                    <a:pt x="88417"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212"/>
            <p:cNvSpPr/>
            <p:nvPr/>
          </p:nvSpPr>
          <p:spPr>
            <a:xfrm>
              <a:off x="6697265" y="2830711"/>
              <a:ext cx="35720" cy="241102"/>
            </a:xfrm>
            <a:custGeom>
              <a:avLst/>
              <a:gdLst/>
              <a:ahLst/>
              <a:cxnLst/>
              <a:rect l="0" t="0" r="0" b="0"/>
              <a:pathLst>
                <a:path w="35720" h="241102">
                  <a:moveTo>
                    <a:pt x="0" y="0"/>
                  </a:moveTo>
                  <a:lnTo>
                    <a:pt x="0" y="42240"/>
                  </a:lnTo>
                  <a:lnTo>
                    <a:pt x="0" y="83872"/>
                  </a:lnTo>
                  <a:lnTo>
                    <a:pt x="0" y="117124"/>
                  </a:lnTo>
                  <a:lnTo>
                    <a:pt x="2646" y="152112"/>
                  </a:lnTo>
                  <a:lnTo>
                    <a:pt x="7689" y="194750"/>
                  </a:lnTo>
                  <a:lnTo>
                    <a:pt x="13303" y="217997"/>
                  </a:lnTo>
                  <a:lnTo>
                    <a:pt x="25148" y="238616"/>
                  </a:lnTo>
                  <a:lnTo>
                    <a:pt x="26687" y="239444"/>
                  </a:lnTo>
                  <a:lnTo>
                    <a:pt x="35719"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5" name="SMARTInkShape-213"/>
            <p:cNvSpPr/>
            <p:nvPr/>
          </p:nvSpPr>
          <p:spPr>
            <a:xfrm>
              <a:off x="6608001" y="2946797"/>
              <a:ext cx="151773" cy="17860"/>
            </a:xfrm>
            <a:custGeom>
              <a:avLst/>
              <a:gdLst/>
              <a:ahLst/>
              <a:cxnLst/>
              <a:rect l="0" t="0" r="0" b="0"/>
              <a:pathLst>
                <a:path w="151773" h="17860">
                  <a:moveTo>
                    <a:pt x="8897" y="17859"/>
                  </a:moveTo>
                  <a:lnTo>
                    <a:pt x="0" y="17859"/>
                  </a:lnTo>
                  <a:lnTo>
                    <a:pt x="40106" y="16867"/>
                  </a:lnTo>
                  <a:lnTo>
                    <a:pt x="83515" y="9757"/>
                  </a:lnTo>
                  <a:lnTo>
                    <a:pt x="125401" y="4298"/>
                  </a:lnTo>
                  <a:lnTo>
                    <a:pt x="15177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214"/>
            <p:cNvSpPr/>
            <p:nvPr/>
          </p:nvSpPr>
          <p:spPr>
            <a:xfrm>
              <a:off x="6911577" y="2964656"/>
              <a:ext cx="17861" cy="80368"/>
            </a:xfrm>
            <a:custGeom>
              <a:avLst/>
              <a:gdLst/>
              <a:ahLst/>
              <a:cxnLst/>
              <a:rect l="0" t="0" r="0" b="0"/>
              <a:pathLst>
                <a:path w="17861" h="80368">
                  <a:moveTo>
                    <a:pt x="17860" y="0"/>
                  </a:moveTo>
                  <a:lnTo>
                    <a:pt x="13120" y="4740"/>
                  </a:lnTo>
                  <a:lnTo>
                    <a:pt x="10793" y="12360"/>
                  </a:lnTo>
                  <a:lnTo>
                    <a:pt x="8766" y="21369"/>
                  </a:lnTo>
                  <a:lnTo>
                    <a:pt x="3039" y="33010"/>
                  </a:lnTo>
                  <a:lnTo>
                    <a:pt x="53" y="76993"/>
                  </a:lnTo>
                  <a:lnTo>
                    <a:pt x="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215"/>
            <p:cNvSpPr/>
            <p:nvPr/>
          </p:nvSpPr>
          <p:spPr>
            <a:xfrm>
              <a:off x="7009804" y="2894040"/>
              <a:ext cx="133946" cy="168325"/>
            </a:xfrm>
            <a:custGeom>
              <a:avLst/>
              <a:gdLst/>
              <a:ahLst/>
              <a:cxnLst/>
              <a:rect l="0" t="0" r="0" b="0"/>
              <a:pathLst>
                <a:path w="133946" h="168325">
                  <a:moveTo>
                    <a:pt x="0" y="133124"/>
                  </a:moveTo>
                  <a:lnTo>
                    <a:pt x="0" y="154115"/>
                  </a:lnTo>
                  <a:lnTo>
                    <a:pt x="2646" y="159982"/>
                  </a:lnTo>
                  <a:lnTo>
                    <a:pt x="8562" y="168324"/>
                  </a:lnTo>
                  <a:lnTo>
                    <a:pt x="8926" y="129619"/>
                  </a:lnTo>
                  <a:lnTo>
                    <a:pt x="8930" y="91973"/>
                  </a:lnTo>
                  <a:lnTo>
                    <a:pt x="15997" y="51355"/>
                  </a:lnTo>
                  <a:lnTo>
                    <a:pt x="18024" y="36259"/>
                  </a:lnTo>
                  <a:lnTo>
                    <a:pt x="24743" y="22182"/>
                  </a:lnTo>
                  <a:lnTo>
                    <a:pt x="38818" y="5417"/>
                  </a:lnTo>
                  <a:lnTo>
                    <a:pt x="44703" y="1951"/>
                  </a:lnTo>
                  <a:lnTo>
                    <a:pt x="56240" y="0"/>
                  </a:lnTo>
                  <a:lnTo>
                    <a:pt x="66668" y="536"/>
                  </a:lnTo>
                  <a:lnTo>
                    <a:pt x="101307" y="7313"/>
                  </a:lnTo>
                  <a:lnTo>
                    <a:pt x="118101" y="8865"/>
                  </a:lnTo>
                  <a:lnTo>
                    <a:pt x="133945" y="17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216"/>
            <p:cNvSpPr/>
            <p:nvPr/>
          </p:nvSpPr>
          <p:spPr>
            <a:xfrm>
              <a:off x="6965265" y="2955726"/>
              <a:ext cx="62399" cy="17861"/>
            </a:xfrm>
            <a:custGeom>
              <a:avLst/>
              <a:gdLst/>
              <a:ahLst/>
              <a:cxnLst/>
              <a:rect l="0" t="0" r="0" b="0"/>
              <a:pathLst>
                <a:path w="62399" h="17861">
                  <a:moveTo>
                    <a:pt x="8820" y="17860"/>
                  </a:moveTo>
                  <a:lnTo>
                    <a:pt x="0" y="17860"/>
                  </a:lnTo>
                  <a:lnTo>
                    <a:pt x="9403" y="17860"/>
                  </a:lnTo>
                  <a:lnTo>
                    <a:pt x="16686" y="15214"/>
                  </a:lnTo>
                  <a:lnTo>
                    <a:pt x="34187" y="5431"/>
                  </a:lnTo>
                  <a:lnTo>
                    <a:pt x="623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217"/>
            <p:cNvSpPr/>
            <p:nvPr/>
          </p:nvSpPr>
          <p:spPr>
            <a:xfrm>
              <a:off x="6902648" y="2839640"/>
              <a:ext cx="8930" cy="1"/>
            </a:xfrm>
            <a:custGeom>
              <a:avLst/>
              <a:gdLst/>
              <a:ahLst/>
              <a:cxnLst/>
              <a:rect l="0" t="0" r="0" b="0"/>
              <a:pathLst>
                <a:path w="8930" h="1">
                  <a:moveTo>
                    <a:pt x="0" y="0"/>
                  </a:moveTo>
                  <a:lnTo>
                    <a:pt x="89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218"/>
            <p:cNvSpPr/>
            <p:nvPr/>
          </p:nvSpPr>
          <p:spPr>
            <a:xfrm>
              <a:off x="7259835" y="2777133"/>
              <a:ext cx="1" cy="294680"/>
            </a:xfrm>
            <a:custGeom>
              <a:avLst/>
              <a:gdLst/>
              <a:ahLst/>
              <a:cxnLst/>
              <a:rect l="0" t="0" r="0" b="0"/>
              <a:pathLst>
                <a:path w="1" h="294680">
                  <a:moveTo>
                    <a:pt x="0" y="0"/>
                  </a:moveTo>
                  <a:lnTo>
                    <a:pt x="0" y="38418"/>
                  </a:lnTo>
                  <a:lnTo>
                    <a:pt x="0" y="80722"/>
                  </a:lnTo>
                  <a:lnTo>
                    <a:pt x="0" y="120896"/>
                  </a:lnTo>
                  <a:lnTo>
                    <a:pt x="0" y="160065"/>
                  </a:lnTo>
                  <a:lnTo>
                    <a:pt x="0" y="198350"/>
                  </a:lnTo>
                  <a:lnTo>
                    <a:pt x="0" y="234828"/>
                  </a:lnTo>
                  <a:lnTo>
                    <a:pt x="0" y="278741"/>
                  </a:lnTo>
                  <a:lnTo>
                    <a:pt x="0" y="2946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219"/>
            <p:cNvSpPr/>
            <p:nvPr/>
          </p:nvSpPr>
          <p:spPr>
            <a:xfrm>
              <a:off x="7144118" y="2875359"/>
              <a:ext cx="205015" cy="98119"/>
            </a:xfrm>
            <a:custGeom>
              <a:avLst/>
              <a:gdLst/>
              <a:ahLst/>
              <a:cxnLst/>
              <a:rect l="0" t="0" r="0" b="0"/>
              <a:pathLst>
                <a:path w="205015" h="98119">
                  <a:moveTo>
                    <a:pt x="8561" y="89297"/>
                  </a:moveTo>
                  <a:lnTo>
                    <a:pt x="873" y="89297"/>
                  </a:lnTo>
                  <a:lnTo>
                    <a:pt x="459" y="90289"/>
                  </a:lnTo>
                  <a:lnTo>
                    <a:pt x="0" y="94037"/>
                  </a:lnTo>
                  <a:lnTo>
                    <a:pt x="869" y="95434"/>
                  </a:lnTo>
                  <a:lnTo>
                    <a:pt x="2441" y="96365"/>
                  </a:lnTo>
                  <a:lnTo>
                    <a:pt x="7826" y="97399"/>
                  </a:lnTo>
                  <a:lnTo>
                    <a:pt x="33062" y="98118"/>
                  </a:lnTo>
                  <a:lnTo>
                    <a:pt x="74589" y="81431"/>
                  </a:lnTo>
                  <a:lnTo>
                    <a:pt x="95453" y="72903"/>
                  </a:lnTo>
                  <a:lnTo>
                    <a:pt x="135748" y="45820"/>
                  </a:lnTo>
                  <a:lnTo>
                    <a:pt x="169939" y="24490"/>
                  </a:lnTo>
                  <a:lnTo>
                    <a:pt x="20501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220"/>
            <p:cNvSpPr/>
            <p:nvPr/>
          </p:nvSpPr>
          <p:spPr>
            <a:xfrm>
              <a:off x="7340285" y="2786063"/>
              <a:ext cx="196371" cy="258710"/>
            </a:xfrm>
            <a:custGeom>
              <a:avLst/>
              <a:gdLst/>
              <a:ahLst/>
              <a:cxnLst/>
              <a:rect l="0" t="0" r="0" b="0"/>
              <a:pathLst>
                <a:path w="196371" h="258710">
                  <a:moveTo>
                    <a:pt x="53495" y="0"/>
                  </a:moveTo>
                  <a:lnTo>
                    <a:pt x="36986" y="0"/>
                  </a:lnTo>
                  <a:lnTo>
                    <a:pt x="20484" y="31454"/>
                  </a:lnTo>
                  <a:lnTo>
                    <a:pt x="11439" y="63428"/>
                  </a:lnTo>
                  <a:lnTo>
                    <a:pt x="4619" y="103148"/>
                  </a:lnTo>
                  <a:lnTo>
                    <a:pt x="1310" y="137498"/>
                  </a:lnTo>
                  <a:lnTo>
                    <a:pt x="331" y="172810"/>
                  </a:lnTo>
                  <a:lnTo>
                    <a:pt x="0" y="213169"/>
                  </a:lnTo>
                  <a:lnTo>
                    <a:pt x="934" y="238778"/>
                  </a:lnTo>
                  <a:lnTo>
                    <a:pt x="7610" y="256107"/>
                  </a:lnTo>
                  <a:lnTo>
                    <a:pt x="9014" y="257058"/>
                  </a:lnTo>
                  <a:lnTo>
                    <a:pt x="16427" y="258709"/>
                  </a:lnTo>
                  <a:lnTo>
                    <a:pt x="30088" y="234081"/>
                  </a:lnTo>
                  <a:lnTo>
                    <a:pt x="47579" y="191647"/>
                  </a:lnTo>
                  <a:lnTo>
                    <a:pt x="56483" y="177721"/>
                  </a:lnTo>
                  <a:lnTo>
                    <a:pt x="62430" y="173244"/>
                  </a:lnTo>
                  <a:lnTo>
                    <a:pt x="65405" y="172051"/>
                  </a:lnTo>
                  <a:lnTo>
                    <a:pt x="67388" y="172247"/>
                  </a:lnTo>
                  <a:lnTo>
                    <a:pt x="68711" y="173370"/>
                  </a:lnTo>
                  <a:lnTo>
                    <a:pt x="77144" y="192164"/>
                  </a:lnTo>
                  <a:lnTo>
                    <a:pt x="84611" y="220484"/>
                  </a:lnTo>
                  <a:lnTo>
                    <a:pt x="95435" y="236992"/>
                  </a:lnTo>
                  <a:lnTo>
                    <a:pt x="110085" y="252858"/>
                  </a:lnTo>
                  <a:lnTo>
                    <a:pt x="113050" y="253900"/>
                  </a:lnTo>
                  <a:lnTo>
                    <a:pt x="116019" y="253602"/>
                  </a:lnTo>
                  <a:lnTo>
                    <a:pt x="149269" y="237811"/>
                  </a:lnTo>
                  <a:lnTo>
                    <a:pt x="158239" y="229386"/>
                  </a:lnTo>
                  <a:lnTo>
                    <a:pt x="174225" y="203031"/>
                  </a:lnTo>
                  <a:lnTo>
                    <a:pt x="177241" y="190574"/>
                  </a:lnTo>
                  <a:lnTo>
                    <a:pt x="178344" y="168069"/>
                  </a:lnTo>
                  <a:lnTo>
                    <a:pt x="177407" y="165624"/>
                  </a:lnTo>
                  <a:lnTo>
                    <a:pt x="175791" y="163994"/>
                  </a:lnTo>
                  <a:lnTo>
                    <a:pt x="171350" y="162183"/>
                  </a:lnTo>
                  <a:lnTo>
                    <a:pt x="166068" y="161378"/>
                  </a:lnTo>
                  <a:lnTo>
                    <a:pt x="164262" y="162155"/>
                  </a:lnTo>
                  <a:lnTo>
                    <a:pt x="163059" y="163666"/>
                  </a:lnTo>
                  <a:lnTo>
                    <a:pt x="153796" y="188564"/>
                  </a:lnTo>
                  <a:lnTo>
                    <a:pt x="151844" y="229255"/>
                  </a:lnTo>
                  <a:lnTo>
                    <a:pt x="154423" y="238482"/>
                  </a:lnTo>
                  <a:lnTo>
                    <a:pt x="156498" y="242331"/>
                  </a:lnTo>
                  <a:lnTo>
                    <a:pt x="159867" y="244898"/>
                  </a:lnTo>
                  <a:lnTo>
                    <a:pt x="168902" y="247749"/>
                  </a:lnTo>
                  <a:lnTo>
                    <a:pt x="196370" y="2411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221"/>
            <p:cNvSpPr/>
            <p:nvPr/>
          </p:nvSpPr>
          <p:spPr>
            <a:xfrm>
              <a:off x="7617392" y="2937867"/>
              <a:ext cx="97185" cy="214313"/>
            </a:xfrm>
            <a:custGeom>
              <a:avLst/>
              <a:gdLst/>
              <a:ahLst/>
              <a:cxnLst/>
              <a:rect l="0" t="0" r="0" b="0"/>
              <a:pathLst>
                <a:path w="97185" h="214313">
                  <a:moveTo>
                    <a:pt x="8560" y="0"/>
                  </a:moveTo>
                  <a:lnTo>
                    <a:pt x="8560" y="12429"/>
                  </a:lnTo>
                  <a:lnTo>
                    <a:pt x="0" y="54959"/>
                  </a:lnTo>
                  <a:lnTo>
                    <a:pt x="2441" y="61799"/>
                  </a:lnTo>
                  <a:lnTo>
                    <a:pt x="4481" y="65012"/>
                  </a:lnTo>
                  <a:lnTo>
                    <a:pt x="7826" y="66161"/>
                  </a:lnTo>
                  <a:lnTo>
                    <a:pt x="28320" y="63185"/>
                  </a:lnTo>
                  <a:lnTo>
                    <a:pt x="42747" y="53227"/>
                  </a:lnTo>
                  <a:lnTo>
                    <a:pt x="86339" y="18513"/>
                  </a:lnTo>
                  <a:lnTo>
                    <a:pt x="97184" y="9491"/>
                  </a:lnTo>
                  <a:lnTo>
                    <a:pt x="82587" y="47546"/>
                  </a:lnTo>
                  <a:lnTo>
                    <a:pt x="72939" y="80123"/>
                  </a:lnTo>
                  <a:lnTo>
                    <a:pt x="58945" y="119762"/>
                  </a:lnTo>
                  <a:lnTo>
                    <a:pt x="48073" y="156091"/>
                  </a:lnTo>
                  <a:lnTo>
                    <a:pt x="32480" y="200031"/>
                  </a:lnTo>
                  <a:lnTo>
                    <a:pt x="2642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2" name="SMARTInkShape-Group30"/>
          <p:cNvGrpSpPr/>
          <p:nvPr/>
        </p:nvGrpSpPr>
        <p:grpSpPr>
          <a:xfrm>
            <a:off x="5107781" y="3143250"/>
            <a:ext cx="2553891" cy="616149"/>
            <a:chOff x="5107781" y="3143250"/>
            <a:chExt cx="2553891" cy="616149"/>
          </a:xfrm>
        </p:grpSpPr>
        <p:sp>
          <p:nvSpPr>
            <p:cNvPr id="245" name="SMARTInkShape-222"/>
            <p:cNvSpPr/>
            <p:nvPr/>
          </p:nvSpPr>
          <p:spPr>
            <a:xfrm>
              <a:off x="5223867" y="3178969"/>
              <a:ext cx="44650" cy="267891"/>
            </a:xfrm>
            <a:custGeom>
              <a:avLst/>
              <a:gdLst/>
              <a:ahLst/>
              <a:cxnLst/>
              <a:rect l="0" t="0" r="0" b="0"/>
              <a:pathLst>
                <a:path w="44650" h="267891">
                  <a:moveTo>
                    <a:pt x="44649" y="0"/>
                  </a:moveTo>
                  <a:lnTo>
                    <a:pt x="44649" y="4740"/>
                  </a:lnTo>
                  <a:lnTo>
                    <a:pt x="36960" y="42900"/>
                  </a:lnTo>
                  <a:lnTo>
                    <a:pt x="29827" y="81014"/>
                  </a:lnTo>
                  <a:lnTo>
                    <a:pt x="27688" y="115175"/>
                  </a:lnTo>
                  <a:lnTo>
                    <a:pt x="26064" y="155283"/>
                  </a:lnTo>
                  <a:lnTo>
                    <a:pt x="20731" y="191750"/>
                  </a:lnTo>
                  <a:lnTo>
                    <a:pt x="13497" y="235742"/>
                  </a:lnTo>
                  <a:lnTo>
                    <a:pt x="0"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223"/>
            <p:cNvSpPr/>
            <p:nvPr/>
          </p:nvSpPr>
          <p:spPr>
            <a:xfrm>
              <a:off x="5107781" y="3161800"/>
              <a:ext cx="696516" cy="293680"/>
            </a:xfrm>
            <a:custGeom>
              <a:avLst/>
              <a:gdLst/>
              <a:ahLst/>
              <a:cxnLst/>
              <a:rect l="0" t="0" r="0" b="0"/>
              <a:pathLst>
                <a:path w="696516" h="293680">
                  <a:moveTo>
                    <a:pt x="0" y="240411"/>
                  </a:moveTo>
                  <a:lnTo>
                    <a:pt x="12429" y="252840"/>
                  </a:lnTo>
                  <a:lnTo>
                    <a:pt x="20737" y="255857"/>
                  </a:lnTo>
                  <a:lnTo>
                    <a:pt x="25731" y="256661"/>
                  </a:lnTo>
                  <a:lnTo>
                    <a:pt x="36571" y="254909"/>
                  </a:lnTo>
                  <a:lnTo>
                    <a:pt x="74158" y="237470"/>
                  </a:lnTo>
                  <a:lnTo>
                    <a:pt x="116444" y="209266"/>
                  </a:lnTo>
                  <a:lnTo>
                    <a:pt x="151875" y="174397"/>
                  </a:lnTo>
                  <a:lnTo>
                    <a:pt x="182797" y="134326"/>
                  </a:lnTo>
                  <a:lnTo>
                    <a:pt x="214082" y="95815"/>
                  </a:lnTo>
                  <a:lnTo>
                    <a:pt x="236919" y="53653"/>
                  </a:lnTo>
                  <a:lnTo>
                    <a:pt x="256245" y="11104"/>
                  </a:lnTo>
                  <a:lnTo>
                    <a:pt x="258802" y="0"/>
                  </a:lnTo>
                  <a:lnTo>
                    <a:pt x="258914" y="8995"/>
                  </a:lnTo>
                  <a:lnTo>
                    <a:pt x="246528" y="50790"/>
                  </a:lnTo>
                  <a:lnTo>
                    <a:pt x="241181" y="95320"/>
                  </a:lnTo>
                  <a:lnTo>
                    <a:pt x="234290" y="131496"/>
                  </a:lnTo>
                  <a:lnTo>
                    <a:pt x="225964" y="172200"/>
                  </a:lnTo>
                  <a:lnTo>
                    <a:pt x="216908" y="216721"/>
                  </a:lnTo>
                  <a:lnTo>
                    <a:pt x="213481" y="232858"/>
                  </a:lnTo>
                  <a:lnTo>
                    <a:pt x="196684" y="275313"/>
                  </a:lnTo>
                  <a:lnTo>
                    <a:pt x="213643" y="258888"/>
                  </a:lnTo>
                  <a:lnTo>
                    <a:pt x="234828" y="217633"/>
                  </a:lnTo>
                  <a:lnTo>
                    <a:pt x="264068" y="176971"/>
                  </a:lnTo>
                  <a:lnTo>
                    <a:pt x="270491" y="172528"/>
                  </a:lnTo>
                  <a:lnTo>
                    <a:pt x="279686" y="170026"/>
                  </a:lnTo>
                  <a:lnTo>
                    <a:pt x="282699" y="170668"/>
                  </a:lnTo>
                  <a:lnTo>
                    <a:pt x="291681" y="176311"/>
                  </a:lnTo>
                  <a:lnTo>
                    <a:pt x="300626" y="185258"/>
                  </a:lnTo>
                  <a:lnTo>
                    <a:pt x="315515" y="211222"/>
                  </a:lnTo>
                  <a:lnTo>
                    <a:pt x="325687" y="246414"/>
                  </a:lnTo>
                  <a:lnTo>
                    <a:pt x="325658" y="258292"/>
                  </a:lnTo>
                  <a:lnTo>
                    <a:pt x="324261" y="264238"/>
                  </a:lnTo>
                  <a:lnTo>
                    <a:pt x="325356" y="276136"/>
                  </a:lnTo>
                  <a:lnTo>
                    <a:pt x="329402" y="290463"/>
                  </a:lnTo>
                  <a:lnTo>
                    <a:pt x="328742" y="291638"/>
                  </a:lnTo>
                  <a:lnTo>
                    <a:pt x="327310" y="292422"/>
                  </a:lnTo>
                  <a:lnTo>
                    <a:pt x="322622" y="293679"/>
                  </a:lnTo>
                  <a:lnTo>
                    <a:pt x="322238" y="292790"/>
                  </a:lnTo>
                  <a:lnTo>
                    <a:pt x="321570" y="276792"/>
                  </a:lnTo>
                  <a:lnTo>
                    <a:pt x="329166" y="235496"/>
                  </a:lnTo>
                  <a:lnTo>
                    <a:pt x="332882" y="204829"/>
                  </a:lnTo>
                  <a:lnTo>
                    <a:pt x="337455" y="194831"/>
                  </a:lnTo>
                  <a:lnTo>
                    <a:pt x="342796" y="190387"/>
                  </a:lnTo>
                  <a:lnTo>
                    <a:pt x="351380" y="187886"/>
                  </a:lnTo>
                  <a:lnTo>
                    <a:pt x="369107" y="186925"/>
                  </a:lnTo>
                  <a:lnTo>
                    <a:pt x="409186" y="195397"/>
                  </a:lnTo>
                  <a:lnTo>
                    <a:pt x="426061" y="190914"/>
                  </a:lnTo>
                  <a:lnTo>
                    <a:pt x="443631" y="183301"/>
                  </a:lnTo>
                  <a:lnTo>
                    <a:pt x="452823" y="175011"/>
                  </a:lnTo>
                  <a:lnTo>
                    <a:pt x="483787" y="136062"/>
                  </a:lnTo>
                  <a:lnTo>
                    <a:pt x="506291" y="98313"/>
                  </a:lnTo>
                  <a:lnTo>
                    <a:pt x="508459" y="90523"/>
                  </a:lnTo>
                  <a:lnTo>
                    <a:pt x="507644" y="89884"/>
                  </a:lnTo>
                  <a:lnTo>
                    <a:pt x="504094" y="89174"/>
                  </a:lnTo>
                  <a:lnTo>
                    <a:pt x="502749" y="89977"/>
                  </a:lnTo>
                  <a:lnTo>
                    <a:pt x="501854" y="91505"/>
                  </a:lnTo>
                  <a:lnTo>
                    <a:pt x="501257" y="93515"/>
                  </a:lnTo>
                  <a:lnTo>
                    <a:pt x="479102" y="135591"/>
                  </a:lnTo>
                  <a:lnTo>
                    <a:pt x="471395" y="178211"/>
                  </a:lnTo>
                  <a:lnTo>
                    <a:pt x="468470" y="194907"/>
                  </a:lnTo>
                  <a:lnTo>
                    <a:pt x="470477" y="208942"/>
                  </a:lnTo>
                  <a:lnTo>
                    <a:pt x="477185" y="223259"/>
                  </a:lnTo>
                  <a:lnTo>
                    <a:pt x="482619" y="227827"/>
                  </a:lnTo>
                  <a:lnTo>
                    <a:pt x="489333" y="229857"/>
                  </a:lnTo>
                  <a:lnTo>
                    <a:pt x="498932" y="230760"/>
                  </a:lnTo>
                  <a:lnTo>
                    <a:pt x="520233" y="226527"/>
                  </a:lnTo>
                  <a:lnTo>
                    <a:pt x="540656" y="214248"/>
                  </a:lnTo>
                  <a:lnTo>
                    <a:pt x="583343" y="173797"/>
                  </a:lnTo>
                  <a:lnTo>
                    <a:pt x="615361" y="131937"/>
                  </a:lnTo>
                  <a:lnTo>
                    <a:pt x="622199" y="117651"/>
                  </a:lnTo>
                  <a:lnTo>
                    <a:pt x="624911" y="107119"/>
                  </a:lnTo>
                  <a:lnTo>
                    <a:pt x="620288" y="111400"/>
                  </a:lnTo>
                  <a:lnTo>
                    <a:pt x="598218" y="151423"/>
                  </a:lnTo>
                  <a:lnTo>
                    <a:pt x="593296" y="163157"/>
                  </a:lnTo>
                  <a:lnTo>
                    <a:pt x="589879" y="188063"/>
                  </a:lnTo>
                  <a:lnTo>
                    <a:pt x="590698" y="190630"/>
                  </a:lnTo>
                  <a:lnTo>
                    <a:pt x="592236" y="192341"/>
                  </a:lnTo>
                  <a:lnTo>
                    <a:pt x="594254" y="193481"/>
                  </a:lnTo>
                  <a:lnTo>
                    <a:pt x="596591" y="193249"/>
                  </a:lnTo>
                  <a:lnTo>
                    <a:pt x="601834" y="190346"/>
                  </a:lnTo>
                  <a:lnTo>
                    <a:pt x="610363" y="183133"/>
                  </a:lnTo>
                  <a:lnTo>
                    <a:pt x="644677" y="140798"/>
                  </a:lnTo>
                  <a:lnTo>
                    <a:pt x="648671" y="133961"/>
                  </a:lnTo>
                  <a:lnTo>
                    <a:pt x="649737" y="130749"/>
                  </a:lnTo>
                  <a:lnTo>
                    <a:pt x="651440" y="128608"/>
                  </a:lnTo>
                  <a:lnTo>
                    <a:pt x="655977" y="126228"/>
                  </a:lnTo>
                  <a:lnTo>
                    <a:pt x="657583" y="126586"/>
                  </a:lnTo>
                  <a:lnTo>
                    <a:pt x="658654" y="127817"/>
                  </a:lnTo>
                  <a:lnTo>
                    <a:pt x="675594" y="171929"/>
                  </a:lnTo>
                  <a:lnTo>
                    <a:pt x="677295" y="179547"/>
                  </a:lnTo>
                  <a:lnTo>
                    <a:pt x="678741" y="181975"/>
                  </a:lnTo>
                  <a:lnTo>
                    <a:pt x="680697" y="183595"/>
                  </a:lnTo>
                  <a:lnTo>
                    <a:pt x="685517" y="185393"/>
                  </a:lnTo>
                  <a:lnTo>
                    <a:pt x="696515" y="1868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7" name="SMARTInkShape-224"/>
            <p:cNvSpPr/>
            <p:nvPr/>
          </p:nvSpPr>
          <p:spPr>
            <a:xfrm>
              <a:off x="5884664" y="3143250"/>
              <a:ext cx="17860" cy="205383"/>
            </a:xfrm>
            <a:custGeom>
              <a:avLst/>
              <a:gdLst/>
              <a:ahLst/>
              <a:cxnLst/>
              <a:rect l="0" t="0" r="0" b="0"/>
              <a:pathLst>
                <a:path w="17860" h="205383">
                  <a:moveTo>
                    <a:pt x="0" y="0"/>
                  </a:moveTo>
                  <a:lnTo>
                    <a:pt x="0" y="39034"/>
                  </a:lnTo>
                  <a:lnTo>
                    <a:pt x="0" y="83449"/>
                  </a:lnTo>
                  <a:lnTo>
                    <a:pt x="0" y="123860"/>
                  </a:lnTo>
                  <a:lnTo>
                    <a:pt x="0" y="166866"/>
                  </a:lnTo>
                  <a:lnTo>
                    <a:pt x="992" y="179334"/>
                  </a:lnTo>
                  <a:lnTo>
                    <a:pt x="7688" y="198743"/>
                  </a:lnTo>
                  <a:lnTo>
                    <a:pt x="9094" y="200956"/>
                  </a:lnTo>
                  <a:lnTo>
                    <a:pt x="11023" y="202432"/>
                  </a:lnTo>
                  <a:lnTo>
                    <a:pt x="17859"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8" name="SMARTInkShape-225"/>
            <p:cNvSpPr/>
            <p:nvPr/>
          </p:nvSpPr>
          <p:spPr>
            <a:xfrm>
              <a:off x="5804296" y="3241480"/>
              <a:ext cx="294681" cy="160732"/>
            </a:xfrm>
            <a:custGeom>
              <a:avLst/>
              <a:gdLst/>
              <a:ahLst/>
              <a:cxnLst/>
              <a:rect l="0" t="0" r="0" b="0"/>
              <a:pathLst>
                <a:path w="294681" h="160732">
                  <a:moveTo>
                    <a:pt x="0" y="17856"/>
                  </a:moveTo>
                  <a:lnTo>
                    <a:pt x="4741" y="17856"/>
                  </a:lnTo>
                  <a:lnTo>
                    <a:pt x="6137" y="18848"/>
                  </a:lnTo>
                  <a:lnTo>
                    <a:pt x="7068" y="20502"/>
                  </a:lnTo>
                  <a:lnTo>
                    <a:pt x="7689" y="22596"/>
                  </a:lnTo>
                  <a:lnTo>
                    <a:pt x="9095" y="23000"/>
                  </a:lnTo>
                  <a:lnTo>
                    <a:pt x="21250" y="18729"/>
                  </a:lnTo>
                  <a:lnTo>
                    <a:pt x="45487" y="15325"/>
                  </a:lnTo>
                  <a:lnTo>
                    <a:pt x="62756" y="10822"/>
                  </a:lnTo>
                  <a:lnTo>
                    <a:pt x="80441" y="6842"/>
                  </a:lnTo>
                  <a:lnTo>
                    <a:pt x="98249" y="2025"/>
                  </a:lnTo>
                  <a:lnTo>
                    <a:pt x="139900" y="115"/>
                  </a:lnTo>
                  <a:lnTo>
                    <a:pt x="181049" y="0"/>
                  </a:lnTo>
                  <a:lnTo>
                    <a:pt x="187292" y="2644"/>
                  </a:lnTo>
                  <a:lnTo>
                    <a:pt x="190346" y="4738"/>
                  </a:lnTo>
                  <a:lnTo>
                    <a:pt x="193739" y="9711"/>
                  </a:lnTo>
                  <a:lnTo>
                    <a:pt x="195649" y="18088"/>
                  </a:lnTo>
                  <a:lnTo>
                    <a:pt x="195918" y="20988"/>
                  </a:lnTo>
                  <a:lnTo>
                    <a:pt x="195104" y="22920"/>
                  </a:lnTo>
                  <a:lnTo>
                    <a:pt x="193569" y="24209"/>
                  </a:lnTo>
                  <a:lnTo>
                    <a:pt x="191555" y="25068"/>
                  </a:lnTo>
                  <a:lnTo>
                    <a:pt x="190211" y="26633"/>
                  </a:lnTo>
                  <a:lnTo>
                    <a:pt x="187878" y="34323"/>
                  </a:lnTo>
                  <a:lnTo>
                    <a:pt x="188752" y="34787"/>
                  </a:lnTo>
                  <a:lnTo>
                    <a:pt x="195243" y="35593"/>
                  </a:lnTo>
                  <a:lnTo>
                    <a:pt x="195646" y="34641"/>
                  </a:lnTo>
                  <a:lnTo>
                    <a:pt x="196348" y="28016"/>
                  </a:lnTo>
                  <a:lnTo>
                    <a:pt x="199052" y="27332"/>
                  </a:lnTo>
                  <a:lnTo>
                    <a:pt x="201162" y="27150"/>
                  </a:lnTo>
                  <a:lnTo>
                    <a:pt x="202570" y="26036"/>
                  </a:lnTo>
                  <a:lnTo>
                    <a:pt x="205013" y="19129"/>
                  </a:lnTo>
                  <a:lnTo>
                    <a:pt x="197663" y="10279"/>
                  </a:lnTo>
                  <a:lnTo>
                    <a:pt x="194346" y="9527"/>
                  </a:lnTo>
                  <a:lnTo>
                    <a:pt x="184131" y="9045"/>
                  </a:lnTo>
                  <a:lnTo>
                    <a:pt x="182286" y="9998"/>
                  </a:lnTo>
                  <a:lnTo>
                    <a:pt x="181055" y="11625"/>
                  </a:lnTo>
                  <a:lnTo>
                    <a:pt x="171789" y="30301"/>
                  </a:lnTo>
                  <a:lnTo>
                    <a:pt x="166309" y="37609"/>
                  </a:lnTo>
                  <a:lnTo>
                    <a:pt x="156483" y="76573"/>
                  </a:lnTo>
                  <a:lnTo>
                    <a:pt x="152216" y="113034"/>
                  </a:lnTo>
                  <a:lnTo>
                    <a:pt x="154633" y="122334"/>
                  </a:lnTo>
                  <a:lnTo>
                    <a:pt x="156667" y="126204"/>
                  </a:lnTo>
                  <a:lnTo>
                    <a:pt x="159016" y="128783"/>
                  </a:lnTo>
                  <a:lnTo>
                    <a:pt x="164270" y="131649"/>
                  </a:lnTo>
                  <a:lnTo>
                    <a:pt x="172807" y="133262"/>
                  </a:lnTo>
                  <a:lnTo>
                    <a:pt x="186360" y="129000"/>
                  </a:lnTo>
                  <a:lnTo>
                    <a:pt x="225333" y="100920"/>
                  </a:lnTo>
                  <a:lnTo>
                    <a:pt x="260547" y="56424"/>
                  </a:lnTo>
                  <a:lnTo>
                    <a:pt x="267433" y="40834"/>
                  </a:lnTo>
                  <a:lnTo>
                    <a:pt x="269570" y="39128"/>
                  </a:lnTo>
                  <a:lnTo>
                    <a:pt x="275388" y="36389"/>
                  </a:lnTo>
                  <a:lnTo>
                    <a:pt x="275866" y="37157"/>
                  </a:lnTo>
                  <a:lnTo>
                    <a:pt x="276396" y="40655"/>
                  </a:lnTo>
                  <a:lnTo>
                    <a:pt x="282874" y="52970"/>
                  </a:lnTo>
                  <a:lnTo>
                    <a:pt x="285498" y="92817"/>
                  </a:lnTo>
                  <a:lnTo>
                    <a:pt x="286720" y="135060"/>
                  </a:lnTo>
                  <a:lnTo>
                    <a:pt x="294680" y="1607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226"/>
            <p:cNvSpPr/>
            <p:nvPr/>
          </p:nvSpPr>
          <p:spPr>
            <a:xfrm>
              <a:off x="6331552" y="3178969"/>
              <a:ext cx="26386" cy="205383"/>
            </a:xfrm>
            <a:custGeom>
              <a:avLst/>
              <a:gdLst/>
              <a:ahLst/>
              <a:cxnLst/>
              <a:rect l="0" t="0" r="0" b="0"/>
              <a:pathLst>
                <a:path w="26386" h="205383">
                  <a:moveTo>
                    <a:pt x="26385" y="0"/>
                  </a:moveTo>
                  <a:lnTo>
                    <a:pt x="26385" y="4740"/>
                  </a:lnTo>
                  <a:lnTo>
                    <a:pt x="25393" y="6137"/>
                  </a:lnTo>
                  <a:lnTo>
                    <a:pt x="23740" y="7067"/>
                  </a:lnTo>
                  <a:lnTo>
                    <a:pt x="21645" y="7688"/>
                  </a:lnTo>
                  <a:lnTo>
                    <a:pt x="20248" y="10086"/>
                  </a:lnTo>
                  <a:lnTo>
                    <a:pt x="10551" y="47710"/>
                  </a:lnTo>
                  <a:lnTo>
                    <a:pt x="2656" y="89699"/>
                  </a:lnTo>
                  <a:lnTo>
                    <a:pt x="0" y="133998"/>
                  </a:lnTo>
                  <a:lnTo>
                    <a:pt x="6717" y="175955"/>
                  </a:lnTo>
                  <a:lnTo>
                    <a:pt x="8714" y="187342"/>
                  </a:lnTo>
                  <a:lnTo>
                    <a:pt x="10636" y="190379"/>
                  </a:lnTo>
                  <a:lnTo>
                    <a:pt x="12909" y="192404"/>
                  </a:lnTo>
                  <a:lnTo>
                    <a:pt x="15434" y="197299"/>
                  </a:lnTo>
                  <a:lnTo>
                    <a:pt x="16108" y="199993"/>
                  </a:lnTo>
                  <a:lnTo>
                    <a:pt x="17549" y="201790"/>
                  </a:lnTo>
                  <a:lnTo>
                    <a:pt x="26385" y="2053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227"/>
            <p:cNvSpPr/>
            <p:nvPr/>
          </p:nvSpPr>
          <p:spPr>
            <a:xfrm>
              <a:off x="6233072" y="3268265"/>
              <a:ext cx="196304" cy="106964"/>
            </a:xfrm>
            <a:custGeom>
              <a:avLst/>
              <a:gdLst/>
              <a:ahLst/>
              <a:cxnLst/>
              <a:rect l="0" t="0" r="0" b="0"/>
              <a:pathLst>
                <a:path w="196304" h="106964">
                  <a:moveTo>
                    <a:pt x="26639" y="89297"/>
                  </a:moveTo>
                  <a:lnTo>
                    <a:pt x="21899" y="84557"/>
                  </a:lnTo>
                  <a:lnTo>
                    <a:pt x="16925" y="82229"/>
                  </a:lnTo>
                  <a:lnTo>
                    <a:pt x="14210" y="81609"/>
                  </a:lnTo>
                  <a:lnTo>
                    <a:pt x="1568" y="72788"/>
                  </a:lnTo>
                  <a:lnTo>
                    <a:pt x="613" y="69392"/>
                  </a:lnTo>
                  <a:lnTo>
                    <a:pt x="0" y="59127"/>
                  </a:lnTo>
                  <a:lnTo>
                    <a:pt x="4635" y="45742"/>
                  </a:lnTo>
                  <a:lnTo>
                    <a:pt x="12229" y="37528"/>
                  </a:lnTo>
                  <a:lnTo>
                    <a:pt x="50654" y="14989"/>
                  </a:lnTo>
                  <a:lnTo>
                    <a:pt x="87311" y="2660"/>
                  </a:lnTo>
                  <a:lnTo>
                    <a:pt x="100238" y="2175"/>
                  </a:lnTo>
                  <a:lnTo>
                    <a:pt x="112596" y="5266"/>
                  </a:lnTo>
                  <a:lnTo>
                    <a:pt x="122058" y="12593"/>
                  </a:lnTo>
                  <a:lnTo>
                    <a:pt x="136217" y="33466"/>
                  </a:lnTo>
                  <a:lnTo>
                    <a:pt x="156583" y="76422"/>
                  </a:lnTo>
                  <a:lnTo>
                    <a:pt x="160427" y="104948"/>
                  </a:lnTo>
                  <a:lnTo>
                    <a:pt x="161472" y="105684"/>
                  </a:lnTo>
                  <a:lnTo>
                    <a:pt x="168259" y="106963"/>
                  </a:lnTo>
                  <a:lnTo>
                    <a:pt x="173883" y="102359"/>
                  </a:lnTo>
                  <a:lnTo>
                    <a:pt x="176416" y="97418"/>
                  </a:lnTo>
                  <a:lnTo>
                    <a:pt x="177092" y="94711"/>
                  </a:lnTo>
                  <a:lnTo>
                    <a:pt x="184313" y="82245"/>
                  </a:lnTo>
                  <a:lnTo>
                    <a:pt x="194942" y="38537"/>
                  </a:lnTo>
                  <a:lnTo>
                    <a:pt x="19630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SMARTInkShape-228"/>
            <p:cNvSpPr/>
            <p:nvPr/>
          </p:nvSpPr>
          <p:spPr>
            <a:xfrm>
              <a:off x="6545460" y="3233115"/>
              <a:ext cx="160581" cy="133378"/>
            </a:xfrm>
            <a:custGeom>
              <a:avLst/>
              <a:gdLst/>
              <a:ahLst/>
              <a:cxnLst/>
              <a:rect l="0" t="0" r="0" b="0"/>
              <a:pathLst>
                <a:path w="160581" h="133378">
                  <a:moveTo>
                    <a:pt x="0" y="44080"/>
                  </a:moveTo>
                  <a:lnTo>
                    <a:pt x="0" y="81580"/>
                  </a:lnTo>
                  <a:lnTo>
                    <a:pt x="2647" y="88197"/>
                  </a:lnTo>
                  <a:lnTo>
                    <a:pt x="4741" y="91351"/>
                  </a:lnTo>
                  <a:lnTo>
                    <a:pt x="7130" y="93454"/>
                  </a:lnTo>
                  <a:lnTo>
                    <a:pt x="12429" y="95790"/>
                  </a:lnTo>
                  <a:lnTo>
                    <a:pt x="29812" y="97494"/>
                  </a:lnTo>
                  <a:lnTo>
                    <a:pt x="35740" y="94940"/>
                  </a:lnTo>
                  <a:lnTo>
                    <a:pt x="74763" y="58508"/>
                  </a:lnTo>
                  <a:lnTo>
                    <a:pt x="117312" y="16061"/>
                  </a:lnTo>
                  <a:lnTo>
                    <a:pt x="133378" y="0"/>
                  </a:lnTo>
                  <a:lnTo>
                    <a:pt x="133778" y="4341"/>
                  </a:lnTo>
                  <a:lnTo>
                    <a:pt x="131225" y="9220"/>
                  </a:lnTo>
                  <a:lnTo>
                    <a:pt x="108874" y="33402"/>
                  </a:lnTo>
                  <a:lnTo>
                    <a:pt x="107920" y="37019"/>
                  </a:lnTo>
                  <a:lnTo>
                    <a:pt x="107666" y="39372"/>
                  </a:lnTo>
                  <a:lnTo>
                    <a:pt x="108488" y="40941"/>
                  </a:lnTo>
                  <a:lnTo>
                    <a:pt x="110028" y="41988"/>
                  </a:lnTo>
                  <a:lnTo>
                    <a:pt x="112048" y="42685"/>
                  </a:lnTo>
                  <a:lnTo>
                    <a:pt x="134021" y="59472"/>
                  </a:lnTo>
                  <a:lnTo>
                    <a:pt x="136972" y="60294"/>
                  </a:lnTo>
                  <a:lnTo>
                    <a:pt x="142898" y="66500"/>
                  </a:lnTo>
                  <a:lnTo>
                    <a:pt x="158091" y="88345"/>
                  </a:lnTo>
                  <a:lnTo>
                    <a:pt x="160387" y="103561"/>
                  </a:lnTo>
                  <a:lnTo>
                    <a:pt x="160580" y="109542"/>
                  </a:lnTo>
                  <a:lnTo>
                    <a:pt x="158020" y="115508"/>
                  </a:lnTo>
                  <a:lnTo>
                    <a:pt x="142875" y="1333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SMARTInkShape-229"/>
            <p:cNvSpPr/>
            <p:nvPr/>
          </p:nvSpPr>
          <p:spPr>
            <a:xfrm>
              <a:off x="6732984" y="3241641"/>
              <a:ext cx="107157" cy="115922"/>
            </a:xfrm>
            <a:custGeom>
              <a:avLst/>
              <a:gdLst/>
              <a:ahLst/>
              <a:cxnLst/>
              <a:rect l="0" t="0" r="0" b="0"/>
              <a:pathLst>
                <a:path w="107157" h="115922">
                  <a:moveTo>
                    <a:pt x="0" y="62343"/>
                  </a:moveTo>
                  <a:lnTo>
                    <a:pt x="22123" y="62343"/>
                  </a:lnTo>
                  <a:lnTo>
                    <a:pt x="34887" y="57603"/>
                  </a:lnTo>
                  <a:lnTo>
                    <a:pt x="53076" y="44252"/>
                  </a:lnTo>
                  <a:lnTo>
                    <a:pt x="59308" y="37435"/>
                  </a:lnTo>
                  <a:lnTo>
                    <a:pt x="67402" y="23433"/>
                  </a:lnTo>
                  <a:lnTo>
                    <a:pt x="70641" y="9310"/>
                  </a:lnTo>
                  <a:lnTo>
                    <a:pt x="71391" y="390"/>
                  </a:lnTo>
                  <a:lnTo>
                    <a:pt x="66684" y="0"/>
                  </a:lnTo>
                  <a:lnTo>
                    <a:pt x="61718" y="2554"/>
                  </a:lnTo>
                  <a:lnTo>
                    <a:pt x="59005" y="4624"/>
                  </a:lnTo>
                  <a:lnTo>
                    <a:pt x="55990" y="12217"/>
                  </a:lnTo>
                  <a:lnTo>
                    <a:pt x="51647" y="27647"/>
                  </a:lnTo>
                  <a:lnTo>
                    <a:pt x="46722" y="44787"/>
                  </a:lnTo>
                  <a:lnTo>
                    <a:pt x="42617" y="62433"/>
                  </a:lnTo>
                  <a:lnTo>
                    <a:pt x="40318" y="68357"/>
                  </a:lnTo>
                  <a:lnTo>
                    <a:pt x="40409" y="80229"/>
                  </a:lnTo>
                  <a:lnTo>
                    <a:pt x="43757" y="91128"/>
                  </a:lnTo>
                  <a:lnTo>
                    <a:pt x="53990" y="106210"/>
                  </a:lnTo>
                  <a:lnTo>
                    <a:pt x="56829" y="109447"/>
                  </a:lnTo>
                  <a:lnTo>
                    <a:pt x="65275" y="113044"/>
                  </a:lnTo>
                  <a:lnTo>
                    <a:pt x="107156" y="1159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230"/>
            <p:cNvSpPr/>
            <p:nvPr/>
          </p:nvSpPr>
          <p:spPr>
            <a:xfrm>
              <a:off x="7018748" y="3224703"/>
              <a:ext cx="116073" cy="132151"/>
            </a:xfrm>
            <a:custGeom>
              <a:avLst/>
              <a:gdLst/>
              <a:ahLst/>
              <a:cxnLst/>
              <a:rect l="0" t="0" r="0" b="0"/>
              <a:pathLst>
                <a:path w="116073" h="132151">
                  <a:moveTo>
                    <a:pt x="26775" y="16773"/>
                  </a:moveTo>
                  <a:lnTo>
                    <a:pt x="26775" y="21514"/>
                  </a:lnTo>
                  <a:lnTo>
                    <a:pt x="8684" y="61723"/>
                  </a:lnTo>
                  <a:lnTo>
                    <a:pt x="3851" y="74454"/>
                  </a:lnTo>
                  <a:lnTo>
                    <a:pt x="325" y="116169"/>
                  </a:lnTo>
                  <a:lnTo>
                    <a:pt x="0" y="132150"/>
                  </a:lnTo>
                  <a:lnTo>
                    <a:pt x="978" y="92708"/>
                  </a:lnTo>
                  <a:lnTo>
                    <a:pt x="12414" y="51908"/>
                  </a:lnTo>
                  <a:lnTo>
                    <a:pt x="24894" y="23787"/>
                  </a:lnTo>
                  <a:lnTo>
                    <a:pt x="38896" y="7166"/>
                  </a:lnTo>
                  <a:lnTo>
                    <a:pt x="46384" y="2582"/>
                  </a:lnTo>
                  <a:lnTo>
                    <a:pt x="60918" y="0"/>
                  </a:lnTo>
                  <a:lnTo>
                    <a:pt x="64420" y="631"/>
                  </a:lnTo>
                  <a:lnTo>
                    <a:pt x="66754" y="2043"/>
                  </a:lnTo>
                  <a:lnTo>
                    <a:pt x="92333" y="41163"/>
                  </a:lnTo>
                  <a:lnTo>
                    <a:pt x="114310" y="84698"/>
                  </a:lnTo>
                  <a:lnTo>
                    <a:pt x="116072" y="882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231"/>
            <p:cNvSpPr/>
            <p:nvPr/>
          </p:nvSpPr>
          <p:spPr>
            <a:xfrm>
              <a:off x="7170538" y="3348632"/>
              <a:ext cx="35720" cy="17861"/>
            </a:xfrm>
            <a:custGeom>
              <a:avLst/>
              <a:gdLst/>
              <a:ahLst/>
              <a:cxnLst/>
              <a:rect l="0" t="0" r="0" b="0"/>
              <a:pathLst>
                <a:path w="35720" h="17861">
                  <a:moveTo>
                    <a:pt x="35719" y="0"/>
                  </a:moveTo>
                  <a:lnTo>
                    <a:pt x="23291" y="0"/>
                  </a:lnTo>
                  <a:lnTo>
                    <a:pt x="17628" y="2647"/>
                  </a:lnTo>
                  <a:lnTo>
                    <a:pt x="11804" y="6138"/>
                  </a:lnTo>
                  <a:lnTo>
                    <a:pt x="5908" y="7689"/>
                  </a:lnTo>
                  <a:lnTo>
                    <a:pt x="3940" y="9095"/>
                  </a:lnTo>
                  <a:lnTo>
                    <a:pt x="2626" y="11024"/>
                  </a:lnTo>
                  <a:lnTo>
                    <a:pt x="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5" name="SMARTInkShape-232"/>
            <p:cNvSpPr/>
            <p:nvPr/>
          </p:nvSpPr>
          <p:spPr>
            <a:xfrm>
              <a:off x="7313462" y="3196828"/>
              <a:ext cx="232124" cy="133378"/>
            </a:xfrm>
            <a:custGeom>
              <a:avLst/>
              <a:gdLst/>
              <a:ahLst/>
              <a:cxnLst/>
              <a:rect l="0" t="0" r="0" b="0"/>
              <a:pathLst>
                <a:path w="232124" h="133378">
                  <a:moveTo>
                    <a:pt x="8881" y="26789"/>
                  </a:moveTo>
                  <a:lnTo>
                    <a:pt x="4142" y="31529"/>
                  </a:lnTo>
                  <a:lnTo>
                    <a:pt x="1814" y="36503"/>
                  </a:lnTo>
                  <a:lnTo>
                    <a:pt x="0" y="80620"/>
                  </a:lnTo>
                  <a:lnTo>
                    <a:pt x="951" y="109174"/>
                  </a:lnTo>
                  <a:lnTo>
                    <a:pt x="9046" y="129631"/>
                  </a:lnTo>
                  <a:lnTo>
                    <a:pt x="10976" y="131069"/>
                  </a:lnTo>
                  <a:lnTo>
                    <a:pt x="15766" y="132667"/>
                  </a:lnTo>
                  <a:lnTo>
                    <a:pt x="21201" y="133377"/>
                  </a:lnTo>
                  <a:lnTo>
                    <a:pt x="26924" y="131047"/>
                  </a:lnTo>
                  <a:lnTo>
                    <a:pt x="29840" y="129036"/>
                  </a:lnTo>
                  <a:lnTo>
                    <a:pt x="61250" y="86086"/>
                  </a:lnTo>
                  <a:lnTo>
                    <a:pt x="99805" y="43139"/>
                  </a:lnTo>
                  <a:lnTo>
                    <a:pt x="114425" y="33177"/>
                  </a:lnTo>
                  <a:lnTo>
                    <a:pt x="118932" y="32040"/>
                  </a:lnTo>
                  <a:lnTo>
                    <a:pt x="122928" y="32274"/>
                  </a:lnTo>
                  <a:lnTo>
                    <a:pt x="130015" y="35180"/>
                  </a:lnTo>
                  <a:lnTo>
                    <a:pt x="145683" y="47946"/>
                  </a:lnTo>
                  <a:lnTo>
                    <a:pt x="181522" y="92167"/>
                  </a:lnTo>
                  <a:lnTo>
                    <a:pt x="187475" y="95533"/>
                  </a:lnTo>
                  <a:lnTo>
                    <a:pt x="204812" y="98180"/>
                  </a:lnTo>
                  <a:lnTo>
                    <a:pt x="212334" y="71726"/>
                  </a:lnTo>
                  <a:lnTo>
                    <a:pt x="216338" y="53664"/>
                  </a:lnTo>
                  <a:lnTo>
                    <a:pt x="23212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6" name="SMARTInkShape-233"/>
            <p:cNvSpPr/>
            <p:nvPr/>
          </p:nvSpPr>
          <p:spPr>
            <a:xfrm>
              <a:off x="7652741" y="3277195"/>
              <a:ext cx="8931" cy="8931"/>
            </a:xfrm>
            <a:custGeom>
              <a:avLst/>
              <a:gdLst/>
              <a:ahLst/>
              <a:cxnLst/>
              <a:rect l="0" t="0" r="0" b="0"/>
              <a:pathLst>
                <a:path w="8931" h="8931">
                  <a:moveTo>
                    <a:pt x="893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234"/>
            <p:cNvSpPr/>
            <p:nvPr/>
          </p:nvSpPr>
          <p:spPr>
            <a:xfrm>
              <a:off x="5652492" y="3509367"/>
              <a:ext cx="71438" cy="250032"/>
            </a:xfrm>
            <a:custGeom>
              <a:avLst/>
              <a:gdLst/>
              <a:ahLst/>
              <a:cxnLst/>
              <a:rect l="0" t="0" r="0" b="0"/>
              <a:pathLst>
                <a:path w="71438" h="250032">
                  <a:moveTo>
                    <a:pt x="0" y="0"/>
                  </a:moveTo>
                  <a:lnTo>
                    <a:pt x="7068" y="16781"/>
                  </a:lnTo>
                  <a:lnTo>
                    <a:pt x="18479" y="57697"/>
                  </a:lnTo>
                  <a:lnTo>
                    <a:pt x="29888" y="102017"/>
                  </a:lnTo>
                  <a:lnTo>
                    <a:pt x="38732" y="137163"/>
                  </a:lnTo>
                  <a:lnTo>
                    <a:pt x="47635" y="172712"/>
                  </a:lnTo>
                  <a:lnTo>
                    <a:pt x="58540" y="212159"/>
                  </a:lnTo>
                  <a:lnTo>
                    <a:pt x="62324" y="232636"/>
                  </a:lnTo>
                  <a:lnTo>
                    <a:pt x="71437"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235"/>
            <p:cNvSpPr/>
            <p:nvPr/>
          </p:nvSpPr>
          <p:spPr>
            <a:xfrm>
              <a:off x="5563195" y="3466793"/>
              <a:ext cx="383977" cy="265635"/>
            </a:xfrm>
            <a:custGeom>
              <a:avLst/>
              <a:gdLst/>
              <a:ahLst/>
              <a:cxnLst/>
              <a:rect l="0" t="0" r="0" b="0"/>
              <a:pathLst>
                <a:path w="383977" h="265635">
                  <a:moveTo>
                    <a:pt x="0" y="256886"/>
                  </a:moveTo>
                  <a:lnTo>
                    <a:pt x="12429" y="256886"/>
                  </a:lnTo>
                  <a:lnTo>
                    <a:pt x="25731" y="252146"/>
                  </a:lnTo>
                  <a:lnTo>
                    <a:pt x="63544" y="229081"/>
                  </a:lnTo>
                  <a:lnTo>
                    <a:pt x="98432" y="201344"/>
                  </a:lnTo>
                  <a:lnTo>
                    <a:pt x="140122" y="166209"/>
                  </a:lnTo>
                  <a:lnTo>
                    <a:pt x="175404" y="124726"/>
                  </a:lnTo>
                  <a:lnTo>
                    <a:pt x="201776" y="87575"/>
                  </a:lnTo>
                  <a:lnTo>
                    <a:pt x="218965" y="51573"/>
                  </a:lnTo>
                  <a:lnTo>
                    <a:pt x="230881" y="12190"/>
                  </a:lnTo>
                  <a:lnTo>
                    <a:pt x="232002" y="0"/>
                  </a:lnTo>
                  <a:lnTo>
                    <a:pt x="239298" y="38100"/>
                  </a:lnTo>
                  <a:lnTo>
                    <a:pt x="253163" y="78879"/>
                  </a:lnTo>
                  <a:lnTo>
                    <a:pt x="258808" y="121257"/>
                  </a:lnTo>
                  <a:lnTo>
                    <a:pt x="268449" y="165199"/>
                  </a:lnTo>
                  <a:lnTo>
                    <a:pt x="279907" y="202836"/>
                  </a:lnTo>
                  <a:lnTo>
                    <a:pt x="292925" y="247364"/>
                  </a:lnTo>
                  <a:lnTo>
                    <a:pt x="294666" y="265634"/>
                  </a:lnTo>
                  <a:lnTo>
                    <a:pt x="299416" y="261022"/>
                  </a:lnTo>
                  <a:lnTo>
                    <a:pt x="301745" y="256079"/>
                  </a:lnTo>
                  <a:lnTo>
                    <a:pt x="302367" y="253371"/>
                  </a:lnTo>
                  <a:lnTo>
                    <a:pt x="307981" y="244821"/>
                  </a:lnTo>
                  <a:lnTo>
                    <a:pt x="324568" y="227107"/>
                  </a:lnTo>
                  <a:lnTo>
                    <a:pt x="330453" y="223807"/>
                  </a:lnTo>
                  <a:lnTo>
                    <a:pt x="333411" y="222928"/>
                  </a:lnTo>
                  <a:lnTo>
                    <a:pt x="336376" y="223333"/>
                  </a:lnTo>
                  <a:lnTo>
                    <a:pt x="380603" y="246252"/>
                  </a:lnTo>
                  <a:lnTo>
                    <a:pt x="383976" y="2479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236"/>
            <p:cNvSpPr/>
            <p:nvPr/>
          </p:nvSpPr>
          <p:spPr>
            <a:xfrm>
              <a:off x="6056197" y="3616523"/>
              <a:ext cx="123147" cy="115410"/>
            </a:xfrm>
            <a:custGeom>
              <a:avLst/>
              <a:gdLst/>
              <a:ahLst/>
              <a:cxnLst/>
              <a:rect l="0" t="0" r="0" b="0"/>
              <a:pathLst>
                <a:path w="123147" h="115410">
                  <a:moveTo>
                    <a:pt x="51709" y="0"/>
                  </a:moveTo>
                  <a:lnTo>
                    <a:pt x="51709" y="4741"/>
                  </a:lnTo>
                  <a:lnTo>
                    <a:pt x="49063" y="9714"/>
                  </a:lnTo>
                  <a:lnTo>
                    <a:pt x="17784" y="53831"/>
                  </a:lnTo>
                  <a:lnTo>
                    <a:pt x="2336" y="83377"/>
                  </a:lnTo>
                  <a:lnTo>
                    <a:pt x="0" y="95265"/>
                  </a:lnTo>
                  <a:lnTo>
                    <a:pt x="1607" y="104518"/>
                  </a:lnTo>
                  <a:lnTo>
                    <a:pt x="5983" y="113801"/>
                  </a:lnTo>
                  <a:lnTo>
                    <a:pt x="7335" y="114563"/>
                  </a:lnTo>
                  <a:lnTo>
                    <a:pt x="11481" y="115409"/>
                  </a:lnTo>
                  <a:lnTo>
                    <a:pt x="16632" y="113140"/>
                  </a:lnTo>
                  <a:lnTo>
                    <a:pt x="19395" y="111145"/>
                  </a:lnTo>
                  <a:lnTo>
                    <a:pt x="49863" y="66706"/>
                  </a:lnTo>
                  <a:lnTo>
                    <a:pt x="72437" y="34229"/>
                  </a:lnTo>
                  <a:lnTo>
                    <a:pt x="74457" y="32741"/>
                  </a:lnTo>
                  <a:lnTo>
                    <a:pt x="75804" y="32742"/>
                  </a:lnTo>
                  <a:lnTo>
                    <a:pt x="76702" y="33734"/>
                  </a:lnTo>
                  <a:lnTo>
                    <a:pt x="80346" y="34837"/>
                  </a:lnTo>
                  <a:lnTo>
                    <a:pt x="82706" y="35131"/>
                  </a:lnTo>
                  <a:lnTo>
                    <a:pt x="87976" y="38103"/>
                  </a:lnTo>
                  <a:lnTo>
                    <a:pt x="93625" y="43724"/>
                  </a:lnTo>
                  <a:lnTo>
                    <a:pt x="123146"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237"/>
            <p:cNvSpPr/>
            <p:nvPr/>
          </p:nvSpPr>
          <p:spPr>
            <a:xfrm>
              <a:off x="6277570" y="3509367"/>
              <a:ext cx="53579" cy="227004"/>
            </a:xfrm>
            <a:custGeom>
              <a:avLst/>
              <a:gdLst/>
              <a:ahLst/>
              <a:cxnLst/>
              <a:rect l="0" t="0" r="0" b="0"/>
              <a:pathLst>
                <a:path w="53579" h="227004">
                  <a:moveTo>
                    <a:pt x="0" y="0"/>
                  </a:moveTo>
                  <a:lnTo>
                    <a:pt x="0" y="37519"/>
                  </a:lnTo>
                  <a:lnTo>
                    <a:pt x="0" y="81596"/>
                  </a:lnTo>
                  <a:lnTo>
                    <a:pt x="2645" y="123201"/>
                  </a:lnTo>
                  <a:lnTo>
                    <a:pt x="7688" y="160376"/>
                  </a:lnTo>
                  <a:lnTo>
                    <a:pt x="24198" y="204800"/>
                  </a:lnTo>
                  <a:lnTo>
                    <a:pt x="30762" y="216235"/>
                  </a:lnTo>
                  <a:lnTo>
                    <a:pt x="38990" y="225907"/>
                  </a:lnTo>
                  <a:lnTo>
                    <a:pt x="41869" y="227003"/>
                  </a:lnTo>
                  <a:lnTo>
                    <a:pt x="44779" y="226741"/>
                  </a:lnTo>
                  <a:lnTo>
                    <a:pt x="53578"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238"/>
            <p:cNvSpPr/>
            <p:nvPr/>
          </p:nvSpPr>
          <p:spPr>
            <a:xfrm>
              <a:off x="6134695" y="3562945"/>
              <a:ext cx="178595" cy="53579"/>
            </a:xfrm>
            <a:custGeom>
              <a:avLst/>
              <a:gdLst/>
              <a:ahLst/>
              <a:cxnLst/>
              <a:rect l="0" t="0" r="0" b="0"/>
              <a:pathLst>
                <a:path w="178595" h="53579">
                  <a:moveTo>
                    <a:pt x="0" y="53578"/>
                  </a:moveTo>
                  <a:lnTo>
                    <a:pt x="9113" y="52586"/>
                  </a:lnTo>
                  <a:lnTo>
                    <a:pt x="49233" y="38347"/>
                  </a:lnTo>
                  <a:lnTo>
                    <a:pt x="90791" y="24074"/>
                  </a:lnTo>
                  <a:lnTo>
                    <a:pt x="130750" y="10771"/>
                  </a:lnTo>
                  <a:lnTo>
                    <a:pt x="17859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3" name="SMARTInkShape-239"/>
          <p:cNvSpPr/>
          <p:nvPr/>
        </p:nvSpPr>
        <p:spPr>
          <a:xfrm>
            <a:off x="411502" y="1452160"/>
            <a:ext cx="971861" cy="807052"/>
          </a:xfrm>
          <a:custGeom>
            <a:avLst/>
            <a:gdLst/>
            <a:ahLst/>
            <a:cxnLst/>
            <a:rect l="0" t="0" r="0" b="0"/>
            <a:pathLst>
              <a:path w="971861" h="807052">
                <a:moveTo>
                  <a:pt x="276084" y="807051"/>
                </a:moveTo>
                <a:lnTo>
                  <a:pt x="280824" y="807051"/>
                </a:lnTo>
                <a:lnTo>
                  <a:pt x="285798" y="804405"/>
                </a:lnTo>
                <a:lnTo>
                  <a:pt x="323065" y="781320"/>
                </a:lnTo>
                <a:lnTo>
                  <a:pt x="365033" y="760039"/>
                </a:lnTo>
                <a:lnTo>
                  <a:pt x="405737" y="747591"/>
                </a:lnTo>
                <a:lnTo>
                  <a:pt x="450209" y="731776"/>
                </a:lnTo>
                <a:lnTo>
                  <a:pt x="483449" y="720348"/>
                </a:lnTo>
                <a:lnTo>
                  <a:pt x="518067" y="708654"/>
                </a:lnTo>
                <a:lnTo>
                  <a:pt x="553296" y="696842"/>
                </a:lnTo>
                <a:lnTo>
                  <a:pt x="588797" y="684978"/>
                </a:lnTo>
                <a:lnTo>
                  <a:pt x="627065" y="673091"/>
                </a:lnTo>
                <a:lnTo>
                  <a:pt x="666232" y="660200"/>
                </a:lnTo>
                <a:lnTo>
                  <a:pt x="703483" y="644550"/>
                </a:lnTo>
                <a:lnTo>
                  <a:pt x="737237" y="630318"/>
                </a:lnTo>
                <a:lnTo>
                  <a:pt x="768775" y="616385"/>
                </a:lnTo>
                <a:lnTo>
                  <a:pt x="799329" y="600272"/>
                </a:lnTo>
                <a:lnTo>
                  <a:pt x="829444" y="583188"/>
                </a:lnTo>
                <a:lnTo>
                  <a:pt x="871644" y="556836"/>
                </a:lnTo>
                <a:lnTo>
                  <a:pt x="906637" y="527530"/>
                </a:lnTo>
                <a:lnTo>
                  <a:pt x="933211" y="493712"/>
                </a:lnTo>
                <a:lnTo>
                  <a:pt x="953653" y="458556"/>
                </a:lnTo>
                <a:lnTo>
                  <a:pt x="964179" y="433883"/>
                </a:lnTo>
                <a:lnTo>
                  <a:pt x="970104" y="393094"/>
                </a:lnTo>
                <a:lnTo>
                  <a:pt x="971860" y="354439"/>
                </a:lnTo>
                <a:lnTo>
                  <a:pt x="971388" y="313000"/>
                </a:lnTo>
                <a:lnTo>
                  <a:pt x="964413" y="274153"/>
                </a:lnTo>
                <a:lnTo>
                  <a:pt x="949228" y="232657"/>
                </a:lnTo>
                <a:lnTo>
                  <a:pt x="926318" y="194785"/>
                </a:lnTo>
                <a:lnTo>
                  <a:pt x="900678" y="158429"/>
                </a:lnTo>
                <a:lnTo>
                  <a:pt x="873237" y="122521"/>
                </a:lnTo>
                <a:lnTo>
                  <a:pt x="839420" y="87739"/>
                </a:lnTo>
                <a:lnTo>
                  <a:pt x="798422" y="59132"/>
                </a:lnTo>
                <a:lnTo>
                  <a:pt x="754855" y="37648"/>
                </a:lnTo>
                <a:lnTo>
                  <a:pt x="725342" y="24893"/>
                </a:lnTo>
                <a:lnTo>
                  <a:pt x="693043" y="15256"/>
                </a:lnTo>
                <a:lnTo>
                  <a:pt x="658845" y="7665"/>
                </a:lnTo>
                <a:lnTo>
                  <a:pt x="623801" y="985"/>
                </a:lnTo>
                <a:lnTo>
                  <a:pt x="585737" y="0"/>
                </a:lnTo>
                <a:lnTo>
                  <a:pt x="546661" y="2869"/>
                </a:lnTo>
                <a:lnTo>
                  <a:pt x="509450" y="7452"/>
                </a:lnTo>
                <a:lnTo>
                  <a:pt x="473068" y="15442"/>
                </a:lnTo>
                <a:lnTo>
                  <a:pt x="437054" y="25607"/>
                </a:lnTo>
                <a:lnTo>
                  <a:pt x="401204" y="36740"/>
                </a:lnTo>
                <a:lnTo>
                  <a:pt x="365427" y="50948"/>
                </a:lnTo>
                <a:lnTo>
                  <a:pt x="329683" y="68177"/>
                </a:lnTo>
                <a:lnTo>
                  <a:pt x="293952" y="89064"/>
                </a:lnTo>
                <a:lnTo>
                  <a:pt x="260874" y="111576"/>
                </a:lnTo>
                <a:lnTo>
                  <a:pt x="229637" y="134810"/>
                </a:lnTo>
                <a:lnTo>
                  <a:pt x="185152" y="171196"/>
                </a:lnTo>
                <a:lnTo>
                  <a:pt x="146394" y="211963"/>
                </a:lnTo>
                <a:lnTo>
                  <a:pt x="109775" y="250610"/>
                </a:lnTo>
                <a:lnTo>
                  <a:pt x="74782" y="293040"/>
                </a:lnTo>
                <a:lnTo>
                  <a:pt x="46113" y="337031"/>
                </a:lnTo>
                <a:lnTo>
                  <a:pt x="24610" y="381484"/>
                </a:lnTo>
                <a:lnTo>
                  <a:pt x="7656" y="426075"/>
                </a:lnTo>
                <a:lnTo>
                  <a:pt x="1750" y="469714"/>
                </a:lnTo>
                <a:lnTo>
                  <a:pt x="0" y="508221"/>
                </a:lnTo>
                <a:lnTo>
                  <a:pt x="1466" y="544766"/>
                </a:lnTo>
                <a:lnTo>
                  <a:pt x="13586" y="580729"/>
                </a:lnTo>
                <a:lnTo>
                  <a:pt x="30737" y="616520"/>
                </a:lnTo>
                <a:lnTo>
                  <a:pt x="54230" y="651268"/>
                </a:lnTo>
                <a:lnTo>
                  <a:pt x="92932" y="694630"/>
                </a:lnTo>
                <a:lnTo>
                  <a:pt x="106420" y="7088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2" name="SMARTInkShape-Group32"/>
          <p:cNvGrpSpPr/>
          <p:nvPr/>
        </p:nvGrpSpPr>
        <p:grpSpPr>
          <a:xfrm>
            <a:off x="6073448" y="3357612"/>
            <a:ext cx="1909660" cy="756496"/>
            <a:chOff x="6073448" y="3357612"/>
            <a:chExt cx="1909660" cy="756496"/>
          </a:xfrm>
        </p:grpSpPr>
        <p:sp>
          <p:nvSpPr>
            <p:cNvPr id="264" name="SMARTInkShape-240"/>
            <p:cNvSpPr/>
            <p:nvPr/>
          </p:nvSpPr>
          <p:spPr>
            <a:xfrm>
              <a:off x="6509741" y="3500437"/>
              <a:ext cx="35720" cy="205384"/>
            </a:xfrm>
            <a:custGeom>
              <a:avLst/>
              <a:gdLst/>
              <a:ahLst/>
              <a:cxnLst/>
              <a:rect l="0" t="0" r="0" b="0"/>
              <a:pathLst>
                <a:path w="35720" h="205384">
                  <a:moveTo>
                    <a:pt x="35719" y="0"/>
                  </a:moveTo>
                  <a:lnTo>
                    <a:pt x="29583" y="14258"/>
                  </a:lnTo>
                  <a:lnTo>
                    <a:pt x="19906" y="55953"/>
                  </a:lnTo>
                  <a:lnTo>
                    <a:pt x="8746" y="96638"/>
                  </a:lnTo>
                  <a:lnTo>
                    <a:pt x="1727" y="133631"/>
                  </a:lnTo>
                  <a:lnTo>
                    <a:pt x="228" y="175907"/>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241"/>
            <p:cNvSpPr/>
            <p:nvPr/>
          </p:nvSpPr>
          <p:spPr>
            <a:xfrm>
              <a:off x="6599705" y="3527685"/>
              <a:ext cx="570834" cy="262116"/>
            </a:xfrm>
            <a:custGeom>
              <a:avLst/>
              <a:gdLst/>
              <a:ahLst/>
              <a:cxnLst/>
              <a:rect l="0" t="0" r="0" b="0"/>
              <a:pathLst>
                <a:path w="570834" h="262116">
                  <a:moveTo>
                    <a:pt x="88630" y="8471"/>
                  </a:moveTo>
                  <a:lnTo>
                    <a:pt x="83891" y="8471"/>
                  </a:lnTo>
                  <a:lnTo>
                    <a:pt x="78917" y="11117"/>
                  </a:lnTo>
                  <a:lnTo>
                    <a:pt x="58578" y="30832"/>
                  </a:lnTo>
                  <a:lnTo>
                    <a:pt x="31136" y="71296"/>
                  </a:lnTo>
                  <a:lnTo>
                    <a:pt x="6928" y="103371"/>
                  </a:lnTo>
                  <a:lnTo>
                    <a:pt x="0" y="122240"/>
                  </a:lnTo>
                  <a:lnTo>
                    <a:pt x="770" y="123013"/>
                  </a:lnTo>
                  <a:lnTo>
                    <a:pt x="4272" y="123870"/>
                  </a:lnTo>
                  <a:lnTo>
                    <a:pt x="9134" y="121606"/>
                  </a:lnTo>
                  <a:lnTo>
                    <a:pt x="50473" y="82311"/>
                  </a:lnTo>
                  <a:lnTo>
                    <a:pt x="72704" y="55690"/>
                  </a:lnTo>
                  <a:lnTo>
                    <a:pt x="90225" y="41721"/>
                  </a:lnTo>
                  <a:lnTo>
                    <a:pt x="94300" y="35486"/>
                  </a:lnTo>
                  <a:lnTo>
                    <a:pt x="95388" y="32434"/>
                  </a:lnTo>
                  <a:lnTo>
                    <a:pt x="97104" y="31392"/>
                  </a:lnTo>
                  <a:lnTo>
                    <a:pt x="99240" y="31689"/>
                  </a:lnTo>
                  <a:lnTo>
                    <a:pt x="106988" y="36848"/>
                  </a:lnTo>
                  <a:lnTo>
                    <a:pt x="109799" y="39295"/>
                  </a:lnTo>
                  <a:lnTo>
                    <a:pt x="112922" y="44660"/>
                  </a:lnTo>
                  <a:lnTo>
                    <a:pt x="114680" y="55905"/>
                  </a:lnTo>
                  <a:lnTo>
                    <a:pt x="115377" y="94955"/>
                  </a:lnTo>
                  <a:lnTo>
                    <a:pt x="115419" y="139540"/>
                  </a:lnTo>
                  <a:lnTo>
                    <a:pt x="115419" y="140499"/>
                  </a:lnTo>
                  <a:lnTo>
                    <a:pt x="116411" y="141138"/>
                  </a:lnTo>
                  <a:lnTo>
                    <a:pt x="120160" y="141848"/>
                  </a:lnTo>
                  <a:lnTo>
                    <a:pt x="121556" y="141045"/>
                  </a:lnTo>
                  <a:lnTo>
                    <a:pt x="122487" y="139518"/>
                  </a:lnTo>
                  <a:lnTo>
                    <a:pt x="123521" y="133190"/>
                  </a:lnTo>
                  <a:lnTo>
                    <a:pt x="126832" y="107521"/>
                  </a:lnTo>
                  <a:lnTo>
                    <a:pt x="136746" y="83048"/>
                  </a:lnTo>
                  <a:lnTo>
                    <a:pt x="150071" y="65074"/>
                  </a:lnTo>
                  <a:lnTo>
                    <a:pt x="188793" y="35495"/>
                  </a:lnTo>
                  <a:lnTo>
                    <a:pt x="199623" y="30403"/>
                  </a:lnTo>
                  <a:lnTo>
                    <a:pt x="211052" y="28140"/>
                  </a:lnTo>
                  <a:lnTo>
                    <a:pt x="220100" y="29781"/>
                  </a:lnTo>
                  <a:lnTo>
                    <a:pt x="230772" y="33637"/>
                  </a:lnTo>
                  <a:lnTo>
                    <a:pt x="233993" y="34178"/>
                  </a:lnTo>
                  <a:lnTo>
                    <a:pt x="240218" y="37425"/>
                  </a:lnTo>
                  <a:lnTo>
                    <a:pt x="252299" y="47594"/>
                  </a:lnTo>
                  <a:lnTo>
                    <a:pt x="255630" y="53310"/>
                  </a:lnTo>
                  <a:lnTo>
                    <a:pt x="258138" y="69226"/>
                  </a:lnTo>
                  <a:lnTo>
                    <a:pt x="258280" y="78513"/>
                  </a:lnTo>
                  <a:lnTo>
                    <a:pt x="258291" y="74754"/>
                  </a:lnTo>
                  <a:lnTo>
                    <a:pt x="260939" y="70011"/>
                  </a:lnTo>
                  <a:lnTo>
                    <a:pt x="292263" y="37019"/>
                  </a:lnTo>
                  <a:lnTo>
                    <a:pt x="293838" y="37425"/>
                  </a:lnTo>
                  <a:lnTo>
                    <a:pt x="298235" y="40522"/>
                  </a:lnTo>
                  <a:lnTo>
                    <a:pt x="300851" y="45205"/>
                  </a:lnTo>
                  <a:lnTo>
                    <a:pt x="307561" y="82255"/>
                  </a:lnTo>
                  <a:lnTo>
                    <a:pt x="313951" y="124866"/>
                  </a:lnTo>
                  <a:lnTo>
                    <a:pt x="319900" y="163109"/>
                  </a:lnTo>
                  <a:lnTo>
                    <a:pt x="320723" y="206973"/>
                  </a:lnTo>
                  <a:lnTo>
                    <a:pt x="319787" y="225486"/>
                  </a:lnTo>
                  <a:lnTo>
                    <a:pt x="313668" y="242546"/>
                  </a:lnTo>
                  <a:lnTo>
                    <a:pt x="308370" y="250749"/>
                  </a:lnTo>
                  <a:lnTo>
                    <a:pt x="295070" y="260945"/>
                  </a:lnTo>
                  <a:lnTo>
                    <a:pt x="290750" y="262115"/>
                  </a:lnTo>
                  <a:lnTo>
                    <a:pt x="286876" y="261903"/>
                  </a:lnTo>
                  <a:lnTo>
                    <a:pt x="255204" y="251506"/>
                  </a:lnTo>
                  <a:lnTo>
                    <a:pt x="237836" y="237529"/>
                  </a:lnTo>
                  <a:lnTo>
                    <a:pt x="228641" y="223955"/>
                  </a:lnTo>
                  <a:lnTo>
                    <a:pt x="227612" y="219596"/>
                  </a:lnTo>
                  <a:lnTo>
                    <a:pt x="227917" y="215698"/>
                  </a:lnTo>
                  <a:lnTo>
                    <a:pt x="230442" y="202825"/>
                  </a:lnTo>
                  <a:lnTo>
                    <a:pt x="230797" y="197571"/>
                  </a:lnTo>
                  <a:lnTo>
                    <a:pt x="236482" y="186443"/>
                  </a:lnTo>
                  <a:lnTo>
                    <a:pt x="270521" y="148304"/>
                  </a:lnTo>
                  <a:lnTo>
                    <a:pt x="312306" y="116011"/>
                  </a:lnTo>
                  <a:lnTo>
                    <a:pt x="336145" y="95236"/>
                  </a:lnTo>
                  <a:lnTo>
                    <a:pt x="366717" y="66289"/>
                  </a:lnTo>
                  <a:lnTo>
                    <a:pt x="397907" y="42494"/>
                  </a:lnTo>
                  <a:lnTo>
                    <a:pt x="405673" y="33514"/>
                  </a:lnTo>
                  <a:lnTo>
                    <a:pt x="414630" y="27467"/>
                  </a:lnTo>
                  <a:lnTo>
                    <a:pt x="418450" y="18922"/>
                  </a:lnTo>
                  <a:lnTo>
                    <a:pt x="411786" y="24830"/>
                  </a:lnTo>
                  <a:lnTo>
                    <a:pt x="395104" y="42335"/>
                  </a:lnTo>
                  <a:lnTo>
                    <a:pt x="378340" y="73323"/>
                  </a:lnTo>
                  <a:lnTo>
                    <a:pt x="375554" y="85785"/>
                  </a:lnTo>
                  <a:lnTo>
                    <a:pt x="374535" y="103552"/>
                  </a:lnTo>
                  <a:lnTo>
                    <a:pt x="377096" y="107945"/>
                  </a:lnTo>
                  <a:lnTo>
                    <a:pt x="379167" y="110506"/>
                  </a:lnTo>
                  <a:lnTo>
                    <a:pt x="384114" y="113351"/>
                  </a:lnTo>
                  <a:lnTo>
                    <a:pt x="386823" y="114110"/>
                  </a:lnTo>
                  <a:lnTo>
                    <a:pt x="395125" y="112307"/>
                  </a:lnTo>
                  <a:lnTo>
                    <a:pt x="408308" y="105714"/>
                  </a:lnTo>
                  <a:lnTo>
                    <a:pt x="434869" y="86106"/>
                  </a:lnTo>
                  <a:lnTo>
                    <a:pt x="442936" y="76710"/>
                  </a:lnTo>
                  <a:lnTo>
                    <a:pt x="461638" y="59947"/>
                  </a:lnTo>
                  <a:lnTo>
                    <a:pt x="475180" y="37821"/>
                  </a:lnTo>
                  <a:lnTo>
                    <a:pt x="481273" y="16327"/>
                  </a:lnTo>
                  <a:lnTo>
                    <a:pt x="483346" y="13708"/>
                  </a:lnTo>
                  <a:lnTo>
                    <a:pt x="485719" y="11963"/>
                  </a:lnTo>
                  <a:lnTo>
                    <a:pt x="488356" y="7377"/>
                  </a:lnTo>
                  <a:lnTo>
                    <a:pt x="490049" y="1089"/>
                  </a:lnTo>
                  <a:lnTo>
                    <a:pt x="491180" y="573"/>
                  </a:lnTo>
                  <a:lnTo>
                    <a:pt x="495084" y="0"/>
                  </a:lnTo>
                  <a:lnTo>
                    <a:pt x="496522" y="840"/>
                  </a:lnTo>
                  <a:lnTo>
                    <a:pt x="497480" y="2391"/>
                  </a:lnTo>
                  <a:lnTo>
                    <a:pt x="498118" y="4418"/>
                  </a:lnTo>
                  <a:lnTo>
                    <a:pt x="503758" y="12011"/>
                  </a:lnTo>
                  <a:lnTo>
                    <a:pt x="508942" y="15005"/>
                  </a:lnTo>
                  <a:lnTo>
                    <a:pt x="550576" y="28362"/>
                  </a:lnTo>
                  <a:lnTo>
                    <a:pt x="557862" y="32194"/>
                  </a:lnTo>
                  <a:lnTo>
                    <a:pt x="570833" y="352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242"/>
            <p:cNvSpPr/>
            <p:nvPr/>
          </p:nvSpPr>
          <p:spPr>
            <a:xfrm>
              <a:off x="7305739" y="3439788"/>
              <a:ext cx="145493" cy="224983"/>
            </a:xfrm>
            <a:custGeom>
              <a:avLst/>
              <a:gdLst/>
              <a:ahLst/>
              <a:cxnLst/>
              <a:rect l="0" t="0" r="0" b="0"/>
              <a:pathLst>
                <a:path w="145493" h="224983">
                  <a:moveTo>
                    <a:pt x="61252" y="60649"/>
                  </a:moveTo>
                  <a:lnTo>
                    <a:pt x="56513" y="65390"/>
                  </a:lnTo>
                  <a:lnTo>
                    <a:pt x="54185" y="70363"/>
                  </a:lnTo>
                  <a:lnTo>
                    <a:pt x="53565" y="73078"/>
                  </a:lnTo>
                  <a:lnTo>
                    <a:pt x="46432" y="86549"/>
                  </a:lnTo>
                  <a:lnTo>
                    <a:pt x="37524" y="125664"/>
                  </a:lnTo>
                  <a:lnTo>
                    <a:pt x="28595" y="167948"/>
                  </a:lnTo>
                  <a:lnTo>
                    <a:pt x="21197" y="200174"/>
                  </a:lnTo>
                  <a:lnTo>
                    <a:pt x="8772" y="224982"/>
                  </a:lnTo>
                  <a:lnTo>
                    <a:pt x="8406" y="224775"/>
                  </a:lnTo>
                  <a:lnTo>
                    <a:pt x="6779" y="214701"/>
                  </a:lnTo>
                  <a:lnTo>
                    <a:pt x="2977" y="209153"/>
                  </a:lnTo>
                  <a:lnTo>
                    <a:pt x="0" y="190971"/>
                  </a:lnTo>
                  <a:lnTo>
                    <a:pt x="1556" y="146823"/>
                  </a:lnTo>
                  <a:lnTo>
                    <a:pt x="8508" y="113302"/>
                  </a:lnTo>
                  <a:lnTo>
                    <a:pt x="19746" y="71160"/>
                  </a:lnTo>
                  <a:lnTo>
                    <a:pt x="33300" y="43258"/>
                  </a:lnTo>
                  <a:lnTo>
                    <a:pt x="49884" y="25621"/>
                  </a:lnTo>
                  <a:lnTo>
                    <a:pt x="84913" y="2325"/>
                  </a:lnTo>
                  <a:lnTo>
                    <a:pt x="95250" y="0"/>
                  </a:lnTo>
                  <a:lnTo>
                    <a:pt x="106459" y="1614"/>
                  </a:lnTo>
                  <a:lnTo>
                    <a:pt x="121281" y="8100"/>
                  </a:lnTo>
                  <a:lnTo>
                    <a:pt x="135177" y="19181"/>
                  </a:lnTo>
                  <a:lnTo>
                    <a:pt x="144452" y="32708"/>
                  </a:lnTo>
                  <a:lnTo>
                    <a:pt x="145492" y="38053"/>
                  </a:lnTo>
                  <a:lnTo>
                    <a:pt x="144002" y="49284"/>
                  </a:lnTo>
                  <a:lnTo>
                    <a:pt x="137585" y="66763"/>
                  </a:lnTo>
                  <a:lnTo>
                    <a:pt x="102515" y="108284"/>
                  </a:lnTo>
                  <a:lnTo>
                    <a:pt x="73104" y="133300"/>
                  </a:lnTo>
                  <a:lnTo>
                    <a:pt x="43393" y="149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243"/>
            <p:cNvSpPr/>
            <p:nvPr/>
          </p:nvSpPr>
          <p:spPr>
            <a:xfrm>
              <a:off x="7449086" y="3357612"/>
              <a:ext cx="534022" cy="160013"/>
            </a:xfrm>
            <a:custGeom>
              <a:avLst/>
              <a:gdLst/>
              <a:ahLst/>
              <a:cxnLst/>
              <a:rect l="0" t="0" r="0" b="0"/>
              <a:pathLst>
                <a:path w="534022" h="160013">
                  <a:moveTo>
                    <a:pt x="33991" y="71388"/>
                  </a:moveTo>
                  <a:lnTo>
                    <a:pt x="33991" y="79076"/>
                  </a:lnTo>
                  <a:lnTo>
                    <a:pt x="27855" y="87201"/>
                  </a:lnTo>
                  <a:lnTo>
                    <a:pt x="9904" y="128315"/>
                  </a:lnTo>
                  <a:lnTo>
                    <a:pt x="865" y="149183"/>
                  </a:lnTo>
                  <a:lnTo>
                    <a:pt x="0" y="153016"/>
                  </a:lnTo>
                  <a:lnTo>
                    <a:pt x="417" y="155573"/>
                  </a:lnTo>
                  <a:lnTo>
                    <a:pt x="1686" y="157277"/>
                  </a:lnTo>
                  <a:lnTo>
                    <a:pt x="3525" y="158413"/>
                  </a:lnTo>
                  <a:lnTo>
                    <a:pt x="15594" y="160012"/>
                  </a:lnTo>
                  <a:lnTo>
                    <a:pt x="23500" y="157740"/>
                  </a:lnTo>
                  <a:lnTo>
                    <a:pt x="63053" y="135765"/>
                  </a:lnTo>
                  <a:lnTo>
                    <a:pt x="77914" y="115230"/>
                  </a:lnTo>
                  <a:lnTo>
                    <a:pt x="93789" y="82893"/>
                  </a:lnTo>
                  <a:lnTo>
                    <a:pt x="96288" y="75509"/>
                  </a:lnTo>
                  <a:lnTo>
                    <a:pt x="100705" y="68920"/>
                  </a:lnTo>
                  <a:lnTo>
                    <a:pt x="101287" y="65774"/>
                  </a:lnTo>
                  <a:lnTo>
                    <a:pt x="100683" y="62684"/>
                  </a:lnTo>
                  <a:lnTo>
                    <a:pt x="99289" y="59633"/>
                  </a:lnTo>
                  <a:lnTo>
                    <a:pt x="97367" y="57598"/>
                  </a:lnTo>
                  <a:lnTo>
                    <a:pt x="84315" y="49324"/>
                  </a:lnTo>
                  <a:lnTo>
                    <a:pt x="82423" y="48741"/>
                  </a:lnTo>
                  <a:lnTo>
                    <a:pt x="81162" y="49345"/>
                  </a:lnTo>
                  <a:lnTo>
                    <a:pt x="80322" y="50739"/>
                  </a:lnTo>
                  <a:lnTo>
                    <a:pt x="78770" y="51669"/>
                  </a:lnTo>
                  <a:lnTo>
                    <a:pt x="74398" y="52702"/>
                  </a:lnTo>
                  <a:lnTo>
                    <a:pt x="72835" y="53970"/>
                  </a:lnTo>
                  <a:lnTo>
                    <a:pt x="62825" y="71588"/>
                  </a:lnTo>
                  <a:lnTo>
                    <a:pt x="61185" y="88074"/>
                  </a:lnTo>
                  <a:lnTo>
                    <a:pt x="63605" y="96333"/>
                  </a:lnTo>
                  <a:lnTo>
                    <a:pt x="77042" y="114164"/>
                  </a:lnTo>
                  <a:lnTo>
                    <a:pt x="91590" y="121804"/>
                  </a:lnTo>
                  <a:lnTo>
                    <a:pt x="98617" y="123560"/>
                  </a:lnTo>
                  <a:lnTo>
                    <a:pt x="101880" y="123036"/>
                  </a:lnTo>
                  <a:lnTo>
                    <a:pt x="123256" y="113887"/>
                  </a:lnTo>
                  <a:lnTo>
                    <a:pt x="143312" y="100870"/>
                  </a:lnTo>
                  <a:lnTo>
                    <a:pt x="149065" y="93132"/>
                  </a:lnTo>
                  <a:lnTo>
                    <a:pt x="153927" y="90974"/>
                  </a:lnTo>
                  <a:lnTo>
                    <a:pt x="155621" y="89406"/>
                  </a:lnTo>
                  <a:lnTo>
                    <a:pt x="158561" y="81710"/>
                  </a:lnTo>
                  <a:lnTo>
                    <a:pt x="158809" y="83582"/>
                  </a:lnTo>
                  <a:lnTo>
                    <a:pt x="159991" y="110394"/>
                  </a:lnTo>
                  <a:lnTo>
                    <a:pt x="168101" y="129693"/>
                  </a:lnTo>
                  <a:lnTo>
                    <a:pt x="170030" y="131094"/>
                  </a:lnTo>
                  <a:lnTo>
                    <a:pt x="174820" y="132650"/>
                  </a:lnTo>
                  <a:lnTo>
                    <a:pt x="193635" y="133731"/>
                  </a:lnTo>
                  <a:lnTo>
                    <a:pt x="201849" y="131177"/>
                  </a:lnTo>
                  <a:lnTo>
                    <a:pt x="219945" y="116712"/>
                  </a:lnTo>
                  <a:lnTo>
                    <a:pt x="256700" y="80848"/>
                  </a:lnTo>
                  <a:lnTo>
                    <a:pt x="257188" y="88052"/>
                  </a:lnTo>
                  <a:lnTo>
                    <a:pt x="261960" y="93634"/>
                  </a:lnTo>
                  <a:lnTo>
                    <a:pt x="266941" y="96157"/>
                  </a:lnTo>
                  <a:lnTo>
                    <a:pt x="278223" y="97778"/>
                  </a:lnTo>
                  <a:lnTo>
                    <a:pt x="286737" y="92708"/>
                  </a:lnTo>
                  <a:lnTo>
                    <a:pt x="329769" y="65570"/>
                  </a:lnTo>
                  <a:lnTo>
                    <a:pt x="343050" y="47587"/>
                  </a:lnTo>
                  <a:lnTo>
                    <a:pt x="344985" y="41627"/>
                  </a:lnTo>
                  <a:lnTo>
                    <a:pt x="344507" y="39641"/>
                  </a:lnTo>
                  <a:lnTo>
                    <a:pt x="343197" y="38317"/>
                  </a:lnTo>
                  <a:lnTo>
                    <a:pt x="339096" y="36846"/>
                  </a:lnTo>
                  <a:lnTo>
                    <a:pt x="325500" y="35824"/>
                  </a:lnTo>
                  <a:lnTo>
                    <a:pt x="319655" y="38384"/>
                  </a:lnTo>
                  <a:lnTo>
                    <a:pt x="280695" y="68682"/>
                  </a:lnTo>
                  <a:lnTo>
                    <a:pt x="265067" y="83264"/>
                  </a:lnTo>
                  <a:lnTo>
                    <a:pt x="253525" y="105498"/>
                  </a:lnTo>
                  <a:lnTo>
                    <a:pt x="252776" y="110003"/>
                  </a:lnTo>
                  <a:lnTo>
                    <a:pt x="256059" y="121717"/>
                  </a:lnTo>
                  <a:lnTo>
                    <a:pt x="256451" y="122799"/>
                  </a:lnTo>
                  <a:lnTo>
                    <a:pt x="266483" y="129064"/>
                  </a:lnTo>
                  <a:lnTo>
                    <a:pt x="270345" y="129683"/>
                  </a:lnTo>
                  <a:lnTo>
                    <a:pt x="273912" y="129103"/>
                  </a:lnTo>
                  <a:lnTo>
                    <a:pt x="281513" y="126804"/>
                  </a:lnTo>
                  <a:lnTo>
                    <a:pt x="297941" y="123526"/>
                  </a:lnTo>
                  <a:lnTo>
                    <a:pt x="339839" y="100688"/>
                  </a:lnTo>
                  <a:lnTo>
                    <a:pt x="382369" y="69101"/>
                  </a:lnTo>
                  <a:lnTo>
                    <a:pt x="426730" y="35100"/>
                  </a:lnTo>
                  <a:lnTo>
                    <a:pt x="459286" y="4245"/>
                  </a:lnTo>
                  <a:lnTo>
                    <a:pt x="465436" y="1859"/>
                  </a:lnTo>
                  <a:lnTo>
                    <a:pt x="492378" y="0"/>
                  </a:lnTo>
                  <a:lnTo>
                    <a:pt x="498334" y="2618"/>
                  </a:lnTo>
                  <a:lnTo>
                    <a:pt x="528975" y="22074"/>
                  </a:lnTo>
                  <a:lnTo>
                    <a:pt x="529675" y="24621"/>
                  </a:lnTo>
                  <a:lnTo>
                    <a:pt x="529152" y="27312"/>
                  </a:lnTo>
                  <a:lnTo>
                    <a:pt x="526915" y="32947"/>
                  </a:lnTo>
                  <a:lnTo>
                    <a:pt x="525361" y="42868"/>
                  </a:lnTo>
                  <a:lnTo>
                    <a:pt x="524289" y="43445"/>
                  </a:lnTo>
                  <a:lnTo>
                    <a:pt x="520454" y="44086"/>
                  </a:lnTo>
                  <a:lnTo>
                    <a:pt x="520026" y="45249"/>
                  </a:lnTo>
                  <a:lnTo>
                    <a:pt x="524546" y="53663"/>
                  </a:lnTo>
                  <a:lnTo>
                    <a:pt x="524868" y="57888"/>
                  </a:lnTo>
                  <a:lnTo>
                    <a:pt x="525945" y="59412"/>
                  </a:lnTo>
                  <a:lnTo>
                    <a:pt x="527656" y="60427"/>
                  </a:lnTo>
                  <a:lnTo>
                    <a:pt x="529788" y="61105"/>
                  </a:lnTo>
                  <a:lnTo>
                    <a:pt x="531210" y="62548"/>
                  </a:lnTo>
                  <a:lnTo>
                    <a:pt x="532790" y="66798"/>
                  </a:lnTo>
                  <a:lnTo>
                    <a:pt x="534021" y="92259"/>
                  </a:lnTo>
                  <a:lnTo>
                    <a:pt x="531394" y="98193"/>
                  </a:lnTo>
                  <a:lnTo>
                    <a:pt x="521622" y="110086"/>
                  </a:lnTo>
                  <a:lnTo>
                    <a:pt x="491814" y="127943"/>
                  </a:lnTo>
                  <a:lnTo>
                    <a:pt x="471546" y="1338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8" name="SMARTInkShape-244"/>
            <p:cNvSpPr/>
            <p:nvPr/>
          </p:nvSpPr>
          <p:spPr>
            <a:xfrm>
              <a:off x="6073448" y="3795117"/>
              <a:ext cx="25529" cy="312540"/>
            </a:xfrm>
            <a:custGeom>
              <a:avLst/>
              <a:gdLst/>
              <a:ahLst/>
              <a:cxnLst/>
              <a:rect l="0" t="0" r="0" b="0"/>
              <a:pathLst>
                <a:path w="25529" h="312540">
                  <a:moveTo>
                    <a:pt x="25528" y="0"/>
                  </a:moveTo>
                  <a:lnTo>
                    <a:pt x="24536" y="22360"/>
                  </a:lnTo>
                  <a:lnTo>
                    <a:pt x="18461" y="50242"/>
                  </a:lnTo>
                  <a:lnTo>
                    <a:pt x="12226" y="93378"/>
                  </a:lnTo>
                  <a:lnTo>
                    <a:pt x="9019" y="133060"/>
                  </a:lnTo>
                  <a:lnTo>
                    <a:pt x="3328" y="176237"/>
                  </a:lnTo>
                  <a:lnTo>
                    <a:pt x="99" y="215709"/>
                  </a:lnTo>
                  <a:lnTo>
                    <a:pt x="0" y="256480"/>
                  </a:lnTo>
                  <a:lnTo>
                    <a:pt x="11203" y="295725"/>
                  </a:lnTo>
                  <a:lnTo>
                    <a:pt x="16598"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9" name="SMARTInkShape-245"/>
            <p:cNvSpPr/>
            <p:nvPr/>
          </p:nvSpPr>
          <p:spPr>
            <a:xfrm>
              <a:off x="6313289" y="3839765"/>
              <a:ext cx="44649" cy="241103"/>
            </a:xfrm>
            <a:custGeom>
              <a:avLst/>
              <a:gdLst/>
              <a:ahLst/>
              <a:cxnLst/>
              <a:rect l="0" t="0" r="0" b="0"/>
              <a:pathLst>
                <a:path w="44649" h="241103">
                  <a:moveTo>
                    <a:pt x="44648" y="0"/>
                  </a:moveTo>
                  <a:lnTo>
                    <a:pt x="44648" y="4741"/>
                  </a:lnTo>
                  <a:lnTo>
                    <a:pt x="28425" y="47269"/>
                  </a:lnTo>
                  <a:lnTo>
                    <a:pt x="14596" y="80042"/>
                  </a:lnTo>
                  <a:lnTo>
                    <a:pt x="4766" y="120730"/>
                  </a:lnTo>
                  <a:lnTo>
                    <a:pt x="1412" y="162221"/>
                  </a:lnTo>
                  <a:lnTo>
                    <a:pt x="279" y="203913"/>
                  </a:lnTo>
                  <a:lnTo>
                    <a:pt x="0"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246"/>
            <p:cNvSpPr/>
            <p:nvPr/>
          </p:nvSpPr>
          <p:spPr>
            <a:xfrm>
              <a:off x="6376727" y="3955851"/>
              <a:ext cx="70508" cy="158257"/>
            </a:xfrm>
            <a:custGeom>
              <a:avLst/>
              <a:gdLst/>
              <a:ahLst/>
              <a:cxnLst/>
              <a:rect l="0" t="0" r="0" b="0"/>
              <a:pathLst>
                <a:path w="70508" h="158257">
                  <a:moveTo>
                    <a:pt x="70507" y="0"/>
                  </a:moveTo>
                  <a:lnTo>
                    <a:pt x="58148" y="19428"/>
                  </a:lnTo>
                  <a:lnTo>
                    <a:pt x="37087" y="51463"/>
                  </a:lnTo>
                  <a:lnTo>
                    <a:pt x="19955" y="95016"/>
                  </a:lnTo>
                  <a:lnTo>
                    <a:pt x="3783" y="130666"/>
                  </a:lnTo>
                  <a:lnTo>
                    <a:pt x="0" y="152370"/>
                  </a:lnTo>
                  <a:lnTo>
                    <a:pt x="682" y="155158"/>
                  </a:lnTo>
                  <a:lnTo>
                    <a:pt x="2129" y="157017"/>
                  </a:lnTo>
                  <a:lnTo>
                    <a:pt x="4085" y="158256"/>
                  </a:lnTo>
                  <a:lnTo>
                    <a:pt x="6383" y="157098"/>
                  </a:lnTo>
                  <a:lnTo>
                    <a:pt x="11581" y="150520"/>
                  </a:lnTo>
                  <a:lnTo>
                    <a:pt x="31230" y="112096"/>
                  </a:lnTo>
                  <a:lnTo>
                    <a:pt x="52648"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247"/>
            <p:cNvSpPr/>
            <p:nvPr/>
          </p:nvSpPr>
          <p:spPr>
            <a:xfrm>
              <a:off x="6439636" y="3937992"/>
              <a:ext cx="34388" cy="167219"/>
            </a:xfrm>
            <a:custGeom>
              <a:avLst/>
              <a:gdLst/>
              <a:ahLst/>
              <a:cxnLst/>
              <a:rect l="0" t="0" r="0" b="0"/>
              <a:pathLst>
                <a:path w="34388" h="167219">
                  <a:moveTo>
                    <a:pt x="25457" y="0"/>
                  </a:moveTo>
                  <a:lnTo>
                    <a:pt x="25457" y="12429"/>
                  </a:lnTo>
                  <a:lnTo>
                    <a:pt x="10226" y="49988"/>
                  </a:lnTo>
                  <a:lnTo>
                    <a:pt x="1245" y="88294"/>
                  </a:lnTo>
                  <a:lnTo>
                    <a:pt x="0" y="132821"/>
                  </a:lnTo>
                  <a:lnTo>
                    <a:pt x="6402" y="161407"/>
                  </a:lnTo>
                  <a:lnTo>
                    <a:pt x="7793" y="164160"/>
                  </a:lnTo>
                  <a:lnTo>
                    <a:pt x="9712" y="165994"/>
                  </a:lnTo>
                  <a:lnTo>
                    <a:pt x="11984" y="167218"/>
                  </a:lnTo>
                  <a:lnTo>
                    <a:pt x="14491" y="167041"/>
                  </a:lnTo>
                  <a:lnTo>
                    <a:pt x="34387"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2" name="SMARTInkShape-248"/>
            <p:cNvSpPr/>
            <p:nvPr/>
          </p:nvSpPr>
          <p:spPr>
            <a:xfrm>
              <a:off x="6581179" y="3911203"/>
              <a:ext cx="71438" cy="149978"/>
            </a:xfrm>
            <a:custGeom>
              <a:avLst/>
              <a:gdLst/>
              <a:ahLst/>
              <a:cxnLst/>
              <a:rect l="0" t="0" r="0" b="0"/>
              <a:pathLst>
                <a:path w="71438" h="149978">
                  <a:moveTo>
                    <a:pt x="0" y="71437"/>
                  </a:moveTo>
                  <a:lnTo>
                    <a:pt x="992" y="97338"/>
                  </a:lnTo>
                  <a:lnTo>
                    <a:pt x="9095" y="129323"/>
                  </a:lnTo>
                  <a:lnTo>
                    <a:pt x="15835" y="142550"/>
                  </a:lnTo>
                  <a:lnTo>
                    <a:pt x="16510" y="145635"/>
                  </a:lnTo>
                  <a:lnTo>
                    <a:pt x="17952" y="147691"/>
                  </a:lnTo>
                  <a:lnTo>
                    <a:pt x="19906" y="149062"/>
                  </a:lnTo>
                  <a:lnTo>
                    <a:pt x="22200" y="149977"/>
                  </a:lnTo>
                  <a:lnTo>
                    <a:pt x="24722" y="149594"/>
                  </a:lnTo>
                  <a:lnTo>
                    <a:pt x="30170" y="146523"/>
                  </a:lnTo>
                  <a:lnTo>
                    <a:pt x="32020" y="144315"/>
                  </a:lnTo>
                  <a:lnTo>
                    <a:pt x="48661" y="107462"/>
                  </a:lnTo>
                  <a:lnTo>
                    <a:pt x="59479" y="71498"/>
                  </a:lnTo>
                  <a:lnTo>
                    <a:pt x="68246" y="27789"/>
                  </a:lnTo>
                  <a:lnTo>
                    <a:pt x="71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3" name="SMARTInkShape-249"/>
            <p:cNvSpPr/>
            <p:nvPr/>
          </p:nvSpPr>
          <p:spPr>
            <a:xfrm>
              <a:off x="6719176" y="3938559"/>
              <a:ext cx="76316" cy="106590"/>
            </a:xfrm>
            <a:custGeom>
              <a:avLst/>
              <a:gdLst/>
              <a:ahLst/>
              <a:cxnLst/>
              <a:rect l="0" t="0" r="0" b="0"/>
              <a:pathLst>
                <a:path w="76316" h="106590">
                  <a:moveTo>
                    <a:pt x="22737" y="8362"/>
                  </a:moveTo>
                  <a:lnTo>
                    <a:pt x="22737" y="13103"/>
                  </a:lnTo>
                  <a:lnTo>
                    <a:pt x="20092" y="18076"/>
                  </a:lnTo>
                  <a:lnTo>
                    <a:pt x="17998" y="20792"/>
                  </a:lnTo>
                  <a:lnTo>
                    <a:pt x="7916" y="63476"/>
                  </a:lnTo>
                  <a:lnTo>
                    <a:pt x="6228" y="71884"/>
                  </a:lnTo>
                  <a:lnTo>
                    <a:pt x="4786" y="74522"/>
                  </a:lnTo>
                  <a:lnTo>
                    <a:pt x="2832" y="76282"/>
                  </a:lnTo>
                  <a:lnTo>
                    <a:pt x="538" y="77454"/>
                  </a:lnTo>
                  <a:lnTo>
                    <a:pt x="0" y="78236"/>
                  </a:lnTo>
                  <a:lnTo>
                    <a:pt x="633" y="78757"/>
                  </a:lnTo>
                  <a:lnTo>
                    <a:pt x="2049" y="79105"/>
                  </a:lnTo>
                  <a:lnTo>
                    <a:pt x="2992" y="78345"/>
                  </a:lnTo>
                  <a:lnTo>
                    <a:pt x="20292" y="34843"/>
                  </a:lnTo>
                  <a:lnTo>
                    <a:pt x="22643" y="24100"/>
                  </a:lnTo>
                  <a:lnTo>
                    <a:pt x="29545" y="12474"/>
                  </a:lnTo>
                  <a:lnTo>
                    <a:pt x="35024" y="5891"/>
                  </a:lnTo>
                  <a:lnTo>
                    <a:pt x="40766" y="2303"/>
                  </a:lnTo>
                  <a:lnTo>
                    <a:pt x="47796" y="0"/>
                  </a:lnTo>
                  <a:lnTo>
                    <a:pt x="51403" y="2331"/>
                  </a:lnTo>
                  <a:lnTo>
                    <a:pt x="53754" y="4342"/>
                  </a:lnTo>
                  <a:lnTo>
                    <a:pt x="56366" y="11867"/>
                  </a:lnTo>
                  <a:lnTo>
                    <a:pt x="60484" y="27261"/>
                  </a:lnTo>
                  <a:lnTo>
                    <a:pt x="64318" y="39582"/>
                  </a:lnTo>
                  <a:lnTo>
                    <a:pt x="67469" y="61269"/>
                  </a:lnTo>
                  <a:lnTo>
                    <a:pt x="74274" y="81138"/>
                  </a:lnTo>
                  <a:lnTo>
                    <a:pt x="76315" y="1065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250"/>
            <p:cNvSpPr/>
            <p:nvPr/>
          </p:nvSpPr>
          <p:spPr>
            <a:xfrm>
              <a:off x="6884931" y="3937992"/>
              <a:ext cx="44507" cy="122331"/>
            </a:xfrm>
            <a:custGeom>
              <a:avLst/>
              <a:gdLst/>
              <a:ahLst/>
              <a:cxnLst/>
              <a:rect l="0" t="0" r="0" b="0"/>
              <a:pathLst>
                <a:path w="44507" h="122331">
                  <a:moveTo>
                    <a:pt x="26646" y="0"/>
                  </a:moveTo>
                  <a:lnTo>
                    <a:pt x="21907" y="0"/>
                  </a:lnTo>
                  <a:lnTo>
                    <a:pt x="20510" y="992"/>
                  </a:lnTo>
                  <a:lnTo>
                    <a:pt x="19579" y="2646"/>
                  </a:lnTo>
                  <a:lnTo>
                    <a:pt x="18269" y="12360"/>
                  </a:lnTo>
                  <a:lnTo>
                    <a:pt x="16970" y="22360"/>
                  </a:lnTo>
                  <a:lnTo>
                    <a:pt x="3500" y="62825"/>
                  </a:lnTo>
                  <a:lnTo>
                    <a:pt x="177" y="106114"/>
                  </a:lnTo>
                  <a:lnTo>
                    <a:pt x="0" y="115954"/>
                  </a:lnTo>
                  <a:lnTo>
                    <a:pt x="945" y="118974"/>
                  </a:lnTo>
                  <a:lnTo>
                    <a:pt x="2567" y="120988"/>
                  </a:lnTo>
                  <a:lnTo>
                    <a:pt x="4640" y="122330"/>
                  </a:lnTo>
                  <a:lnTo>
                    <a:pt x="12236" y="121177"/>
                  </a:lnTo>
                  <a:lnTo>
                    <a:pt x="21234" y="117356"/>
                  </a:lnTo>
                  <a:lnTo>
                    <a:pt x="44506"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251"/>
            <p:cNvSpPr/>
            <p:nvPr/>
          </p:nvSpPr>
          <p:spPr>
            <a:xfrm>
              <a:off x="7002635" y="3768328"/>
              <a:ext cx="105396" cy="250032"/>
            </a:xfrm>
            <a:custGeom>
              <a:avLst/>
              <a:gdLst/>
              <a:ahLst/>
              <a:cxnLst/>
              <a:rect l="0" t="0" r="0" b="0"/>
              <a:pathLst>
                <a:path w="105396" h="250032">
                  <a:moveTo>
                    <a:pt x="51817" y="0"/>
                  </a:moveTo>
                  <a:lnTo>
                    <a:pt x="47078" y="4741"/>
                  </a:lnTo>
                  <a:lnTo>
                    <a:pt x="44750" y="12359"/>
                  </a:lnTo>
                  <a:lnTo>
                    <a:pt x="36004" y="47268"/>
                  </a:lnTo>
                  <a:lnTo>
                    <a:pt x="24845" y="90402"/>
                  </a:lnTo>
                  <a:lnTo>
                    <a:pt x="16044" y="125343"/>
                  </a:lnTo>
                  <a:lnTo>
                    <a:pt x="7153" y="160831"/>
                  </a:lnTo>
                  <a:lnTo>
                    <a:pt x="0" y="198897"/>
                  </a:lnTo>
                  <a:lnTo>
                    <a:pt x="1668" y="210107"/>
                  </a:lnTo>
                  <a:lnTo>
                    <a:pt x="5539" y="221996"/>
                  </a:lnTo>
                  <a:lnTo>
                    <a:pt x="6083" y="225388"/>
                  </a:lnTo>
                  <a:lnTo>
                    <a:pt x="7437" y="226657"/>
                  </a:lnTo>
                  <a:lnTo>
                    <a:pt x="9332" y="226511"/>
                  </a:lnTo>
                  <a:lnTo>
                    <a:pt x="14083" y="224695"/>
                  </a:lnTo>
                  <a:lnTo>
                    <a:pt x="19503" y="223888"/>
                  </a:lnTo>
                  <a:lnTo>
                    <a:pt x="25219" y="218238"/>
                  </a:lnTo>
                  <a:lnTo>
                    <a:pt x="36973" y="203181"/>
                  </a:lnTo>
                  <a:lnTo>
                    <a:pt x="62486" y="184615"/>
                  </a:lnTo>
                  <a:lnTo>
                    <a:pt x="65875" y="183600"/>
                  </a:lnTo>
                  <a:lnTo>
                    <a:pt x="69127" y="183916"/>
                  </a:lnTo>
                  <a:lnTo>
                    <a:pt x="75386" y="186912"/>
                  </a:lnTo>
                  <a:lnTo>
                    <a:pt x="81474" y="191551"/>
                  </a:lnTo>
                  <a:lnTo>
                    <a:pt x="90481" y="204481"/>
                  </a:lnTo>
                  <a:lnTo>
                    <a:pt x="105395"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252"/>
            <p:cNvSpPr/>
            <p:nvPr/>
          </p:nvSpPr>
          <p:spPr>
            <a:xfrm>
              <a:off x="7286624" y="3697222"/>
              <a:ext cx="258962" cy="337918"/>
            </a:xfrm>
            <a:custGeom>
              <a:avLst/>
              <a:gdLst/>
              <a:ahLst/>
              <a:cxnLst/>
              <a:rect l="0" t="0" r="0" b="0"/>
              <a:pathLst>
                <a:path w="258962" h="337918">
                  <a:moveTo>
                    <a:pt x="0" y="213981"/>
                  </a:moveTo>
                  <a:lnTo>
                    <a:pt x="992" y="231197"/>
                  </a:lnTo>
                  <a:lnTo>
                    <a:pt x="9094" y="271079"/>
                  </a:lnTo>
                  <a:lnTo>
                    <a:pt x="17953" y="314317"/>
                  </a:lnTo>
                  <a:lnTo>
                    <a:pt x="26386" y="337917"/>
                  </a:lnTo>
                  <a:lnTo>
                    <a:pt x="26780" y="300808"/>
                  </a:lnTo>
                  <a:lnTo>
                    <a:pt x="26787" y="266276"/>
                  </a:lnTo>
                  <a:lnTo>
                    <a:pt x="31530" y="224625"/>
                  </a:lnTo>
                  <a:lnTo>
                    <a:pt x="39218" y="180865"/>
                  </a:lnTo>
                  <a:lnTo>
                    <a:pt x="52521" y="136479"/>
                  </a:lnTo>
                  <a:lnTo>
                    <a:pt x="69030" y="91909"/>
                  </a:lnTo>
                  <a:lnTo>
                    <a:pt x="95970" y="56765"/>
                  </a:lnTo>
                  <a:lnTo>
                    <a:pt x="133500" y="25352"/>
                  </a:lnTo>
                  <a:lnTo>
                    <a:pt x="159610" y="8160"/>
                  </a:lnTo>
                  <a:lnTo>
                    <a:pt x="180356" y="2184"/>
                  </a:lnTo>
                  <a:lnTo>
                    <a:pt x="211176" y="0"/>
                  </a:lnTo>
                  <a:lnTo>
                    <a:pt x="220526" y="2462"/>
                  </a:lnTo>
                  <a:lnTo>
                    <a:pt x="242913" y="14919"/>
                  </a:lnTo>
                  <a:lnTo>
                    <a:pt x="258961" y="353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253"/>
            <p:cNvSpPr/>
            <p:nvPr/>
          </p:nvSpPr>
          <p:spPr>
            <a:xfrm>
              <a:off x="7234656" y="3857625"/>
              <a:ext cx="96618" cy="89297"/>
            </a:xfrm>
            <a:custGeom>
              <a:avLst/>
              <a:gdLst/>
              <a:ahLst/>
              <a:cxnLst/>
              <a:rect l="0" t="0" r="0" b="0"/>
              <a:pathLst>
                <a:path w="96618" h="89297">
                  <a:moveTo>
                    <a:pt x="16249" y="89296"/>
                  </a:moveTo>
                  <a:lnTo>
                    <a:pt x="11510" y="89296"/>
                  </a:lnTo>
                  <a:lnTo>
                    <a:pt x="6536" y="86651"/>
                  </a:lnTo>
                  <a:lnTo>
                    <a:pt x="0" y="81609"/>
                  </a:lnTo>
                  <a:lnTo>
                    <a:pt x="3608" y="71254"/>
                  </a:lnTo>
                  <a:lnTo>
                    <a:pt x="27974" y="49977"/>
                  </a:lnTo>
                  <a:lnTo>
                    <a:pt x="71875" y="15820"/>
                  </a:lnTo>
                  <a:lnTo>
                    <a:pt x="9661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8" name="SMARTInkShape-254"/>
            <p:cNvSpPr/>
            <p:nvPr/>
          </p:nvSpPr>
          <p:spPr>
            <a:xfrm>
              <a:off x="7420570" y="3893343"/>
              <a:ext cx="17860" cy="80369"/>
            </a:xfrm>
            <a:custGeom>
              <a:avLst/>
              <a:gdLst/>
              <a:ahLst/>
              <a:cxnLst/>
              <a:rect l="0" t="0" r="0" b="0"/>
              <a:pathLst>
                <a:path w="17860" h="80369">
                  <a:moveTo>
                    <a:pt x="17859" y="0"/>
                  </a:moveTo>
                  <a:lnTo>
                    <a:pt x="17859" y="4741"/>
                  </a:lnTo>
                  <a:lnTo>
                    <a:pt x="15214" y="9714"/>
                  </a:lnTo>
                  <a:lnTo>
                    <a:pt x="13120" y="12429"/>
                  </a:lnTo>
                  <a:lnTo>
                    <a:pt x="10792" y="20738"/>
                  </a:lnTo>
                  <a:lnTo>
                    <a:pt x="8010" y="58468"/>
                  </a:lnTo>
                  <a:lnTo>
                    <a:pt x="1876" y="71228"/>
                  </a:lnTo>
                  <a:lnTo>
                    <a:pt x="0"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9" name="SMARTInkShape-255"/>
            <p:cNvSpPr/>
            <p:nvPr/>
          </p:nvSpPr>
          <p:spPr>
            <a:xfrm>
              <a:off x="7509976" y="3842886"/>
              <a:ext cx="106117" cy="202263"/>
            </a:xfrm>
            <a:custGeom>
              <a:avLst/>
              <a:gdLst/>
              <a:ahLst/>
              <a:cxnLst/>
              <a:rect l="0" t="0" r="0" b="0"/>
              <a:pathLst>
                <a:path w="106117" h="202263">
                  <a:moveTo>
                    <a:pt x="8820" y="130825"/>
                  </a:moveTo>
                  <a:lnTo>
                    <a:pt x="1132" y="123137"/>
                  </a:lnTo>
                  <a:lnTo>
                    <a:pt x="0" y="97146"/>
                  </a:lnTo>
                  <a:lnTo>
                    <a:pt x="4663" y="79945"/>
                  </a:lnTo>
                  <a:lnTo>
                    <a:pt x="27700" y="43353"/>
                  </a:lnTo>
                  <a:lnTo>
                    <a:pt x="44841" y="26855"/>
                  </a:lnTo>
                  <a:lnTo>
                    <a:pt x="55587" y="18139"/>
                  </a:lnTo>
                  <a:lnTo>
                    <a:pt x="68208" y="4061"/>
                  </a:lnTo>
                  <a:lnTo>
                    <a:pt x="78541" y="71"/>
                  </a:lnTo>
                  <a:lnTo>
                    <a:pt x="82089" y="0"/>
                  </a:lnTo>
                  <a:lnTo>
                    <a:pt x="84455" y="944"/>
                  </a:lnTo>
                  <a:lnTo>
                    <a:pt x="86033" y="2566"/>
                  </a:lnTo>
                  <a:lnTo>
                    <a:pt x="87786" y="7014"/>
                  </a:lnTo>
                  <a:lnTo>
                    <a:pt x="88911" y="22694"/>
                  </a:lnTo>
                  <a:lnTo>
                    <a:pt x="86419" y="30842"/>
                  </a:lnTo>
                  <a:lnTo>
                    <a:pt x="66259" y="65437"/>
                  </a:lnTo>
                  <a:lnTo>
                    <a:pt x="62907" y="83053"/>
                  </a:lnTo>
                  <a:lnTo>
                    <a:pt x="63730" y="84094"/>
                  </a:lnTo>
                  <a:lnTo>
                    <a:pt x="70133" y="85902"/>
                  </a:lnTo>
                  <a:lnTo>
                    <a:pt x="75714" y="90836"/>
                  </a:lnTo>
                  <a:lnTo>
                    <a:pt x="83530" y="93208"/>
                  </a:lnTo>
                  <a:lnTo>
                    <a:pt x="88393" y="93841"/>
                  </a:lnTo>
                  <a:lnTo>
                    <a:pt x="92626" y="96247"/>
                  </a:lnTo>
                  <a:lnTo>
                    <a:pt x="99977" y="104212"/>
                  </a:lnTo>
                  <a:lnTo>
                    <a:pt x="103904" y="111721"/>
                  </a:lnTo>
                  <a:lnTo>
                    <a:pt x="106116" y="124172"/>
                  </a:lnTo>
                  <a:lnTo>
                    <a:pt x="105642" y="135806"/>
                  </a:lnTo>
                  <a:lnTo>
                    <a:pt x="102123" y="150898"/>
                  </a:lnTo>
                  <a:lnTo>
                    <a:pt x="89823" y="171389"/>
                  </a:lnTo>
                  <a:lnTo>
                    <a:pt x="73611" y="185287"/>
                  </a:lnTo>
                  <a:lnTo>
                    <a:pt x="51348" y="197880"/>
                  </a:lnTo>
                  <a:lnTo>
                    <a:pt x="26679" y="2022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256"/>
            <p:cNvSpPr/>
            <p:nvPr/>
          </p:nvSpPr>
          <p:spPr>
            <a:xfrm>
              <a:off x="7679530" y="3732609"/>
              <a:ext cx="35720" cy="267892"/>
            </a:xfrm>
            <a:custGeom>
              <a:avLst/>
              <a:gdLst/>
              <a:ahLst/>
              <a:cxnLst/>
              <a:rect l="0" t="0" r="0" b="0"/>
              <a:pathLst>
                <a:path w="35720" h="267892">
                  <a:moveTo>
                    <a:pt x="35719" y="0"/>
                  </a:moveTo>
                  <a:lnTo>
                    <a:pt x="34728" y="38174"/>
                  </a:lnTo>
                  <a:lnTo>
                    <a:pt x="28652" y="74568"/>
                  </a:lnTo>
                  <a:lnTo>
                    <a:pt x="24696" y="110730"/>
                  </a:lnTo>
                  <a:lnTo>
                    <a:pt x="17240" y="150218"/>
                  </a:lnTo>
                  <a:lnTo>
                    <a:pt x="11392" y="187054"/>
                  </a:lnTo>
                  <a:lnTo>
                    <a:pt x="9416" y="230316"/>
                  </a:lnTo>
                  <a:lnTo>
                    <a:pt x="0"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257"/>
            <p:cNvSpPr/>
            <p:nvPr/>
          </p:nvSpPr>
          <p:spPr>
            <a:xfrm>
              <a:off x="7634882" y="3759398"/>
              <a:ext cx="214314" cy="125017"/>
            </a:xfrm>
            <a:custGeom>
              <a:avLst/>
              <a:gdLst/>
              <a:ahLst/>
              <a:cxnLst/>
              <a:rect l="0" t="0" r="0" b="0"/>
              <a:pathLst>
                <a:path w="214314" h="125017">
                  <a:moveTo>
                    <a:pt x="0" y="125016"/>
                  </a:moveTo>
                  <a:lnTo>
                    <a:pt x="0" y="120275"/>
                  </a:lnTo>
                  <a:lnTo>
                    <a:pt x="2646" y="115302"/>
                  </a:lnTo>
                  <a:lnTo>
                    <a:pt x="12429" y="104025"/>
                  </a:lnTo>
                  <a:lnTo>
                    <a:pt x="48931" y="79563"/>
                  </a:lnTo>
                  <a:lnTo>
                    <a:pt x="93120" y="56396"/>
                  </a:lnTo>
                  <a:lnTo>
                    <a:pt x="132984" y="38648"/>
                  </a:lnTo>
                  <a:lnTo>
                    <a:pt x="171475" y="20822"/>
                  </a:lnTo>
                  <a:lnTo>
                    <a:pt x="2143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6" name="SMARTInkShape-Group33"/>
          <p:cNvGrpSpPr/>
          <p:nvPr/>
        </p:nvGrpSpPr>
        <p:grpSpPr>
          <a:xfrm>
            <a:off x="5582405" y="3804046"/>
            <a:ext cx="436205" cy="298146"/>
            <a:chOff x="5582405" y="3804046"/>
            <a:chExt cx="436205" cy="298146"/>
          </a:xfrm>
        </p:grpSpPr>
        <p:sp>
          <p:nvSpPr>
            <p:cNvPr id="283" name="SMARTInkShape-258"/>
            <p:cNvSpPr/>
            <p:nvPr/>
          </p:nvSpPr>
          <p:spPr>
            <a:xfrm>
              <a:off x="5582405" y="3959636"/>
              <a:ext cx="177244" cy="142556"/>
            </a:xfrm>
            <a:custGeom>
              <a:avLst/>
              <a:gdLst/>
              <a:ahLst/>
              <a:cxnLst/>
              <a:rect l="0" t="0" r="0" b="0"/>
              <a:pathLst>
                <a:path w="177244" h="142556">
                  <a:moveTo>
                    <a:pt x="16509" y="5145"/>
                  </a:moveTo>
                  <a:lnTo>
                    <a:pt x="11769" y="5145"/>
                  </a:lnTo>
                  <a:lnTo>
                    <a:pt x="10372" y="4153"/>
                  </a:lnTo>
                  <a:lnTo>
                    <a:pt x="9441" y="2499"/>
                  </a:lnTo>
                  <a:lnTo>
                    <a:pt x="8821" y="404"/>
                  </a:lnTo>
                  <a:lnTo>
                    <a:pt x="7414" y="0"/>
                  </a:lnTo>
                  <a:lnTo>
                    <a:pt x="3206" y="2197"/>
                  </a:lnTo>
                  <a:lnTo>
                    <a:pt x="1687" y="4172"/>
                  </a:lnTo>
                  <a:lnTo>
                    <a:pt x="0" y="9012"/>
                  </a:lnTo>
                  <a:lnTo>
                    <a:pt x="8541" y="43418"/>
                  </a:lnTo>
                  <a:lnTo>
                    <a:pt x="16794" y="80977"/>
                  </a:lnTo>
                  <a:lnTo>
                    <a:pt x="31429" y="121442"/>
                  </a:lnTo>
                  <a:lnTo>
                    <a:pt x="46280" y="141311"/>
                  </a:lnTo>
                  <a:lnTo>
                    <a:pt x="49254" y="142555"/>
                  </a:lnTo>
                  <a:lnTo>
                    <a:pt x="52229" y="142392"/>
                  </a:lnTo>
                  <a:lnTo>
                    <a:pt x="58181" y="139566"/>
                  </a:lnTo>
                  <a:lnTo>
                    <a:pt x="64134" y="135002"/>
                  </a:lnTo>
                  <a:lnTo>
                    <a:pt x="67441" y="127021"/>
                  </a:lnTo>
                  <a:lnTo>
                    <a:pt x="74305" y="105728"/>
                  </a:lnTo>
                  <a:lnTo>
                    <a:pt x="84223" y="88550"/>
                  </a:lnTo>
                  <a:lnTo>
                    <a:pt x="87904" y="59367"/>
                  </a:lnTo>
                  <a:lnTo>
                    <a:pt x="95631" y="66468"/>
                  </a:lnTo>
                  <a:lnTo>
                    <a:pt x="97622" y="74548"/>
                  </a:lnTo>
                  <a:lnTo>
                    <a:pt x="104532" y="83872"/>
                  </a:lnTo>
                  <a:lnTo>
                    <a:pt x="105949" y="83427"/>
                  </a:lnTo>
                  <a:lnTo>
                    <a:pt x="136828" y="59583"/>
                  </a:lnTo>
                  <a:lnTo>
                    <a:pt x="169416" y="16343"/>
                  </a:lnTo>
                  <a:lnTo>
                    <a:pt x="177243" y="51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259"/>
            <p:cNvSpPr/>
            <p:nvPr/>
          </p:nvSpPr>
          <p:spPr>
            <a:xfrm>
              <a:off x="5875843" y="3937992"/>
              <a:ext cx="8822" cy="116087"/>
            </a:xfrm>
            <a:custGeom>
              <a:avLst/>
              <a:gdLst/>
              <a:ahLst/>
              <a:cxnLst/>
              <a:rect l="0" t="0" r="0" b="0"/>
              <a:pathLst>
                <a:path w="8822" h="116087">
                  <a:moveTo>
                    <a:pt x="8821" y="0"/>
                  </a:moveTo>
                  <a:lnTo>
                    <a:pt x="7829" y="39147"/>
                  </a:lnTo>
                  <a:lnTo>
                    <a:pt x="719" y="80591"/>
                  </a:lnTo>
                  <a:lnTo>
                    <a:pt x="0" y="103266"/>
                  </a:lnTo>
                  <a:lnTo>
                    <a:pt x="2585" y="108073"/>
                  </a:lnTo>
                  <a:lnTo>
                    <a:pt x="8821"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260"/>
            <p:cNvSpPr/>
            <p:nvPr/>
          </p:nvSpPr>
          <p:spPr>
            <a:xfrm>
              <a:off x="5991895" y="3804046"/>
              <a:ext cx="26715" cy="267892"/>
            </a:xfrm>
            <a:custGeom>
              <a:avLst/>
              <a:gdLst/>
              <a:ahLst/>
              <a:cxnLst/>
              <a:rect l="0" t="0" r="0" b="0"/>
              <a:pathLst>
                <a:path w="26715" h="267892">
                  <a:moveTo>
                    <a:pt x="17784" y="0"/>
                  </a:moveTo>
                  <a:lnTo>
                    <a:pt x="17784" y="4741"/>
                  </a:lnTo>
                  <a:lnTo>
                    <a:pt x="15139" y="9715"/>
                  </a:lnTo>
                  <a:lnTo>
                    <a:pt x="13044" y="12430"/>
                  </a:lnTo>
                  <a:lnTo>
                    <a:pt x="10717" y="20738"/>
                  </a:lnTo>
                  <a:lnTo>
                    <a:pt x="8108" y="62263"/>
                  </a:lnTo>
                  <a:lnTo>
                    <a:pt x="2790" y="96060"/>
                  </a:lnTo>
                  <a:lnTo>
                    <a:pt x="774" y="131210"/>
                  </a:lnTo>
                  <a:lnTo>
                    <a:pt x="176" y="166759"/>
                  </a:lnTo>
                  <a:lnTo>
                    <a:pt x="0" y="201436"/>
                  </a:lnTo>
                  <a:lnTo>
                    <a:pt x="2586" y="237677"/>
                  </a:lnTo>
                  <a:lnTo>
                    <a:pt x="9643" y="255301"/>
                  </a:lnTo>
                  <a:lnTo>
                    <a:pt x="16176" y="265404"/>
                  </a:lnTo>
                  <a:lnTo>
                    <a:pt x="17704" y="266233"/>
                  </a:lnTo>
                  <a:lnTo>
                    <a:pt x="26714"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9" name="SMARTInkShape-Group34"/>
          <p:cNvGrpSpPr/>
          <p:nvPr/>
        </p:nvGrpSpPr>
        <p:grpSpPr>
          <a:xfrm>
            <a:off x="4029657" y="2684145"/>
            <a:ext cx="1058088" cy="1522946"/>
            <a:chOff x="4029657" y="2684145"/>
            <a:chExt cx="1058088" cy="1522946"/>
          </a:xfrm>
        </p:grpSpPr>
        <p:sp>
          <p:nvSpPr>
            <p:cNvPr id="287" name="SMARTInkShape-261"/>
            <p:cNvSpPr/>
            <p:nvPr/>
          </p:nvSpPr>
          <p:spPr>
            <a:xfrm>
              <a:off x="4947082" y="2684145"/>
              <a:ext cx="140663" cy="1522946"/>
            </a:xfrm>
            <a:custGeom>
              <a:avLst/>
              <a:gdLst/>
              <a:ahLst/>
              <a:cxnLst/>
              <a:rect l="0" t="0" r="0" b="0"/>
              <a:pathLst>
                <a:path w="140663" h="1522946">
                  <a:moveTo>
                    <a:pt x="71402" y="584120"/>
                  </a:moveTo>
                  <a:lnTo>
                    <a:pt x="70410" y="622723"/>
                  </a:lnTo>
                  <a:lnTo>
                    <a:pt x="66662" y="651879"/>
                  </a:lnTo>
                  <a:lnTo>
                    <a:pt x="61688" y="689972"/>
                  </a:lnTo>
                  <a:lnTo>
                    <a:pt x="56171" y="733361"/>
                  </a:lnTo>
                  <a:lnTo>
                    <a:pt x="53310" y="756044"/>
                  </a:lnTo>
                  <a:lnTo>
                    <a:pt x="50412" y="779104"/>
                  </a:lnTo>
                  <a:lnTo>
                    <a:pt x="48478" y="804398"/>
                  </a:lnTo>
                  <a:lnTo>
                    <a:pt x="47190" y="831183"/>
                  </a:lnTo>
                  <a:lnTo>
                    <a:pt x="46331" y="858962"/>
                  </a:lnTo>
                  <a:lnTo>
                    <a:pt x="45759" y="888395"/>
                  </a:lnTo>
                  <a:lnTo>
                    <a:pt x="45376" y="918931"/>
                  </a:lnTo>
                  <a:lnTo>
                    <a:pt x="45122" y="950203"/>
                  </a:lnTo>
                  <a:lnTo>
                    <a:pt x="45945" y="980972"/>
                  </a:lnTo>
                  <a:lnTo>
                    <a:pt x="47484" y="1011407"/>
                  </a:lnTo>
                  <a:lnTo>
                    <a:pt x="49504" y="1041619"/>
                  </a:lnTo>
                  <a:lnTo>
                    <a:pt x="50850" y="1072674"/>
                  </a:lnTo>
                  <a:lnTo>
                    <a:pt x="51748" y="1104292"/>
                  </a:lnTo>
                  <a:lnTo>
                    <a:pt x="52346" y="1136284"/>
                  </a:lnTo>
                  <a:lnTo>
                    <a:pt x="52745" y="1167534"/>
                  </a:lnTo>
                  <a:lnTo>
                    <a:pt x="53011" y="1198290"/>
                  </a:lnTo>
                  <a:lnTo>
                    <a:pt x="53188" y="1228715"/>
                  </a:lnTo>
                  <a:lnTo>
                    <a:pt x="53307" y="1257928"/>
                  </a:lnTo>
                  <a:lnTo>
                    <a:pt x="53385" y="1286334"/>
                  </a:lnTo>
                  <a:lnTo>
                    <a:pt x="53438" y="1314200"/>
                  </a:lnTo>
                  <a:lnTo>
                    <a:pt x="53473" y="1340715"/>
                  </a:lnTo>
                  <a:lnTo>
                    <a:pt x="53496" y="1366329"/>
                  </a:lnTo>
                  <a:lnTo>
                    <a:pt x="53512" y="1391343"/>
                  </a:lnTo>
                  <a:lnTo>
                    <a:pt x="53529" y="1435011"/>
                  </a:lnTo>
                  <a:lnTo>
                    <a:pt x="53537" y="1471286"/>
                  </a:lnTo>
                  <a:lnTo>
                    <a:pt x="53542" y="1513536"/>
                  </a:lnTo>
                  <a:lnTo>
                    <a:pt x="53543" y="1522945"/>
                  </a:lnTo>
                  <a:lnTo>
                    <a:pt x="48803" y="1487470"/>
                  </a:lnTo>
                  <a:lnTo>
                    <a:pt x="43829" y="1458221"/>
                  </a:lnTo>
                  <a:lnTo>
                    <a:pt x="39304" y="1421078"/>
                  </a:lnTo>
                  <a:lnTo>
                    <a:pt x="37293" y="1378112"/>
                  </a:lnTo>
                  <a:lnTo>
                    <a:pt x="35764" y="1354550"/>
                  </a:lnTo>
                  <a:lnTo>
                    <a:pt x="33753" y="1329912"/>
                  </a:lnTo>
                  <a:lnTo>
                    <a:pt x="31419" y="1304557"/>
                  </a:lnTo>
                  <a:lnTo>
                    <a:pt x="28873" y="1277732"/>
                  </a:lnTo>
                  <a:lnTo>
                    <a:pt x="26182" y="1249926"/>
                  </a:lnTo>
                  <a:lnTo>
                    <a:pt x="23396" y="1221468"/>
                  </a:lnTo>
                  <a:lnTo>
                    <a:pt x="21539" y="1190589"/>
                  </a:lnTo>
                  <a:lnTo>
                    <a:pt x="20300" y="1158097"/>
                  </a:lnTo>
                  <a:lnTo>
                    <a:pt x="19475" y="1124529"/>
                  </a:lnTo>
                  <a:lnTo>
                    <a:pt x="17932" y="1091237"/>
                  </a:lnTo>
                  <a:lnTo>
                    <a:pt x="15912" y="1058127"/>
                  </a:lnTo>
                  <a:lnTo>
                    <a:pt x="13573" y="1025141"/>
                  </a:lnTo>
                  <a:lnTo>
                    <a:pt x="12013" y="991243"/>
                  </a:lnTo>
                  <a:lnTo>
                    <a:pt x="10974" y="956739"/>
                  </a:lnTo>
                  <a:lnTo>
                    <a:pt x="10281" y="921830"/>
                  </a:lnTo>
                  <a:lnTo>
                    <a:pt x="8826" y="886651"/>
                  </a:lnTo>
                  <a:lnTo>
                    <a:pt x="6865" y="851292"/>
                  </a:lnTo>
                  <a:lnTo>
                    <a:pt x="4565" y="815813"/>
                  </a:lnTo>
                  <a:lnTo>
                    <a:pt x="3031" y="780254"/>
                  </a:lnTo>
                  <a:lnTo>
                    <a:pt x="2008" y="744642"/>
                  </a:lnTo>
                  <a:lnTo>
                    <a:pt x="1327" y="708994"/>
                  </a:lnTo>
                  <a:lnTo>
                    <a:pt x="873" y="673323"/>
                  </a:lnTo>
                  <a:lnTo>
                    <a:pt x="570" y="637636"/>
                  </a:lnTo>
                  <a:lnTo>
                    <a:pt x="368" y="601938"/>
                  </a:lnTo>
                  <a:lnTo>
                    <a:pt x="234" y="567225"/>
                  </a:lnTo>
                  <a:lnTo>
                    <a:pt x="144" y="533170"/>
                  </a:lnTo>
                  <a:lnTo>
                    <a:pt x="84" y="499552"/>
                  </a:lnTo>
                  <a:lnTo>
                    <a:pt x="44" y="466225"/>
                  </a:lnTo>
                  <a:lnTo>
                    <a:pt x="17" y="433094"/>
                  </a:lnTo>
                  <a:lnTo>
                    <a:pt x="0" y="400093"/>
                  </a:lnTo>
                  <a:lnTo>
                    <a:pt x="980" y="368169"/>
                  </a:lnTo>
                  <a:lnTo>
                    <a:pt x="2626" y="336966"/>
                  </a:lnTo>
                  <a:lnTo>
                    <a:pt x="4715" y="306241"/>
                  </a:lnTo>
                  <a:lnTo>
                    <a:pt x="6108" y="276829"/>
                  </a:lnTo>
                  <a:lnTo>
                    <a:pt x="7037" y="248290"/>
                  </a:lnTo>
                  <a:lnTo>
                    <a:pt x="7656" y="220335"/>
                  </a:lnTo>
                  <a:lnTo>
                    <a:pt x="10053" y="194753"/>
                  </a:lnTo>
                  <a:lnTo>
                    <a:pt x="13637" y="170753"/>
                  </a:lnTo>
                  <a:lnTo>
                    <a:pt x="21916" y="126558"/>
                  </a:lnTo>
                  <a:lnTo>
                    <a:pt x="28903" y="87072"/>
                  </a:lnTo>
                  <a:lnTo>
                    <a:pt x="43156" y="45594"/>
                  </a:lnTo>
                  <a:lnTo>
                    <a:pt x="59946" y="14453"/>
                  </a:lnTo>
                  <a:lnTo>
                    <a:pt x="71602" y="3513"/>
                  </a:lnTo>
                  <a:lnTo>
                    <a:pt x="77489" y="596"/>
                  </a:lnTo>
                  <a:lnTo>
                    <a:pt x="89321" y="0"/>
                  </a:lnTo>
                  <a:lnTo>
                    <a:pt x="95254" y="1230"/>
                  </a:lnTo>
                  <a:lnTo>
                    <a:pt x="104492" y="7889"/>
                  </a:lnTo>
                  <a:lnTo>
                    <a:pt x="112898" y="20440"/>
                  </a:lnTo>
                  <a:lnTo>
                    <a:pt x="127794" y="57381"/>
                  </a:lnTo>
                  <a:lnTo>
                    <a:pt x="135491" y="92376"/>
                  </a:lnTo>
                  <a:lnTo>
                    <a:pt x="139574" y="133726"/>
                  </a:lnTo>
                  <a:lnTo>
                    <a:pt x="140662" y="155866"/>
                  </a:lnTo>
                  <a:lnTo>
                    <a:pt x="140397" y="180547"/>
                  </a:lnTo>
                  <a:lnTo>
                    <a:pt x="139227" y="206923"/>
                  </a:lnTo>
                  <a:lnTo>
                    <a:pt x="137454" y="234429"/>
                  </a:lnTo>
                  <a:lnTo>
                    <a:pt x="134288" y="264672"/>
                  </a:lnTo>
                  <a:lnTo>
                    <a:pt x="130194" y="296741"/>
                  </a:lnTo>
                  <a:lnTo>
                    <a:pt x="125479" y="330026"/>
                  </a:lnTo>
                  <a:lnTo>
                    <a:pt x="120352" y="364123"/>
                  </a:lnTo>
                  <a:lnTo>
                    <a:pt x="114950" y="398760"/>
                  </a:lnTo>
                  <a:lnTo>
                    <a:pt x="109363" y="433758"/>
                  </a:lnTo>
                  <a:lnTo>
                    <a:pt x="103655" y="469988"/>
                  </a:lnTo>
                  <a:lnTo>
                    <a:pt x="97865" y="507040"/>
                  </a:lnTo>
                  <a:lnTo>
                    <a:pt x="92021" y="544640"/>
                  </a:lnTo>
                  <a:lnTo>
                    <a:pt x="85148" y="583597"/>
                  </a:lnTo>
                  <a:lnTo>
                    <a:pt x="77590" y="623459"/>
                  </a:lnTo>
                  <a:lnTo>
                    <a:pt x="69574" y="663925"/>
                  </a:lnTo>
                  <a:lnTo>
                    <a:pt x="62246" y="702808"/>
                  </a:lnTo>
                  <a:lnTo>
                    <a:pt x="55376" y="740636"/>
                  </a:lnTo>
                  <a:lnTo>
                    <a:pt x="48812" y="777761"/>
                  </a:lnTo>
                  <a:lnTo>
                    <a:pt x="43443" y="814417"/>
                  </a:lnTo>
                  <a:lnTo>
                    <a:pt x="38873" y="850761"/>
                  </a:lnTo>
                  <a:lnTo>
                    <a:pt x="34833" y="886896"/>
                  </a:lnTo>
                  <a:lnTo>
                    <a:pt x="31148" y="921901"/>
                  </a:lnTo>
                  <a:lnTo>
                    <a:pt x="27698" y="956151"/>
                  </a:lnTo>
                  <a:lnTo>
                    <a:pt x="24408" y="989899"/>
                  </a:lnTo>
                  <a:lnTo>
                    <a:pt x="21221" y="1021327"/>
                  </a:lnTo>
                  <a:lnTo>
                    <a:pt x="18104" y="1051208"/>
                  </a:lnTo>
                  <a:lnTo>
                    <a:pt x="15034" y="1080059"/>
                  </a:lnTo>
                  <a:lnTo>
                    <a:pt x="12987" y="1106238"/>
                  </a:lnTo>
                  <a:lnTo>
                    <a:pt x="11623" y="1130636"/>
                  </a:lnTo>
                  <a:lnTo>
                    <a:pt x="10107" y="1173290"/>
                  </a:lnTo>
                  <a:lnTo>
                    <a:pt x="9253" y="1217631"/>
                  </a:lnTo>
                  <a:lnTo>
                    <a:pt x="9993" y="1243227"/>
                  </a:lnTo>
                  <a:lnTo>
                    <a:pt x="17824" y="12627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262"/>
            <p:cNvSpPr/>
            <p:nvPr/>
          </p:nvSpPr>
          <p:spPr>
            <a:xfrm>
              <a:off x="4029657" y="2866429"/>
              <a:ext cx="667359" cy="535673"/>
            </a:xfrm>
            <a:custGeom>
              <a:avLst/>
              <a:gdLst/>
              <a:ahLst/>
              <a:cxnLst/>
              <a:rect l="0" t="0" r="0" b="0"/>
              <a:pathLst>
                <a:path w="667359" h="535673">
                  <a:moveTo>
                    <a:pt x="667358" y="526852"/>
                  </a:moveTo>
                  <a:lnTo>
                    <a:pt x="667358" y="535672"/>
                  </a:lnTo>
                  <a:lnTo>
                    <a:pt x="657877" y="531009"/>
                  </a:lnTo>
                  <a:lnTo>
                    <a:pt x="628530" y="495613"/>
                  </a:lnTo>
                  <a:lnTo>
                    <a:pt x="601282" y="457734"/>
                  </a:lnTo>
                  <a:lnTo>
                    <a:pt x="577468" y="424696"/>
                  </a:lnTo>
                  <a:lnTo>
                    <a:pt x="547040" y="386860"/>
                  </a:lnTo>
                  <a:lnTo>
                    <a:pt x="530591" y="365064"/>
                  </a:lnTo>
                  <a:lnTo>
                    <a:pt x="513673" y="341603"/>
                  </a:lnTo>
                  <a:lnTo>
                    <a:pt x="496440" y="317032"/>
                  </a:lnTo>
                  <a:lnTo>
                    <a:pt x="478006" y="291722"/>
                  </a:lnTo>
                  <a:lnTo>
                    <a:pt x="458773" y="265919"/>
                  </a:lnTo>
                  <a:lnTo>
                    <a:pt x="439004" y="239788"/>
                  </a:lnTo>
                  <a:lnTo>
                    <a:pt x="419873" y="213436"/>
                  </a:lnTo>
                  <a:lnTo>
                    <a:pt x="401164" y="186940"/>
                  </a:lnTo>
                  <a:lnTo>
                    <a:pt x="382740" y="160345"/>
                  </a:lnTo>
                  <a:lnTo>
                    <a:pt x="365495" y="135671"/>
                  </a:lnTo>
                  <a:lnTo>
                    <a:pt x="349038" y="112275"/>
                  </a:lnTo>
                  <a:lnTo>
                    <a:pt x="318516" y="71729"/>
                  </a:lnTo>
                  <a:lnTo>
                    <a:pt x="281004" y="35144"/>
                  </a:lnTo>
                  <a:lnTo>
                    <a:pt x="263804" y="25542"/>
                  </a:lnTo>
                  <a:lnTo>
                    <a:pt x="256439" y="26950"/>
                  </a:lnTo>
                  <a:lnTo>
                    <a:pt x="242965" y="39098"/>
                  </a:lnTo>
                  <a:lnTo>
                    <a:pt x="224222" y="68250"/>
                  </a:lnTo>
                  <a:lnTo>
                    <a:pt x="215582" y="111504"/>
                  </a:lnTo>
                  <a:lnTo>
                    <a:pt x="213561" y="142162"/>
                  </a:lnTo>
                  <a:lnTo>
                    <a:pt x="212663" y="173316"/>
                  </a:lnTo>
                  <a:lnTo>
                    <a:pt x="212264" y="207006"/>
                  </a:lnTo>
                  <a:lnTo>
                    <a:pt x="216779" y="249962"/>
                  </a:lnTo>
                  <a:lnTo>
                    <a:pt x="219661" y="287824"/>
                  </a:lnTo>
                  <a:lnTo>
                    <a:pt x="220768" y="318058"/>
                  </a:lnTo>
                  <a:lnTo>
                    <a:pt x="218819" y="317211"/>
                  </a:lnTo>
                  <a:lnTo>
                    <a:pt x="182284" y="281694"/>
                  </a:lnTo>
                  <a:lnTo>
                    <a:pt x="150680" y="243097"/>
                  </a:lnTo>
                  <a:lnTo>
                    <a:pt x="127831" y="211231"/>
                  </a:lnTo>
                  <a:lnTo>
                    <a:pt x="107092" y="177225"/>
                  </a:lnTo>
                  <a:lnTo>
                    <a:pt x="86961" y="143259"/>
                  </a:lnTo>
                  <a:lnTo>
                    <a:pt x="64784" y="111627"/>
                  </a:lnTo>
                  <a:lnTo>
                    <a:pt x="39467" y="75408"/>
                  </a:lnTo>
                  <a:lnTo>
                    <a:pt x="9621" y="35250"/>
                  </a:lnTo>
                  <a:lnTo>
                    <a:pt x="0" y="28460"/>
                  </a:lnTo>
                  <a:lnTo>
                    <a:pt x="203" y="28896"/>
                  </a:lnTo>
                  <a:lnTo>
                    <a:pt x="39890" y="69043"/>
                  </a:lnTo>
                  <a:lnTo>
                    <a:pt x="54117" y="75335"/>
                  </a:lnTo>
                  <a:lnTo>
                    <a:pt x="96241" y="84850"/>
                  </a:lnTo>
                  <a:lnTo>
                    <a:pt x="113888" y="83021"/>
                  </a:lnTo>
                  <a:lnTo>
                    <a:pt x="155607" y="67626"/>
                  </a:lnTo>
                  <a:lnTo>
                    <a:pt x="198832" y="48710"/>
                  </a:lnTo>
                  <a:lnTo>
                    <a:pt x="237494" y="30639"/>
                  </a:lnTo>
                  <a:lnTo>
                    <a:pt x="274085" y="19000"/>
                  </a:lnTo>
                  <a:lnTo>
                    <a:pt x="317264" y="6179"/>
                  </a:lnTo>
                  <a:lnTo>
                    <a:pt x="33696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0" name="TextBox 289"/>
          <p:cNvSpPr txBox="1"/>
          <p:nvPr/>
        </p:nvSpPr>
        <p:spPr>
          <a:xfrm>
            <a:off x="7166066" y="5554266"/>
            <a:ext cx="959950" cy="369332"/>
          </a:xfrm>
          <a:prstGeom prst="rect">
            <a:avLst/>
          </a:prstGeom>
          <a:noFill/>
        </p:spPr>
        <p:txBody>
          <a:bodyPr wrap="square" rtlCol="0">
            <a:spAutoFit/>
          </a:bodyPr>
          <a:lstStyle/>
          <a:p>
            <a:r>
              <a:rPr lang="en-US" dirty="0" smtClean="0"/>
              <a:t>PD 4</a:t>
            </a:r>
            <a:endParaRPr lang="en-US" dirty="0"/>
          </a:p>
        </p:txBody>
      </p:sp>
    </p:spTree>
    <p:extLst>
      <p:ext uri="{BB962C8B-B14F-4D97-AF65-F5344CB8AC3E}">
        <p14:creationId xmlns:p14="http://schemas.microsoft.com/office/powerpoint/2010/main" val="3957775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for comparison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Purpose for giving speech </a:t>
            </a:r>
          </a:p>
          <a:p>
            <a:r>
              <a:rPr lang="en-US" dirty="0" smtClean="0"/>
              <a:t>Audience (primary and secondary)</a:t>
            </a:r>
          </a:p>
          <a:p>
            <a:r>
              <a:rPr lang="en-US" dirty="0" smtClean="0"/>
              <a:t>Main Ideas (Claims)</a:t>
            </a:r>
          </a:p>
          <a:p>
            <a:r>
              <a:rPr lang="en-US" dirty="0" smtClean="0"/>
              <a:t>Key Evidence</a:t>
            </a:r>
          </a:p>
          <a:p>
            <a:r>
              <a:rPr lang="en-US" dirty="0" smtClean="0"/>
              <a:t>Use of Repetition/Parallelism </a:t>
            </a:r>
          </a:p>
          <a:p>
            <a:r>
              <a:rPr lang="en-US" dirty="0" smtClean="0"/>
              <a:t>Organization </a:t>
            </a:r>
          </a:p>
          <a:p>
            <a:endParaRPr lang="en-US" dirty="0"/>
          </a:p>
          <a:p>
            <a:endParaRPr lang="en-US" dirty="0" smtClean="0"/>
          </a:p>
          <a:p>
            <a:r>
              <a:rPr lang="en-US" dirty="0" smtClean="0"/>
              <a:t>Decide who argued his point more effectively</a:t>
            </a:r>
            <a:r>
              <a:rPr lang="en-US" dirty="0"/>
              <a:t> </a:t>
            </a:r>
            <a:r>
              <a:rPr lang="en-US" dirty="0" smtClean="0"/>
              <a:t>for his STATED PURPOSE and CLAIM and why it is more effective. </a:t>
            </a:r>
          </a:p>
          <a:p>
            <a:pPr marL="0" indent="0">
              <a:buNone/>
            </a:pPr>
            <a:endParaRPr lang="en-US" dirty="0"/>
          </a:p>
        </p:txBody>
      </p:sp>
      <p:sp>
        <p:nvSpPr>
          <p:cNvPr id="5" name="Slide Number Placeholder 4"/>
          <p:cNvSpPr>
            <a:spLocks noGrp="1"/>
          </p:cNvSpPr>
          <p:nvPr>
            <p:ph type="sldNum" sz="quarter" idx="12"/>
          </p:nvPr>
        </p:nvSpPr>
        <p:spPr/>
        <p:txBody>
          <a:bodyPr/>
          <a:lstStyle/>
          <a:p>
            <a:fld id="{41FACD98-D3AD-4449-8C5E-2C13B9BE37BA}" type="slidenum">
              <a:rPr lang="en-US" smtClean="0"/>
              <a:pPr/>
              <a:t>5</a:t>
            </a:fld>
            <a:endParaRPr lang="en-US"/>
          </a:p>
        </p:txBody>
      </p:sp>
      <p:grpSp>
        <p:nvGrpSpPr>
          <p:cNvPr id="76" name="SMARTInkShape-Group120"/>
          <p:cNvGrpSpPr/>
          <p:nvPr/>
        </p:nvGrpSpPr>
        <p:grpSpPr>
          <a:xfrm>
            <a:off x="5288773" y="2018109"/>
            <a:ext cx="2709540" cy="1214439"/>
            <a:chOff x="5288773" y="2018109"/>
            <a:chExt cx="2709540" cy="1214439"/>
          </a:xfrm>
        </p:grpSpPr>
        <p:sp>
          <p:nvSpPr>
            <p:cNvPr id="63" name="SMARTInkShape-975"/>
            <p:cNvSpPr/>
            <p:nvPr/>
          </p:nvSpPr>
          <p:spPr>
            <a:xfrm>
              <a:off x="6384726" y="2491383"/>
              <a:ext cx="8931" cy="107157"/>
            </a:xfrm>
            <a:custGeom>
              <a:avLst/>
              <a:gdLst/>
              <a:ahLst/>
              <a:cxnLst/>
              <a:rect l="0" t="0" r="0" b="0"/>
              <a:pathLst>
                <a:path w="8931" h="107157">
                  <a:moveTo>
                    <a:pt x="0" y="0"/>
                  </a:moveTo>
                  <a:lnTo>
                    <a:pt x="0" y="43639"/>
                  </a:lnTo>
                  <a:lnTo>
                    <a:pt x="2647" y="82924"/>
                  </a:lnTo>
                  <a:lnTo>
                    <a:pt x="8930" y="1071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976"/>
            <p:cNvSpPr/>
            <p:nvPr/>
          </p:nvSpPr>
          <p:spPr>
            <a:xfrm>
              <a:off x="6009679" y="2428875"/>
              <a:ext cx="26790" cy="169665"/>
            </a:xfrm>
            <a:custGeom>
              <a:avLst/>
              <a:gdLst/>
              <a:ahLst/>
              <a:cxnLst/>
              <a:rect l="0" t="0" r="0" b="0"/>
              <a:pathLst>
                <a:path w="26790" h="169665">
                  <a:moveTo>
                    <a:pt x="26789" y="0"/>
                  </a:moveTo>
                  <a:lnTo>
                    <a:pt x="26789" y="39902"/>
                  </a:lnTo>
                  <a:lnTo>
                    <a:pt x="24144" y="65392"/>
                  </a:lnTo>
                  <a:lnTo>
                    <a:pt x="15766" y="106625"/>
                  </a:lnTo>
                  <a:lnTo>
                    <a:pt x="2462" y="145474"/>
                  </a:lnTo>
                  <a:lnTo>
                    <a:pt x="0" y="1696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977"/>
            <p:cNvSpPr/>
            <p:nvPr/>
          </p:nvSpPr>
          <p:spPr>
            <a:xfrm>
              <a:off x="6563600" y="2474765"/>
              <a:ext cx="339049" cy="130899"/>
            </a:xfrm>
            <a:custGeom>
              <a:avLst/>
              <a:gdLst/>
              <a:ahLst/>
              <a:cxnLst/>
              <a:rect l="0" t="0" r="0" b="0"/>
              <a:pathLst>
                <a:path w="339049" h="130899">
                  <a:moveTo>
                    <a:pt x="124735" y="7688"/>
                  </a:moveTo>
                  <a:lnTo>
                    <a:pt x="119996" y="2947"/>
                  </a:lnTo>
                  <a:lnTo>
                    <a:pt x="115022" y="620"/>
                  </a:lnTo>
                  <a:lnTo>
                    <a:pt x="112307" y="0"/>
                  </a:lnTo>
                  <a:lnTo>
                    <a:pt x="99004" y="3867"/>
                  </a:lnTo>
                  <a:lnTo>
                    <a:pt x="60295" y="19781"/>
                  </a:lnTo>
                  <a:lnTo>
                    <a:pt x="29684" y="34502"/>
                  </a:lnTo>
                  <a:lnTo>
                    <a:pt x="10489" y="51129"/>
                  </a:lnTo>
                  <a:lnTo>
                    <a:pt x="4507" y="59406"/>
                  </a:lnTo>
                  <a:lnTo>
                    <a:pt x="1138" y="69645"/>
                  </a:lnTo>
                  <a:lnTo>
                    <a:pt x="0" y="77253"/>
                  </a:lnTo>
                  <a:lnTo>
                    <a:pt x="5136" y="78293"/>
                  </a:lnTo>
                  <a:lnTo>
                    <a:pt x="19862" y="78961"/>
                  </a:lnTo>
                  <a:lnTo>
                    <a:pt x="50783" y="66682"/>
                  </a:lnTo>
                  <a:lnTo>
                    <a:pt x="81340" y="49313"/>
                  </a:lnTo>
                  <a:lnTo>
                    <a:pt x="96031" y="36237"/>
                  </a:lnTo>
                  <a:lnTo>
                    <a:pt x="96670" y="36642"/>
                  </a:lnTo>
                  <a:lnTo>
                    <a:pt x="97379" y="39739"/>
                  </a:lnTo>
                  <a:lnTo>
                    <a:pt x="97779" y="47060"/>
                  </a:lnTo>
                  <a:lnTo>
                    <a:pt x="100518" y="52637"/>
                  </a:lnTo>
                  <a:lnTo>
                    <a:pt x="118932" y="77931"/>
                  </a:lnTo>
                  <a:lnTo>
                    <a:pt x="128967" y="107284"/>
                  </a:lnTo>
                  <a:lnTo>
                    <a:pt x="145681" y="126609"/>
                  </a:lnTo>
                  <a:lnTo>
                    <a:pt x="151574" y="129995"/>
                  </a:lnTo>
                  <a:lnTo>
                    <a:pt x="154533" y="130898"/>
                  </a:lnTo>
                  <a:lnTo>
                    <a:pt x="157499" y="130508"/>
                  </a:lnTo>
                  <a:lnTo>
                    <a:pt x="163441" y="127428"/>
                  </a:lnTo>
                  <a:lnTo>
                    <a:pt x="172363" y="120116"/>
                  </a:lnTo>
                  <a:lnTo>
                    <a:pt x="175669" y="114542"/>
                  </a:lnTo>
                  <a:lnTo>
                    <a:pt x="178130" y="108757"/>
                  </a:lnTo>
                  <a:lnTo>
                    <a:pt x="182532" y="102878"/>
                  </a:lnTo>
                  <a:lnTo>
                    <a:pt x="185150" y="94312"/>
                  </a:lnTo>
                  <a:lnTo>
                    <a:pt x="191861" y="55157"/>
                  </a:lnTo>
                  <a:lnTo>
                    <a:pt x="199635" y="42147"/>
                  </a:lnTo>
                  <a:lnTo>
                    <a:pt x="205319" y="37886"/>
                  </a:lnTo>
                  <a:lnTo>
                    <a:pt x="233640" y="26988"/>
                  </a:lnTo>
                  <a:lnTo>
                    <a:pt x="259798" y="26824"/>
                  </a:lnTo>
                  <a:lnTo>
                    <a:pt x="303220" y="36588"/>
                  </a:lnTo>
                  <a:lnTo>
                    <a:pt x="322380" y="42060"/>
                  </a:lnTo>
                  <a:lnTo>
                    <a:pt x="338880" y="43397"/>
                  </a:lnTo>
                  <a:lnTo>
                    <a:pt x="339048" y="73218"/>
                  </a:lnTo>
                  <a:lnTo>
                    <a:pt x="336401" y="79146"/>
                  </a:lnTo>
                  <a:lnTo>
                    <a:pt x="321188" y="969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978"/>
            <p:cNvSpPr/>
            <p:nvPr/>
          </p:nvSpPr>
          <p:spPr>
            <a:xfrm>
              <a:off x="5670351" y="2393401"/>
              <a:ext cx="276821" cy="240508"/>
            </a:xfrm>
            <a:custGeom>
              <a:avLst/>
              <a:gdLst/>
              <a:ahLst/>
              <a:cxnLst/>
              <a:rect l="0" t="0" r="0" b="0"/>
              <a:pathLst>
                <a:path w="276821" h="240508">
                  <a:moveTo>
                    <a:pt x="276820" y="8685"/>
                  </a:moveTo>
                  <a:lnTo>
                    <a:pt x="269133" y="8685"/>
                  </a:lnTo>
                  <a:lnTo>
                    <a:pt x="248627" y="1617"/>
                  </a:lnTo>
                  <a:lnTo>
                    <a:pt x="211960" y="0"/>
                  </a:lnTo>
                  <a:lnTo>
                    <a:pt x="171257" y="2449"/>
                  </a:lnTo>
                  <a:lnTo>
                    <a:pt x="129519" y="16934"/>
                  </a:lnTo>
                  <a:lnTo>
                    <a:pt x="98309" y="32767"/>
                  </a:lnTo>
                  <a:lnTo>
                    <a:pt x="89003" y="42870"/>
                  </a:lnTo>
                  <a:lnTo>
                    <a:pt x="84205" y="53975"/>
                  </a:lnTo>
                  <a:lnTo>
                    <a:pt x="82926" y="59714"/>
                  </a:lnTo>
                  <a:lnTo>
                    <a:pt x="84057" y="65524"/>
                  </a:lnTo>
                  <a:lnTo>
                    <a:pt x="95131" y="83183"/>
                  </a:lnTo>
                  <a:lnTo>
                    <a:pt x="127156" y="112876"/>
                  </a:lnTo>
                  <a:lnTo>
                    <a:pt x="169946" y="142631"/>
                  </a:lnTo>
                  <a:lnTo>
                    <a:pt x="213358" y="172396"/>
                  </a:lnTo>
                  <a:lnTo>
                    <a:pt x="231999" y="189263"/>
                  </a:lnTo>
                  <a:lnTo>
                    <a:pt x="237056" y="197421"/>
                  </a:lnTo>
                  <a:lnTo>
                    <a:pt x="239903" y="207592"/>
                  </a:lnTo>
                  <a:lnTo>
                    <a:pt x="239310" y="210743"/>
                  </a:lnTo>
                  <a:lnTo>
                    <a:pt x="236006" y="216889"/>
                  </a:lnTo>
                  <a:lnTo>
                    <a:pt x="219087" y="225928"/>
                  </a:lnTo>
                  <a:lnTo>
                    <a:pt x="179574" y="236879"/>
                  </a:lnTo>
                  <a:lnTo>
                    <a:pt x="145260" y="239678"/>
                  </a:lnTo>
                  <a:lnTo>
                    <a:pt x="109958" y="240507"/>
                  </a:lnTo>
                  <a:lnTo>
                    <a:pt x="74362" y="239761"/>
                  </a:lnTo>
                  <a:lnTo>
                    <a:pt x="32071" y="233768"/>
                  </a:lnTo>
                  <a:lnTo>
                    <a:pt x="0" y="2319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979"/>
            <p:cNvSpPr/>
            <p:nvPr/>
          </p:nvSpPr>
          <p:spPr>
            <a:xfrm>
              <a:off x="6438304" y="2250281"/>
              <a:ext cx="44650" cy="339329"/>
            </a:xfrm>
            <a:custGeom>
              <a:avLst/>
              <a:gdLst/>
              <a:ahLst/>
              <a:cxnLst/>
              <a:rect l="0" t="0" r="0" b="0"/>
              <a:pathLst>
                <a:path w="44650" h="339329">
                  <a:moveTo>
                    <a:pt x="0" y="0"/>
                  </a:moveTo>
                  <a:lnTo>
                    <a:pt x="992" y="22361"/>
                  </a:lnTo>
                  <a:lnTo>
                    <a:pt x="9096" y="63817"/>
                  </a:lnTo>
                  <a:lnTo>
                    <a:pt x="21250" y="107329"/>
                  </a:lnTo>
                  <a:lnTo>
                    <a:pt x="25694" y="149046"/>
                  </a:lnTo>
                  <a:lnTo>
                    <a:pt x="29219" y="189624"/>
                  </a:lnTo>
                  <a:lnTo>
                    <a:pt x="34435" y="230823"/>
                  </a:lnTo>
                  <a:lnTo>
                    <a:pt x="35465" y="267624"/>
                  </a:lnTo>
                  <a:lnTo>
                    <a:pt x="38315" y="300911"/>
                  </a:lnTo>
                  <a:lnTo>
                    <a:pt x="44093" y="329378"/>
                  </a:lnTo>
                  <a:lnTo>
                    <a:pt x="44649" y="3393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980"/>
            <p:cNvSpPr/>
            <p:nvPr/>
          </p:nvSpPr>
          <p:spPr>
            <a:xfrm>
              <a:off x="6090046" y="2439603"/>
              <a:ext cx="196455" cy="167867"/>
            </a:xfrm>
            <a:custGeom>
              <a:avLst/>
              <a:gdLst/>
              <a:ahLst/>
              <a:cxnLst/>
              <a:rect l="0" t="0" r="0" b="0"/>
              <a:pathLst>
                <a:path w="196455" h="167867">
                  <a:moveTo>
                    <a:pt x="0" y="60710"/>
                  </a:moveTo>
                  <a:lnTo>
                    <a:pt x="0" y="83447"/>
                  </a:lnTo>
                  <a:lnTo>
                    <a:pt x="0" y="74077"/>
                  </a:lnTo>
                  <a:lnTo>
                    <a:pt x="13304" y="35461"/>
                  </a:lnTo>
                  <a:lnTo>
                    <a:pt x="21250" y="23353"/>
                  </a:lnTo>
                  <a:lnTo>
                    <a:pt x="46420" y="4272"/>
                  </a:lnTo>
                  <a:lnTo>
                    <a:pt x="55689" y="899"/>
                  </a:lnTo>
                  <a:lnTo>
                    <a:pt x="60938" y="0"/>
                  </a:lnTo>
                  <a:lnTo>
                    <a:pt x="69418" y="1646"/>
                  </a:lnTo>
                  <a:lnTo>
                    <a:pt x="73067" y="3475"/>
                  </a:lnTo>
                  <a:lnTo>
                    <a:pt x="79768" y="10798"/>
                  </a:lnTo>
                  <a:lnTo>
                    <a:pt x="107142" y="52426"/>
                  </a:lnTo>
                  <a:lnTo>
                    <a:pt x="112111" y="63974"/>
                  </a:lnTo>
                  <a:lnTo>
                    <a:pt x="115932" y="106582"/>
                  </a:lnTo>
                  <a:lnTo>
                    <a:pt x="116086" y="139558"/>
                  </a:lnTo>
                  <a:lnTo>
                    <a:pt x="116086" y="135886"/>
                  </a:lnTo>
                  <a:lnTo>
                    <a:pt x="118732" y="131163"/>
                  </a:lnTo>
                  <a:lnTo>
                    <a:pt x="122223" y="125756"/>
                  </a:lnTo>
                  <a:lnTo>
                    <a:pt x="123775" y="120046"/>
                  </a:lnTo>
                  <a:lnTo>
                    <a:pt x="129756" y="114201"/>
                  </a:lnTo>
                  <a:lnTo>
                    <a:pt x="160626" y="90142"/>
                  </a:lnTo>
                  <a:lnTo>
                    <a:pt x="167879" y="88020"/>
                  </a:lnTo>
                  <a:lnTo>
                    <a:pt x="168474" y="88839"/>
                  </a:lnTo>
                  <a:lnTo>
                    <a:pt x="177339" y="129743"/>
                  </a:lnTo>
                  <a:lnTo>
                    <a:pt x="196454" y="1678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981"/>
            <p:cNvSpPr/>
            <p:nvPr/>
          </p:nvSpPr>
          <p:spPr>
            <a:xfrm>
              <a:off x="6009679" y="2303859"/>
              <a:ext cx="8931" cy="17861"/>
            </a:xfrm>
            <a:custGeom>
              <a:avLst/>
              <a:gdLst/>
              <a:ahLst/>
              <a:cxnLst/>
              <a:rect l="0" t="0" r="0" b="0"/>
              <a:pathLst>
                <a:path w="8931" h="17861">
                  <a:moveTo>
                    <a:pt x="8930" y="17860"/>
                  </a:moveTo>
                  <a:lnTo>
                    <a:pt x="8930" y="13119"/>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982"/>
            <p:cNvSpPr/>
            <p:nvPr/>
          </p:nvSpPr>
          <p:spPr>
            <a:xfrm>
              <a:off x="7000874" y="2294929"/>
              <a:ext cx="53579" cy="294681"/>
            </a:xfrm>
            <a:custGeom>
              <a:avLst/>
              <a:gdLst/>
              <a:ahLst/>
              <a:cxnLst/>
              <a:rect l="0" t="0" r="0" b="0"/>
              <a:pathLst>
                <a:path w="53579" h="294681">
                  <a:moveTo>
                    <a:pt x="53578" y="0"/>
                  </a:moveTo>
                  <a:lnTo>
                    <a:pt x="52587" y="22361"/>
                  </a:lnTo>
                  <a:lnTo>
                    <a:pt x="39340" y="63818"/>
                  </a:lnTo>
                  <a:lnTo>
                    <a:pt x="31456" y="107329"/>
                  </a:lnTo>
                  <a:lnTo>
                    <a:pt x="20336" y="151828"/>
                  </a:lnTo>
                  <a:lnTo>
                    <a:pt x="13609" y="192269"/>
                  </a:lnTo>
                  <a:lnTo>
                    <a:pt x="9855" y="231346"/>
                  </a:lnTo>
                  <a:lnTo>
                    <a:pt x="8019" y="272412"/>
                  </a:lnTo>
                  <a:lnTo>
                    <a:pt x="0" y="2946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983"/>
            <p:cNvSpPr/>
            <p:nvPr/>
          </p:nvSpPr>
          <p:spPr>
            <a:xfrm>
              <a:off x="6938366" y="2473643"/>
              <a:ext cx="196454" cy="107038"/>
            </a:xfrm>
            <a:custGeom>
              <a:avLst/>
              <a:gdLst/>
              <a:ahLst/>
              <a:cxnLst/>
              <a:rect l="0" t="0" r="0" b="0"/>
              <a:pathLst>
                <a:path w="196454" h="107038">
                  <a:moveTo>
                    <a:pt x="0" y="26670"/>
                  </a:moveTo>
                  <a:lnTo>
                    <a:pt x="4741" y="26670"/>
                  </a:lnTo>
                  <a:lnTo>
                    <a:pt x="9715" y="24023"/>
                  </a:lnTo>
                  <a:lnTo>
                    <a:pt x="15232" y="20532"/>
                  </a:lnTo>
                  <a:lnTo>
                    <a:pt x="57813" y="10835"/>
                  </a:lnTo>
                  <a:lnTo>
                    <a:pt x="102041" y="4469"/>
                  </a:lnTo>
                  <a:lnTo>
                    <a:pt x="141865" y="787"/>
                  </a:lnTo>
                  <a:lnTo>
                    <a:pt x="177910" y="0"/>
                  </a:lnTo>
                  <a:lnTo>
                    <a:pt x="185897" y="2579"/>
                  </a:lnTo>
                  <a:lnTo>
                    <a:pt x="189415" y="4656"/>
                  </a:lnTo>
                  <a:lnTo>
                    <a:pt x="191762" y="7033"/>
                  </a:lnTo>
                  <a:lnTo>
                    <a:pt x="194368" y="12320"/>
                  </a:lnTo>
                  <a:lnTo>
                    <a:pt x="196270" y="29693"/>
                  </a:lnTo>
                  <a:lnTo>
                    <a:pt x="196447" y="71552"/>
                  </a:lnTo>
                  <a:lnTo>
                    <a:pt x="196453" y="90436"/>
                  </a:lnTo>
                  <a:lnTo>
                    <a:pt x="193807" y="97344"/>
                  </a:lnTo>
                  <a:lnTo>
                    <a:pt x="187524" y="1070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984"/>
            <p:cNvSpPr/>
            <p:nvPr/>
          </p:nvSpPr>
          <p:spPr>
            <a:xfrm>
              <a:off x="7197327" y="2473940"/>
              <a:ext cx="124340" cy="79952"/>
            </a:xfrm>
            <a:custGeom>
              <a:avLst/>
              <a:gdLst/>
              <a:ahLst/>
              <a:cxnLst/>
              <a:rect l="0" t="0" r="0" b="0"/>
              <a:pathLst>
                <a:path w="124340" h="79952">
                  <a:moveTo>
                    <a:pt x="0" y="79951"/>
                  </a:moveTo>
                  <a:lnTo>
                    <a:pt x="4741" y="75210"/>
                  </a:lnTo>
                  <a:lnTo>
                    <a:pt x="9714" y="72883"/>
                  </a:lnTo>
                  <a:lnTo>
                    <a:pt x="12429" y="72262"/>
                  </a:lnTo>
                  <a:lnTo>
                    <a:pt x="39903" y="56855"/>
                  </a:lnTo>
                  <a:lnTo>
                    <a:pt x="68620" y="48907"/>
                  </a:lnTo>
                  <a:lnTo>
                    <a:pt x="109151" y="21172"/>
                  </a:lnTo>
                  <a:lnTo>
                    <a:pt x="122731" y="10376"/>
                  </a:lnTo>
                  <a:lnTo>
                    <a:pt x="124001" y="6695"/>
                  </a:lnTo>
                  <a:lnTo>
                    <a:pt x="124339" y="4324"/>
                  </a:lnTo>
                  <a:lnTo>
                    <a:pt x="123573" y="2744"/>
                  </a:lnTo>
                  <a:lnTo>
                    <a:pt x="122070" y="1690"/>
                  </a:lnTo>
                  <a:lnTo>
                    <a:pt x="116762" y="520"/>
                  </a:lnTo>
                  <a:lnTo>
                    <a:pt x="107788" y="0"/>
                  </a:lnTo>
                  <a:lnTo>
                    <a:pt x="99831" y="2414"/>
                  </a:lnTo>
                  <a:lnTo>
                    <a:pt x="63102" y="26446"/>
                  </a:lnTo>
                  <a:lnTo>
                    <a:pt x="50720" y="38293"/>
                  </a:lnTo>
                  <a:lnTo>
                    <a:pt x="47347" y="46884"/>
                  </a:lnTo>
                  <a:lnTo>
                    <a:pt x="44649" y="710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985"/>
            <p:cNvSpPr/>
            <p:nvPr/>
          </p:nvSpPr>
          <p:spPr>
            <a:xfrm>
              <a:off x="7233046" y="2473523"/>
              <a:ext cx="205384" cy="102239"/>
            </a:xfrm>
            <a:custGeom>
              <a:avLst/>
              <a:gdLst/>
              <a:ahLst/>
              <a:cxnLst/>
              <a:rect l="0" t="0" r="0" b="0"/>
              <a:pathLst>
                <a:path w="205384" h="102239">
                  <a:moveTo>
                    <a:pt x="205383" y="0"/>
                  </a:moveTo>
                  <a:lnTo>
                    <a:pt x="200644" y="0"/>
                  </a:lnTo>
                  <a:lnTo>
                    <a:pt x="195670" y="2646"/>
                  </a:lnTo>
                  <a:lnTo>
                    <a:pt x="175572" y="20991"/>
                  </a:lnTo>
                  <a:lnTo>
                    <a:pt x="164694" y="38910"/>
                  </a:lnTo>
                  <a:lnTo>
                    <a:pt x="156515" y="60932"/>
                  </a:lnTo>
                  <a:lnTo>
                    <a:pt x="148607" y="69415"/>
                  </a:lnTo>
                  <a:lnTo>
                    <a:pt x="139471" y="77484"/>
                  </a:lnTo>
                  <a:lnTo>
                    <a:pt x="132101" y="87685"/>
                  </a:lnTo>
                  <a:lnTo>
                    <a:pt x="127755" y="91199"/>
                  </a:lnTo>
                  <a:lnTo>
                    <a:pt x="96040" y="102042"/>
                  </a:lnTo>
                  <a:lnTo>
                    <a:pt x="79395" y="102238"/>
                  </a:lnTo>
                  <a:lnTo>
                    <a:pt x="35591" y="97762"/>
                  </a:lnTo>
                  <a:lnTo>
                    <a:pt x="0" y="89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986"/>
            <p:cNvSpPr/>
            <p:nvPr/>
          </p:nvSpPr>
          <p:spPr>
            <a:xfrm>
              <a:off x="5288773" y="2018109"/>
              <a:ext cx="2381829" cy="1214439"/>
            </a:xfrm>
            <a:custGeom>
              <a:avLst/>
              <a:gdLst/>
              <a:ahLst/>
              <a:cxnLst/>
              <a:rect l="0" t="0" r="0" b="0"/>
              <a:pathLst>
                <a:path w="2381829" h="1214439">
                  <a:moveTo>
                    <a:pt x="381578" y="0"/>
                  </a:moveTo>
                  <a:lnTo>
                    <a:pt x="376838" y="4741"/>
                  </a:lnTo>
                  <a:lnTo>
                    <a:pt x="353081" y="17216"/>
                  </a:lnTo>
                  <a:lnTo>
                    <a:pt x="322959" y="51577"/>
                  </a:lnTo>
                  <a:lnTo>
                    <a:pt x="293433" y="91350"/>
                  </a:lnTo>
                  <a:lnTo>
                    <a:pt x="275926" y="121960"/>
                  </a:lnTo>
                  <a:lnTo>
                    <a:pt x="261530" y="158715"/>
                  </a:lnTo>
                  <a:lnTo>
                    <a:pt x="245872" y="198201"/>
                  </a:lnTo>
                  <a:lnTo>
                    <a:pt x="229983" y="238902"/>
                  </a:lnTo>
                  <a:lnTo>
                    <a:pt x="216306" y="280142"/>
                  </a:lnTo>
                  <a:lnTo>
                    <a:pt x="208889" y="302848"/>
                  </a:lnTo>
                  <a:lnTo>
                    <a:pt x="200968" y="326914"/>
                  </a:lnTo>
                  <a:lnTo>
                    <a:pt x="192711" y="351888"/>
                  </a:lnTo>
                  <a:lnTo>
                    <a:pt x="185222" y="377467"/>
                  </a:lnTo>
                  <a:lnTo>
                    <a:pt x="178244" y="403450"/>
                  </a:lnTo>
                  <a:lnTo>
                    <a:pt x="171608" y="429701"/>
                  </a:lnTo>
                  <a:lnTo>
                    <a:pt x="164207" y="456131"/>
                  </a:lnTo>
                  <a:lnTo>
                    <a:pt x="156297" y="482682"/>
                  </a:lnTo>
                  <a:lnTo>
                    <a:pt x="148047" y="509311"/>
                  </a:lnTo>
                  <a:lnTo>
                    <a:pt x="140563" y="535994"/>
                  </a:lnTo>
                  <a:lnTo>
                    <a:pt x="133589" y="562712"/>
                  </a:lnTo>
                  <a:lnTo>
                    <a:pt x="126954" y="589454"/>
                  </a:lnTo>
                  <a:lnTo>
                    <a:pt x="119557" y="617204"/>
                  </a:lnTo>
                  <a:lnTo>
                    <a:pt x="111647" y="645626"/>
                  </a:lnTo>
                  <a:lnTo>
                    <a:pt x="103398" y="674495"/>
                  </a:lnTo>
                  <a:lnTo>
                    <a:pt x="95913" y="702671"/>
                  </a:lnTo>
                  <a:lnTo>
                    <a:pt x="88939" y="730385"/>
                  </a:lnTo>
                  <a:lnTo>
                    <a:pt x="82306" y="757791"/>
                  </a:lnTo>
                  <a:lnTo>
                    <a:pt x="75900" y="783998"/>
                  </a:lnTo>
                  <a:lnTo>
                    <a:pt x="69644" y="809408"/>
                  </a:lnTo>
                  <a:lnTo>
                    <a:pt x="63488" y="834285"/>
                  </a:lnTo>
                  <a:lnTo>
                    <a:pt x="56409" y="858807"/>
                  </a:lnTo>
                  <a:lnTo>
                    <a:pt x="48713" y="883093"/>
                  </a:lnTo>
                  <a:lnTo>
                    <a:pt x="40606" y="907221"/>
                  </a:lnTo>
                  <a:lnTo>
                    <a:pt x="33216" y="931244"/>
                  </a:lnTo>
                  <a:lnTo>
                    <a:pt x="26306" y="955197"/>
                  </a:lnTo>
                  <a:lnTo>
                    <a:pt x="19714" y="979103"/>
                  </a:lnTo>
                  <a:lnTo>
                    <a:pt x="9744" y="1021540"/>
                  </a:lnTo>
                  <a:lnTo>
                    <a:pt x="2999" y="1059252"/>
                  </a:lnTo>
                  <a:lnTo>
                    <a:pt x="0" y="1092550"/>
                  </a:lnTo>
                  <a:lnTo>
                    <a:pt x="3052" y="1134446"/>
                  </a:lnTo>
                  <a:lnTo>
                    <a:pt x="10242" y="1162514"/>
                  </a:lnTo>
                  <a:lnTo>
                    <a:pt x="23725" y="1176809"/>
                  </a:lnTo>
                  <a:lnTo>
                    <a:pt x="53628" y="1193366"/>
                  </a:lnTo>
                  <a:lnTo>
                    <a:pt x="78064" y="1199120"/>
                  </a:lnTo>
                  <a:lnTo>
                    <a:pt x="108769" y="1198369"/>
                  </a:lnTo>
                  <a:lnTo>
                    <a:pt x="144905" y="1194728"/>
                  </a:lnTo>
                  <a:lnTo>
                    <a:pt x="186101" y="1189803"/>
                  </a:lnTo>
                  <a:lnTo>
                    <a:pt x="209588" y="1187100"/>
                  </a:lnTo>
                  <a:lnTo>
                    <a:pt x="234177" y="1184307"/>
                  </a:lnTo>
                  <a:lnTo>
                    <a:pt x="261482" y="1181452"/>
                  </a:lnTo>
                  <a:lnTo>
                    <a:pt x="290600" y="1178557"/>
                  </a:lnTo>
                  <a:lnTo>
                    <a:pt x="320926" y="1175634"/>
                  </a:lnTo>
                  <a:lnTo>
                    <a:pt x="353050" y="1171701"/>
                  </a:lnTo>
                  <a:lnTo>
                    <a:pt x="386372" y="1167095"/>
                  </a:lnTo>
                  <a:lnTo>
                    <a:pt x="420492" y="1162040"/>
                  </a:lnTo>
                  <a:lnTo>
                    <a:pt x="456138" y="1157678"/>
                  </a:lnTo>
                  <a:lnTo>
                    <a:pt x="492800" y="1153777"/>
                  </a:lnTo>
                  <a:lnTo>
                    <a:pt x="530140" y="1150185"/>
                  </a:lnTo>
                  <a:lnTo>
                    <a:pt x="569916" y="1146798"/>
                  </a:lnTo>
                  <a:lnTo>
                    <a:pt x="611317" y="1143548"/>
                  </a:lnTo>
                  <a:lnTo>
                    <a:pt x="653799" y="1140389"/>
                  </a:lnTo>
                  <a:lnTo>
                    <a:pt x="697003" y="1138282"/>
                  </a:lnTo>
                  <a:lnTo>
                    <a:pt x="740691" y="1136878"/>
                  </a:lnTo>
                  <a:lnTo>
                    <a:pt x="784697" y="1135942"/>
                  </a:lnTo>
                  <a:lnTo>
                    <a:pt x="828918" y="1135319"/>
                  </a:lnTo>
                  <a:lnTo>
                    <a:pt x="873281" y="1134903"/>
                  </a:lnTo>
                  <a:lnTo>
                    <a:pt x="917740" y="1134625"/>
                  </a:lnTo>
                  <a:lnTo>
                    <a:pt x="963254" y="1134440"/>
                  </a:lnTo>
                  <a:lnTo>
                    <a:pt x="1009471" y="1134317"/>
                  </a:lnTo>
                  <a:lnTo>
                    <a:pt x="1056159" y="1134235"/>
                  </a:lnTo>
                  <a:lnTo>
                    <a:pt x="1104150" y="1135172"/>
                  </a:lnTo>
                  <a:lnTo>
                    <a:pt x="1153011" y="1136789"/>
                  </a:lnTo>
                  <a:lnTo>
                    <a:pt x="1202453" y="1138860"/>
                  </a:lnTo>
                  <a:lnTo>
                    <a:pt x="1251289" y="1140240"/>
                  </a:lnTo>
                  <a:lnTo>
                    <a:pt x="1299722" y="1141160"/>
                  </a:lnTo>
                  <a:lnTo>
                    <a:pt x="1347885" y="1141774"/>
                  </a:lnTo>
                  <a:lnTo>
                    <a:pt x="1395869" y="1143175"/>
                  </a:lnTo>
                  <a:lnTo>
                    <a:pt x="1443733" y="1145101"/>
                  </a:lnTo>
                  <a:lnTo>
                    <a:pt x="1491517" y="1147377"/>
                  </a:lnTo>
                  <a:lnTo>
                    <a:pt x="1539248" y="1149887"/>
                  </a:lnTo>
                  <a:lnTo>
                    <a:pt x="1586945" y="1152553"/>
                  </a:lnTo>
                  <a:lnTo>
                    <a:pt x="1634617" y="1155321"/>
                  </a:lnTo>
                  <a:lnTo>
                    <a:pt x="1682273" y="1158160"/>
                  </a:lnTo>
                  <a:lnTo>
                    <a:pt x="1729919" y="1161044"/>
                  </a:lnTo>
                  <a:lnTo>
                    <a:pt x="1777558" y="1163959"/>
                  </a:lnTo>
                  <a:lnTo>
                    <a:pt x="1824200" y="1166894"/>
                  </a:lnTo>
                  <a:lnTo>
                    <a:pt x="1870178" y="1169844"/>
                  </a:lnTo>
                  <a:lnTo>
                    <a:pt x="1915712" y="1172802"/>
                  </a:lnTo>
                  <a:lnTo>
                    <a:pt x="1959959" y="1175767"/>
                  </a:lnTo>
                  <a:lnTo>
                    <a:pt x="2003348" y="1178735"/>
                  </a:lnTo>
                  <a:lnTo>
                    <a:pt x="2046164" y="1181706"/>
                  </a:lnTo>
                  <a:lnTo>
                    <a:pt x="2087607" y="1184679"/>
                  </a:lnTo>
                  <a:lnTo>
                    <a:pt x="2128133" y="1187653"/>
                  </a:lnTo>
                  <a:lnTo>
                    <a:pt x="2168050" y="1190628"/>
                  </a:lnTo>
                  <a:lnTo>
                    <a:pt x="2203591" y="1193604"/>
                  </a:lnTo>
                  <a:lnTo>
                    <a:pt x="2236214" y="1196579"/>
                  </a:lnTo>
                  <a:lnTo>
                    <a:pt x="2266893" y="1199556"/>
                  </a:lnTo>
                  <a:lnTo>
                    <a:pt x="2293298" y="1202532"/>
                  </a:lnTo>
                  <a:lnTo>
                    <a:pt x="2316855" y="1205508"/>
                  </a:lnTo>
                  <a:lnTo>
                    <a:pt x="2352951" y="1210469"/>
                  </a:lnTo>
                  <a:lnTo>
                    <a:pt x="2381828" y="1214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987"/>
            <p:cNvSpPr/>
            <p:nvPr/>
          </p:nvSpPr>
          <p:spPr>
            <a:xfrm>
              <a:off x="5813226" y="2036047"/>
              <a:ext cx="2185087" cy="1125063"/>
            </a:xfrm>
            <a:custGeom>
              <a:avLst/>
              <a:gdLst/>
              <a:ahLst/>
              <a:cxnLst/>
              <a:rect l="0" t="0" r="0" b="0"/>
              <a:pathLst>
                <a:path w="2185087" h="1125063">
                  <a:moveTo>
                    <a:pt x="0" y="53500"/>
                  </a:moveTo>
                  <a:lnTo>
                    <a:pt x="39079" y="48759"/>
                  </a:lnTo>
                  <a:lnTo>
                    <a:pt x="70616" y="43786"/>
                  </a:lnTo>
                  <a:lnTo>
                    <a:pt x="110760" y="38268"/>
                  </a:lnTo>
                  <a:lnTo>
                    <a:pt x="135355" y="35408"/>
                  </a:lnTo>
                  <a:lnTo>
                    <a:pt x="161676" y="32509"/>
                  </a:lnTo>
                  <a:lnTo>
                    <a:pt x="190136" y="29584"/>
                  </a:lnTo>
                  <a:lnTo>
                    <a:pt x="220023" y="26642"/>
                  </a:lnTo>
                  <a:lnTo>
                    <a:pt x="250861" y="23688"/>
                  </a:lnTo>
                  <a:lnTo>
                    <a:pt x="284319" y="19735"/>
                  </a:lnTo>
                  <a:lnTo>
                    <a:pt x="319522" y="15115"/>
                  </a:lnTo>
                  <a:lnTo>
                    <a:pt x="355890" y="10050"/>
                  </a:lnTo>
                  <a:lnTo>
                    <a:pt x="393034" y="6674"/>
                  </a:lnTo>
                  <a:lnTo>
                    <a:pt x="430694" y="4423"/>
                  </a:lnTo>
                  <a:lnTo>
                    <a:pt x="468701" y="2923"/>
                  </a:lnTo>
                  <a:lnTo>
                    <a:pt x="508920" y="1923"/>
                  </a:lnTo>
                  <a:lnTo>
                    <a:pt x="550616" y="1255"/>
                  </a:lnTo>
                  <a:lnTo>
                    <a:pt x="593296" y="811"/>
                  </a:lnTo>
                  <a:lnTo>
                    <a:pt x="636632" y="514"/>
                  </a:lnTo>
                  <a:lnTo>
                    <a:pt x="680406" y="317"/>
                  </a:lnTo>
                  <a:lnTo>
                    <a:pt x="724472" y="185"/>
                  </a:lnTo>
                  <a:lnTo>
                    <a:pt x="769723" y="97"/>
                  </a:lnTo>
                  <a:lnTo>
                    <a:pt x="815766" y="39"/>
                  </a:lnTo>
                  <a:lnTo>
                    <a:pt x="862336" y="0"/>
                  </a:lnTo>
                  <a:lnTo>
                    <a:pt x="909257" y="966"/>
                  </a:lnTo>
                  <a:lnTo>
                    <a:pt x="956414" y="2602"/>
                  </a:lnTo>
                  <a:lnTo>
                    <a:pt x="1003727" y="4685"/>
                  </a:lnTo>
                  <a:lnTo>
                    <a:pt x="1050151" y="8058"/>
                  </a:lnTo>
                  <a:lnTo>
                    <a:pt x="1095984" y="12291"/>
                  </a:lnTo>
                  <a:lnTo>
                    <a:pt x="1141421" y="17098"/>
                  </a:lnTo>
                  <a:lnTo>
                    <a:pt x="1186596" y="22286"/>
                  </a:lnTo>
                  <a:lnTo>
                    <a:pt x="1231596" y="27730"/>
                  </a:lnTo>
                  <a:lnTo>
                    <a:pt x="1276478" y="33343"/>
                  </a:lnTo>
                  <a:lnTo>
                    <a:pt x="1320291" y="40062"/>
                  </a:lnTo>
                  <a:lnTo>
                    <a:pt x="1363389" y="47518"/>
                  </a:lnTo>
                  <a:lnTo>
                    <a:pt x="1406012" y="55465"/>
                  </a:lnTo>
                  <a:lnTo>
                    <a:pt x="1448318" y="62747"/>
                  </a:lnTo>
                  <a:lnTo>
                    <a:pt x="1490413" y="69587"/>
                  </a:lnTo>
                  <a:lnTo>
                    <a:pt x="1532367" y="76131"/>
                  </a:lnTo>
                  <a:lnTo>
                    <a:pt x="1572242" y="84462"/>
                  </a:lnTo>
                  <a:lnTo>
                    <a:pt x="1610732" y="93985"/>
                  </a:lnTo>
                  <a:lnTo>
                    <a:pt x="1648298" y="104302"/>
                  </a:lnTo>
                  <a:lnTo>
                    <a:pt x="1684256" y="114157"/>
                  </a:lnTo>
                  <a:lnTo>
                    <a:pt x="1719141" y="123704"/>
                  </a:lnTo>
                  <a:lnTo>
                    <a:pt x="1753313" y="133045"/>
                  </a:lnTo>
                  <a:lnTo>
                    <a:pt x="1785023" y="143241"/>
                  </a:lnTo>
                  <a:lnTo>
                    <a:pt x="1815094" y="154007"/>
                  </a:lnTo>
                  <a:lnTo>
                    <a:pt x="1844071" y="165153"/>
                  </a:lnTo>
                  <a:lnTo>
                    <a:pt x="1872318" y="176552"/>
                  </a:lnTo>
                  <a:lnTo>
                    <a:pt x="1900079" y="188121"/>
                  </a:lnTo>
                  <a:lnTo>
                    <a:pt x="1927517" y="199802"/>
                  </a:lnTo>
                  <a:lnTo>
                    <a:pt x="1952753" y="212550"/>
                  </a:lnTo>
                  <a:lnTo>
                    <a:pt x="1976523" y="226010"/>
                  </a:lnTo>
                  <a:lnTo>
                    <a:pt x="2019470" y="254194"/>
                  </a:lnTo>
                  <a:lnTo>
                    <a:pt x="2055095" y="283257"/>
                  </a:lnTo>
                  <a:lnTo>
                    <a:pt x="2087464" y="312710"/>
                  </a:lnTo>
                  <a:lnTo>
                    <a:pt x="2128286" y="357183"/>
                  </a:lnTo>
                  <a:lnTo>
                    <a:pt x="2156588" y="401779"/>
                  </a:lnTo>
                  <a:lnTo>
                    <a:pt x="2169944" y="432525"/>
                  </a:lnTo>
                  <a:lnTo>
                    <a:pt x="2179188" y="466033"/>
                  </a:lnTo>
                  <a:lnTo>
                    <a:pt x="2183957" y="498124"/>
                  </a:lnTo>
                  <a:lnTo>
                    <a:pt x="2185086" y="529915"/>
                  </a:lnTo>
                  <a:lnTo>
                    <a:pt x="2182279" y="563888"/>
                  </a:lnTo>
                  <a:lnTo>
                    <a:pt x="2175079" y="601477"/>
                  </a:lnTo>
                  <a:lnTo>
                    <a:pt x="2165265" y="640342"/>
                  </a:lnTo>
                  <a:lnTo>
                    <a:pt x="2154287" y="677459"/>
                  </a:lnTo>
                  <a:lnTo>
                    <a:pt x="2140149" y="716445"/>
                  </a:lnTo>
                  <a:lnTo>
                    <a:pt x="2123943" y="756924"/>
                  </a:lnTo>
                  <a:lnTo>
                    <a:pt x="2106818" y="798065"/>
                  </a:lnTo>
                  <a:lnTo>
                    <a:pt x="2091932" y="842147"/>
                  </a:lnTo>
                  <a:lnTo>
                    <a:pt x="2085184" y="865014"/>
                  </a:lnTo>
                  <a:lnTo>
                    <a:pt x="2067102" y="908944"/>
                  </a:lnTo>
                  <a:lnTo>
                    <a:pt x="2046830" y="951619"/>
                  </a:lnTo>
                  <a:lnTo>
                    <a:pt x="2027897" y="993737"/>
                  </a:lnTo>
                  <a:lnTo>
                    <a:pt x="2009562" y="1032961"/>
                  </a:lnTo>
                  <a:lnTo>
                    <a:pt x="1992483" y="1068253"/>
                  </a:lnTo>
                  <a:lnTo>
                    <a:pt x="1964531" y="11250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1" name="SMARTInkShape-Group121"/>
          <p:cNvGrpSpPr/>
          <p:nvPr/>
        </p:nvGrpSpPr>
        <p:grpSpPr>
          <a:xfrm>
            <a:off x="5018484" y="3759403"/>
            <a:ext cx="616149" cy="1098348"/>
            <a:chOff x="5018484" y="3759403"/>
            <a:chExt cx="616149" cy="1098348"/>
          </a:xfrm>
        </p:grpSpPr>
        <p:sp>
          <p:nvSpPr>
            <p:cNvPr id="77" name="SMARTInkShape-988"/>
            <p:cNvSpPr/>
            <p:nvPr/>
          </p:nvSpPr>
          <p:spPr>
            <a:xfrm>
              <a:off x="5152430" y="3759403"/>
              <a:ext cx="482203" cy="26785"/>
            </a:xfrm>
            <a:custGeom>
              <a:avLst/>
              <a:gdLst/>
              <a:ahLst/>
              <a:cxnLst/>
              <a:rect l="0" t="0" r="0" b="0"/>
              <a:pathLst>
                <a:path w="482203" h="26785">
                  <a:moveTo>
                    <a:pt x="0" y="8925"/>
                  </a:moveTo>
                  <a:lnTo>
                    <a:pt x="23352" y="7933"/>
                  </a:lnTo>
                  <a:lnTo>
                    <a:pt x="63231" y="1237"/>
                  </a:lnTo>
                  <a:lnTo>
                    <a:pt x="105498" y="241"/>
                  </a:lnTo>
                  <a:lnTo>
                    <a:pt x="141281" y="68"/>
                  </a:lnTo>
                  <a:lnTo>
                    <a:pt x="183854" y="17"/>
                  </a:lnTo>
                  <a:lnTo>
                    <a:pt x="216650" y="5"/>
                  </a:lnTo>
                  <a:lnTo>
                    <a:pt x="248424" y="0"/>
                  </a:lnTo>
                  <a:lnTo>
                    <a:pt x="280074" y="989"/>
                  </a:lnTo>
                  <a:lnTo>
                    <a:pt x="313986" y="4737"/>
                  </a:lnTo>
                  <a:lnTo>
                    <a:pt x="346254" y="7063"/>
                  </a:lnTo>
                  <a:lnTo>
                    <a:pt x="377132" y="9090"/>
                  </a:lnTo>
                  <a:lnTo>
                    <a:pt x="420424" y="14817"/>
                  </a:lnTo>
                  <a:lnTo>
                    <a:pt x="460077" y="19901"/>
                  </a:lnTo>
                  <a:lnTo>
                    <a:pt x="482202" y="267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989"/>
            <p:cNvSpPr/>
            <p:nvPr/>
          </p:nvSpPr>
          <p:spPr>
            <a:xfrm>
              <a:off x="5188148" y="4161234"/>
              <a:ext cx="250033" cy="44649"/>
            </a:xfrm>
            <a:custGeom>
              <a:avLst/>
              <a:gdLst/>
              <a:ahLst/>
              <a:cxnLst/>
              <a:rect l="0" t="0" r="0" b="0"/>
              <a:pathLst>
                <a:path w="250033" h="44649">
                  <a:moveTo>
                    <a:pt x="0" y="0"/>
                  </a:moveTo>
                  <a:lnTo>
                    <a:pt x="4740" y="4740"/>
                  </a:lnTo>
                  <a:lnTo>
                    <a:pt x="9713" y="7067"/>
                  </a:lnTo>
                  <a:lnTo>
                    <a:pt x="48931" y="15834"/>
                  </a:lnTo>
                  <a:lnTo>
                    <a:pt x="93119" y="22200"/>
                  </a:lnTo>
                  <a:lnTo>
                    <a:pt x="128243" y="25429"/>
                  </a:lnTo>
                  <a:lnTo>
                    <a:pt x="168525" y="31127"/>
                  </a:lnTo>
                  <a:lnTo>
                    <a:pt x="199916" y="36324"/>
                  </a:lnTo>
                  <a:lnTo>
                    <a:pt x="250032"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990"/>
            <p:cNvSpPr/>
            <p:nvPr/>
          </p:nvSpPr>
          <p:spPr>
            <a:xfrm>
              <a:off x="5063133" y="4527351"/>
              <a:ext cx="428626" cy="80368"/>
            </a:xfrm>
            <a:custGeom>
              <a:avLst/>
              <a:gdLst/>
              <a:ahLst/>
              <a:cxnLst/>
              <a:rect l="0" t="0" r="0" b="0"/>
              <a:pathLst>
                <a:path w="428626" h="80368">
                  <a:moveTo>
                    <a:pt x="0" y="0"/>
                  </a:moveTo>
                  <a:lnTo>
                    <a:pt x="37518" y="0"/>
                  </a:lnTo>
                  <a:lnTo>
                    <a:pt x="81274" y="4741"/>
                  </a:lnTo>
                  <a:lnTo>
                    <a:pt x="123189" y="12429"/>
                  </a:lnTo>
                  <a:lnTo>
                    <a:pt x="167028" y="20991"/>
                  </a:lnTo>
                  <a:lnTo>
                    <a:pt x="199251" y="26858"/>
                  </a:lnTo>
                  <a:lnTo>
                    <a:pt x="233415" y="32773"/>
                  </a:lnTo>
                  <a:lnTo>
                    <a:pt x="268444" y="38709"/>
                  </a:lnTo>
                  <a:lnTo>
                    <a:pt x="303855" y="47301"/>
                  </a:lnTo>
                  <a:lnTo>
                    <a:pt x="338445" y="56741"/>
                  </a:lnTo>
                  <a:lnTo>
                    <a:pt x="370354" y="64245"/>
                  </a:lnTo>
                  <a:lnTo>
                    <a:pt x="414027" y="76154"/>
                  </a:lnTo>
                  <a:lnTo>
                    <a:pt x="428625"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991"/>
            <p:cNvSpPr/>
            <p:nvPr/>
          </p:nvSpPr>
          <p:spPr>
            <a:xfrm>
              <a:off x="5018484" y="4830961"/>
              <a:ext cx="366119" cy="26790"/>
            </a:xfrm>
            <a:custGeom>
              <a:avLst/>
              <a:gdLst/>
              <a:ahLst/>
              <a:cxnLst/>
              <a:rect l="0" t="0" r="0" b="0"/>
              <a:pathLst>
                <a:path w="366119" h="26790">
                  <a:moveTo>
                    <a:pt x="0" y="0"/>
                  </a:moveTo>
                  <a:lnTo>
                    <a:pt x="15251" y="992"/>
                  </a:lnTo>
                  <a:lnTo>
                    <a:pt x="59151" y="7688"/>
                  </a:lnTo>
                  <a:lnTo>
                    <a:pt x="102524" y="13302"/>
                  </a:lnTo>
                  <a:lnTo>
                    <a:pt x="133210" y="15833"/>
                  </a:lnTo>
                  <a:lnTo>
                    <a:pt x="164376" y="16959"/>
                  </a:lnTo>
                  <a:lnTo>
                    <a:pt x="198072" y="17459"/>
                  </a:lnTo>
                  <a:lnTo>
                    <a:pt x="235538" y="17681"/>
                  </a:lnTo>
                  <a:lnTo>
                    <a:pt x="273355" y="18772"/>
                  </a:lnTo>
                  <a:lnTo>
                    <a:pt x="306699" y="22564"/>
                  </a:lnTo>
                  <a:lnTo>
                    <a:pt x="351294" y="25955"/>
                  </a:lnTo>
                  <a:lnTo>
                    <a:pt x="366118"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 name="SMARTInkShape-Group122"/>
          <p:cNvGrpSpPr/>
          <p:nvPr/>
        </p:nvGrpSpPr>
        <p:grpSpPr>
          <a:xfrm>
            <a:off x="6991945" y="3830836"/>
            <a:ext cx="678657" cy="1134071"/>
            <a:chOff x="6991945" y="3830836"/>
            <a:chExt cx="678657" cy="1134071"/>
          </a:xfrm>
        </p:grpSpPr>
        <p:sp>
          <p:nvSpPr>
            <p:cNvPr id="82" name="SMARTInkShape-992"/>
            <p:cNvSpPr/>
            <p:nvPr/>
          </p:nvSpPr>
          <p:spPr>
            <a:xfrm>
              <a:off x="6991945" y="4813101"/>
              <a:ext cx="508993" cy="151806"/>
            </a:xfrm>
            <a:custGeom>
              <a:avLst/>
              <a:gdLst/>
              <a:ahLst/>
              <a:cxnLst/>
              <a:rect l="0" t="0" r="0" b="0"/>
              <a:pathLst>
                <a:path w="508993" h="151806">
                  <a:moveTo>
                    <a:pt x="0" y="0"/>
                  </a:moveTo>
                  <a:lnTo>
                    <a:pt x="35212" y="0"/>
                  </a:lnTo>
                  <a:lnTo>
                    <a:pt x="71839" y="0"/>
                  </a:lnTo>
                  <a:lnTo>
                    <a:pt x="105019" y="2647"/>
                  </a:lnTo>
                  <a:lnTo>
                    <a:pt x="143909" y="9114"/>
                  </a:lnTo>
                  <a:lnTo>
                    <a:pt x="187653" y="21910"/>
                  </a:lnTo>
                  <a:lnTo>
                    <a:pt x="211422" y="28498"/>
                  </a:lnTo>
                  <a:lnTo>
                    <a:pt x="236199" y="34873"/>
                  </a:lnTo>
                  <a:lnTo>
                    <a:pt x="261646" y="41108"/>
                  </a:lnTo>
                  <a:lnTo>
                    <a:pt x="288532" y="50226"/>
                  </a:lnTo>
                  <a:lnTo>
                    <a:pt x="316378" y="61265"/>
                  </a:lnTo>
                  <a:lnTo>
                    <a:pt x="344864" y="73586"/>
                  </a:lnTo>
                  <a:lnTo>
                    <a:pt x="375760" y="87753"/>
                  </a:lnTo>
                  <a:lnTo>
                    <a:pt x="408265" y="103151"/>
                  </a:lnTo>
                  <a:lnTo>
                    <a:pt x="441842" y="119369"/>
                  </a:lnTo>
                  <a:lnTo>
                    <a:pt x="479147" y="137389"/>
                  </a:lnTo>
                  <a:lnTo>
                    <a:pt x="508992" y="1518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993"/>
            <p:cNvSpPr/>
            <p:nvPr/>
          </p:nvSpPr>
          <p:spPr>
            <a:xfrm>
              <a:off x="7197327" y="3830836"/>
              <a:ext cx="473275" cy="53579"/>
            </a:xfrm>
            <a:custGeom>
              <a:avLst/>
              <a:gdLst/>
              <a:ahLst/>
              <a:cxnLst/>
              <a:rect l="0" t="0" r="0" b="0"/>
              <a:pathLst>
                <a:path w="473275" h="53579">
                  <a:moveTo>
                    <a:pt x="0" y="0"/>
                  </a:moveTo>
                  <a:lnTo>
                    <a:pt x="37520" y="0"/>
                  </a:lnTo>
                  <a:lnTo>
                    <a:pt x="70979" y="0"/>
                  </a:lnTo>
                  <a:lnTo>
                    <a:pt x="101992" y="0"/>
                  </a:lnTo>
                  <a:lnTo>
                    <a:pt x="135619" y="0"/>
                  </a:lnTo>
                  <a:lnTo>
                    <a:pt x="170409" y="2646"/>
                  </a:lnTo>
                  <a:lnTo>
                    <a:pt x="206706" y="8121"/>
                  </a:lnTo>
                  <a:lnTo>
                    <a:pt x="245990" y="17169"/>
                  </a:lnTo>
                  <a:lnTo>
                    <a:pt x="286600" y="25159"/>
                  </a:lnTo>
                  <a:lnTo>
                    <a:pt x="326808" y="32017"/>
                  </a:lnTo>
                  <a:lnTo>
                    <a:pt x="364522" y="38373"/>
                  </a:lnTo>
                  <a:lnTo>
                    <a:pt x="398481" y="44505"/>
                  </a:lnTo>
                  <a:lnTo>
                    <a:pt x="440199" y="50889"/>
                  </a:lnTo>
                  <a:lnTo>
                    <a:pt x="473274" y="535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994"/>
            <p:cNvSpPr/>
            <p:nvPr/>
          </p:nvSpPr>
          <p:spPr>
            <a:xfrm>
              <a:off x="7152679" y="4098726"/>
              <a:ext cx="392907" cy="71439"/>
            </a:xfrm>
            <a:custGeom>
              <a:avLst/>
              <a:gdLst/>
              <a:ahLst/>
              <a:cxnLst/>
              <a:rect l="0" t="0" r="0" b="0"/>
              <a:pathLst>
                <a:path w="392907" h="71439">
                  <a:moveTo>
                    <a:pt x="0" y="0"/>
                  </a:moveTo>
                  <a:lnTo>
                    <a:pt x="42901" y="0"/>
                  </a:lnTo>
                  <a:lnTo>
                    <a:pt x="75660" y="0"/>
                  </a:lnTo>
                  <a:lnTo>
                    <a:pt x="119983" y="4741"/>
                  </a:lnTo>
                  <a:lnTo>
                    <a:pt x="153537" y="9714"/>
                  </a:lnTo>
                  <a:lnTo>
                    <a:pt x="188294" y="16224"/>
                  </a:lnTo>
                  <a:lnTo>
                    <a:pt x="223585" y="25732"/>
                  </a:lnTo>
                  <a:lnTo>
                    <a:pt x="261759" y="36572"/>
                  </a:lnTo>
                  <a:lnTo>
                    <a:pt x="299893" y="47012"/>
                  </a:lnTo>
                  <a:lnTo>
                    <a:pt x="333376" y="54960"/>
                  </a:lnTo>
                  <a:lnTo>
                    <a:pt x="370638" y="65012"/>
                  </a:lnTo>
                  <a:lnTo>
                    <a:pt x="392906"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995"/>
            <p:cNvSpPr/>
            <p:nvPr/>
          </p:nvSpPr>
          <p:spPr>
            <a:xfrm>
              <a:off x="7116960" y="4455914"/>
              <a:ext cx="348259" cy="80368"/>
            </a:xfrm>
            <a:custGeom>
              <a:avLst/>
              <a:gdLst/>
              <a:ahLst/>
              <a:cxnLst/>
              <a:rect l="0" t="0" r="0" b="0"/>
              <a:pathLst>
                <a:path w="348259" h="80368">
                  <a:moveTo>
                    <a:pt x="0" y="0"/>
                  </a:moveTo>
                  <a:lnTo>
                    <a:pt x="38585" y="0"/>
                  </a:lnTo>
                  <a:lnTo>
                    <a:pt x="72177" y="992"/>
                  </a:lnTo>
                  <a:lnTo>
                    <a:pt x="102524" y="4740"/>
                  </a:lnTo>
                  <a:lnTo>
                    <a:pt x="141147" y="12359"/>
                  </a:lnTo>
                  <a:lnTo>
                    <a:pt x="183780" y="22360"/>
                  </a:lnTo>
                  <a:lnTo>
                    <a:pt x="225879" y="33420"/>
                  </a:lnTo>
                  <a:lnTo>
                    <a:pt x="265094" y="44950"/>
                  </a:lnTo>
                  <a:lnTo>
                    <a:pt x="299390" y="56688"/>
                  </a:lnTo>
                  <a:lnTo>
                    <a:pt x="348258" y="803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1" name="SMARTInkShape-Group123"/>
          <p:cNvGrpSpPr/>
          <p:nvPr/>
        </p:nvGrpSpPr>
        <p:grpSpPr>
          <a:xfrm>
            <a:off x="6027693" y="3643312"/>
            <a:ext cx="490979" cy="223243"/>
            <a:chOff x="6027693" y="3643312"/>
            <a:chExt cx="490979" cy="223243"/>
          </a:xfrm>
        </p:grpSpPr>
        <p:sp>
          <p:nvSpPr>
            <p:cNvPr id="87" name="SMARTInkShape-996"/>
            <p:cNvSpPr/>
            <p:nvPr/>
          </p:nvSpPr>
          <p:spPr>
            <a:xfrm>
              <a:off x="6340078" y="3759447"/>
              <a:ext cx="178594" cy="8882"/>
            </a:xfrm>
            <a:custGeom>
              <a:avLst/>
              <a:gdLst/>
              <a:ahLst/>
              <a:cxnLst/>
              <a:rect l="0" t="0" r="0" b="0"/>
              <a:pathLst>
                <a:path w="178594" h="8882">
                  <a:moveTo>
                    <a:pt x="0" y="8881"/>
                  </a:moveTo>
                  <a:lnTo>
                    <a:pt x="0" y="4140"/>
                  </a:lnTo>
                  <a:lnTo>
                    <a:pt x="1985" y="2744"/>
                  </a:lnTo>
                  <a:lnTo>
                    <a:pt x="19427" y="503"/>
                  </a:lnTo>
                  <a:lnTo>
                    <a:pt x="56361" y="0"/>
                  </a:lnTo>
                  <a:lnTo>
                    <a:pt x="94588" y="4702"/>
                  </a:lnTo>
                  <a:lnTo>
                    <a:pt x="132234" y="8056"/>
                  </a:lnTo>
                  <a:lnTo>
                    <a:pt x="178593" y="888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997"/>
            <p:cNvSpPr/>
            <p:nvPr/>
          </p:nvSpPr>
          <p:spPr>
            <a:xfrm>
              <a:off x="6438307" y="3643312"/>
              <a:ext cx="17858" cy="196454"/>
            </a:xfrm>
            <a:custGeom>
              <a:avLst/>
              <a:gdLst/>
              <a:ahLst/>
              <a:cxnLst/>
              <a:rect l="0" t="0" r="0" b="0"/>
              <a:pathLst>
                <a:path w="17858" h="196454">
                  <a:moveTo>
                    <a:pt x="17857" y="0"/>
                  </a:moveTo>
                  <a:lnTo>
                    <a:pt x="17857" y="7689"/>
                  </a:lnTo>
                  <a:lnTo>
                    <a:pt x="10789" y="28194"/>
                  </a:lnTo>
                  <a:lnTo>
                    <a:pt x="9036" y="68544"/>
                  </a:lnTo>
                  <a:lnTo>
                    <a:pt x="7957" y="92290"/>
                  </a:lnTo>
                  <a:lnTo>
                    <a:pt x="827" y="128986"/>
                  </a:lnTo>
                  <a:lnTo>
                    <a:pt x="46" y="170975"/>
                  </a:lnTo>
                  <a:lnTo>
                    <a:pt x="0" y="194244"/>
                  </a:lnTo>
                  <a:lnTo>
                    <a:pt x="991" y="194980"/>
                  </a:lnTo>
                  <a:lnTo>
                    <a:pt x="8927" y="1964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998"/>
            <p:cNvSpPr/>
            <p:nvPr/>
          </p:nvSpPr>
          <p:spPr>
            <a:xfrm>
              <a:off x="6210294" y="3768437"/>
              <a:ext cx="129785" cy="53470"/>
            </a:xfrm>
            <a:custGeom>
              <a:avLst/>
              <a:gdLst/>
              <a:ahLst/>
              <a:cxnLst/>
              <a:rect l="0" t="0" r="0" b="0"/>
              <a:pathLst>
                <a:path w="129785" h="53470">
                  <a:moveTo>
                    <a:pt x="94065" y="8820"/>
                  </a:moveTo>
                  <a:lnTo>
                    <a:pt x="94065" y="4080"/>
                  </a:lnTo>
                  <a:lnTo>
                    <a:pt x="93073" y="2684"/>
                  </a:lnTo>
                  <a:lnTo>
                    <a:pt x="91419" y="1753"/>
                  </a:lnTo>
                  <a:lnTo>
                    <a:pt x="81705" y="443"/>
                  </a:lnTo>
                  <a:lnTo>
                    <a:pt x="65386" y="0"/>
                  </a:lnTo>
                  <a:lnTo>
                    <a:pt x="25084" y="10919"/>
                  </a:lnTo>
                  <a:lnTo>
                    <a:pt x="17766" y="14714"/>
                  </a:lnTo>
                  <a:lnTo>
                    <a:pt x="11206" y="16401"/>
                  </a:lnTo>
                  <a:lnTo>
                    <a:pt x="9060" y="17843"/>
                  </a:lnTo>
                  <a:lnTo>
                    <a:pt x="7630" y="19796"/>
                  </a:lnTo>
                  <a:lnTo>
                    <a:pt x="5048" y="24613"/>
                  </a:lnTo>
                  <a:lnTo>
                    <a:pt x="592" y="30061"/>
                  </a:lnTo>
                  <a:lnTo>
                    <a:pt x="0" y="31910"/>
                  </a:lnTo>
                  <a:lnTo>
                    <a:pt x="598" y="33143"/>
                  </a:lnTo>
                  <a:lnTo>
                    <a:pt x="1988" y="33965"/>
                  </a:lnTo>
                  <a:lnTo>
                    <a:pt x="24642" y="35465"/>
                  </a:lnTo>
                  <a:lnTo>
                    <a:pt x="64825" y="24580"/>
                  </a:lnTo>
                  <a:lnTo>
                    <a:pt x="72140" y="20786"/>
                  </a:lnTo>
                  <a:lnTo>
                    <a:pt x="84920" y="18350"/>
                  </a:lnTo>
                  <a:lnTo>
                    <a:pt x="93531" y="17785"/>
                  </a:lnTo>
                  <a:lnTo>
                    <a:pt x="95025" y="32984"/>
                  </a:lnTo>
                  <a:lnTo>
                    <a:pt x="103157" y="44386"/>
                  </a:lnTo>
                  <a:lnTo>
                    <a:pt x="107367" y="48771"/>
                  </a:lnTo>
                  <a:lnTo>
                    <a:pt x="112544" y="51381"/>
                  </a:lnTo>
                  <a:lnTo>
                    <a:pt x="129784" y="534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999"/>
            <p:cNvSpPr/>
            <p:nvPr/>
          </p:nvSpPr>
          <p:spPr>
            <a:xfrm>
              <a:off x="6027693" y="3763258"/>
              <a:ext cx="80214" cy="103297"/>
            </a:xfrm>
            <a:custGeom>
              <a:avLst/>
              <a:gdLst/>
              <a:ahLst/>
              <a:cxnLst/>
              <a:rect l="0" t="0" r="0" b="0"/>
              <a:pathLst>
                <a:path w="80214" h="103297">
                  <a:moveTo>
                    <a:pt x="35564" y="22929"/>
                  </a:moveTo>
                  <a:lnTo>
                    <a:pt x="35564" y="18189"/>
                  </a:lnTo>
                  <a:lnTo>
                    <a:pt x="36557" y="16792"/>
                  </a:lnTo>
                  <a:lnTo>
                    <a:pt x="38210" y="15861"/>
                  </a:lnTo>
                  <a:lnTo>
                    <a:pt x="43253" y="14368"/>
                  </a:lnTo>
                  <a:lnTo>
                    <a:pt x="43944" y="11518"/>
                  </a:lnTo>
                  <a:lnTo>
                    <a:pt x="44485" y="441"/>
                  </a:lnTo>
                  <a:lnTo>
                    <a:pt x="43496" y="0"/>
                  </a:lnTo>
                  <a:lnTo>
                    <a:pt x="36805" y="4206"/>
                  </a:lnTo>
                  <a:lnTo>
                    <a:pt x="28680" y="11036"/>
                  </a:lnTo>
                  <a:lnTo>
                    <a:pt x="20406" y="14114"/>
                  </a:lnTo>
                  <a:lnTo>
                    <a:pt x="14606" y="18350"/>
                  </a:lnTo>
                  <a:lnTo>
                    <a:pt x="5762" y="31053"/>
                  </a:lnTo>
                  <a:lnTo>
                    <a:pt x="1599" y="42645"/>
                  </a:lnTo>
                  <a:lnTo>
                    <a:pt x="0" y="61526"/>
                  </a:lnTo>
                  <a:lnTo>
                    <a:pt x="4632" y="75266"/>
                  </a:lnTo>
                  <a:lnTo>
                    <a:pt x="12288" y="87164"/>
                  </a:lnTo>
                  <a:lnTo>
                    <a:pt x="17943" y="91165"/>
                  </a:lnTo>
                  <a:lnTo>
                    <a:pt x="53932" y="101868"/>
                  </a:lnTo>
                  <a:lnTo>
                    <a:pt x="80213" y="10329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816452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968" name="SMARTInkShape-Group145"/>
          <p:cNvGrpSpPr/>
          <p:nvPr/>
        </p:nvGrpSpPr>
        <p:grpSpPr>
          <a:xfrm>
            <a:off x="6465093" y="2848570"/>
            <a:ext cx="1669853" cy="821532"/>
            <a:chOff x="6465093" y="2848570"/>
            <a:chExt cx="1669853" cy="821532"/>
          </a:xfrm>
        </p:grpSpPr>
        <p:sp>
          <p:nvSpPr>
            <p:cNvPr id="946" name="SMARTInkShape-1188"/>
            <p:cNvSpPr/>
            <p:nvPr/>
          </p:nvSpPr>
          <p:spPr>
            <a:xfrm>
              <a:off x="6465093" y="2973586"/>
              <a:ext cx="258962" cy="526852"/>
            </a:xfrm>
            <a:custGeom>
              <a:avLst/>
              <a:gdLst/>
              <a:ahLst/>
              <a:cxnLst/>
              <a:rect l="0" t="0" r="0" b="0"/>
              <a:pathLst>
                <a:path w="258962" h="526852">
                  <a:moveTo>
                    <a:pt x="258961" y="0"/>
                  </a:moveTo>
                  <a:lnTo>
                    <a:pt x="258961" y="13302"/>
                  </a:lnTo>
                  <a:lnTo>
                    <a:pt x="240870" y="56511"/>
                  </a:lnTo>
                  <a:lnTo>
                    <a:pt x="220052" y="99605"/>
                  </a:lnTo>
                  <a:lnTo>
                    <a:pt x="203283" y="143735"/>
                  </a:lnTo>
                  <a:lnTo>
                    <a:pt x="186902" y="178849"/>
                  </a:lnTo>
                  <a:lnTo>
                    <a:pt x="172126" y="217033"/>
                  </a:lnTo>
                  <a:lnTo>
                    <a:pt x="158818" y="257121"/>
                  </a:lnTo>
                  <a:lnTo>
                    <a:pt x="142308" y="294134"/>
                  </a:lnTo>
                  <a:lnTo>
                    <a:pt x="124848" y="330236"/>
                  </a:lnTo>
                  <a:lnTo>
                    <a:pt x="107107" y="366069"/>
                  </a:lnTo>
                  <a:lnTo>
                    <a:pt x="88075" y="408992"/>
                  </a:lnTo>
                  <a:lnTo>
                    <a:pt x="50465" y="452535"/>
                  </a:lnTo>
                  <a:lnTo>
                    <a:pt x="24154" y="496917"/>
                  </a:lnTo>
                  <a:lnTo>
                    <a:pt x="0" y="5268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1189"/>
            <p:cNvSpPr/>
            <p:nvPr/>
          </p:nvSpPr>
          <p:spPr>
            <a:xfrm>
              <a:off x="6636567" y="3170039"/>
              <a:ext cx="149996" cy="205383"/>
            </a:xfrm>
            <a:custGeom>
              <a:avLst/>
              <a:gdLst/>
              <a:ahLst/>
              <a:cxnLst/>
              <a:rect l="0" t="0" r="0" b="0"/>
              <a:pathLst>
                <a:path w="149996" h="205383">
                  <a:moveTo>
                    <a:pt x="149995" y="0"/>
                  </a:moveTo>
                  <a:lnTo>
                    <a:pt x="111085" y="992"/>
                  </a:lnTo>
                  <a:lnTo>
                    <a:pt x="72190" y="20991"/>
                  </a:lnTo>
                  <a:lnTo>
                    <a:pt x="36850" y="51137"/>
                  </a:lnTo>
                  <a:lnTo>
                    <a:pt x="10443" y="92305"/>
                  </a:lnTo>
                  <a:lnTo>
                    <a:pt x="2262" y="110142"/>
                  </a:lnTo>
                  <a:lnTo>
                    <a:pt x="0" y="122043"/>
                  </a:lnTo>
                  <a:lnTo>
                    <a:pt x="1641" y="133947"/>
                  </a:lnTo>
                  <a:lnTo>
                    <a:pt x="8143" y="149159"/>
                  </a:lnTo>
                  <a:lnTo>
                    <a:pt x="23969" y="167929"/>
                  </a:lnTo>
                  <a:lnTo>
                    <a:pt x="40445" y="180174"/>
                  </a:lnTo>
                  <a:lnTo>
                    <a:pt x="83321" y="199307"/>
                  </a:lnTo>
                  <a:lnTo>
                    <a:pt x="105346" y="2053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8" name="SMARTInkShape-1190"/>
            <p:cNvSpPr/>
            <p:nvPr/>
          </p:nvSpPr>
          <p:spPr>
            <a:xfrm>
              <a:off x="6795646" y="3215055"/>
              <a:ext cx="80214" cy="97334"/>
            </a:xfrm>
            <a:custGeom>
              <a:avLst/>
              <a:gdLst/>
              <a:ahLst/>
              <a:cxnLst/>
              <a:rect l="0" t="0" r="0" b="0"/>
              <a:pathLst>
                <a:path w="80214" h="97334">
                  <a:moveTo>
                    <a:pt x="80213" y="8562"/>
                  </a:moveTo>
                  <a:lnTo>
                    <a:pt x="72525" y="8562"/>
                  </a:lnTo>
                  <a:lnTo>
                    <a:pt x="64400" y="2425"/>
                  </a:lnTo>
                  <a:lnTo>
                    <a:pt x="56126" y="460"/>
                  </a:lnTo>
                  <a:lnTo>
                    <a:pt x="50325" y="0"/>
                  </a:lnTo>
                  <a:lnTo>
                    <a:pt x="48382" y="870"/>
                  </a:lnTo>
                  <a:lnTo>
                    <a:pt x="47086" y="2442"/>
                  </a:lnTo>
                  <a:lnTo>
                    <a:pt x="44654" y="6834"/>
                  </a:lnTo>
                  <a:lnTo>
                    <a:pt x="8761" y="46933"/>
                  </a:lnTo>
                  <a:lnTo>
                    <a:pt x="2487" y="60280"/>
                  </a:lnTo>
                  <a:lnTo>
                    <a:pt x="0" y="82867"/>
                  </a:lnTo>
                  <a:lnTo>
                    <a:pt x="2561" y="88881"/>
                  </a:lnTo>
                  <a:lnTo>
                    <a:pt x="4633" y="91873"/>
                  </a:lnTo>
                  <a:lnTo>
                    <a:pt x="9580" y="95199"/>
                  </a:lnTo>
                  <a:lnTo>
                    <a:pt x="17944" y="97070"/>
                  </a:lnTo>
                  <a:lnTo>
                    <a:pt x="20841" y="97333"/>
                  </a:lnTo>
                  <a:lnTo>
                    <a:pt x="26706" y="94980"/>
                  </a:lnTo>
                  <a:lnTo>
                    <a:pt x="44501" y="82393"/>
                  </a:lnTo>
                  <a:lnTo>
                    <a:pt x="50449" y="80071"/>
                  </a:lnTo>
                  <a:lnTo>
                    <a:pt x="56402" y="75732"/>
                  </a:lnTo>
                  <a:lnTo>
                    <a:pt x="74259" y="46621"/>
                  </a:lnTo>
                  <a:lnTo>
                    <a:pt x="75252" y="41872"/>
                  </a:lnTo>
                  <a:lnTo>
                    <a:pt x="74921" y="37714"/>
                  </a:lnTo>
                  <a:lnTo>
                    <a:pt x="72001" y="23912"/>
                  </a:lnTo>
                  <a:lnTo>
                    <a:pt x="71497" y="14653"/>
                  </a:lnTo>
                  <a:lnTo>
                    <a:pt x="70433" y="12623"/>
                  </a:lnTo>
                  <a:lnTo>
                    <a:pt x="68732" y="11269"/>
                  </a:lnTo>
                  <a:lnTo>
                    <a:pt x="64197" y="9765"/>
                  </a:lnTo>
                  <a:lnTo>
                    <a:pt x="53424" y="85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9" name="SMARTInkShape-1191"/>
            <p:cNvSpPr/>
            <p:nvPr/>
          </p:nvSpPr>
          <p:spPr>
            <a:xfrm>
              <a:off x="6894087" y="3232547"/>
              <a:ext cx="97859" cy="53543"/>
            </a:xfrm>
            <a:custGeom>
              <a:avLst/>
              <a:gdLst/>
              <a:ahLst/>
              <a:cxnLst/>
              <a:rect l="0" t="0" r="0" b="0"/>
              <a:pathLst>
                <a:path w="97859" h="53543">
                  <a:moveTo>
                    <a:pt x="8561" y="17859"/>
                  </a:moveTo>
                  <a:lnTo>
                    <a:pt x="3821" y="17859"/>
                  </a:lnTo>
                  <a:lnTo>
                    <a:pt x="2425" y="18851"/>
                  </a:lnTo>
                  <a:lnTo>
                    <a:pt x="1494" y="20505"/>
                  </a:lnTo>
                  <a:lnTo>
                    <a:pt x="0" y="30288"/>
                  </a:lnTo>
                  <a:lnTo>
                    <a:pt x="2441" y="35951"/>
                  </a:lnTo>
                  <a:lnTo>
                    <a:pt x="7351" y="42930"/>
                  </a:lnTo>
                  <a:lnTo>
                    <a:pt x="8203" y="48879"/>
                  </a:lnTo>
                  <a:lnTo>
                    <a:pt x="9315" y="50446"/>
                  </a:lnTo>
                  <a:lnTo>
                    <a:pt x="11048" y="51489"/>
                  </a:lnTo>
                  <a:lnTo>
                    <a:pt x="18228" y="52959"/>
                  </a:lnTo>
                  <a:lnTo>
                    <a:pt x="38370" y="53542"/>
                  </a:lnTo>
                  <a:lnTo>
                    <a:pt x="44299" y="50916"/>
                  </a:lnTo>
                  <a:lnTo>
                    <a:pt x="65117" y="32586"/>
                  </a:lnTo>
                  <a:lnTo>
                    <a:pt x="82975" y="7181"/>
                  </a:lnTo>
                  <a:lnTo>
                    <a:pt x="88928" y="3191"/>
                  </a:lnTo>
                  <a:lnTo>
                    <a:pt x="9785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0" name="SMARTInkShape-1192"/>
            <p:cNvSpPr/>
            <p:nvPr/>
          </p:nvSpPr>
          <p:spPr>
            <a:xfrm>
              <a:off x="6991945" y="3233037"/>
              <a:ext cx="116086" cy="97737"/>
            </a:xfrm>
            <a:custGeom>
              <a:avLst/>
              <a:gdLst/>
              <a:ahLst/>
              <a:cxnLst/>
              <a:rect l="0" t="0" r="0" b="0"/>
              <a:pathLst>
                <a:path w="116086" h="97737">
                  <a:moveTo>
                    <a:pt x="8929" y="8439"/>
                  </a:moveTo>
                  <a:lnTo>
                    <a:pt x="4190" y="8439"/>
                  </a:lnTo>
                  <a:lnTo>
                    <a:pt x="2793" y="9432"/>
                  </a:lnTo>
                  <a:lnTo>
                    <a:pt x="1862" y="11085"/>
                  </a:lnTo>
                  <a:lnTo>
                    <a:pt x="369" y="20868"/>
                  </a:lnTo>
                  <a:lnTo>
                    <a:pt x="0" y="44036"/>
                  </a:lnTo>
                  <a:lnTo>
                    <a:pt x="4740" y="44122"/>
                  </a:lnTo>
                  <a:lnTo>
                    <a:pt x="6136" y="43142"/>
                  </a:lnTo>
                  <a:lnTo>
                    <a:pt x="7067" y="41496"/>
                  </a:lnTo>
                  <a:lnTo>
                    <a:pt x="7688" y="39407"/>
                  </a:lnTo>
                  <a:lnTo>
                    <a:pt x="15834" y="26065"/>
                  </a:lnTo>
                  <a:lnTo>
                    <a:pt x="16509" y="23167"/>
                  </a:lnTo>
                  <a:lnTo>
                    <a:pt x="17952" y="21234"/>
                  </a:lnTo>
                  <a:lnTo>
                    <a:pt x="19905" y="19945"/>
                  </a:lnTo>
                  <a:lnTo>
                    <a:pt x="24721" y="17522"/>
                  </a:lnTo>
                  <a:lnTo>
                    <a:pt x="41752" y="3230"/>
                  </a:lnTo>
                  <a:lnTo>
                    <a:pt x="50625" y="612"/>
                  </a:lnTo>
                  <a:lnTo>
                    <a:pt x="56565" y="0"/>
                  </a:lnTo>
                  <a:lnTo>
                    <a:pt x="62512" y="2373"/>
                  </a:lnTo>
                  <a:lnTo>
                    <a:pt x="75655" y="12825"/>
                  </a:lnTo>
                  <a:lnTo>
                    <a:pt x="78273" y="17995"/>
                  </a:lnTo>
                  <a:lnTo>
                    <a:pt x="81084" y="32334"/>
                  </a:lnTo>
                  <a:lnTo>
                    <a:pt x="86422" y="42198"/>
                  </a:lnTo>
                  <a:lnTo>
                    <a:pt x="90037" y="67145"/>
                  </a:lnTo>
                  <a:lnTo>
                    <a:pt x="96315" y="79714"/>
                  </a:lnTo>
                  <a:lnTo>
                    <a:pt x="96952" y="82745"/>
                  </a:lnTo>
                  <a:lnTo>
                    <a:pt x="105803" y="95963"/>
                  </a:lnTo>
                  <a:lnTo>
                    <a:pt x="109200" y="96948"/>
                  </a:lnTo>
                  <a:lnTo>
                    <a:pt x="116085" y="977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1193"/>
            <p:cNvSpPr/>
            <p:nvPr/>
          </p:nvSpPr>
          <p:spPr>
            <a:xfrm>
              <a:off x="7188398" y="3080742"/>
              <a:ext cx="35719" cy="232173"/>
            </a:xfrm>
            <a:custGeom>
              <a:avLst/>
              <a:gdLst/>
              <a:ahLst/>
              <a:cxnLst/>
              <a:rect l="0" t="0" r="0" b="0"/>
              <a:pathLst>
                <a:path w="35719" h="232173">
                  <a:moveTo>
                    <a:pt x="0" y="0"/>
                  </a:moveTo>
                  <a:lnTo>
                    <a:pt x="992" y="39147"/>
                  </a:lnTo>
                  <a:lnTo>
                    <a:pt x="8101" y="75446"/>
                  </a:lnTo>
                  <a:lnTo>
                    <a:pt x="11413" y="105302"/>
                  </a:lnTo>
                  <a:lnTo>
                    <a:pt x="15949" y="127112"/>
                  </a:lnTo>
                  <a:lnTo>
                    <a:pt x="19940" y="149780"/>
                  </a:lnTo>
                  <a:lnTo>
                    <a:pt x="25436" y="175217"/>
                  </a:lnTo>
                  <a:lnTo>
                    <a:pt x="27514" y="198358"/>
                  </a:lnTo>
                  <a:lnTo>
                    <a:pt x="33805" y="216159"/>
                  </a:lnTo>
                  <a:lnTo>
                    <a:pt x="35718"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1194"/>
            <p:cNvSpPr/>
            <p:nvPr/>
          </p:nvSpPr>
          <p:spPr>
            <a:xfrm>
              <a:off x="7099101" y="3205879"/>
              <a:ext cx="330399" cy="115807"/>
            </a:xfrm>
            <a:custGeom>
              <a:avLst/>
              <a:gdLst/>
              <a:ahLst/>
              <a:cxnLst/>
              <a:rect l="0" t="0" r="0" b="0"/>
              <a:pathLst>
                <a:path w="330399" h="115807">
                  <a:moveTo>
                    <a:pt x="0" y="8808"/>
                  </a:moveTo>
                  <a:lnTo>
                    <a:pt x="0" y="13549"/>
                  </a:lnTo>
                  <a:lnTo>
                    <a:pt x="1985" y="14945"/>
                  </a:lnTo>
                  <a:lnTo>
                    <a:pt x="38830" y="24642"/>
                  </a:lnTo>
                  <a:lnTo>
                    <a:pt x="81769" y="32538"/>
                  </a:lnTo>
                  <a:lnTo>
                    <a:pt x="123235" y="34993"/>
                  </a:lnTo>
                  <a:lnTo>
                    <a:pt x="162301" y="34526"/>
                  </a:lnTo>
                  <a:lnTo>
                    <a:pt x="188551" y="27898"/>
                  </a:lnTo>
                  <a:lnTo>
                    <a:pt x="191185" y="26496"/>
                  </a:lnTo>
                  <a:lnTo>
                    <a:pt x="192941" y="24569"/>
                  </a:lnTo>
                  <a:lnTo>
                    <a:pt x="194893" y="19782"/>
                  </a:lnTo>
                  <a:lnTo>
                    <a:pt x="195760" y="14347"/>
                  </a:lnTo>
                  <a:lnTo>
                    <a:pt x="194999" y="12501"/>
                  </a:lnTo>
                  <a:lnTo>
                    <a:pt x="193500" y="11270"/>
                  </a:lnTo>
                  <a:lnTo>
                    <a:pt x="189188" y="8910"/>
                  </a:lnTo>
                  <a:lnTo>
                    <a:pt x="181181" y="2996"/>
                  </a:lnTo>
                  <a:lnTo>
                    <a:pt x="175445" y="1264"/>
                  </a:lnTo>
                  <a:lnTo>
                    <a:pt x="145314" y="0"/>
                  </a:lnTo>
                  <a:lnTo>
                    <a:pt x="136352" y="2578"/>
                  </a:lnTo>
                  <a:lnTo>
                    <a:pt x="122515" y="12318"/>
                  </a:lnTo>
                  <a:lnTo>
                    <a:pt x="113250" y="20873"/>
                  </a:lnTo>
                  <a:lnTo>
                    <a:pt x="109865" y="29384"/>
                  </a:lnTo>
                  <a:lnTo>
                    <a:pt x="107316" y="63758"/>
                  </a:lnTo>
                  <a:lnTo>
                    <a:pt x="111944" y="78557"/>
                  </a:lnTo>
                  <a:lnTo>
                    <a:pt x="119537" y="87102"/>
                  </a:lnTo>
                  <a:lnTo>
                    <a:pt x="147685" y="106853"/>
                  </a:lnTo>
                  <a:lnTo>
                    <a:pt x="170064" y="114165"/>
                  </a:lnTo>
                  <a:lnTo>
                    <a:pt x="197962" y="115806"/>
                  </a:lnTo>
                  <a:lnTo>
                    <a:pt x="204731" y="113248"/>
                  </a:lnTo>
                  <a:lnTo>
                    <a:pt x="217160" y="103522"/>
                  </a:lnTo>
                  <a:lnTo>
                    <a:pt x="220539" y="97867"/>
                  </a:lnTo>
                  <a:lnTo>
                    <a:pt x="222442" y="86459"/>
                  </a:lnTo>
                  <a:lnTo>
                    <a:pt x="223236" y="44575"/>
                  </a:lnTo>
                  <a:lnTo>
                    <a:pt x="223241" y="37371"/>
                  </a:lnTo>
                  <a:lnTo>
                    <a:pt x="230931" y="28065"/>
                  </a:lnTo>
                  <a:lnTo>
                    <a:pt x="234266" y="27289"/>
                  </a:lnTo>
                  <a:lnTo>
                    <a:pt x="249232" y="26790"/>
                  </a:lnTo>
                  <a:lnTo>
                    <a:pt x="290839" y="35769"/>
                  </a:lnTo>
                  <a:lnTo>
                    <a:pt x="330398" y="445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3" name="SMARTInkShape-1195"/>
            <p:cNvSpPr/>
            <p:nvPr/>
          </p:nvSpPr>
          <p:spPr>
            <a:xfrm>
              <a:off x="7397987" y="3205758"/>
              <a:ext cx="244298" cy="205218"/>
            </a:xfrm>
            <a:custGeom>
              <a:avLst/>
              <a:gdLst/>
              <a:ahLst/>
              <a:cxnLst/>
              <a:rect l="0" t="0" r="0" b="0"/>
              <a:pathLst>
                <a:path w="244298" h="205218">
                  <a:moveTo>
                    <a:pt x="94020" y="26789"/>
                  </a:moveTo>
                  <a:lnTo>
                    <a:pt x="94020" y="18227"/>
                  </a:lnTo>
                  <a:lnTo>
                    <a:pt x="86332" y="10203"/>
                  </a:lnTo>
                  <a:lnTo>
                    <a:pt x="80719" y="9306"/>
                  </a:lnTo>
                  <a:lnTo>
                    <a:pt x="53094" y="18046"/>
                  </a:lnTo>
                  <a:lnTo>
                    <a:pt x="37564" y="30182"/>
                  </a:lnTo>
                  <a:lnTo>
                    <a:pt x="9526" y="58728"/>
                  </a:lnTo>
                  <a:lnTo>
                    <a:pt x="615" y="74308"/>
                  </a:lnTo>
                  <a:lnTo>
                    <a:pt x="0" y="77320"/>
                  </a:lnTo>
                  <a:lnTo>
                    <a:pt x="582" y="80320"/>
                  </a:lnTo>
                  <a:lnTo>
                    <a:pt x="3906" y="87523"/>
                  </a:lnTo>
                  <a:lnTo>
                    <a:pt x="5170" y="88115"/>
                  </a:lnTo>
                  <a:lnTo>
                    <a:pt x="33382" y="89251"/>
                  </a:lnTo>
                  <a:lnTo>
                    <a:pt x="39950" y="86630"/>
                  </a:lnTo>
                  <a:lnTo>
                    <a:pt x="61250" y="68305"/>
                  </a:lnTo>
                  <a:lnTo>
                    <a:pt x="72187" y="50387"/>
                  </a:lnTo>
                  <a:lnTo>
                    <a:pt x="75376" y="36264"/>
                  </a:lnTo>
                  <a:lnTo>
                    <a:pt x="76147" y="19265"/>
                  </a:lnTo>
                  <a:lnTo>
                    <a:pt x="76161" y="56592"/>
                  </a:lnTo>
                  <a:lnTo>
                    <a:pt x="78807" y="62524"/>
                  </a:lnTo>
                  <a:lnTo>
                    <a:pt x="85088" y="71433"/>
                  </a:lnTo>
                  <a:lnTo>
                    <a:pt x="89831" y="66695"/>
                  </a:lnTo>
                  <a:lnTo>
                    <a:pt x="92158" y="61723"/>
                  </a:lnTo>
                  <a:lnTo>
                    <a:pt x="96618" y="28630"/>
                  </a:lnTo>
                  <a:lnTo>
                    <a:pt x="100136" y="21654"/>
                  </a:lnTo>
                  <a:lnTo>
                    <a:pt x="101699" y="15246"/>
                  </a:lnTo>
                  <a:lnTo>
                    <a:pt x="103109" y="13141"/>
                  </a:lnTo>
                  <a:lnTo>
                    <a:pt x="105040" y="11737"/>
                  </a:lnTo>
                  <a:lnTo>
                    <a:pt x="109831" y="9185"/>
                  </a:lnTo>
                  <a:lnTo>
                    <a:pt x="118108" y="3162"/>
                  </a:lnTo>
                  <a:lnTo>
                    <a:pt x="123909" y="1405"/>
                  </a:lnTo>
                  <a:lnTo>
                    <a:pt x="165695" y="55"/>
                  </a:lnTo>
                  <a:lnTo>
                    <a:pt x="210092" y="3"/>
                  </a:lnTo>
                  <a:lnTo>
                    <a:pt x="240668" y="0"/>
                  </a:lnTo>
                  <a:lnTo>
                    <a:pt x="242388" y="992"/>
                  </a:lnTo>
                  <a:lnTo>
                    <a:pt x="243533" y="2646"/>
                  </a:lnTo>
                  <a:lnTo>
                    <a:pt x="244297" y="4740"/>
                  </a:lnTo>
                  <a:lnTo>
                    <a:pt x="243814" y="6137"/>
                  </a:lnTo>
                  <a:lnTo>
                    <a:pt x="242501" y="7067"/>
                  </a:lnTo>
                  <a:lnTo>
                    <a:pt x="235910" y="8378"/>
                  </a:lnTo>
                  <a:lnTo>
                    <a:pt x="233262" y="8561"/>
                  </a:lnTo>
                  <a:lnTo>
                    <a:pt x="227674" y="11411"/>
                  </a:lnTo>
                  <a:lnTo>
                    <a:pt x="183866" y="44667"/>
                  </a:lnTo>
                  <a:lnTo>
                    <a:pt x="162514" y="65485"/>
                  </a:lnTo>
                  <a:lnTo>
                    <a:pt x="159188" y="71438"/>
                  </a:lnTo>
                  <a:lnTo>
                    <a:pt x="158302" y="74414"/>
                  </a:lnTo>
                  <a:lnTo>
                    <a:pt x="158703" y="77390"/>
                  </a:lnTo>
                  <a:lnTo>
                    <a:pt x="161794" y="83344"/>
                  </a:lnTo>
                  <a:lnTo>
                    <a:pt x="164008" y="85328"/>
                  </a:lnTo>
                  <a:lnTo>
                    <a:pt x="169113" y="87532"/>
                  </a:lnTo>
                  <a:lnTo>
                    <a:pt x="186353" y="89141"/>
                  </a:lnTo>
                  <a:lnTo>
                    <a:pt x="192274" y="86582"/>
                  </a:lnTo>
                  <a:lnTo>
                    <a:pt x="198212" y="83129"/>
                  </a:lnTo>
                  <a:lnTo>
                    <a:pt x="207133" y="80193"/>
                  </a:lnTo>
                  <a:lnTo>
                    <a:pt x="216061" y="74472"/>
                  </a:lnTo>
                  <a:lnTo>
                    <a:pt x="224990" y="71344"/>
                  </a:lnTo>
                  <a:lnTo>
                    <a:pt x="235132" y="63868"/>
                  </a:lnTo>
                  <a:lnTo>
                    <a:pt x="235720" y="64406"/>
                  </a:lnTo>
                  <a:lnTo>
                    <a:pt x="236741" y="70315"/>
                  </a:lnTo>
                  <a:lnTo>
                    <a:pt x="236894" y="114542"/>
                  </a:lnTo>
                  <a:lnTo>
                    <a:pt x="227800" y="153873"/>
                  </a:lnTo>
                  <a:lnTo>
                    <a:pt x="208190" y="195834"/>
                  </a:lnTo>
                  <a:lnTo>
                    <a:pt x="205852" y="199016"/>
                  </a:lnTo>
                  <a:lnTo>
                    <a:pt x="200609" y="202553"/>
                  </a:lnTo>
                  <a:lnTo>
                    <a:pt x="192079" y="204544"/>
                  </a:lnTo>
                  <a:lnTo>
                    <a:pt x="180308" y="205217"/>
                  </a:lnTo>
                  <a:lnTo>
                    <a:pt x="174372" y="202663"/>
                  </a:lnTo>
                  <a:lnTo>
                    <a:pt x="171401" y="200593"/>
                  </a:lnTo>
                  <a:lnTo>
                    <a:pt x="149459" y="194352"/>
                  </a:lnTo>
                  <a:lnTo>
                    <a:pt x="145862" y="192076"/>
                  </a:lnTo>
                  <a:lnTo>
                    <a:pt x="136060" y="179391"/>
                  </a:lnTo>
                  <a:lnTo>
                    <a:pt x="122917" y="144884"/>
                  </a:lnTo>
                  <a:lnTo>
                    <a:pt x="120809"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4" name="SMARTInkShape-1196"/>
            <p:cNvSpPr/>
            <p:nvPr/>
          </p:nvSpPr>
          <p:spPr>
            <a:xfrm>
              <a:off x="7625952" y="3205804"/>
              <a:ext cx="401837" cy="107067"/>
            </a:xfrm>
            <a:custGeom>
              <a:avLst/>
              <a:gdLst/>
              <a:ahLst/>
              <a:cxnLst/>
              <a:rect l="0" t="0" r="0" b="0"/>
              <a:pathLst>
                <a:path w="401837" h="107067">
                  <a:moveTo>
                    <a:pt x="0" y="26743"/>
                  </a:moveTo>
                  <a:lnTo>
                    <a:pt x="0" y="22002"/>
                  </a:lnTo>
                  <a:lnTo>
                    <a:pt x="993" y="20606"/>
                  </a:lnTo>
                  <a:lnTo>
                    <a:pt x="2647" y="19675"/>
                  </a:lnTo>
                  <a:lnTo>
                    <a:pt x="4741" y="19054"/>
                  </a:lnTo>
                  <a:lnTo>
                    <a:pt x="17383" y="9283"/>
                  </a:lnTo>
                  <a:lnTo>
                    <a:pt x="17719" y="13742"/>
                  </a:lnTo>
                  <a:lnTo>
                    <a:pt x="15151" y="18650"/>
                  </a:lnTo>
                  <a:lnTo>
                    <a:pt x="11695" y="24138"/>
                  </a:lnTo>
                  <a:lnTo>
                    <a:pt x="9477" y="35746"/>
                  </a:lnTo>
                  <a:lnTo>
                    <a:pt x="9039" y="42853"/>
                  </a:lnTo>
                  <a:lnTo>
                    <a:pt x="13703" y="48824"/>
                  </a:lnTo>
                  <a:lnTo>
                    <a:pt x="18658" y="51439"/>
                  </a:lnTo>
                  <a:lnTo>
                    <a:pt x="33840" y="53256"/>
                  </a:lnTo>
                  <a:lnTo>
                    <a:pt x="55328" y="53496"/>
                  </a:lnTo>
                  <a:lnTo>
                    <a:pt x="61963" y="50870"/>
                  </a:lnTo>
                  <a:lnTo>
                    <a:pt x="68219" y="47388"/>
                  </a:lnTo>
                  <a:lnTo>
                    <a:pt x="77319" y="44435"/>
                  </a:lnTo>
                  <a:lnTo>
                    <a:pt x="83312" y="40228"/>
                  </a:lnTo>
                  <a:lnTo>
                    <a:pt x="86637" y="35051"/>
                  </a:lnTo>
                  <a:lnTo>
                    <a:pt x="88772" y="23643"/>
                  </a:lnTo>
                  <a:lnTo>
                    <a:pt x="89297" y="0"/>
                  </a:lnTo>
                  <a:lnTo>
                    <a:pt x="89297" y="29766"/>
                  </a:lnTo>
                  <a:lnTo>
                    <a:pt x="98064" y="71228"/>
                  </a:lnTo>
                  <a:lnTo>
                    <a:pt x="98195" y="83265"/>
                  </a:lnTo>
                  <a:lnTo>
                    <a:pt x="97214" y="85260"/>
                  </a:lnTo>
                  <a:lnTo>
                    <a:pt x="95567" y="86590"/>
                  </a:lnTo>
                  <a:lnTo>
                    <a:pt x="89330" y="89237"/>
                  </a:lnTo>
                  <a:lnTo>
                    <a:pt x="89307" y="84506"/>
                  </a:lnTo>
                  <a:lnTo>
                    <a:pt x="91948" y="79535"/>
                  </a:lnTo>
                  <a:lnTo>
                    <a:pt x="110547" y="59104"/>
                  </a:lnTo>
                  <a:lnTo>
                    <a:pt x="116270" y="56008"/>
                  </a:lnTo>
                  <a:lnTo>
                    <a:pt x="130994" y="53858"/>
                  </a:lnTo>
                  <a:lnTo>
                    <a:pt x="158972" y="53536"/>
                  </a:lnTo>
                  <a:lnTo>
                    <a:pt x="159560" y="54526"/>
                  </a:lnTo>
                  <a:lnTo>
                    <a:pt x="160667" y="71623"/>
                  </a:lnTo>
                  <a:lnTo>
                    <a:pt x="160721" y="83343"/>
                  </a:lnTo>
                  <a:lnTo>
                    <a:pt x="159733" y="85313"/>
                  </a:lnTo>
                  <a:lnTo>
                    <a:pt x="158083" y="86625"/>
                  </a:lnTo>
                  <a:lnTo>
                    <a:pt x="155991" y="87500"/>
                  </a:lnTo>
                  <a:lnTo>
                    <a:pt x="154596" y="89076"/>
                  </a:lnTo>
                  <a:lnTo>
                    <a:pt x="149711" y="98733"/>
                  </a:lnTo>
                  <a:lnTo>
                    <a:pt x="142995" y="106965"/>
                  </a:lnTo>
                  <a:lnTo>
                    <a:pt x="147652" y="107066"/>
                  </a:lnTo>
                  <a:lnTo>
                    <a:pt x="152605" y="104445"/>
                  </a:lnTo>
                  <a:lnTo>
                    <a:pt x="166793" y="92869"/>
                  </a:lnTo>
                  <a:lnTo>
                    <a:pt x="178615" y="87319"/>
                  </a:lnTo>
                  <a:lnTo>
                    <a:pt x="202408" y="66355"/>
                  </a:lnTo>
                  <a:lnTo>
                    <a:pt x="213790" y="62613"/>
                  </a:lnTo>
                  <a:lnTo>
                    <a:pt x="214310" y="78972"/>
                  </a:lnTo>
                  <a:lnTo>
                    <a:pt x="215303" y="79421"/>
                  </a:lnTo>
                  <a:lnTo>
                    <a:pt x="219053" y="79921"/>
                  </a:lnTo>
                  <a:lnTo>
                    <a:pt x="224025" y="82789"/>
                  </a:lnTo>
                  <a:lnTo>
                    <a:pt x="226742" y="84942"/>
                  </a:lnTo>
                  <a:lnTo>
                    <a:pt x="229544" y="85386"/>
                  </a:lnTo>
                  <a:lnTo>
                    <a:pt x="232405" y="84690"/>
                  </a:lnTo>
                  <a:lnTo>
                    <a:pt x="239221" y="82262"/>
                  </a:lnTo>
                  <a:lnTo>
                    <a:pt x="253223" y="79904"/>
                  </a:lnTo>
                  <a:lnTo>
                    <a:pt x="264096" y="73362"/>
                  </a:lnTo>
                  <a:lnTo>
                    <a:pt x="279689" y="59352"/>
                  </a:lnTo>
                  <a:lnTo>
                    <a:pt x="283057" y="50827"/>
                  </a:lnTo>
                  <a:lnTo>
                    <a:pt x="285736" y="19241"/>
                  </a:lnTo>
                  <a:lnTo>
                    <a:pt x="283099" y="21094"/>
                  </a:lnTo>
                  <a:lnTo>
                    <a:pt x="270519" y="32136"/>
                  </a:lnTo>
                  <a:lnTo>
                    <a:pt x="258893" y="37620"/>
                  </a:lnTo>
                  <a:lnTo>
                    <a:pt x="255940" y="39947"/>
                  </a:lnTo>
                  <a:lnTo>
                    <a:pt x="252657" y="45179"/>
                  </a:lnTo>
                  <a:lnTo>
                    <a:pt x="250207" y="50812"/>
                  </a:lnTo>
                  <a:lnTo>
                    <a:pt x="245810" y="56622"/>
                  </a:lnTo>
                  <a:lnTo>
                    <a:pt x="245233" y="59561"/>
                  </a:lnTo>
                  <a:lnTo>
                    <a:pt x="245840" y="62512"/>
                  </a:lnTo>
                  <a:lnTo>
                    <a:pt x="251436" y="71406"/>
                  </a:lnTo>
                  <a:lnTo>
                    <a:pt x="262215" y="83301"/>
                  </a:lnTo>
                  <a:lnTo>
                    <a:pt x="280431" y="92228"/>
                  </a:lnTo>
                  <a:lnTo>
                    <a:pt x="293639" y="92889"/>
                  </a:lnTo>
                  <a:lnTo>
                    <a:pt x="336291" y="84723"/>
                  </a:lnTo>
                  <a:lnTo>
                    <a:pt x="367325" y="60590"/>
                  </a:lnTo>
                  <a:lnTo>
                    <a:pt x="380652" y="48789"/>
                  </a:lnTo>
                  <a:lnTo>
                    <a:pt x="391097" y="45154"/>
                  </a:lnTo>
                  <a:lnTo>
                    <a:pt x="401714" y="44606"/>
                  </a:lnTo>
                  <a:lnTo>
                    <a:pt x="401836" y="535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5" name="SMARTInkShape-1197"/>
            <p:cNvSpPr/>
            <p:nvPr/>
          </p:nvSpPr>
          <p:spPr>
            <a:xfrm>
              <a:off x="8083222" y="3125390"/>
              <a:ext cx="51724" cy="178595"/>
            </a:xfrm>
            <a:custGeom>
              <a:avLst/>
              <a:gdLst/>
              <a:ahLst/>
              <a:cxnLst/>
              <a:rect l="0" t="0" r="0" b="0"/>
              <a:pathLst>
                <a:path w="51724" h="178595">
                  <a:moveTo>
                    <a:pt x="51723" y="0"/>
                  </a:moveTo>
                  <a:lnTo>
                    <a:pt x="51723" y="13303"/>
                  </a:lnTo>
                  <a:lnTo>
                    <a:pt x="49077" y="18480"/>
                  </a:lnTo>
                  <a:lnTo>
                    <a:pt x="45585" y="24088"/>
                  </a:lnTo>
                  <a:lnTo>
                    <a:pt x="38420" y="43473"/>
                  </a:lnTo>
                  <a:lnTo>
                    <a:pt x="11789" y="83450"/>
                  </a:lnTo>
                  <a:lnTo>
                    <a:pt x="4704" y="125022"/>
                  </a:lnTo>
                  <a:lnTo>
                    <a:pt x="88" y="142877"/>
                  </a:lnTo>
                  <a:lnTo>
                    <a:pt x="0" y="154783"/>
                  </a:lnTo>
                  <a:lnTo>
                    <a:pt x="7074"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6" name="SMARTInkShape-1198"/>
            <p:cNvSpPr/>
            <p:nvPr/>
          </p:nvSpPr>
          <p:spPr>
            <a:xfrm>
              <a:off x="7983509" y="3187898"/>
              <a:ext cx="88929" cy="71439"/>
            </a:xfrm>
            <a:custGeom>
              <a:avLst/>
              <a:gdLst/>
              <a:ahLst/>
              <a:cxnLst/>
              <a:rect l="0" t="0" r="0" b="0"/>
              <a:pathLst>
                <a:path w="88929" h="71439">
                  <a:moveTo>
                    <a:pt x="8561" y="0"/>
                  </a:moveTo>
                  <a:lnTo>
                    <a:pt x="0" y="0"/>
                  </a:lnTo>
                  <a:lnTo>
                    <a:pt x="4481" y="0"/>
                  </a:lnTo>
                  <a:lnTo>
                    <a:pt x="9394" y="2646"/>
                  </a:lnTo>
                  <a:lnTo>
                    <a:pt x="14884" y="8122"/>
                  </a:lnTo>
                  <a:lnTo>
                    <a:pt x="25538" y="22361"/>
                  </a:lnTo>
                  <a:lnTo>
                    <a:pt x="64646" y="50552"/>
                  </a:lnTo>
                  <a:lnTo>
                    <a:pt x="88928" y="714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SMARTInkShape-1199"/>
            <p:cNvSpPr/>
            <p:nvPr/>
          </p:nvSpPr>
          <p:spPr>
            <a:xfrm>
              <a:off x="6725505" y="3357562"/>
              <a:ext cx="141425" cy="187525"/>
            </a:xfrm>
            <a:custGeom>
              <a:avLst/>
              <a:gdLst/>
              <a:ahLst/>
              <a:cxnLst/>
              <a:rect l="0" t="0" r="0" b="0"/>
              <a:pathLst>
                <a:path w="141425" h="187525">
                  <a:moveTo>
                    <a:pt x="141424" y="0"/>
                  </a:moveTo>
                  <a:lnTo>
                    <a:pt x="128122" y="0"/>
                  </a:lnTo>
                  <a:lnTo>
                    <a:pt x="122945" y="2646"/>
                  </a:lnTo>
                  <a:lnTo>
                    <a:pt x="83686" y="38910"/>
                  </a:lnTo>
                  <a:lnTo>
                    <a:pt x="42910" y="66419"/>
                  </a:lnTo>
                  <a:lnTo>
                    <a:pt x="15550" y="90633"/>
                  </a:lnTo>
                  <a:lnTo>
                    <a:pt x="11066" y="100144"/>
                  </a:lnTo>
                  <a:lnTo>
                    <a:pt x="0" y="140011"/>
                  </a:lnTo>
                  <a:lnTo>
                    <a:pt x="1839" y="149210"/>
                  </a:lnTo>
                  <a:lnTo>
                    <a:pt x="5808" y="159966"/>
                  </a:lnTo>
                  <a:lnTo>
                    <a:pt x="6365" y="163198"/>
                  </a:lnTo>
                  <a:lnTo>
                    <a:pt x="9630" y="169437"/>
                  </a:lnTo>
                  <a:lnTo>
                    <a:pt x="11889" y="172489"/>
                  </a:lnTo>
                  <a:lnTo>
                    <a:pt x="19692" y="175881"/>
                  </a:lnTo>
                  <a:lnTo>
                    <a:pt x="61057" y="1875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1200"/>
            <p:cNvSpPr/>
            <p:nvPr/>
          </p:nvSpPr>
          <p:spPr>
            <a:xfrm>
              <a:off x="6849439" y="3411631"/>
              <a:ext cx="183260" cy="142122"/>
            </a:xfrm>
            <a:custGeom>
              <a:avLst/>
              <a:gdLst/>
              <a:ahLst/>
              <a:cxnLst/>
              <a:rect l="0" t="0" r="0" b="0"/>
              <a:pathLst>
                <a:path w="183260" h="142122">
                  <a:moveTo>
                    <a:pt x="26420" y="70947"/>
                  </a:moveTo>
                  <a:lnTo>
                    <a:pt x="21680" y="75688"/>
                  </a:lnTo>
                  <a:lnTo>
                    <a:pt x="19353" y="80661"/>
                  </a:lnTo>
                  <a:lnTo>
                    <a:pt x="18732" y="83376"/>
                  </a:lnTo>
                  <a:lnTo>
                    <a:pt x="10586" y="97805"/>
                  </a:lnTo>
                  <a:lnTo>
                    <a:pt x="8561" y="142121"/>
                  </a:lnTo>
                  <a:lnTo>
                    <a:pt x="8560" y="112571"/>
                  </a:lnTo>
                  <a:lnTo>
                    <a:pt x="0" y="72526"/>
                  </a:lnTo>
                  <a:lnTo>
                    <a:pt x="2440" y="64042"/>
                  </a:lnTo>
                  <a:lnTo>
                    <a:pt x="5841" y="56964"/>
                  </a:lnTo>
                  <a:lnTo>
                    <a:pt x="8202" y="41300"/>
                  </a:lnTo>
                  <a:lnTo>
                    <a:pt x="9314" y="39276"/>
                  </a:lnTo>
                  <a:lnTo>
                    <a:pt x="11048" y="37927"/>
                  </a:lnTo>
                  <a:lnTo>
                    <a:pt x="16217" y="35761"/>
                  </a:lnTo>
                  <a:lnTo>
                    <a:pt x="29807" y="35275"/>
                  </a:lnTo>
                  <a:lnTo>
                    <a:pt x="35532" y="37895"/>
                  </a:lnTo>
                  <a:lnTo>
                    <a:pt x="41383" y="41374"/>
                  </a:lnTo>
                  <a:lnTo>
                    <a:pt x="51248" y="43333"/>
                  </a:lnTo>
                  <a:lnTo>
                    <a:pt x="66299" y="44906"/>
                  </a:lnTo>
                  <a:lnTo>
                    <a:pt x="94801" y="52239"/>
                  </a:lnTo>
                  <a:lnTo>
                    <a:pt x="122051" y="52976"/>
                  </a:lnTo>
                  <a:lnTo>
                    <a:pt x="131099" y="50392"/>
                  </a:lnTo>
                  <a:lnTo>
                    <a:pt x="139421" y="46928"/>
                  </a:lnTo>
                  <a:lnTo>
                    <a:pt x="154270" y="43986"/>
                  </a:lnTo>
                  <a:lnTo>
                    <a:pt x="165394" y="37272"/>
                  </a:lnTo>
                  <a:lnTo>
                    <a:pt x="171861" y="31837"/>
                  </a:lnTo>
                  <a:lnTo>
                    <a:pt x="175397" y="26115"/>
                  </a:lnTo>
                  <a:lnTo>
                    <a:pt x="177666" y="19096"/>
                  </a:lnTo>
                  <a:lnTo>
                    <a:pt x="182799" y="13141"/>
                  </a:lnTo>
                  <a:lnTo>
                    <a:pt x="183259" y="10581"/>
                  </a:lnTo>
                  <a:lnTo>
                    <a:pt x="182573" y="7883"/>
                  </a:lnTo>
                  <a:lnTo>
                    <a:pt x="181123" y="5092"/>
                  </a:lnTo>
                  <a:lnTo>
                    <a:pt x="179165" y="3231"/>
                  </a:lnTo>
                  <a:lnTo>
                    <a:pt x="174342" y="1163"/>
                  </a:lnTo>
                  <a:lnTo>
                    <a:pt x="166050" y="0"/>
                  </a:lnTo>
                  <a:lnTo>
                    <a:pt x="125090" y="14770"/>
                  </a:lnTo>
                  <a:lnTo>
                    <a:pt x="104653" y="29324"/>
                  </a:lnTo>
                  <a:lnTo>
                    <a:pt x="95130" y="38219"/>
                  </a:lnTo>
                  <a:lnTo>
                    <a:pt x="91685" y="46810"/>
                  </a:lnTo>
                  <a:lnTo>
                    <a:pt x="89161" y="56251"/>
                  </a:lnTo>
                  <a:lnTo>
                    <a:pt x="84732" y="63754"/>
                  </a:lnTo>
                  <a:lnTo>
                    <a:pt x="84146" y="68136"/>
                  </a:lnTo>
                  <a:lnTo>
                    <a:pt x="86142" y="78297"/>
                  </a:lnTo>
                  <a:lnTo>
                    <a:pt x="92843" y="90433"/>
                  </a:lnTo>
                  <a:lnTo>
                    <a:pt x="101112" y="100312"/>
                  </a:lnTo>
                  <a:lnTo>
                    <a:pt x="114586" y="109524"/>
                  </a:lnTo>
                  <a:lnTo>
                    <a:pt x="126406" y="113796"/>
                  </a:lnTo>
                  <a:lnTo>
                    <a:pt x="142506" y="1155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1201"/>
            <p:cNvSpPr/>
            <p:nvPr/>
          </p:nvSpPr>
          <p:spPr>
            <a:xfrm>
              <a:off x="7018734" y="3447003"/>
              <a:ext cx="97705" cy="124718"/>
            </a:xfrm>
            <a:custGeom>
              <a:avLst/>
              <a:gdLst/>
              <a:ahLst/>
              <a:cxnLst/>
              <a:rect l="0" t="0" r="0" b="0"/>
              <a:pathLst>
                <a:path w="97705" h="124718">
                  <a:moveTo>
                    <a:pt x="89296" y="26645"/>
                  </a:moveTo>
                  <a:lnTo>
                    <a:pt x="89296" y="21905"/>
                  </a:lnTo>
                  <a:lnTo>
                    <a:pt x="88305" y="20508"/>
                  </a:lnTo>
                  <a:lnTo>
                    <a:pt x="86652" y="19577"/>
                  </a:lnTo>
                  <a:lnTo>
                    <a:pt x="84557" y="18957"/>
                  </a:lnTo>
                  <a:lnTo>
                    <a:pt x="83160" y="17551"/>
                  </a:lnTo>
                  <a:lnTo>
                    <a:pt x="78273" y="8166"/>
                  </a:lnTo>
                  <a:lnTo>
                    <a:pt x="75995" y="5396"/>
                  </a:lnTo>
                  <a:lnTo>
                    <a:pt x="70817" y="2319"/>
                  </a:lnTo>
                  <a:lnTo>
                    <a:pt x="59678" y="586"/>
                  </a:lnTo>
                  <a:lnTo>
                    <a:pt x="47617" y="0"/>
                  </a:lnTo>
                  <a:lnTo>
                    <a:pt x="43322" y="2566"/>
                  </a:lnTo>
                  <a:lnTo>
                    <a:pt x="40788" y="4639"/>
                  </a:lnTo>
                  <a:lnTo>
                    <a:pt x="37972" y="9589"/>
                  </a:lnTo>
                  <a:lnTo>
                    <a:pt x="37221" y="12298"/>
                  </a:lnTo>
                  <a:lnTo>
                    <a:pt x="37713" y="15096"/>
                  </a:lnTo>
                  <a:lnTo>
                    <a:pt x="53869" y="42664"/>
                  </a:lnTo>
                  <a:lnTo>
                    <a:pt x="86324" y="85328"/>
                  </a:lnTo>
                  <a:lnTo>
                    <a:pt x="94259" y="94855"/>
                  </a:lnTo>
                  <a:lnTo>
                    <a:pt x="97051" y="103961"/>
                  </a:lnTo>
                  <a:lnTo>
                    <a:pt x="97704" y="109956"/>
                  </a:lnTo>
                  <a:lnTo>
                    <a:pt x="95349" y="115928"/>
                  </a:lnTo>
                  <a:lnTo>
                    <a:pt x="93332" y="118909"/>
                  </a:lnTo>
                  <a:lnTo>
                    <a:pt x="90995" y="120897"/>
                  </a:lnTo>
                  <a:lnTo>
                    <a:pt x="85753" y="123105"/>
                  </a:lnTo>
                  <a:lnTo>
                    <a:pt x="63670" y="124717"/>
                  </a:lnTo>
                  <a:lnTo>
                    <a:pt x="24699" y="115768"/>
                  </a:lnTo>
                  <a:lnTo>
                    <a:pt x="0" y="107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1202"/>
            <p:cNvSpPr/>
            <p:nvPr/>
          </p:nvSpPr>
          <p:spPr>
            <a:xfrm>
              <a:off x="7108175" y="3492043"/>
              <a:ext cx="169353" cy="148252"/>
            </a:xfrm>
            <a:custGeom>
              <a:avLst/>
              <a:gdLst/>
              <a:ahLst/>
              <a:cxnLst/>
              <a:rect l="0" t="0" r="0" b="0"/>
              <a:pathLst>
                <a:path w="169353" h="148252">
                  <a:moveTo>
                    <a:pt x="17715" y="53043"/>
                  </a:moveTo>
                  <a:lnTo>
                    <a:pt x="17715" y="57783"/>
                  </a:lnTo>
                  <a:lnTo>
                    <a:pt x="20361" y="62757"/>
                  </a:lnTo>
                  <a:lnTo>
                    <a:pt x="22456" y="65472"/>
                  </a:lnTo>
                  <a:lnTo>
                    <a:pt x="24783" y="73780"/>
                  </a:lnTo>
                  <a:lnTo>
                    <a:pt x="26536" y="105054"/>
                  </a:lnTo>
                  <a:lnTo>
                    <a:pt x="23951" y="113531"/>
                  </a:lnTo>
                  <a:lnTo>
                    <a:pt x="20487" y="120606"/>
                  </a:lnTo>
                  <a:lnTo>
                    <a:pt x="13340" y="141009"/>
                  </a:lnTo>
                  <a:lnTo>
                    <a:pt x="10829" y="144429"/>
                  </a:lnTo>
                  <a:lnTo>
                    <a:pt x="5395" y="148230"/>
                  </a:lnTo>
                  <a:lnTo>
                    <a:pt x="3548" y="148251"/>
                  </a:lnTo>
                  <a:lnTo>
                    <a:pt x="2317" y="147272"/>
                  </a:lnTo>
                  <a:lnTo>
                    <a:pt x="950" y="143540"/>
                  </a:lnTo>
                  <a:lnTo>
                    <a:pt x="0" y="130199"/>
                  </a:lnTo>
                  <a:lnTo>
                    <a:pt x="2566" y="124376"/>
                  </a:lnTo>
                  <a:lnTo>
                    <a:pt x="4639" y="121434"/>
                  </a:lnTo>
                  <a:lnTo>
                    <a:pt x="15692" y="79597"/>
                  </a:lnTo>
                  <a:lnTo>
                    <a:pt x="19762" y="61903"/>
                  </a:lnTo>
                  <a:lnTo>
                    <a:pt x="30026" y="38147"/>
                  </a:lnTo>
                  <a:lnTo>
                    <a:pt x="38400" y="28894"/>
                  </a:lnTo>
                  <a:lnTo>
                    <a:pt x="72671" y="5572"/>
                  </a:lnTo>
                  <a:lnTo>
                    <a:pt x="84805" y="2179"/>
                  </a:lnTo>
                  <a:lnTo>
                    <a:pt x="107366" y="0"/>
                  </a:lnTo>
                  <a:lnTo>
                    <a:pt x="122882" y="4364"/>
                  </a:lnTo>
                  <a:lnTo>
                    <a:pt x="149145" y="17577"/>
                  </a:lnTo>
                  <a:lnTo>
                    <a:pt x="163070" y="29280"/>
                  </a:lnTo>
                  <a:lnTo>
                    <a:pt x="166654" y="37851"/>
                  </a:lnTo>
                  <a:lnTo>
                    <a:pt x="169352" y="64582"/>
                  </a:lnTo>
                  <a:lnTo>
                    <a:pt x="166800" y="70739"/>
                  </a:lnTo>
                  <a:lnTo>
                    <a:pt x="164730" y="73770"/>
                  </a:lnTo>
                  <a:lnTo>
                    <a:pt x="159784" y="77138"/>
                  </a:lnTo>
                  <a:lnTo>
                    <a:pt x="154279" y="79627"/>
                  </a:lnTo>
                  <a:lnTo>
                    <a:pt x="148525" y="84040"/>
                  </a:lnTo>
                  <a:lnTo>
                    <a:pt x="140014" y="86663"/>
                  </a:lnTo>
                  <a:lnTo>
                    <a:pt x="123122" y="88347"/>
                  </a:lnTo>
                  <a:lnTo>
                    <a:pt x="108588" y="83898"/>
                  </a:lnTo>
                  <a:lnTo>
                    <a:pt x="89152" y="709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1203"/>
            <p:cNvSpPr/>
            <p:nvPr/>
          </p:nvSpPr>
          <p:spPr>
            <a:xfrm>
              <a:off x="7268920" y="3500437"/>
              <a:ext cx="218946" cy="107157"/>
            </a:xfrm>
            <a:custGeom>
              <a:avLst/>
              <a:gdLst/>
              <a:ahLst/>
              <a:cxnLst/>
              <a:rect l="0" t="0" r="0" b="0"/>
              <a:pathLst>
                <a:path w="218946" h="107157">
                  <a:moveTo>
                    <a:pt x="44493" y="0"/>
                  </a:moveTo>
                  <a:lnTo>
                    <a:pt x="39754" y="0"/>
                  </a:lnTo>
                  <a:lnTo>
                    <a:pt x="34780" y="2646"/>
                  </a:lnTo>
                  <a:lnTo>
                    <a:pt x="5784" y="29812"/>
                  </a:lnTo>
                  <a:lnTo>
                    <a:pt x="2485" y="38385"/>
                  </a:lnTo>
                  <a:lnTo>
                    <a:pt x="0" y="65118"/>
                  </a:lnTo>
                  <a:lnTo>
                    <a:pt x="1933" y="67225"/>
                  </a:lnTo>
                  <a:lnTo>
                    <a:pt x="28966" y="78259"/>
                  </a:lnTo>
                  <a:lnTo>
                    <a:pt x="50908" y="79951"/>
                  </a:lnTo>
                  <a:lnTo>
                    <a:pt x="59913" y="77537"/>
                  </a:lnTo>
                  <a:lnTo>
                    <a:pt x="79998" y="64905"/>
                  </a:lnTo>
                  <a:lnTo>
                    <a:pt x="83046" y="64106"/>
                  </a:lnTo>
                  <a:lnTo>
                    <a:pt x="85078" y="61589"/>
                  </a:lnTo>
                  <a:lnTo>
                    <a:pt x="87336" y="53501"/>
                  </a:lnTo>
                  <a:lnTo>
                    <a:pt x="86946" y="49558"/>
                  </a:lnTo>
                  <a:lnTo>
                    <a:pt x="83867" y="42531"/>
                  </a:lnTo>
                  <a:lnTo>
                    <a:pt x="50429" y="5960"/>
                  </a:lnTo>
                  <a:lnTo>
                    <a:pt x="44486" y="2649"/>
                  </a:lnTo>
                  <a:lnTo>
                    <a:pt x="36086" y="156"/>
                  </a:lnTo>
                  <a:lnTo>
                    <a:pt x="40459" y="4787"/>
                  </a:lnTo>
                  <a:lnTo>
                    <a:pt x="78682" y="34554"/>
                  </a:lnTo>
                  <a:lnTo>
                    <a:pt x="111884" y="77074"/>
                  </a:lnTo>
                  <a:lnTo>
                    <a:pt x="117778" y="89235"/>
                  </a:lnTo>
                  <a:lnTo>
                    <a:pt x="121713" y="95222"/>
                  </a:lnTo>
                  <a:lnTo>
                    <a:pt x="124738" y="106633"/>
                  </a:lnTo>
                  <a:lnTo>
                    <a:pt x="124860" y="62890"/>
                  </a:lnTo>
                  <a:lnTo>
                    <a:pt x="124860" y="59786"/>
                  </a:lnTo>
                  <a:lnTo>
                    <a:pt x="127507" y="53691"/>
                  </a:lnTo>
                  <a:lnTo>
                    <a:pt x="129601" y="50678"/>
                  </a:lnTo>
                  <a:lnTo>
                    <a:pt x="134574" y="47328"/>
                  </a:lnTo>
                  <a:lnTo>
                    <a:pt x="140092" y="44847"/>
                  </a:lnTo>
                  <a:lnTo>
                    <a:pt x="145851" y="40437"/>
                  </a:lnTo>
                  <a:lnTo>
                    <a:pt x="154365" y="37816"/>
                  </a:lnTo>
                  <a:lnTo>
                    <a:pt x="159413" y="37117"/>
                  </a:lnTo>
                  <a:lnTo>
                    <a:pt x="188740" y="43530"/>
                  </a:lnTo>
                  <a:lnTo>
                    <a:pt x="195586" y="46797"/>
                  </a:lnTo>
                  <a:lnTo>
                    <a:pt x="208064" y="56979"/>
                  </a:lnTo>
                  <a:lnTo>
                    <a:pt x="211449" y="62697"/>
                  </a:lnTo>
                  <a:lnTo>
                    <a:pt x="213946" y="68545"/>
                  </a:lnTo>
                  <a:lnTo>
                    <a:pt x="218363" y="74452"/>
                  </a:lnTo>
                  <a:lnTo>
                    <a:pt x="218945" y="77416"/>
                  </a:lnTo>
                  <a:lnTo>
                    <a:pt x="218342" y="80384"/>
                  </a:lnTo>
                  <a:lnTo>
                    <a:pt x="216018" y="86328"/>
                  </a:lnTo>
                  <a:lnTo>
                    <a:pt x="214403" y="96464"/>
                  </a:lnTo>
                  <a:lnTo>
                    <a:pt x="205228"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1204"/>
            <p:cNvSpPr/>
            <p:nvPr/>
          </p:nvSpPr>
          <p:spPr>
            <a:xfrm>
              <a:off x="7465753" y="3510750"/>
              <a:ext cx="204849" cy="150422"/>
            </a:xfrm>
            <a:custGeom>
              <a:avLst/>
              <a:gdLst/>
              <a:ahLst/>
              <a:cxnLst/>
              <a:rect l="0" t="0" r="0" b="0"/>
              <a:pathLst>
                <a:path w="204849" h="150422">
                  <a:moveTo>
                    <a:pt x="106621" y="25406"/>
                  </a:moveTo>
                  <a:lnTo>
                    <a:pt x="101882" y="25406"/>
                  </a:lnTo>
                  <a:lnTo>
                    <a:pt x="100485" y="24414"/>
                  </a:lnTo>
                  <a:lnTo>
                    <a:pt x="99554" y="22760"/>
                  </a:lnTo>
                  <a:lnTo>
                    <a:pt x="98933" y="20665"/>
                  </a:lnTo>
                  <a:lnTo>
                    <a:pt x="93320" y="12977"/>
                  </a:lnTo>
                  <a:lnTo>
                    <a:pt x="88142" y="9960"/>
                  </a:lnTo>
                  <a:lnTo>
                    <a:pt x="82534" y="7627"/>
                  </a:lnTo>
                  <a:lnTo>
                    <a:pt x="73797" y="1728"/>
                  </a:lnTo>
                  <a:lnTo>
                    <a:pt x="67890" y="0"/>
                  </a:lnTo>
                  <a:lnTo>
                    <a:pt x="64926" y="531"/>
                  </a:lnTo>
                  <a:lnTo>
                    <a:pt x="53039" y="5867"/>
                  </a:lnTo>
                  <a:lnTo>
                    <a:pt x="50064" y="6426"/>
                  </a:lnTo>
                  <a:lnTo>
                    <a:pt x="48081" y="8784"/>
                  </a:lnTo>
                  <a:lnTo>
                    <a:pt x="45290" y="20591"/>
                  </a:lnTo>
                  <a:lnTo>
                    <a:pt x="44636" y="27566"/>
                  </a:lnTo>
                  <a:lnTo>
                    <a:pt x="46992" y="33973"/>
                  </a:lnTo>
                  <a:lnTo>
                    <a:pt x="68332" y="69493"/>
                  </a:lnTo>
                  <a:lnTo>
                    <a:pt x="70752" y="75758"/>
                  </a:lnTo>
                  <a:lnTo>
                    <a:pt x="76701" y="84863"/>
                  </a:lnTo>
                  <a:lnTo>
                    <a:pt x="78442" y="90858"/>
                  </a:lnTo>
                  <a:lnTo>
                    <a:pt x="77913" y="92853"/>
                  </a:lnTo>
                  <a:lnTo>
                    <a:pt x="76569" y="94183"/>
                  </a:lnTo>
                  <a:lnTo>
                    <a:pt x="72429" y="95661"/>
                  </a:lnTo>
                  <a:lnTo>
                    <a:pt x="28642" y="96823"/>
                  </a:lnTo>
                  <a:lnTo>
                    <a:pt x="24870" y="96830"/>
                  </a:lnTo>
                  <a:lnTo>
                    <a:pt x="18032" y="94192"/>
                  </a:lnTo>
                  <a:lnTo>
                    <a:pt x="11686" y="90704"/>
                  </a:lnTo>
                  <a:lnTo>
                    <a:pt x="5558" y="89154"/>
                  </a:lnTo>
                  <a:lnTo>
                    <a:pt x="3527" y="87749"/>
                  </a:lnTo>
                  <a:lnTo>
                    <a:pt x="2173" y="85819"/>
                  </a:lnTo>
                  <a:lnTo>
                    <a:pt x="0" y="80334"/>
                  </a:lnTo>
                  <a:lnTo>
                    <a:pt x="4364" y="74644"/>
                  </a:lnTo>
                  <a:lnTo>
                    <a:pt x="11895" y="72094"/>
                  </a:lnTo>
                  <a:lnTo>
                    <a:pt x="56156" y="70134"/>
                  </a:lnTo>
                  <a:lnTo>
                    <a:pt x="97888" y="70061"/>
                  </a:lnTo>
                  <a:lnTo>
                    <a:pt x="141288" y="70055"/>
                  </a:lnTo>
                  <a:lnTo>
                    <a:pt x="156140" y="69063"/>
                  </a:lnTo>
                  <a:lnTo>
                    <a:pt x="183003" y="60960"/>
                  </a:lnTo>
                  <a:lnTo>
                    <a:pt x="195647" y="52103"/>
                  </a:lnTo>
                  <a:lnTo>
                    <a:pt x="200096" y="47854"/>
                  </a:lnTo>
                  <a:lnTo>
                    <a:pt x="202736" y="42659"/>
                  </a:lnTo>
                  <a:lnTo>
                    <a:pt x="203440" y="39884"/>
                  </a:lnTo>
                  <a:lnTo>
                    <a:pt x="202918" y="37043"/>
                  </a:lnTo>
                  <a:lnTo>
                    <a:pt x="199691" y="31239"/>
                  </a:lnTo>
                  <a:lnTo>
                    <a:pt x="182814" y="22394"/>
                  </a:lnTo>
                  <a:lnTo>
                    <a:pt x="169920" y="21752"/>
                  </a:lnTo>
                  <a:lnTo>
                    <a:pt x="146597" y="25917"/>
                  </a:lnTo>
                  <a:lnTo>
                    <a:pt x="133663" y="35025"/>
                  </a:lnTo>
                  <a:lnTo>
                    <a:pt x="128561" y="40595"/>
                  </a:lnTo>
                  <a:lnTo>
                    <a:pt x="126294" y="46378"/>
                  </a:lnTo>
                  <a:lnTo>
                    <a:pt x="125019" y="59953"/>
                  </a:lnTo>
                  <a:lnTo>
                    <a:pt x="129380" y="76542"/>
                  </a:lnTo>
                  <a:lnTo>
                    <a:pt x="141697" y="94025"/>
                  </a:lnTo>
                  <a:lnTo>
                    <a:pt x="182976" y="129600"/>
                  </a:lnTo>
                  <a:lnTo>
                    <a:pt x="204848" y="1504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3" name="SMARTInkShape-1205"/>
            <p:cNvSpPr/>
            <p:nvPr/>
          </p:nvSpPr>
          <p:spPr>
            <a:xfrm>
              <a:off x="7108030" y="2848570"/>
              <a:ext cx="159228" cy="205384"/>
            </a:xfrm>
            <a:custGeom>
              <a:avLst/>
              <a:gdLst/>
              <a:ahLst/>
              <a:cxnLst/>
              <a:rect l="0" t="0" r="0" b="0"/>
              <a:pathLst>
                <a:path w="159228" h="205384">
                  <a:moveTo>
                    <a:pt x="0" y="0"/>
                  </a:moveTo>
                  <a:lnTo>
                    <a:pt x="0" y="4741"/>
                  </a:lnTo>
                  <a:lnTo>
                    <a:pt x="2647" y="9714"/>
                  </a:lnTo>
                  <a:lnTo>
                    <a:pt x="6137" y="15231"/>
                  </a:lnTo>
                  <a:lnTo>
                    <a:pt x="7689" y="20991"/>
                  </a:lnTo>
                  <a:lnTo>
                    <a:pt x="11414" y="52521"/>
                  </a:lnTo>
                  <a:lnTo>
                    <a:pt x="15950" y="73770"/>
                  </a:lnTo>
                  <a:lnTo>
                    <a:pt x="18601" y="116393"/>
                  </a:lnTo>
                  <a:lnTo>
                    <a:pt x="25516" y="156034"/>
                  </a:lnTo>
                  <a:lnTo>
                    <a:pt x="26678" y="185637"/>
                  </a:lnTo>
                  <a:lnTo>
                    <a:pt x="24094" y="194292"/>
                  </a:lnTo>
                  <a:lnTo>
                    <a:pt x="17968" y="205191"/>
                  </a:lnTo>
                  <a:lnTo>
                    <a:pt x="17870" y="192937"/>
                  </a:lnTo>
                  <a:lnTo>
                    <a:pt x="20511" y="187284"/>
                  </a:lnTo>
                  <a:lnTo>
                    <a:pt x="23999" y="181464"/>
                  </a:lnTo>
                  <a:lnTo>
                    <a:pt x="33674" y="157565"/>
                  </a:lnTo>
                  <a:lnTo>
                    <a:pt x="39110" y="150065"/>
                  </a:lnTo>
                  <a:lnTo>
                    <a:pt x="52488" y="140265"/>
                  </a:lnTo>
                  <a:lnTo>
                    <a:pt x="64280" y="135818"/>
                  </a:lnTo>
                  <a:lnTo>
                    <a:pt x="105544" y="133994"/>
                  </a:lnTo>
                  <a:lnTo>
                    <a:pt x="114047" y="136613"/>
                  </a:lnTo>
                  <a:lnTo>
                    <a:pt x="127590" y="146379"/>
                  </a:lnTo>
                  <a:lnTo>
                    <a:pt x="144964" y="163999"/>
                  </a:lnTo>
                  <a:lnTo>
                    <a:pt x="158473" y="187366"/>
                  </a:lnTo>
                  <a:lnTo>
                    <a:pt x="159227" y="190396"/>
                  </a:lnTo>
                  <a:lnTo>
                    <a:pt x="158737" y="193407"/>
                  </a:lnTo>
                  <a:lnTo>
                    <a:pt x="151805"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4" name="SMARTInkShape-1206"/>
            <p:cNvSpPr/>
            <p:nvPr/>
          </p:nvSpPr>
          <p:spPr>
            <a:xfrm>
              <a:off x="7331273" y="3000375"/>
              <a:ext cx="1" cy="71438"/>
            </a:xfrm>
            <a:custGeom>
              <a:avLst/>
              <a:gdLst/>
              <a:ahLst/>
              <a:cxnLst/>
              <a:rect l="0" t="0" r="0" b="0"/>
              <a:pathLst>
                <a:path w="1" h="71438">
                  <a:moveTo>
                    <a:pt x="0" y="0"/>
                  </a:moveTo>
                  <a:lnTo>
                    <a:pt x="0" y="42807"/>
                  </a:lnTo>
                  <a:lnTo>
                    <a:pt x="0"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5" name="SMARTInkShape-1207"/>
            <p:cNvSpPr/>
            <p:nvPr/>
          </p:nvSpPr>
          <p:spPr>
            <a:xfrm>
              <a:off x="7313413" y="2902148"/>
              <a:ext cx="8931" cy="1"/>
            </a:xfrm>
            <a:custGeom>
              <a:avLst/>
              <a:gdLst/>
              <a:ahLst/>
              <a:cxnLst/>
              <a:rect l="0" t="0" r="0" b="0"/>
              <a:pathLst>
                <a:path w="8931" h="1">
                  <a:moveTo>
                    <a:pt x="8930"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6" name="SMARTInkShape-1208"/>
            <p:cNvSpPr/>
            <p:nvPr/>
          </p:nvSpPr>
          <p:spPr>
            <a:xfrm>
              <a:off x="7403230" y="2928937"/>
              <a:ext cx="79658" cy="178595"/>
            </a:xfrm>
            <a:custGeom>
              <a:avLst/>
              <a:gdLst/>
              <a:ahLst/>
              <a:cxnLst/>
              <a:rect l="0" t="0" r="0" b="0"/>
              <a:pathLst>
                <a:path w="79658" h="178595">
                  <a:moveTo>
                    <a:pt x="35199" y="0"/>
                  </a:moveTo>
                  <a:lnTo>
                    <a:pt x="3419" y="32773"/>
                  </a:lnTo>
                  <a:lnTo>
                    <a:pt x="1231" y="38709"/>
                  </a:lnTo>
                  <a:lnTo>
                    <a:pt x="0" y="52370"/>
                  </a:lnTo>
                  <a:lnTo>
                    <a:pt x="4374" y="68985"/>
                  </a:lnTo>
                  <a:lnTo>
                    <a:pt x="27306" y="98296"/>
                  </a:lnTo>
                  <a:lnTo>
                    <a:pt x="68850" y="140783"/>
                  </a:lnTo>
                  <a:lnTo>
                    <a:pt x="74960" y="147898"/>
                  </a:lnTo>
                  <a:lnTo>
                    <a:pt x="77675" y="154368"/>
                  </a:lnTo>
                  <a:lnTo>
                    <a:pt x="79657" y="167864"/>
                  </a:lnTo>
                  <a:lnTo>
                    <a:pt x="70310" y="173871"/>
                  </a:lnTo>
                  <a:lnTo>
                    <a:pt x="59714" y="177195"/>
                  </a:lnTo>
                  <a:lnTo>
                    <a:pt x="44129"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7" name="SMARTInkShape-1209"/>
            <p:cNvSpPr/>
            <p:nvPr/>
          </p:nvSpPr>
          <p:spPr>
            <a:xfrm>
              <a:off x="7670601" y="3348632"/>
              <a:ext cx="132869" cy="321470"/>
            </a:xfrm>
            <a:custGeom>
              <a:avLst/>
              <a:gdLst/>
              <a:ahLst/>
              <a:cxnLst/>
              <a:rect l="0" t="0" r="0" b="0"/>
              <a:pathLst>
                <a:path w="132869" h="321470">
                  <a:moveTo>
                    <a:pt x="0" y="0"/>
                  </a:moveTo>
                  <a:lnTo>
                    <a:pt x="20737" y="18092"/>
                  </a:lnTo>
                  <a:lnTo>
                    <a:pt x="31044" y="25901"/>
                  </a:lnTo>
                  <a:lnTo>
                    <a:pt x="59699" y="63567"/>
                  </a:lnTo>
                  <a:lnTo>
                    <a:pt x="96387" y="107296"/>
                  </a:lnTo>
                  <a:lnTo>
                    <a:pt x="121676" y="147643"/>
                  </a:lnTo>
                  <a:lnTo>
                    <a:pt x="130310" y="172621"/>
                  </a:lnTo>
                  <a:lnTo>
                    <a:pt x="132868" y="197329"/>
                  </a:lnTo>
                  <a:lnTo>
                    <a:pt x="126604" y="231353"/>
                  </a:lnTo>
                  <a:lnTo>
                    <a:pt x="117659" y="251884"/>
                  </a:lnTo>
                  <a:lnTo>
                    <a:pt x="101890" y="270535"/>
                  </a:lnTo>
                  <a:lnTo>
                    <a:pt x="61815" y="305330"/>
                  </a:lnTo>
                  <a:lnTo>
                    <a:pt x="44648" y="3214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5" name="SMARTInkShape-Group146"/>
          <p:cNvGrpSpPr/>
          <p:nvPr/>
        </p:nvGrpSpPr>
        <p:grpSpPr>
          <a:xfrm>
            <a:off x="5224402" y="3107531"/>
            <a:ext cx="1178185" cy="442248"/>
            <a:chOff x="5224402" y="3107531"/>
            <a:chExt cx="1178185" cy="442248"/>
          </a:xfrm>
        </p:grpSpPr>
        <p:sp>
          <p:nvSpPr>
            <p:cNvPr id="969" name="SMARTInkShape-1210"/>
            <p:cNvSpPr/>
            <p:nvPr/>
          </p:nvSpPr>
          <p:spPr>
            <a:xfrm>
              <a:off x="5224402" y="3162472"/>
              <a:ext cx="462563" cy="387307"/>
            </a:xfrm>
            <a:custGeom>
              <a:avLst/>
              <a:gdLst/>
              <a:ahLst/>
              <a:cxnLst/>
              <a:rect l="0" t="0" r="0" b="0"/>
              <a:pathLst>
                <a:path w="462563" h="387307">
                  <a:moveTo>
                    <a:pt x="142340" y="43286"/>
                  </a:moveTo>
                  <a:lnTo>
                    <a:pt x="142340" y="38545"/>
                  </a:lnTo>
                  <a:lnTo>
                    <a:pt x="143332" y="37149"/>
                  </a:lnTo>
                  <a:lnTo>
                    <a:pt x="144985" y="36217"/>
                  </a:lnTo>
                  <a:lnTo>
                    <a:pt x="147080" y="35597"/>
                  </a:lnTo>
                  <a:lnTo>
                    <a:pt x="148476" y="34191"/>
                  </a:lnTo>
                  <a:lnTo>
                    <a:pt x="150028" y="29984"/>
                  </a:lnTo>
                  <a:lnTo>
                    <a:pt x="151237" y="12242"/>
                  </a:lnTo>
                  <a:lnTo>
                    <a:pt x="150256" y="10684"/>
                  </a:lnTo>
                  <a:lnTo>
                    <a:pt x="148610" y="9645"/>
                  </a:lnTo>
                  <a:lnTo>
                    <a:pt x="146520" y="8952"/>
                  </a:lnTo>
                  <a:lnTo>
                    <a:pt x="145126" y="7498"/>
                  </a:lnTo>
                  <a:lnTo>
                    <a:pt x="143578" y="3237"/>
                  </a:lnTo>
                  <a:lnTo>
                    <a:pt x="142173" y="1703"/>
                  </a:lnTo>
                  <a:lnTo>
                    <a:pt x="137966" y="0"/>
                  </a:lnTo>
                  <a:lnTo>
                    <a:pt x="135455" y="538"/>
                  </a:lnTo>
                  <a:lnTo>
                    <a:pt x="126189" y="5043"/>
                  </a:lnTo>
                  <a:lnTo>
                    <a:pt x="100109" y="11975"/>
                  </a:lnTo>
                  <a:lnTo>
                    <a:pt x="61398" y="37058"/>
                  </a:lnTo>
                  <a:lnTo>
                    <a:pt x="25007" y="68498"/>
                  </a:lnTo>
                  <a:lnTo>
                    <a:pt x="5569" y="102940"/>
                  </a:lnTo>
                  <a:lnTo>
                    <a:pt x="1274" y="120712"/>
                  </a:lnTo>
                  <a:lnTo>
                    <a:pt x="0" y="138546"/>
                  </a:lnTo>
                  <a:lnTo>
                    <a:pt x="2349" y="147801"/>
                  </a:lnTo>
                  <a:lnTo>
                    <a:pt x="11941" y="161826"/>
                  </a:lnTo>
                  <a:lnTo>
                    <a:pt x="20470" y="171123"/>
                  </a:lnTo>
                  <a:lnTo>
                    <a:pt x="24383" y="172167"/>
                  </a:lnTo>
                  <a:lnTo>
                    <a:pt x="50242" y="167779"/>
                  </a:lnTo>
                  <a:lnTo>
                    <a:pt x="65883" y="160319"/>
                  </a:lnTo>
                  <a:lnTo>
                    <a:pt x="104031" y="130427"/>
                  </a:lnTo>
                  <a:lnTo>
                    <a:pt x="133342" y="86016"/>
                  </a:lnTo>
                  <a:lnTo>
                    <a:pt x="138341" y="75176"/>
                  </a:lnTo>
                  <a:lnTo>
                    <a:pt x="140562" y="63743"/>
                  </a:lnTo>
                  <a:lnTo>
                    <a:pt x="140162" y="59900"/>
                  </a:lnTo>
                  <a:lnTo>
                    <a:pt x="138904" y="57339"/>
                  </a:lnTo>
                  <a:lnTo>
                    <a:pt x="137073" y="55631"/>
                  </a:lnTo>
                  <a:lnTo>
                    <a:pt x="135038" y="51088"/>
                  </a:lnTo>
                  <a:lnTo>
                    <a:pt x="134495" y="48487"/>
                  </a:lnTo>
                  <a:lnTo>
                    <a:pt x="133141" y="46753"/>
                  </a:lnTo>
                  <a:lnTo>
                    <a:pt x="125817" y="43742"/>
                  </a:lnTo>
                  <a:lnTo>
                    <a:pt x="125372" y="44582"/>
                  </a:lnTo>
                  <a:lnTo>
                    <a:pt x="124485" y="88740"/>
                  </a:lnTo>
                  <a:lnTo>
                    <a:pt x="125475" y="100199"/>
                  </a:lnTo>
                  <a:lnTo>
                    <a:pt x="134567" y="135591"/>
                  </a:lnTo>
                  <a:lnTo>
                    <a:pt x="162931" y="170757"/>
                  </a:lnTo>
                  <a:lnTo>
                    <a:pt x="176773" y="180053"/>
                  </a:lnTo>
                  <a:lnTo>
                    <a:pt x="188702" y="184351"/>
                  </a:lnTo>
                  <a:lnTo>
                    <a:pt x="198002" y="182710"/>
                  </a:lnTo>
                  <a:lnTo>
                    <a:pt x="210662" y="178313"/>
                  </a:lnTo>
                  <a:lnTo>
                    <a:pt x="225934" y="164897"/>
                  </a:lnTo>
                  <a:lnTo>
                    <a:pt x="229101" y="156536"/>
                  </a:lnTo>
                  <a:lnTo>
                    <a:pt x="234060" y="130472"/>
                  </a:lnTo>
                  <a:lnTo>
                    <a:pt x="252614" y="90787"/>
                  </a:lnTo>
                  <a:lnTo>
                    <a:pt x="261135" y="81595"/>
                  </a:lnTo>
                  <a:lnTo>
                    <a:pt x="300257" y="58320"/>
                  </a:lnTo>
                  <a:lnTo>
                    <a:pt x="318004" y="54024"/>
                  </a:lnTo>
                  <a:lnTo>
                    <a:pt x="335831" y="52751"/>
                  </a:lnTo>
                  <a:lnTo>
                    <a:pt x="345083" y="55099"/>
                  </a:lnTo>
                  <a:lnTo>
                    <a:pt x="359108" y="64691"/>
                  </a:lnTo>
                  <a:lnTo>
                    <a:pt x="368404" y="73220"/>
                  </a:lnTo>
                  <a:lnTo>
                    <a:pt x="371797" y="79079"/>
                  </a:lnTo>
                  <a:lnTo>
                    <a:pt x="373707" y="90602"/>
                  </a:lnTo>
                  <a:lnTo>
                    <a:pt x="373162" y="101026"/>
                  </a:lnTo>
                  <a:lnTo>
                    <a:pt x="361195" y="144564"/>
                  </a:lnTo>
                  <a:lnTo>
                    <a:pt x="348816" y="181838"/>
                  </a:lnTo>
                  <a:lnTo>
                    <a:pt x="347867" y="197890"/>
                  </a:lnTo>
                  <a:lnTo>
                    <a:pt x="348811" y="199933"/>
                  </a:lnTo>
                  <a:lnTo>
                    <a:pt x="350433" y="201296"/>
                  </a:lnTo>
                  <a:lnTo>
                    <a:pt x="355424" y="203482"/>
                  </a:lnTo>
                  <a:lnTo>
                    <a:pt x="369676" y="196785"/>
                  </a:lnTo>
                  <a:lnTo>
                    <a:pt x="386172" y="183016"/>
                  </a:lnTo>
                  <a:lnTo>
                    <a:pt x="403420" y="152834"/>
                  </a:lnTo>
                  <a:lnTo>
                    <a:pt x="417652" y="113314"/>
                  </a:lnTo>
                  <a:lnTo>
                    <a:pt x="419122" y="97427"/>
                  </a:lnTo>
                  <a:lnTo>
                    <a:pt x="420150" y="119257"/>
                  </a:lnTo>
                  <a:lnTo>
                    <a:pt x="428256" y="159692"/>
                  </a:lnTo>
                  <a:lnTo>
                    <a:pt x="440410" y="201245"/>
                  </a:lnTo>
                  <a:lnTo>
                    <a:pt x="450992" y="239191"/>
                  </a:lnTo>
                  <a:lnTo>
                    <a:pt x="454111" y="275349"/>
                  </a:lnTo>
                  <a:lnTo>
                    <a:pt x="457297" y="299569"/>
                  </a:lnTo>
                  <a:lnTo>
                    <a:pt x="462522" y="325530"/>
                  </a:lnTo>
                  <a:lnTo>
                    <a:pt x="462562" y="349767"/>
                  </a:lnTo>
                  <a:lnTo>
                    <a:pt x="456604" y="366708"/>
                  </a:lnTo>
                  <a:lnTo>
                    <a:pt x="451346" y="374883"/>
                  </a:lnTo>
                  <a:lnTo>
                    <a:pt x="445703" y="379178"/>
                  </a:lnTo>
                  <a:lnTo>
                    <a:pt x="439886" y="382079"/>
                  </a:lnTo>
                  <a:lnTo>
                    <a:pt x="433995" y="386676"/>
                  </a:lnTo>
                  <a:lnTo>
                    <a:pt x="430042" y="387306"/>
                  </a:lnTo>
                  <a:lnTo>
                    <a:pt x="392137" y="380330"/>
                  </a:lnTo>
                  <a:lnTo>
                    <a:pt x="363567" y="367431"/>
                  </a:lnTo>
                  <a:lnTo>
                    <a:pt x="355426" y="361644"/>
                  </a:lnTo>
                  <a:lnTo>
                    <a:pt x="351146" y="355765"/>
                  </a:lnTo>
                  <a:lnTo>
                    <a:pt x="347723" y="3468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0" name="SMARTInkShape-1211"/>
            <p:cNvSpPr/>
            <p:nvPr/>
          </p:nvSpPr>
          <p:spPr>
            <a:xfrm>
              <a:off x="5688211" y="3205758"/>
              <a:ext cx="107157" cy="132147"/>
            </a:xfrm>
            <a:custGeom>
              <a:avLst/>
              <a:gdLst/>
              <a:ahLst/>
              <a:cxnLst/>
              <a:rect l="0" t="0" r="0" b="0"/>
              <a:pathLst>
                <a:path w="107157" h="132147">
                  <a:moveTo>
                    <a:pt x="0" y="35718"/>
                  </a:moveTo>
                  <a:lnTo>
                    <a:pt x="0" y="78526"/>
                  </a:lnTo>
                  <a:lnTo>
                    <a:pt x="992" y="101144"/>
                  </a:lnTo>
                  <a:lnTo>
                    <a:pt x="11023" y="124838"/>
                  </a:lnTo>
                  <a:lnTo>
                    <a:pt x="13302" y="127873"/>
                  </a:lnTo>
                  <a:lnTo>
                    <a:pt x="18479" y="131246"/>
                  </a:lnTo>
                  <a:lnTo>
                    <a:pt x="21249" y="132146"/>
                  </a:lnTo>
                  <a:lnTo>
                    <a:pt x="24087" y="131753"/>
                  </a:lnTo>
                  <a:lnTo>
                    <a:pt x="29888" y="128671"/>
                  </a:lnTo>
                  <a:lnTo>
                    <a:pt x="47635" y="112907"/>
                  </a:lnTo>
                  <a:lnTo>
                    <a:pt x="82102" y="70065"/>
                  </a:lnTo>
                  <a:lnTo>
                    <a:pt x="91906" y="55266"/>
                  </a:lnTo>
                  <a:lnTo>
                    <a:pt x="105048" y="11525"/>
                  </a:lnTo>
                  <a:lnTo>
                    <a:pt x="1071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1" name="SMARTInkShape-1212"/>
            <p:cNvSpPr/>
            <p:nvPr/>
          </p:nvSpPr>
          <p:spPr>
            <a:xfrm>
              <a:off x="5822166" y="3223807"/>
              <a:ext cx="196444" cy="133756"/>
            </a:xfrm>
            <a:custGeom>
              <a:avLst/>
              <a:gdLst/>
              <a:ahLst/>
              <a:cxnLst/>
              <a:rect l="0" t="0" r="0" b="0"/>
              <a:pathLst>
                <a:path w="196444" h="133756">
                  <a:moveTo>
                    <a:pt x="8920" y="53388"/>
                  </a:moveTo>
                  <a:lnTo>
                    <a:pt x="8920" y="74379"/>
                  </a:lnTo>
                  <a:lnTo>
                    <a:pt x="6274" y="80246"/>
                  </a:lnTo>
                  <a:lnTo>
                    <a:pt x="1232" y="87356"/>
                  </a:lnTo>
                  <a:lnTo>
                    <a:pt x="234" y="93906"/>
                  </a:lnTo>
                  <a:lnTo>
                    <a:pt x="0" y="84612"/>
                  </a:lnTo>
                  <a:lnTo>
                    <a:pt x="2641" y="79503"/>
                  </a:lnTo>
                  <a:lnTo>
                    <a:pt x="6129" y="73924"/>
                  </a:lnTo>
                  <a:lnTo>
                    <a:pt x="8368" y="62259"/>
                  </a:lnTo>
                  <a:lnTo>
                    <a:pt x="9667" y="55346"/>
                  </a:lnTo>
                  <a:lnTo>
                    <a:pt x="16576" y="33790"/>
                  </a:lnTo>
                  <a:lnTo>
                    <a:pt x="17473" y="19249"/>
                  </a:lnTo>
                  <a:lnTo>
                    <a:pt x="19582" y="14753"/>
                  </a:lnTo>
                  <a:lnTo>
                    <a:pt x="27218" y="7113"/>
                  </a:lnTo>
                  <a:lnTo>
                    <a:pt x="34582" y="3056"/>
                  </a:lnTo>
                  <a:lnTo>
                    <a:pt x="47392" y="451"/>
                  </a:lnTo>
                  <a:lnTo>
                    <a:pt x="56479" y="0"/>
                  </a:lnTo>
                  <a:lnTo>
                    <a:pt x="62469" y="2540"/>
                  </a:lnTo>
                  <a:lnTo>
                    <a:pt x="65455" y="4607"/>
                  </a:lnTo>
                  <a:lnTo>
                    <a:pt x="68772" y="9549"/>
                  </a:lnTo>
                  <a:lnTo>
                    <a:pt x="79426" y="41678"/>
                  </a:lnTo>
                  <a:lnTo>
                    <a:pt x="80333" y="83072"/>
                  </a:lnTo>
                  <a:lnTo>
                    <a:pt x="80357" y="114490"/>
                  </a:lnTo>
                  <a:lnTo>
                    <a:pt x="80357" y="94869"/>
                  </a:lnTo>
                  <a:lnTo>
                    <a:pt x="85097" y="81334"/>
                  </a:lnTo>
                  <a:lnTo>
                    <a:pt x="104570" y="46481"/>
                  </a:lnTo>
                  <a:lnTo>
                    <a:pt x="106993" y="39405"/>
                  </a:lnTo>
                  <a:lnTo>
                    <a:pt x="111377" y="32952"/>
                  </a:lnTo>
                  <a:lnTo>
                    <a:pt x="124164" y="23741"/>
                  </a:lnTo>
                  <a:lnTo>
                    <a:pt x="135782" y="19468"/>
                  </a:lnTo>
                  <a:lnTo>
                    <a:pt x="149931" y="17827"/>
                  </a:lnTo>
                  <a:lnTo>
                    <a:pt x="155983" y="22456"/>
                  </a:lnTo>
                  <a:lnTo>
                    <a:pt x="158617" y="27404"/>
                  </a:lnTo>
                  <a:lnTo>
                    <a:pt x="159320" y="30112"/>
                  </a:lnTo>
                  <a:lnTo>
                    <a:pt x="166584" y="42580"/>
                  </a:lnTo>
                  <a:lnTo>
                    <a:pt x="172246" y="87084"/>
                  </a:lnTo>
                  <a:lnTo>
                    <a:pt x="175767" y="95153"/>
                  </a:lnTo>
                  <a:lnTo>
                    <a:pt x="178741" y="109860"/>
                  </a:lnTo>
                  <a:lnTo>
                    <a:pt x="185465" y="120943"/>
                  </a:lnTo>
                  <a:lnTo>
                    <a:pt x="196443" y="1337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2" name="SMARTInkShape-1213"/>
            <p:cNvSpPr/>
            <p:nvPr/>
          </p:nvSpPr>
          <p:spPr>
            <a:xfrm>
              <a:off x="6028062" y="3225272"/>
              <a:ext cx="178071" cy="141221"/>
            </a:xfrm>
            <a:custGeom>
              <a:avLst/>
              <a:gdLst/>
              <a:ahLst/>
              <a:cxnLst/>
              <a:rect l="0" t="0" r="0" b="0"/>
              <a:pathLst>
                <a:path w="178071" h="141221">
                  <a:moveTo>
                    <a:pt x="17336" y="87642"/>
                  </a:moveTo>
                  <a:lnTo>
                    <a:pt x="17336" y="82901"/>
                  </a:lnTo>
                  <a:lnTo>
                    <a:pt x="16343" y="81505"/>
                  </a:lnTo>
                  <a:lnTo>
                    <a:pt x="14690" y="80574"/>
                  </a:lnTo>
                  <a:lnTo>
                    <a:pt x="12596" y="79954"/>
                  </a:lnTo>
                  <a:lnTo>
                    <a:pt x="12191" y="78548"/>
                  </a:lnTo>
                  <a:lnTo>
                    <a:pt x="16463" y="71133"/>
                  </a:lnTo>
                  <a:lnTo>
                    <a:pt x="58023" y="28103"/>
                  </a:lnTo>
                  <a:lnTo>
                    <a:pt x="60223" y="22154"/>
                  </a:lnTo>
                  <a:lnTo>
                    <a:pt x="61803" y="20171"/>
                  </a:lnTo>
                  <a:lnTo>
                    <a:pt x="67774" y="16387"/>
                  </a:lnTo>
                  <a:lnTo>
                    <a:pt x="69519" y="11986"/>
                  </a:lnTo>
                  <a:lnTo>
                    <a:pt x="68000" y="9424"/>
                  </a:lnTo>
                  <a:lnTo>
                    <a:pt x="61019" y="3930"/>
                  </a:lnTo>
                  <a:lnTo>
                    <a:pt x="53949" y="827"/>
                  </a:lnTo>
                  <a:lnTo>
                    <a:pt x="50674" y="0"/>
                  </a:lnTo>
                  <a:lnTo>
                    <a:pt x="47499" y="440"/>
                  </a:lnTo>
                  <a:lnTo>
                    <a:pt x="41325" y="3576"/>
                  </a:lnTo>
                  <a:lnTo>
                    <a:pt x="32270" y="10919"/>
                  </a:lnTo>
                  <a:lnTo>
                    <a:pt x="3446" y="49705"/>
                  </a:lnTo>
                  <a:lnTo>
                    <a:pt x="0" y="71487"/>
                  </a:lnTo>
                  <a:lnTo>
                    <a:pt x="2356" y="78147"/>
                  </a:lnTo>
                  <a:lnTo>
                    <a:pt x="11951" y="90507"/>
                  </a:lnTo>
                  <a:lnTo>
                    <a:pt x="17589" y="93876"/>
                  </a:lnTo>
                  <a:lnTo>
                    <a:pt x="29291" y="96039"/>
                  </a:lnTo>
                  <a:lnTo>
                    <a:pt x="54793" y="96525"/>
                  </a:lnTo>
                  <a:lnTo>
                    <a:pt x="69335" y="91817"/>
                  </a:lnTo>
                  <a:lnTo>
                    <a:pt x="113255" y="55114"/>
                  </a:lnTo>
                  <a:lnTo>
                    <a:pt x="127557" y="47026"/>
                  </a:lnTo>
                  <a:lnTo>
                    <a:pt x="140207" y="43524"/>
                  </a:lnTo>
                  <a:lnTo>
                    <a:pt x="146456" y="38411"/>
                  </a:lnTo>
                  <a:lnTo>
                    <a:pt x="149057" y="37954"/>
                  </a:lnTo>
                  <a:lnTo>
                    <a:pt x="151784" y="38642"/>
                  </a:lnTo>
                  <a:lnTo>
                    <a:pt x="158546" y="42134"/>
                  </a:lnTo>
                  <a:lnTo>
                    <a:pt x="159472" y="45257"/>
                  </a:lnTo>
                  <a:lnTo>
                    <a:pt x="159718" y="47479"/>
                  </a:lnTo>
                  <a:lnTo>
                    <a:pt x="162638" y="52594"/>
                  </a:lnTo>
                  <a:lnTo>
                    <a:pt x="166250" y="58174"/>
                  </a:lnTo>
                  <a:lnTo>
                    <a:pt x="168285" y="67886"/>
                  </a:lnTo>
                  <a:lnTo>
                    <a:pt x="169028" y="89389"/>
                  </a:lnTo>
                  <a:lnTo>
                    <a:pt x="171737" y="96025"/>
                  </a:lnTo>
                  <a:lnTo>
                    <a:pt x="173848" y="99184"/>
                  </a:lnTo>
                  <a:lnTo>
                    <a:pt x="176820" y="113110"/>
                  </a:lnTo>
                  <a:lnTo>
                    <a:pt x="178070" y="1412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3" name="SMARTInkShape-1214"/>
            <p:cNvSpPr/>
            <p:nvPr/>
          </p:nvSpPr>
          <p:spPr>
            <a:xfrm>
              <a:off x="6250893" y="3107531"/>
              <a:ext cx="133834" cy="241102"/>
            </a:xfrm>
            <a:custGeom>
              <a:avLst/>
              <a:gdLst/>
              <a:ahLst/>
              <a:cxnLst/>
              <a:rect l="0" t="0" r="0" b="0"/>
              <a:pathLst>
                <a:path w="133834" h="241102">
                  <a:moveTo>
                    <a:pt x="26677" y="0"/>
                  </a:moveTo>
                  <a:lnTo>
                    <a:pt x="21937" y="0"/>
                  </a:lnTo>
                  <a:lnTo>
                    <a:pt x="20540" y="1984"/>
                  </a:lnTo>
                  <a:lnTo>
                    <a:pt x="17582" y="13266"/>
                  </a:lnTo>
                  <a:lnTo>
                    <a:pt x="11855" y="24325"/>
                  </a:lnTo>
                  <a:lnTo>
                    <a:pt x="6349" y="65358"/>
                  </a:lnTo>
                  <a:lnTo>
                    <a:pt x="739" y="106540"/>
                  </a:lnTo>
                  <a:lnTo>
                    <a:pt x="0" y="144165"/>
                  </a:lnTo>
                  <a:lnTo>
                    <a:pt x="8989" y="184090"/>
                  </a:lnTo>
                  <a:lnTo>
                    <a:pt x="18369" y="203235"/>
                  </a:lnTo>
                  <a:lnTo>
                    <a:pt x="24969" y="210381"/>
                  </a:lnTo>
                  <a:lnTo>
                    <a:pt x="68515" y="235111"/>
                  </a:lnTo>
                  <a:lnTo>
                    <a:pt x="86257" y="239327"/>
                  </a:lnTo>
                  <a:lnTo>
                    <a:pt x="129517" y="241071"/>
                  </a:lnTo>
                  <a:lnTo>
                    <a:pt x="133833" y="2411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4" name="SMARTInkShape-1215"/>
            <p:cNvSpPr/>
            <p:nvPr/>
          </p:nvSpPr>
          <p:spPr>
            <a:xfrm>
              <a:off x="6125764" y="3179136"/>
              <a:ext cx="276823" cy="17693"/>
            </a:xfrm>
            <a:custGeom>
              <a:avLst/>
              <a:gdLst/>
              <a:ahLst/>
              <a:cxnLst/>
              <a:rect l="0" t="0" r="0" b="0"/>
              <a:pathLst>
                <a:path w="276823" h="17693">
                  <a:moveTo>
                    <a:pt x="0" y="17692"/>
                  </a:moveTo>
                  <a:lnTo>
                    <a:pt x="0" y="12951"/>
                  </a:lnTo>
                  <a:lnTo>
                    <a:pt x="1986" y="11555"/>
                  </a:lnTo>
                  <a:lnTo>
                    <a:pt x="19429" y="9314"/>
                  </a:lnTo>
                  <a:lnTo>
                    <a:pt x="38831" y="6280"/>
                  </a:lnTo>
                  <a:lnTo>
                    <a:pt x="81770" y="682"/>
                  </a:lnTo>
                  <a:lnTo>
                    <a:pt x="125882" y="0"/>
                  </a:lnTo>
                  <a:lnTo>
                    <a:pt x="160992" y="2528"/>
                  </a:lnTo>
                  <a:lnTo>
                    <a:pt x="203671" y="7531"/>
                  </a:lnTo>
                  <a:lnTo>
                    <a:pt x="247162" y="11246"/>
                  </a:lnTo>
                  <a:lnTo>
                    <a:pt x="276822" y="176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0" name="SMARTInkShape-Group147"/>
          <p:cNvGrpSpPr/>
          <p:nvPr/>
        </p:nvGrpSpPr>
        <p:grpSpPr>
          <a:xfrm>
            <a:off x="662038" y="3015644"/>
            <a:ext cx="1632892" cy="699107"/>
            <a:chOff x="662038" y="3015644"/>
            <a:chExt cx="1632892" cy="699107"/>
          </a:xfrm>
        </p:grpSpPr>
        <p:sp>
          <p:nvSpPr>
            <p:cNvPr id="976" name="SMARTInkShape-1216"/>
            <p:cNvSpPr/>
            <p:nvPr/>
          </p:nvSpPr>
          <p:spPr>
            <a:xfrm>
              <a:off x="785812" y="3098601"/>
              <a:ext cx="62509" cy="294681"/>
            </a:xfrm>
            <a:custGeom>
              <a:avLst/>
              <a:gdLst/>
              <a:ahLst/>
              <a:cxnLst/>
              <a:rect l="0" t="0" r="0" b="0"/>
              <a:pathLst>
                <a:path w="62509" h="294681">
                  <a:moveTo>
                    <a:pt x="0" y="0"/>
                  </a:moveTo>
                  <a:lnTo>
                    <a:pt x="4741" y="0"/>
                  </a:lnTo>
                  <a:lnTo>
                    <a:pt x="6137" y="993"/>
                  </a:lnTo>
                  <a:lnTo>
                    <a:pt x="7068" y="2646"/>
                  </a:lnTo>
                  <a:lnTo>
                    <a:pt x="21327" y="46981"/>
                  </a:lnTo>
                  <a:lnTo>
                    <a:pt x="26703" y="86965"/>
                  </a:lnTo>
                  <a:lnTo>
                    <a:pt x="33644" y="127201"/>
                  </a:lnTo>
                  <a:lnTo>
                    <a:pt x="35104" y="161382"/>
                  </a:lnTo>
                  <a:lnTo>
                    <a:pt x="40338" y="203747"/>
                  </a:lnTo>
                  <a:lnTo>
                    <a:pt x="46727" y="247170"/>
                  </a:lnTo>
                  <a:lnTo>
                    <a:pt x="62508" y="2946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7" name="SMARTInkShape-1217"/>
            <p:cNvSpPr/>
            <p:nvPr/>
          </p:nvSpPr>
          <p:spPr>
            <a:xfrm>
              <a:off x="662038" y="3015644"/>
              <a:ext cx="292744" cy="261552"/>
            </a:xfrm>
            <a:custGeom>
              <a:avLst/>
              <a:gdLst/>
              <a:ahLst/>
              <a:cxnLst/>
              <a:rect l="0" t="0" r="0" b="0"/>
              <a:pathLst>
                <a:path w="292744" h="261552">
                  <a:moveTo>
                    <a:pt x="7689" y="56168"/>
                  </a:moveTo>
                  <a:lnTo>
                    <a:pt x="2948" y="56168"/>
                  </a:lnTo>
                  <a:lnTo>
                    <a:pt x="1552" y="54184"/>
                  </a:lnTo>
                  <a:lnTo>
                    <a:pt x="0" y="46688"/>
                  </a:lnTo>
                  <a:lnTo>
                    <a:pt x="1956" y="39387"/>
                  </a:lnTo>
                  <a:lnTo>
                    <a:pt x="3867" y="36051"/>
                  </a:lnTo>
                  <a:lnTo>
                    <a:pt x="8918" y="17431"/>
                  </a:lnTo>
                  <a:lnTo>
                    <a:pt x="16834" y="9847"/>
                  </a:lnTo>
                  <a:lnTo>
                    <a:pt x="37187" y="0"/>
                  </a:lnTo>
                  <a:lnTo>
                    <a:pt x="81031" y="279"/>
                  </a:lnTo>
                  <a:lnTo>
                    <a:pt x="123788" y="6646"/>
                  </a:lnTo>
                  <a:lnTo>
                    <a:pt x="161592" y="19557"/>
                  </a:lnTo>
                  <a:lnTo>
                    <a:pt x="197928" y="31209"/>
                  </a:lnTo>
                  <a:lnTo>
                    <a:pt x="229090" y="50427"/>
                  </a:lnTo>
                  <a:lnTo>
                    <a:pt x="265623" y="85239"/>
                  </a:lnTo>
                  <a:lnTo>
                    <a:pt x="281559" y="110423"/>
                  </a:lnTo>
                  <a:lnTo>
                    <a:pt x="289919" y="134090"/>
                  </a:lnTo>
                  <a:lnTo>
                    <a:pt x="292743" y="159865"/>
                  </a:lnTo>
                  <a:lnTo>
                    <a:pt x="287838" y="174685"/>
                  </a:lnTo>
                  <a:lnTo>
                    <a:pt x="279043" y="189210"/>
                  </a:lnTo>
                  <a:lnTo>
                    <a:pt x="244603" y="219461"/>
                  </a:lnTo>
                  <a:lnTo>
                    <a:pt x="203590" y="242032"/>
                  </a:lnTo>
                  <a:lnTo>
                    <a:pt x="181930" y="249484"/>
                  </a:lnTo>
                  <a:lnTo>
                    <a:pt x="143706" y="254854"/>
                  </a:lnTo>
                  <a:lnTo>
                    <a:pt x="105915" y="2615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8" name="SMARTInkShape-1218"/>
            <p:cNvSpPr/>
            <p:nvPr/>
          </p:nvSpPr>
          <p:spPr>
            <a:xfrm>
              <a:off x="875109" y="3286125"/>
              <a:ext cx="231337" cy="142717"/>
            </a:xfrm>
            <a:custGeom>
              <a:avLst/>
              <a:gdLst/>
              <a:ahLst/>
              <a:cxnLst/>
              <a:rect l="0" t="0" r="0" b="0"/>
              <a:pathLst>
                <a:path w="231337" h="142717">
                  <a:moveTo>
                    <a:pt x="0" y="44648"/>
                  </a:moveTo>
                  <a:lnTo>
                    <a:pt x="4741" y="44648"/>
                  </a:lnTo>
                  <a:lnTo>
                    <a:pt x="9714" y="47294"/>
                  </a:lnTo>
                  <a:lnTo>
                    <a:pt x="15232" y="52770"/>
                  </a:lnTo>
                  <a:lnTo>
                    <a:pt x="38709" y="95451"/>
                  </a:lnTo>
                  <a:lnTo>
                    <a:pt x="50934" y="115328"/>
                  </a:lnTo>
                  <a:lnTo>
                    <a:pt x="53533" y="133409"/>
                  </a:lnTo>
                  <a:lnTo>
                    <a:pt x="53565" y="129046"/>
                  </a:lnTo>
                  <a:lnTo>
                    <a:pt x="50927" y="124161"/>
                  </a:lnTo>
                  <a:lnTo>
                    <a:pt x="47439" y="118683"/>
                  </a:lnTo>
                  <a:lnTo>
                    <a:pt x="45200" y="107081"/>
                  </a:lnTo>
                  <a:lnTo>
                    <a:pt x="44663" y="64919"/>
                  </a:lnTo>
                  <a:lnTo>
                    <a:pt x="45647" y="56634"/>
                  </a:lnTo>
                  <a:lnTo>
                    <a:pt x="49392" y="46337"/>
                  </a:lnTo>
                  <a:lnTo>
                    <a:pt x="57010" y="37793"/>
                  </a:lnTo>
                  <a:lnTo>
                    <a:pt x="95451" y="15004"/>
                  </a:lnTo>
                  <a:lnTo>
                    <a:pt x="118110" y="10129"/>
                  </a:lnTo>
                  <a:lnTo>
                    <a:pt x="141145" y="9088"/>
                  </a:lnTo>
                  <a:lnTo>
                    <a:pt x="149713" y="11645"/>
                  </a:lnTo>
                  <a:lnTo>
                    <a:pt x="163298" y="21372"/>
                  </a:lnTo>
                  <a:lnTo>
                    <a:pt x="166835" y="29673"/>
                  </a:lnTo>
                  <a:lnTo>
                    <a:pt x="169499" y="60941"/>
                  </a:lnTo>
                  <a:lnTo>
                    <a:pt x="166945" y="69418"/>
                  </a:lnTo>
                  <a:lnTo>
                    <a:pt x="155416" y="93183"/>
                  </a:lnTo>
                  <a:lnTo>
                    <a:pt x="151946" y="127505"/>
                  </a:lnTo>
                  <a:lnTo>
                    <a:pt x="154514" y="133729"/>
                  </a:lnTo>
                  <a:lnTo>
                    <a:pt x="156587" y="136777"/>
                  </a:lnTo>
                  <a:lnTo>
                    <a:pt x="161537" y="140165"/>
                  </a:lnTo>
                  <a:lnTo>
                    <a:pt x="168037" y="141670"/>
                  </a:lnTo>
                  <a:lnTo>
                    <a:pt x="189306" y="142716"/>
                  </a:lnTo>
                  <a:lnTo>
                    <a:pt x="203817" y="138087"/>
                  </a:lnTo>
                  <a:lnTo>
                    <a:pt x="212294" y="130494"/>
                  </a:lnTo>
                  <a:lnTo>
                    <a:pt x="227938" y="109862"/>
                  </a:lnTo>
                  <a:lnTo>
                    <a:pt x="231336" y="88655"/>
                  </a:lnTo>
                  <a:lnTo>
                    <a:pt x="231070" y="59447"/>
                  </a:lnTo>
                  <a:lnTo>
                    <a:pt x="219729" y="29754"/>
                  </a:lnTo>
                  <a:lnTo>
                    <a:pt x="1964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9" name="SMARTInkShape-1219"/>
            <p:cNvSpPr/>
            <p:nvPr/>
          </p:nvSpPr>
          <p:spPr>
            <a:xfrm>
              <a:off x="1134070" y="3098601"/>
              <a:ext cx="149888" cy="303074"/>
            </a:xfrm>
            <a:custGeom>
              <a:avLst/>
              <a:gdLst/>
              <a:ahLst/>
              <a:cxnLst/>
              <a:rect l="0" t="0" r="0" b="0"/>
              <a:pathLst>
                <a:path w="149888" h="303074">
                  <a:moveTo>
                    <a:pt x="0" y="0"/>
                  </a:moveTo>
                  <a:lnTo>
                    <a:pt x="0" y="42317"/>
                  </a:lnTo>
                  <a:lnTo>
                    <a:pt x="0" y="81237"/>
                  </a:lnTo>
                  <a:lnTo>
                    <a:pt x="0" y="120998"/>
                  </a:lnTo>
                  <a:lnTo>
                    <a:pt x="0" y="159941"/>
                  </a:lnTo>
                  <a:lnTo>
                    <a:pt x="0" y="196297"/>
                  </a:lnTo>
                  <a:lnTo>
                    <a:pt x="993" y="233952"/>
                  </a:lnTo>
                  <a:lnTo>
                    <a:pt x="12429" y="264757"/>
                  </a:lnTo>
                  <a:lnTo>
                    <a:pt x="20738" y="274105"/>
                  </a:lnTo>
                  <a:lnTo>
                    <a:pt x="52012" y="297498"/>
                  </a:lnTo>
                  <a:lnTo>
                    <a:pt x="68879" y="301799"/>
                  </a:lnTo>
                  <a:lnTo>
                    <a:pt x="86444" y="303073"/>
                  </a:lnTo>
                  <a:lnTo>
                    <a:pt x="104217" y="298710"/>
                  </a:lnTo>
                  <a:lnTo>
                    <a:pt x="122050" y="291134"/>
                  </a:lnTo>
                  <a:lnTo>
                    <a:pt x="131305" y="282851"/>
                  </a:lnTo>
                  <a:lnTo>
                    <a:pt x="147488" y="261740"/>
                  </a:lnTo>
                  <a:lnTo>
                    <a:pt x="149887" y="251597"/>
                  </a:lnTo>
                  <a:lnTo>
                    <a:pt x="148306" y="243121"/>
                  </a:lnTo>
                  <a:lnTo>
                    <a:pt x="144485" y="232770"/>
                  </a:lnTo>
                  <a:lnTo>
                    <a:pt x="143948" y="229595"/>
                  </a:lnTo>
                  <a:lnTo>
                    <a:pt x="140706" y="223420"/>
                  </a:lnTo>
                  <a:lnTo>
                    <a:pt x="130540" y="211371"/>
                  </a:lnTo>
                  <a:lnTo>
                    <a:pt x="124826" y="208044"/>
                  </a:lnTo>
                  <a:lnTo>
                    <a:pt x="113384" y="206172"/>
                  </a:lnTo>
                  <a:lnTo>
                    <a:pt x="85965" y="206479"/>
                  </a:lnTo>
                  <a:lnTo>
                    <a:pt x="43422" y="221638"/>
                  </a:lnTo>
                  <a:lnTo>
                    <a:pt x="26789"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0" name="SMARTInkShape-1220"/>
            <p:cNvSpPr/>
            <p:nvPr/>
          </p:nvSpPr>
          <p:spPr>
            <a:xfrm>
              <a:off x="1206033" y="3019476"/>
              <a:ext cx="160210" cy="695275"/>
            </a:xfrm>
            <a:custGeom>
              <a:avLst/>
              <a:gdLst/>
              <a:ahLst/>
              <a:cxnLst/>
              <a:rect l="0" t="0" r="0" b="0"/>
              <a:pathLst>
                <a:path w="160210" h="695275">
                  <a:moveTo>
                    <a:pt x="160209" y="7688"/>
                  </a:moveTo>
                  <a:lnTo>
                    <a:pt x="160209" y="0"/>
                  </a:lnTo>
                  <a:lnTo>
                    <a:pt x="159217" y="29982"/>
                  </a:lnTo>
                  <a:lnTo>
                    <a:pt x="149185" y="72927"/>
                  </a:lnTo>
                  <a:lnTo>
                    <a:pt x="136121" y="115204"/>
                  </a:lnTo>
                  <a:lnTo>
                    <a:pt x="127082" y="153280"/>
                  </a:lnTo>
                  <a:lnTo>
                    <a:pt x="122612" y="187087"/>
                  </a:lnTo>
                  <a:lnTo>
                    <a:pt x="115004" y="222239"/>
                  </a:lnTo>
                  <a:lnTo>
                    <a:pt x="106466" y="257790"/>
                  </a:lnTo>
                  <a:lnTo>
                    <a:pt x="97653" y="296105"/>
                  </a:lnTo>
                  <a:lnTo>
                    <a:pt x="86111" y="336230"/>
                  </a:lnTo>
                  <a:lnTo>
                    <a:pt x="72770" y="373255"/>
                  </a:lnTo>
                  <a:lnTo>
                    <a:pt x="62533" y="409361"/>
                  </a:lnTo>
                  <a:lnTo>
                    <a:pt x="50570" y="447840"/>
                  </a:lnTo>
                  <a:lnTo>
                    <a:pt x="37104" y="485369"/>
                  </a:lnTo>
                  <a:lnTo>
                    <a:pt x="23665" y="529457"/>
                  </a:lnTo>
                  <a:lnTo>
                    <a:pt x="14469" y="564563"/>
                  </a:lnTo>
                  <a:lnTo>
                    <a:pt x="3466" y="604852"/>
                  </a:lnTo>
                  <a:lnTo>
                    <a:pt x="0" y="645737"/>
                  </a:lnTo>
                  <a:lnTo>
                    <a:pt x="571" y="670091"/>
                  </a:lnTo>
                  <a:lnTo>
                    <a:pt x="8578" y="690923"/>
                  </a:lnTo>
                  <a:lnTo>
                    <a:pt x="10505" y="692374"/>
                  </a:lnTo>
                  <a:lnTo>
                    <a:pt x="17334" y="6952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1" name="SMARTInkShape-1221"/>
            <p:cNvSpPr/>
            <p:nvPr/>
          </p:nvSpPr>
          <p:spPr>
            <a:xfrm>
              <a:off x="1357313" y="3116947"/>
              <a:ext cx="232172" cy="293894"/>
            </a:xfrm>
            <a:custGeom>
              <a:avLst/>
              <a:gdLst/>
              <a:ahLst/>
              <a:cxnLst/>
              <a:rect l="0" t="0" r="0" b="0"/>
              <a:pathLst>
                <a:path w="232172" h="293894">
                  <a:moveTo>
                    <a:pt x="232171" y="26303"/>
                  </a:moveTo>
                  <a:lnTo>
                    <a:pt x="227431" y="21562"/>
                  </a:lnTo>
                  <a:lnTo>
                    <a:pt x="222458" y="19235"/>
                  </a:lnTo>
                  <a:lnTo>
                    <a:pt x="182243" y="5053"/>
                  </a:lnTo>
                  <a:lnTo>
                    <a:pt x="138222" y="0"/>
                  </a:lnTo>
                  <a:lnTo>
                    <a:pt x="119447" y="4398"/>
                  </a:lnTo>
                  <a:lnTo>
                    <a:pt x="106057" y="11985"/>
                  </a:lnTo>
                  <a:lnTo>
                    <a:pt x="86485" y="37017"/>
                  </a:lnTo>
                  <a:lnTo>
                    <a:pt x="85437" y="42376"/>
                  </a:lnTo>
                  <a:lnTo>
                    <a:pt x="88704" y="63146"/>
                  </a:lnTo>
                  <a:lnTo>
                    <a:pt x="96948" y="82309"/>
                  </a:lnTo>
                  <a:lnTo>
                    <a:pt x="122265" y="124665"/>
                  </a:lnTo>
                  <a:lnTo>
                    <a:pt x="154070" y="169112"/>
                  </a:lnTo>
                  <a:lnTo>
                    <a:pt x="172154" y="206260"/>
                  </a:lnTo>
                  <a:lnTo>
                    <a:pt x="177745" y="240010"/>
                  </a:lnTo>
                  <a:lnTo>
                    <a:pt x="178426" y="259568"/>
                  </a:lnTo>
                  <a:lnTo>
                    <a:pt x="173227" y="269213"/>
                  </a:lnTo>
                  <a:lnTo>
                    <a:pt x="169063" y="274563"/>
                  </a:lnTo>
                  <a:lnTo>
                    <a:pt x="159144" y="280508"/>
                  </a:lnTo>
                  <a:lnTo>
                    <a:pt x="122230" y="291914"/>
                  </a:lnTo>
                  <a:lnTo>
                    <a:pt x="80992" y="293893"/>
                  </a:lnTo>
                  <a:lnTo>
                    <a:pt x="60598" y="293112"/>
                  </a:lnTo>
                  <a:lnTo>
                    <a:pt x="17921" y="278743"/>
                  </a:lnTo>
                  <a:lnTo>
                    <a:pt x="11947" y="277940"/>
                  </a:lnTo>
                  <a:lnTo>
                    <a:pt x="7965" y="276413"/>
                  </a:lnTo>
                  <a:lnTo>
                    <a:pt x="5310" y="274402"/>
                  </a:lnTo>
                  <a:lnTo>
                    <a:pt x="0" y="2674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2" name="SMARTInkShape-1222"/>
            <p:cNvSpPr/>
            <p:nvPr/>
          </p:nvSpPr>
          <p:spPr>
            <a:xfrm>
              <a:off x="1455539" y="3295054"/>
              <a:ext cx="150259" cy="89176"/>
            </a:xfrm>
            <a:custGeom>
              <a:avLst/>
              <a:gdLst/>
              <a:ahLst/>
              <a:cxnLst/>
              <a:rect l="0" t="0" r="0" b="0"/>
              <a:pathLst>
                <a:path w="150259" h="89176">
                  <a:moveTo>
                    <a:pt x="0" y="0"/>
                  </a:moveTo>
                  <a:lnTo>
                    <a:pt x="32037" y="993"/>
                  </a:lnTo>
                  <a:lnTo>
                    <a:pt x="73574" y="8563"/>
                  </a:lnTo>
                  <a:lnTo>
                    <a:pt x="75838" y="9677"/>
                  </a:lnTo>
                  <a:lnTo>
                    <a:pt x="77348" y="11412"/>
                  </a:lnTo>
                  <a:lnTo>
                    <a:pt x="79025" y="15987"/>
                  </a:lnTo>
                  <a:lnTo>
                    <a:pt x="79771" y="21327"/>
                  </a:lnTo>
                  <a:lnTo>
                    <a:pt x="80962" y="23148"/>
                  </a:lnTo>
                  <a:lnTo>
                    <a:pt x="82748" y="24362"/>
                  </a:lnTo>
                  <a:lnTo>
                    <a:pt x="84931" y="25171"/>
                  </a:lnTo>
                  <a:lnTo>
                    <a:pt x="85394" y="26703"/>
                  </a:lnTo>
                  <a:lnTo>
                    <a:pt x="84710" y="28716"/>
                  </a:lnTo>
                  <a:lnTo>
                    <a:pt x="73681" y="44818"/>
                  </a:lnTo>
                  <a:lnTo>
                    <a:pt x="71442" y="50677"/>
                  </a:lnTo>
                  <a:lnTo>
                    <a:pt x="56050" y="71442"/>
                  </a:lnTo>
                  <a:lnTo>
                    <a:pt x="55226" y="74418"/>
                  </a:lnTo>
                  <a:lnTo>
                    <a:pt x="55669" y="76401"/>
                  </a:lnTo>
                  <a:lnTo>
                    <a:pt x="56956" y="77723"/>
                  </a:lnTo>
                  <a:lnTo>
                    <a:pt x="61033" y="80185"/>
                  </a:lnTo>
                  <a:lnTo>
                    <a:pt x="68906" y="86156"/>
                  </a:lnTo>
                  <a:lnTo>
                    <a:pt x="77522" y="88367"/>
                  </a:lnTo>
                  <a:lnTo>
                    <a:pt x="97031" y="89175"/>
                  </a:lnTo>
                  <a:lnTo>
                    <a:pt x="119414" y="82144"/>
                  </a:lnTo>
                  <a:lnTo>
                    <a:pt x="135042" y="74059"/>
                  </a:lnTo>
                  <a:lnTo>
                    <a:pt x="148324" y="56524"/>
                  </a:lnTo>
                  <a:lnTo>
                    <a:pt x="150258" y="50589"/>
                  </a:lnTo>
                  <a:lnTo>
                    <a:pt x="149781" y="47616"/>
                  </a:lnTo>
                  <a:lnTo>
                    <a:pt x="144533" y="35717"/>
                  </a:lnTo>
                  <a:lnTo>
                    <a:pt x="143981" y="32741"/>
                  </a:lnTo>
                  <a:lnTo>
                    <a:pt x="138462" y="23813"/>
                  </a:lnTo>
                  <a:lnTo>
                    <a:pt x="125016"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3" name="SMARTInkShape-1223"/>
            <p:cNvSpPr/>
            <p:nvPr/>
          </p:nvSpPr>
          <p:spPr>
            <a:xfrm>
              <a:off x="1625607" y="3170039"/>
              <a:ext cx="53175" cy="214313"/>
            </a:xfrm>
            <a:custGeom>
              <a:avLst/>
              <a:gdLst/>
              <a:ahLst/>
              <a:cxnLst/>
              <a:rect l="0" t="0" r="0" b="0"/>
              <a:pathLst>
                <a:path w="53175" h="214313">
                  <a:moveTo>
                    <a:pt x="53174" y="0"/>
                  </a:moveTo>
                  <a:lnTo>
                    <a:pt x="48434" y="4740"/>
                  </a:lnTo>
                  <a:lnTo>
                    <a:pt x="46106" y="9714"/>
                  </a:lnTo>
                  <a:lnTo>
                    <a:pt x="34694" y="44509"/>
                  </a:lnTo>
                  <a:lnTo>
                    <a:pt x="23286" y="82765"/>
                  </a:lnTo>
                  <a:lnTo>
                    <a:pt x="15578" y="122686"/>
                  </a:lnTo>
                  <a:lnTo>
                    <a:pt x="4198" y="166551"/>
                  </a:lnTo>
                  <a:lnTo>
                    <a:pt x="505" y="184336"/>
                  </a:lnTo>
                  <a:lnTo>
                    <a:pt x="0" y="194706"/>
                  </a:lnTo>
                  <a:lnTo>
                    <a:pt x="2421" y="203283"/>
                  </a:lnTo>
                  <a:lnTo>
                    <a:pt x="8526"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4" name="SMARTInkShape-1224"/>
            <p:cNvSpPr/>
            <p:nvPr/>
          </p:nvSpPr>
          <p:spPr>
            <a:xfrm>
              <a:off x="1673636" y="3277195"/>
              <a:ext cx="112302" cy="71026"/>
            </a:xfrm>
            <a:custGeom>
              <a:avLst/>
              <a:gdLst/>
              <a:ahLst/>
              <a:cxnLst/>
              <a:rect l="0" t="0" r="0" b="0"/>
              <a:pathLst>
                <a:path w="112302" h="71026">
                  <a:moveTo>
                    <a:pt x="5145" y="26789"/>
                  </a:moveTo>
                  <a:lnTo>
                    <a:pt x="5145" y="34478"/>
                  </a:lnTo>
                  <a:lnTo>
                    <a:pt x="405" y="40091"/>
                  </a:lnTo>
                  <a:lnTo>
                    <a:pt x="0" y="42603"/>
                  </a:lnTo>
                  <a:lnTo>
                    <a:pt x="723" y="45269"/>
                  </a:lnTo>
                  <a:lnTo>
                    <a:pt x="3180" y="50877"/>
                  </a:lnTo>
                  <a:lnTo>
                    <a:pt x="4886" y="60781"/>
                  </a:lnTo>
                  <a:lnTo>
                    <a:pt x="9809" y="66736"/>
                  </a:lnTo>
                  <a:lnTo>
                    <a:pt x="14825" y="69348"/>
                  </a:lnTo>
                  <a:lnTo>
                    <a:pt x="30870" y="71025"/>
                  </a:lnTo>
                  <a:lnTo>
                    <a:pt x="69589" y="60398"/>
                  </a:lnTo>
                  <a:lnTo>
                    <a:pt x="83440" y="52953"/>
                  </a:lnTo>
                  <a:lnTo>
                    <a:pt x="97009" y="41549"/>
                  </a:lnTo>
                  <a:lnTo>
                    <a:pt x="106227" y="27966"/>
                  </a:lnTo>
                  <a:lnTo>
                    <a:pt x="110501" y="16114"/>
                  </a:lnTo>
                  <a:lnTo>
                    <a:pt x="11230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5" name="SMARTInkShape-1225"/>
            <p:cNvSpPr/>
            <p:nvPr/>
          </p:nvSpPr>
          <p:spPr>
            <a:xfrm>
              <a:off x="1839526" y="3116461"/>
              <a:ext cx="44639" cy="267891"/>
            </a:xfrm>
            <a:custGeom>
              <a:avLst/>
              <a:gdLst/>
              <a:ahLst/>
              <a:cxnLst/>
              <a:rect l="0" t="0" r="0" b="0"/>
              <a:pathLst>
                <a:path w="44639" h="267891">
                  <a:moveTo>
                    <a:pt x="44638" y="0"/>
                  </a:moveTo>
                  <a:lnTo>
                    <a:pt x="43646" y="38910"/>
                  </a:lnTo>
                  <a:lnTo>
                    <a:pt x="29192" y="79127"/>
                  </a:lnTo>
                  <a:lnTo>
                    <a:pt x="24848" y="97859"/>
                  </a:lnTo>
                  <a:lnTo>
                    <a:pt x="11396" y="133913"/>
                  </a:lnTo>
                  <a:lnTo>
                    <a:pt x="7007" y="151795"/>
                  </a:lnTo>
                  <a:lnTo>
                    <a:pt x="3108" y="164699"/>
                  </a:lnTo>
                  <a:lnTo>
                    <a:pt x="172" y="206692"/>
                  </a:lnTo>
                  <a:lnTo>
                    <a:pt x="0" y="247131"/>
                  </a:lnTo>
                  <a:lnTo>
                    <a:pt x="2640" y="256349"/>
                  </a:lnTo>
                  <a:lnTo>
                    <a:pt x="8919" y="2678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6" name="SMARTInkShape-1226"/>
            <p:cNvSpPr/>
            <p:nvPr/>
          </p:nvSpPr>
          <p:spPr>
            <a:xfrm>
              <a:off x="1732500" y="3241595"/>
              <a:ext cx="142735" cy="133827"/>
            </a:xfrm>
            <a:custGeom>
              <a:avLst/>
              <a:gdLst/>
              <a:ahLst/>
              <a:cxnLst/>
              <a:rect l="0" t="0" r="0" b="0"/>
              <a:pathLst>
                <a:path w="142735" h="133827">
                  <a:moveTo>
                    <a:pt x="17719" y="26670"/>
                  </a:moveTo>
                  <a:lnTo>
                    <a:pt x="12978" y="21930"/>
                  </a:lnTo>
                  <a:lnTo>
                    <a:pt x="8005" y="19602"/>
                  </a:lnTo>
                  <a:lnTo>
                    <a:pt x="1468" y="18109"/>
                  </a:lnTo>
                  <a:lnTo>
                    <a:pt x="932" y="16994"/>
                  </a:lnTo>
                  <a:lnTo>
                    <a:pt x="0" y="10084"/>
                  </a:lnTo>
                  <a:lnTo>
                    <a:pt x="4642" y="4449"/>
                  </a:lnTo>
                  <a:lnTo>
                    <a:pt x="12237" y="1911"/>
                  </a:lnTo>
                  <a:lnTo>
                    <a:pt x="55403" y="0"/>
                  </a:lnTo>
                  <a:lnTo>
                    <a:pt x="82415" y="897"/>
                  </a:lnTo>
                  <a:lnTo>
                    <a:pt x="122183" y="10907"/>
                  </a:lnTo>
                  <a:lnTo>
                    <a:pt x="136250" y="21131"/>
                  </a:lnTo>
                  <a:lnTo>
                    <a:pt x="139852" y="26855"/>
                  </a:lnTo>
                  <a:lnTo>
                    <a:pt x="142165" y="38613"/>
                  </a:lnTo>
                  <a:lnTo>
                    <a:pt x="142728" y="82343"/>
                  </a:lnTo>
                  <a:lnTo>
                    <a:pt x="142734" y="124844"/>
                  </a:lnTo>
                  <a:lnTo>
                    <a:pt x="142734" y="1338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SMARTInkShape-1227"/>
            <p:cNvSpPr/>
            <p:nvPr/>
          </p:nvSpPr>
          <p:spPr>
            <a:xfrm>
              <a:off x="1937742" y="3232547"/>
              <a:ext cx="8931" cy="53579"/>
            </a:xfrm>
            <a:custGeom>
              <a:avLst/>
              <a:gdLst/>
              <a:ahLst/>
              <a:cxnLst/>
              <a:rect l="0" t="0" r="0" b="0"/>
              <a:pathLst>
                <a:path w="8931" h="53579">
                  <a:moveTo>
                    <a:pt x="8930" y="53578"/>
                  </a:moveTo>
                  <a:lnTo>
                    <a:pt x="8930" y="32587"/>
                  </a:lnTo>
                  <a:lnTo>
                    <a:pt x="6284" y="26720"/>
                  </a:lnTo>
                  <a:lnTo>
                    <a:pt x="2793" y="20805"/>
                  </a:lnTo>
                  <a:lnTo>
                    <a:pt x="552" y="8923"/>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8" name="SMARTInkShape-1228"/>
            <p:cNvSpPr/>
            <p:nvPr/>
          </p:nvSpPr>
          <p:spPr>
            <a:xfrm>
              <a:off x="1964696" y="3241476"/>
              <a:ext cx="67113" cy="124485"/>
            </a:xfrm>
            <a:custGeom>
              <a:avLst/>
              <a:gdLst/>
              <a:ahLst/>
              <a:cxnLst/>
              <a:rect l="0" t="0" r="0" b="0"/>
              <a:pathLst>
                <a:path w="67113" h="124485">
                  <a:moveTo>
                    <a:pt x="62343" y="17860"/>
                  </a:moveTo>
                  <a:lnTo>
                    <a:pt x="62343" y="31162"/>
                  </a:lnTo>
                  <a:lnTo>
                    <a:pt x="59697" y="36339"/>
                  </a:lnTo>
                  <a:lnTo>
                    <a:pt x="41352" y="56591"/>
                  </a:lnTo>
                  <a:lnTo>
                    <a:pt x="12560" y="78385"/>
                  </a:lnTo>
                  <a:lnTo>
                    <a:pt x="4046" y="92458"/>
                  </a:lnTo>
                  <a:lnTo>
                    <a:pt x="667" y="106605"/>
                  </a:lnTo>
                  <a:lnTo>
                    <a:pt x="0" y="118954"/>
                  </a:lnTo>
                  <a:lnTo>
                    <a:pt x="937" y="120975"/>
                  </a:lnTo>
                  <a:lnTo>
                    <a:pt x="2554" y="122322"/>
                  </a:lnTo>
                  <a:lnTo>
                    <a:pt x="4624" y="123220"/>
                  </a:lnTo>
                  <a:lnTo>
                    <a:pt x="17019" y="124484"/>
                  </a:lnTo>
                  <a:lnTo>
                    <a:pt x="49395" y="115890"/>
                  </a:lnTo>
                  <a:lnTo>
                    <a:pt x="55927" y="111700"/>
                  </a:lnTo>
                  <a:lnTo>
                    <a:pt x="58066" y="108201"/>
                  </a:lnTo>
                  <a:lnTo>
                    <a:pt x="67112" y="77952"/>
                  </a:lnTo>
                  <a:lnTo>
                    <a:pt x="60063" y="44072"/>
                  </a:lnTo>
                  <a:lnTo>
                    <a:pt x="52738" y="29264"/>
                  </a:lnTo>
                  <a:lnTo>
                    <a:pt x="38442" y="7088"/>
                  </a:lnTo>
                  <a:lnTo>
                    <a:pt x="2662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9" name="SMARTInkShape-1229"/>
            <p:cNvSpPr/>
            <p:nvPr/>
          </p:nvSpPr>
          <p:spPr>
            <a:xfrm>
              <a:off x="2044898" y="3268265"/>
              <a:ext cx="250032" cy="214314"/>
            </a:xfrm>
            <a:custGeom>
              <a:avLst/>
              <a:gdLst/>
              <a:ahLst/>
              <a:cxnLst/>
              <a:rect l="0" t="0" r="0" b="0"/>
              <a:pathLst>
                <a:path w="250032" h="214314">
                  <a:moveTo>
                    <a:pt x="0" y="0"/>
                  </a:moveTo>
                  <a:lnTo>
                    <a:pt x="0" y="4741"/>
                  </a:lnTo>
                  <a:lnTo>
                    <a:pt x="2646" y="9714"/>
                  </a:lnTo>
                  <a:lnTo>
                    <a:pt x="29812" y="51138"/>
                  </a:lnTo>
                  <a:lnTo>
                    <a:pt x="34552" y="73528"/>
                  </a:lnTo>
                  <a:lnTo>
                    <a:pt x="35674" y="101053"/>
                  </a:lnTo>
                  <a:lnTo>
                    <a:pt x="33053" y="107090"/>
                  </a:lnTo>
                  <a:lnTo>
                    <a:pt x="30965" y="110089"/>
                  </a:lnTo>
                  <a:lnTo>
                    <a:pt x="26000" y="113421"/>
                  </a:lnTo>
                  <a:lnTo>
                    <a:pt x="17939" y="115735"/>
                  </a:lnTo>
                  <a:lnTo>
                    <a:pt x="5572" y="116040"/>
                  </a:lnTo>
                  <a:lnTo>
                    <a:pt x="3715" y="115063"/>
                  </a:lnTo>
                  <a:lnTo>
                    <a:pt x="2477" y="113420"/>
                  </a:lnTo>
                  <a:lnTo>
                    <a:pt x="490" y="108394"/>
                  </a:lnTo>
                  <a:lnTo>
                    <a:pt x="43" y="87148"/>
                  </a:lnTo>
                  <a:lnTo>
                    <a:pt x="2665" y="80735"/>
                  </a:lnTo>
                  <a:lnTo>
                    <a:pt x="12433" y="63794"/>
                  </a:lnTo>
                  <a:lnTo>
                    <a:pt x="16226" y="60389"/>
                  </a:lnTo>
                  <a:lnTo>
                    <a:pt x="48997" y="48040"/>
                  </a:lnTo>
                  <a:lnTo>
                    <a:pt x="92472" y="44946"/>
                  </a:lnTo>
                  <a:lnTo>
                    <a:pt x="116035" y="45730"/>
                  </a:lnTo>
                  <a:lnTo>
                    <a:pt x="160652" y="59888"/>
                  </a:lnTo>
                  <a:lnTo>
                    <a:pt x="180664" y="69559"/>
                  </a:lnTo>
                  <a:lnTo>
                    <a:pt x="216732" y="100840"/>
                  </a:lnTo>
                  <a:lnTo>
                    <a:pt x="226054" y="114766"/>
                  </a:lnTo>
                  <a:lnTo>
                    <a:pt x="236375" y="141286"/>
                  </a:lnTo>
                  <a:lnTo>
                    <a:pt x="236355" y="152422"/>
                  </a:lnTo>
                  <a:lnTo>
                    <a:pt x="234961" y="158169"/>
                  </a:lnTo>
                  <a:lnTo>
                    <a:pt x="236057" y="169847"/>
                  </a:lnTo>
                  <a:lnTo>
                    <a:pt x="250031"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4" name="SMARTInkShape-Group148"/>
          <p:cNvGrpSpPr/>
          <p:nvPr/>
        </p:nvGrpSpPr>
        <p:grpSpPr>
          <a:xfrm>
            <a:off x="259384" y="3145024"/>
            <a:ext cx="374625" cy="355229"/>
            <a:chOff x="259384" y="3145024"/>
            <a:chExt cx="374625" cy="355229"/>
          </a:xfrm>
        </p:grpSpPr>
        <p:sp>
          <p:nvSpPr>
            <p:cNvPr id="991" name="SMARTInkShape-1230"/>
            <p:cNvSpPr/>
            <p:nvPr/>
          </p:nvSpPr>
          <p:spPr>
            <a:xfrm>
              <a:off x="259384" y="3178969"/>
              <a:ext cx="78024" cy="151647"/>
            </a:xfrm>
            <a:custGeom>
              <a:avLst/>
              <a:gdLst/>
              <a:ahLst/>
              <a:cxnLst/>
              <a:rect l="0" t="0" r="0" b="0"/>
              <a:pathLst>
                <a:path w="78024" h="151647">
                  <a:moveTo>
                    <a:pt x="62085" y="35718"/>
                  </a:moveTo>
                  <a:lnTo>
                    <a:pt x="57344" y="35718"/>
                  </a:lnTo>
                  <a:lnTo>
                    <a:pt x="52371" y="38364"/>
                  </a:lnTo>
                  <a:lnTo>
                    <a:pt x="46853" y="41855"/>
                  </a:lnTo>
                  <a:lnTo>
                    <a:pt x="41094" y="43407"/>
                  </a:lnTo>
                  <a:lnTo>
                    <a:pt x="15687" y="64656"/>
                  </a:lnTo>
                  <a:lnTo>
                    <a:pt x="11698" y="73715"/>
                  </a:lnTo>
                  <a:lnTo>
                    <a:pt x="529" y="118158"/>
                  </a:lnTo>
                  <a:lnTo>
                    <a:pt x="0" y="126267"/>
                  </a:lnTo>
                  <a:lnTo>
                    <a:pt x="2411" y="133178"/>
                  </a:lnTo>
                  <a:lnTo>
                    <a:pt x="5797" y="139557"/>
                  </a:lnTo>
                  <a:lnTo>
                    <a:pt x="7303" y="145700"/>
                  </a:lnTo>
                  <a:lnTo>
                    <a:pt x="8696" y="147735"/>
                  </a:lnTo>
                  <a:lnTo>
                    <a:pt x="10617" y="149091"/>
                  </a:lnTo>
                  <a:lnTo>
                    <a:pt x="15398" y="150598"/>
                  </a:lnTo>
                  <a:lnTo>
                    <a:pt x="29466" y="151646"/>
                  </a:lnTo>
                  <a:lnTo>
                    <a:pt x="35351" y="149088"/>
                  </a:lnTo>
                  <a:lnTo>
                    <a:pt x="38309" y="147017"/>
                  </a:lnTo>
                  <a:lnTo>
                    <a:pt x="41596" y="142070"/>
                  </a:lnTo>
                  <a:lnTo>
                    <a:pt x="62249" y="97973"/>
                  </a:lnTo>
                  <a:lnTo>
                    <a:pt x="67119" y="86208"/>
                  </a:lnTo>
                  <a:lnTo>
                    <a:pt x="77854" y="44641"/>
                  </a:lnTo>
                  <a:lnTo>
                    <a:pt x="78023" y="33731"/>
                  </a:lnTo>
                  <a:lnTo>
                    <a:pt x="70768" y="12254"/>
                  </a:lnTo>
                  <a:lnTo>
                    <a:pt x="6208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SMARTInkShape-1231"/>
            <p:cNvSpPr/>
            <p:nvPr/>
          </p:nvSpPr>
          <p:spPr>
            <a:xfrm>
              <a:off x="348258" y="3145024"/>
              <a:ext cx="232018" cy="355229"/>
            </a:xfrm>
            <a:custGeom>
              <a:avLst/>
              <a:gdLst/>
              <a:ahLst/>
              <a:cxnLst/>
              <a:rect l="0" t="0" r="0" b="0"/>
              <a:pathLst>
                <a:path w="232018" h="355229">
                  <a:moveTo>
                    <a:pt x="0" y="96452"/>
                  </a:moveTo>
                  <a:lnTo>
                    <a:pt x="0" y="104141"/>
                  </a:lnTo>
                  <a:lnTo>
                    <a:pt x="6137" y="112266"/>
                  </a:lnTo>
                  <a:lnTo>
                    <a:pt x="8920" y="123199"/>
                  </a:lnTo>
                  <a:lnTo>
                    <a:pt x="8929" y="80741"/>
                  </a:lnTo>
                  <a:lnTo>
                    <a:pt x="9922" y="54630"/>
                  </a:lnTo>
                  <a:lnTo>
                    <a:pt x="16058" y="39963"/>
                  </a:lnTo>
                  <a:lnTo>
                    <a:pt x="21358" y="32320"/>
                  </a:lnTo>
                  <a:lnTo>
                    <a:pt x="39974" y="19329"/>
                  </a:lnTo>
                  <a:lnTo>
                    <a:pt x="68389" y="2218"/>
                  </a:lnTo>
                  <a:lnTo>
                    <a:pt x="78682" y="0"/>
                  </a:lnTo>
                  <a:lnTo>
                    <a:pt x="89870" y="1660"/>
                  </a:lnTo>
                  <a:lnTo>
                    <a:pt x="115352" y="9319"/>
                  </a:lnTo>
                  <a:lnTo>
                    <a:pt x="118573" y="11575"/>
                  </a:lnTo>
                  <a:lnTo>
                    <a:pt x="122152" y="16726"/>
                  </a:lnTo>
                  <a:lnTo>
                    <a:pt x="123743" y="23315"/>
                  </a:lnTo>
                  <a:lnTo>
                    <a:pt x="124848" y="49387"/>
                  </a:lnTo>
                  <a:lnTo>
                    <a:pt x="122295" y="58336"/>
                  </a:lnTo>
                  <a:lnTo>
                    <a:pt x="118845" y="66613"/>
                  </a:lnTo>
                  <a:lnTo>
                    <a:pt x="115911" y="81438"/>
                  </a:lnTo>
                  <a:lnTo>
                    <a:pt x="110191" y="93547"/>
                  </a:lnTo>
                  <a:lnTo>
                    <a:pt x="107166" y="123051"/>
                  </a:lnTo>
                  <a:lnTo>
                    <a:pt x="114287" y="115083"/>
                  </a:lnTo>
                  <a:lnTo>
                    <a:pt x="140249" y="78736"/>
                  </a:lnTo>
                  <a:lnTo>
                    <a:pt x="142700" y="72703"/>
                  </a:lnTo>
                  <a:lnTo>
                    <a:pt x="147097" y="66715"/>
                  </a:lnTo>
                  <a:lnTo>
                    <a:pt x="152358" y="63392"/>
                  </a:lnTo>
                  <a:lnTo>
                    <a:pt x="159080" y="61259"/>
                  </a:lnTo>
                  <a:lnTo>
                    <a:pt x="162645" y="63613"/>
                  </a:lnTo>
                  <a:lnTo>
                    <a:pt x="164984" y="65630"/>
                  </a:lnTo>
                  <a:lnTo>
                    <a:pt x="167584" y="73163"/>
                  </a:lnTo>
                  <a:lnTo>
                    <a:pt x="171693" y="88559"/>
                  </a:lnTo>
                  <a:lnTo>
                    <a:pt x="187701" y="125978"/>
                  </a:lnTo>
                  <a:lnTo>
                    <a:pt x="199465" y="164241"/>
                  </a:lnTo>
                  <a:lnTo>
                    <a:pt x="211343" y="203880"/>
                  </a:lnTo>
                  <a:lnTo>
                    <a:pt x="223243" y="246253"/>
                  </a:lnTo>
                  <a:lnTo>
                    <a:pt x="230996" y="285513"/>
                  </a:lnTo>
                  <a:lnTo>
                    <a:pt x="232017" y="316528"/>
                  </a:lnTo>
                  <a:lnTo>
                    <a:pt x="229457" y="325894"/>
                  </a:lnTo>
                  <a:lnTo>
                    <a:pt x="219729" y="344732"/>
                  </a:lnTo>
                  <a:lnTo>
                    <a:pt x="215939" y="348293"/>
                  </a:lnTo>
                  <a:lnTo>
                    <a:pt x="206436" y="352248"/>
                  </a:lnTo>
                  <a:lnTo>
                    <a:pt x="174677" y="355228"/>
                  </a:lnTo>
                  <a:lnTo>
                    <a:pt x="157479" y="354366"/>
                  </a:lnTo>
                  <a:lnTo>
                    <a:pt x="116870" y="340178"/>
                  </a:lnTo>
                  <a:lnTo>
                    <a:pt x="107174" y="334420"/>
                  </a:lnTo>
                  <a:lnTo>
                    <a:pt x="89691" y="315252"/>
                  </a:lnTo>
                  <a:lnTo>
                    <a:pt x="80367" y="3107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3" name="SMARTInkShape-1232"/>
            <p:cNvSpPr/>
            <p:nvPr/>
          </p:nvSpPr>
          <p:spPr>
            <a:xfrm>
              <a:off x="553641" y="3312914"/>
              <a:ext cx="80368" cy="17860"/>
            </a:xfrm>
            <a:custGeom>
              <a:avLst/>
              <a:gdLst/>
              <a:ahLst/>
              <a:cxnLst/>
              <a:rect l="0" t="0" r="0" b="0"/>
              <a:pathLst>
                <a:path w="80368" h="17860">
                  <a:moveTo>
                    <a:pt x="0" y="0"/>
                  </a:moveTo>
                  <a:lnTo>
                    <a:pt x="39901" y="992"/>
                  </a:lnTo>
                  <a:lnTo>
                    <a:pt x="67390" y="9094"/>
                  </a:lnTo>
                  <a:lnTo>
                    <a:pt x="80367" y="178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7" name="SMARTInkShape-Group149"/>
          <p:cNvGrpSpPr/>
          <p:nvPr/>
        </p:nvGrpSpPr>
        <p:grpSpPr>
          <a:xfrm>
            <a:off x="6545460" y="2296434"/>
            <a:ext cx="232173" cy="141371"/>
            <a:chOff x="6545460" y="2296434"/>
            <a:chExt cx="232173" cy="141371"/>
          </a:xfrm>
        </p:grpSpPr>
        <p:sp>
          <p:nvSpPr>
            <p:cNvPr id="995" name="SMARTInkShape-1233"/>
            <p:cNvSpPr/>
            <p:nvPr/>
          </p:nvSpPr>
          <p:spPr>
            <a:xfrm>
              <a:off x="6634866" y="2296434"/>
              <a:ext cx="142767" cy="141371"/>
            </a:xfrm>
            <a:custGeom>
              <a:avLst/>
              <a:gdLst/>
              <a:ahLst/>
              <a:cxnLst/>
              <a:rect l="0" t="0" r="0" b="0"/>
              <a:pathLst>
                <a:path w="142767" h="141371">
                  <a:moveTo>
                    <a:pt x="17750" y="16355"/>
                  </a:moveTo>
                  <a:lnTo>
                    <a:pt x="17750" y="28784"/>
                  </a:lnTo>
                  <a:lnTo>
                    <a:pt x="16759" y="30594"/>
                  </a:lnTo>
                  <a:lnTo>
                    <a:pt x="15106" y="31801"/>
                  </a:lnTo>
                  <a:lnTo>
                    <a:pt x="13011" y="32605"/>
                  </a:lnTo>
                  <a:lnTo>
                    <a:pt x="11614" y="34134"/>
                  </a:lnTo>
                  <a:lnTo>
                    <a:pt x="10063" y="38478"/>
                  </a:lnTo>
                  <a:lnTo>
                    <a:pt x="8853" y="59273"/>
                  </a:lnTo>
                  <a:lnTo>
                    <a:pt x="7850" y="59850"/>
                  </a:lnTo>
                  <a:lnTo>
                    <a:pt x="0" y="60990"/>
                  </a:lnTo>
                  <a:lnTo>
                    <a:pt x="4664" y="56259"/>
                  </a:lnTo>
                  <a:lnTo>
                    <a:pt x="6974" y="51288"/>
                  </a:lnTo>
                  <a:lnTo>
                    <a:pt x="9570" y="37087"/>
                  </a:lnTo>
                  <a:lnTo>
                    <a:pt x="24031" y="14178"/>
                  </a:lnTo>
                  <a:lnTo>
                    <a:pt x="43371" y="3574"/>
                  </a:lnTo>
                  <a:lnTo>
                    <a:pt x="55218" y="0"/>
                  </a:lnTo>
                  <a:lnTo>
                    <a:pt x="58604" y="491"/>
                  </a:lnTo>
                  <a:lnTo>
                    <a:pt x="83347" y="13815"/>
                  </a:lnTo>
                  <a:lnTo>
                    <a:pt x="105457" y="33059"/>
                  </a:lnTo>
                  <a:lnTo>
                    <a:pt x="127482" y="62376"/>
                  </a:lnTo>
                  <a:lnTo>
                    <a:pt x="131013" y="71866"/>
                  </a:lnTo>
                  <a:lnTo>
                    <a:pt x="142142" y="113848"/>
                  </a:lnTo>
                  <a:lnTo>
                    <a:pt x="142766" y="1413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6" name="SMARTInkShape-1234"/>
            <p:cNvSpPr/>
            <p:nvPr/>
          </p:nvSpPr>
          <p:spPr>
            <a:xfrm>
              <a:off x="6545460" y="2303859"/>
              <a:ext cx="62474" cy="80368"/>
            </a:xfrm>
            <a:custGeom>
              <a:avLst/>
              <a:gdLst/>
              <a:ahLst/>
              <a:cxnLst/>
              <a:rect l="0" t="0" r="0" b="0"/>
              <a:pathLst>
                <a:path w="62474" h="80368">
                  <a:moveTo>
                    <a:pt x="0" y="0"/>
                  </a:moveTo>
                  <a:lnTo>
                    <a:pt x="21250" y="0"/>
                  </a:lnTo>
                  <a:lnTo>
                    <a:pt x="23096" y="993"/>
                  </a:lnTo>
                  <a:lnTo>
                    <a:pt x="24328" y="2646"/>
                  </a:lnTo>
                  <a:lnTo>
                    <a:pt x="26688" y="7129"/>
                  </a:lnTo>
                  <a:lnTo>
                    <a:pt x="40933" y="23916"/>
                  </a:lnTo>
                  <a:lnTo>
                    <a:pt x="46561" y="35739"/>
                  </a:lnTo>
                  <a:lnTo>
                    <a:pt x="50460" y="41681"/>
                  </a:lnTo>
                  <a:lnTo>
                    <a:pt x="53647" y="50604"/>
                  </a:lnTo>
                  <a:lnTo>
                    <a:pt x="59442" y="59532"/>
                  </a:lnTo>
                  <a:lnTo>
                    <a:pt x="62105" y="69674"/>
                  </a:lnTo>
                  <a:lnTo>
                    <a:pt x="62473" y="78972"/>
                  </a:lnTo>
                  <a:lnTo>
                    <a:pt x="61493" y="79437"/>
                  </a:lnTo>
                  <a:lnTo>
                    <a:pt x="19657" y="80367"/>
                  </a:lnTo>
                  <a:lnTo>
                    <a:pt x="16081" y="80367"/>
                  </a:lnTo>
                  <a:lnTo>
                    <a:pt x="13698" y="79375"/>
                  </a:lnTo>
                  <a:lnTo>
                    <a:pt x="12109" y="77722"/>
                  </a:lnTo>
                  <a:lnTo>
                    <a:pt x="11048" y="75627"/>
                  </a:lnTo>
                  <a:lnTo>
                    <a:pt x="9350" y="74231"/>
                  </a:lnTo>
                  <a:lnTo>
                    <a:pt x="0"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02" name="SMARTInkShape-Group150"/>
          <p:cNvGrpSpPr/>
          <p:nvPr/>
        </p:nvGrpSpPr>
        <p:grpSpPr>
          <a:xfrm>
            <a:off x="5921733" y="2581216"/>
            <a:ext cx="605869" cy="195918"/>
            <a:chOff x="5921733" y="2581216"/>
            <a:chExt cx="605869" cy="195918"/>
          </a:xfrm>
        </p:grpSpPr>
        <p:sp>
          <p:nvSpPr>
            <p:cNvPr id="998" name="SMARTInkShape-1235"/>
            <p:cNvSpPr/>
            <p:nvPr/>
          </p:nvSpPr>
          <p:spPr>
            <a:xfrm>
              <a:off x="5921733" y="2581216"/>
              <a:ext cx="293330" cy="151111"/>
            </a:xfrm>
            <a:custGeom>
              <a:avLst/>
              <a:gdLst/>
              <a:ahLst/>
              <a:cxnLst/>
              <a:rect l="0" t="0" r="0" b="0"/>
              <a:pathLst>
                <a:path w="293330" h="151111">
                  <a:moveTo>
                    <a:pt x="16509" y="142339"/>
                  </a:moveTo>
                  <a:lnTo>
                    <a:pt x="0" y="125830"/>
                  </a:lnTo>
                  <a:lnTo>
                    <a:pt x="11987" y="90221"/>
                  </a:lnTo>
                  <a:lnTo>
                    <a:pt x="45715" y="49977"/>
                  </a:lnTo>
                  <a:lnTo>
                    <a:pt x="81952" y="5570"/>
                  </a:lnTo>
                  <a:lnTo>
                    <a:pt x="87420" y="0"/>
                  </a:lnTo>
                  <a:lnTo>
                    <a:pt x="88835" y="6698"/>
                  </a:lnTo>
                  <a:lnTo>
                    <a:pt x="94052" y="14726"/>
                  </a:lnTo>
                  <a:lnTo>
                    <a:pt x="105898" y="56376"/>
                  </a:lnTo>
                  <a:lnTo>
                    <a:pt x="115814" y="90776"/>
                  </a:lnTo>
                  <a:lnTo>
                    <a:pt x="150343" y="132789"/>
                  </a:lnTo>
                  <a:lnTo>
                    <a:pt x="162339" y="145192"/>
                  </a:lnTo>
                  <a:lnTo>
                    <a:pt x="170948" y="148568"/>
                  </a:lnTo>
                  <a:lnTo>
                    <a:pt x="197711" y="151110"/>
                  </a:lnTo>
                  <a:lnTo>
                    <a:pt x="211640" y="146481"/>
                  </a:lnTo>
                  <a:lnTo>
                    <a:pt x="242659" y="126358"/>
                  </a:lnTo>
                  <a:lnTo>
                    <a:pt x="275416" y="81854"/>
                  </a:lnTo>
                  <a:lnTo>
                    <a:pt x="293329" y="619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9" name="SMARTInkShape-1236"/>
            <p:cNvSpPr/>
            <p:nvPr/>
          </p:nvSpPr>
          <p:spPr>
            <a:xfrm>
              <a:off x="6259711" y="2607638"/>
              <a:ext cx="178594" cy="169496"/>
            </a:xfrm>
            <a:custGeom>
              <a:avLst/>
              <a:gdLst/>
              <a:ahLst/>
              <a:cxnLst/>
              <a:rect l="0" t="0" r="0" b="0"/>
              <a:pathLst>
                <a:path w="178594" h="169496">
                  <a:moveTo>
                    <a:pt x="0" y="98057"/>
                  </a:moveTo>
                  <a:lnTo>
                    <a:pt x="0" y="136766"/>
                  </a:lnTo>
                  <a:lnTo>
                    <a:pt x="2645" y="142711"/>
                  </a:lnTo>
                  <a:lnTo>
                    <a:pt x="8820" y="151480"/>
                  </a:lnTo>
                  <a:lnTo>
                    <a:pt x="9914" y="135403"/>
                  </a:lnTo>
                  <a:lnTo>
                    <a:pt x="29919" y="91935"/>
                  </a:lnTo>
                  <a:lnTo>
                    <a:pt x="47639" y="48682"/>
                  </a:lnTo>
                  <a:lnTo>
                    <a:pt x="56558" y="29960"/>
                  </a:lnTo>
                  <a:lnTo>
                    <a:pt x="65154" y="20498"/>
                  </a:lnTo>
                  <a:lnTo>
                    <a:pt x="85494" y="4169"/>
                  </a:lnTo>
                  <a:lnTo>
                    <a:pt x="95005" y="1116"/>
                  </a:lnTo>
                  <a:lnTo>
                    <a:pt x="110100" y="0"/>
                  </a:lnTo>
                  <a:lnTo>
                    <a:pt x="116072" y="2552"/>
                  </a:lnTo>
                  <a:lnTo>
                    <a:pt x="119053" y="4621"/>
                  </a:lnTo>
                  <a:lnTo>
                    <a:pt x="122365" y="9567"/>
                  </a:lnTo>
                  <a:lnTo>
                    <a:pt x="135970" y="53662"/>
                  </a:lnTo>
                  <a:lnTo>
                    <a:pt x="140829" y="71343"/>
                  </a:lnTo>
                  <a:lnTo>
                    <a:pt x="149735" y="107180"/>
                  </a:lnTo>
                  <a:lnTo>
                    <a:pt x="171912" y="150582"/>
                  </a:lnTo>
                  <a:lnTo>
                    <a:pt x="178593" y="16949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0" name="SMARTInkShape-1237"/>
            <p:cNvSpPr/>
            <p:nvPr/>
          </p:nvSpPr>
          <p:spPr>
            <a:xfrm>
              <a:off x="6295429" y="2705695"/>
              <a:ext cx="107158" cy="17861"/>
            </a:xfrm>
            <a:custGeom>
              <a:avLst/>
              <a:gdLst/>
              <a:ahLst/>
              <a:cxnLst/>
              <a:rect l="0" t="0" r="0" b="0"/>
              <a:pathLst>
                <a:path w="107158" h="17861">
                  <a:moveTo>
                    <a:pt x="0" y="17860"/>
                  </a:moveTo>
                  <a:lnTo>
                    <a:pt x="0" y="13119"/>
                  </a:lnTo>
                  <a:lnTo>
                    <a:pt x="992" y="11723"/>
                  </a:lnTo>
                  <a:lnTo>
                    <a:pt x="2646" y="10792"/>
                  </a:lnTo>
                  <a:lnTo>
                    <a:pt x="12358" y="9482"/>
                  </a:lnTo>
                  <a:lnTo>
                    <a:pt x="22361" y="8183"/>
                  </a:lnTo>
                  <a:lnTo>
                    <a:pt x="47596" y="1910"/>
                  </a:lnTo>
                  <a:lnTo>
                    <a:pt x="88772" y="168"/>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SMARTInkShape-1238"/>
            <p:cNvSpPr/>
            <p:nvPr/>
          </p:nvSpPr>
          <p:spPr>
            <a:xfrm>
              <a:off x="6518671" y="2616398"/>
              <a:ext cx="8931" cy="142876"/>
            </a:xfrm>
            <a:custGeom>
              <a:avLst/>
              <a:gdLst/>
              <a:ahLst/>
              <a:cxnLst/>
              <a:rect l="0" t="0" r="0" b="0"/>
              <a:pathLst>
                <a:path w="8931" h="142876">
                  <a:moveTo>
                    <a:pt x="0" y="0"/>
                  </a:moveTo>
                  <a:lnTo>
                    <a:pt x="0" y="43472"/>
                  </a:lnTo>
                  <a:lnTo>
                    <a:pt x="0" y="86735"/>
                  </a:lnTo>
                  <a:lnTo>
                    <a:pt x="0" y="117335"/>
                  </a:lnTo>
                  <a:lnTo>
                    <a:pt x="2646" y="124248"/>
                  </a:lnTo>
                  <a:lnTo>
                    <a:pt x="6137" y="130628"/>
                  </a:lnTo>
                  <a:lnTo>
                    <a:pt x="893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1" name="SMARTInkShape-Group151"/>
          <p:cNvGrpSpPr/>
          <p:nvPr/>
        </p:nvGrpSpPr>
        <p:grpSpPr>
          <a:xfrm>
            <a:off x="6420445" y="2125265"/>
            <a:ext cx="1151930" cy="616017"/>
            <a:chOff x="6420445" y="2125265"/>
            <a:chExt cx="1151930" cy="616017"/>
          </a:xfrm>
        </p:grpSpPr>
        <p:sp>
          <p:nvSpPr>
            <p:cNvPr id="1003" name="SMARTInkShape-1239"/>
            <p:cNvSpPr/>
            <p:nvPr/>
          </p:nvSpPr>
          <p:spPr>
            <a:xfrm>
              <a:off x="7036593" y="2125265"/>
              <a:ext cx="151638" cy="348259"/>
            </a:xfrm>
            <a:custGeom>
              <a:avLst/>
              <a:gdLst/>
              <a:ahLst/>
              <a:cxnLst/>
              <a:rect l="0" t="0" r="0" b="0"/>
              <a:pathLst>
                <a:path w="151638" h="348259">
                  <a:moveTo>
                    <a:pt x="0" y="0"/>
                  </a:moveTo>
                  <a:lnTo>
                    <a:pt x="7689" y="0"/>
                  </a:lnTo>
                  <a:lnTo>
                    <a:pt x="51161" y="34552"/>
                  </a:lnTo>
                  <a:lnTo>
                    <a:pt x="92306" y="65426"/>
                  </a:lnTo>
                  <a:lnTo>
                    <a:pt x="135159" y="99844"/>
                  </a:lnTo>
                  <a:lnTo>
                    <a:pt x="149886" y="121892"/>
                  </a:lnTo>
                  <a:lnTo>
                    <a:pt x="151237" y="128831"/>
                  </a:lnTo>
                  <a:lnTo>
                    <a:pt x="151637" y="137171"/>
                  </a:lnTo>
                  <a:lnTo>
                    <a:pt x="150701" y="139072"/>
                  </a:lnTo>
                  <a:lnTo>
                    <a:pt x="149085" y="140340"/>
                  </a:lnTo>
                  <a:lnTo>
                    <a:pt x="144643" y="142741"/>
                  </a:lnTo>
                  <a:lnTo>
                    <a:pt x="139361" y="147115"/>
                  </a:lnTo>
                  <a:lnTo>
                    <a:pt x="131062" y="149720"/>
                  </a:lnTo>
                  <a:lnTo>
                    <a:pt x="92104" y="151683"/>
                  </a:lnTo>
                  <a:lnTo>
                    <a:pt x="51119" y="151802"/>
                  </a:lnTo>
                  <a:lnTo>
                    <a:pt x="44879" y="154450"/>
                  </a:lnTo>
                  <a:lnTo>
                    <a:pt x="37529" y="159493"/>
                  </a:lnTo>
                  <a:lnTo>
                    <a:pt x="36523" y="162829"/>
                  </a:lnTo>
                  <a:lnTo>
                    <a:pt x="36255" y="165108"/>
                  </a:lnTo>
                  <a:lnTo>
                    <a:pt x="38604" y="170285"/>
                  </a:lnTo>
                  <a:lnTo>
                    <a:pt x="40618" y="173055"/>
                  </a:lnTo>
                  <a:lnTo>
                    <a:pt x="67746" y="192509"/>
                  </a:lnTo>
                  <a:lnTo>
                    <a:pt x="80226" y="198320"/>
                  </a:lnTo>
                  <a:lnTo>
                    <a:pt x="83250" y="200675"/>
                  </a:lnTo>
                  <a:lnTo>
                    <a:pt x="86609" y="205936"/>
                  </a:lnTo>
                  <a:lnTo>
                    <a:pt x="88767" y="217399"/>
                  </a:lnTo>
                  <a:lnTo>
                    <a:pt x="86959" y="219347"/>
                  </a:lnTo>
                  <a:lnTo>
                    <a:pt x="72447" y="225119"/>
                  </a:lnTo>
                  <a:lnTo>
                    <a:pt x="65932" y="229038"/>
                  </a:lnTo>
                  <a:lnTo>
                    <a:pt x="56688" y="232235"/>
                  </a:lnTo>
                  <a:lnTo>
                    <a:pt x="47665" y="238034"/>
                  </a:lnTo>
                  <a:lnTo>
                    <a:pt x="38708" y="241185"/>
                  </a:lnTo>
                  <a:lnTo>
                    <a:pt x="29770" y="246969"/>
                  </a:lnTo>
                  <a:lnTo>
                    <a:pt x="23814" y="248671"/>
                  </a:lnTo>
                  <a:lnTo>
                    <a:pt x="22822" y="250116"/>
                  </a:lnTo>
                  <a:lnTo>
                    <a:pt x="23152" y="252073"/>
                  </a:lnTo>
                  <a:lnTo>
                    <a:pt x="28358" y="259566"/>
                  </a:lnTo>
                  <a:lnTo>
                    <a:pt x="42871" y="273924"/>
                  </a:lnTo>
                  <a:lnTo>
                    <a:pt x="64270" y="288737"/>
                  </a:lnTo>
                  <a:lnTo>
                    <a:pt x="99931" y="331767"/>
                  </a:lnTo>
                  <a:lnTo>
                    <a:pt x="103946" y="338613"/>
                  </a:lnTo>
                  <a:lnTo>
                    <a:pt x="107156"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1240"/>
            <p:cNvSpPr/>
            <p:nvPr/>
          </p:nvSpPr>
          <p:spPr>
            <a:xfrm>
              <a:off x="6420445" y="2580948"/>
              <a:ext cx="294113" cy="160334"/>
            </a:xfrm>
            <a:custGeom>
              <a:avLst/>
              <a:gdLst/>
              <a:ahLst/>
              <a:cxnLst/>
              <a:rect l="0" t="0" r="0" b="0"/>
              <a:pathLst>
                <a:path w="294113" h="160334">
                  <a:moveTo>
                    <a:pt x="0" y="35450"/>
                  </a:moveTo>
                  <a:lnTo>
                    <a:pt x="0" y="18941"/>
                  </a:lnTo>
                  <a:lnTo>
                    <a:pt x="4740" y="13250"/>
                  </a:lnTo>
                  <a:lnTo>
                    <a:pt x="12359" y="10701"/>
                  </a:lnTo>
                  <a:lnTo>
                    <a:pt x="54662" y="1772"/>
                  </a:lnTo>
                  <a:lnTo>
                    <a:pt x="98370" y="0"/>
                  </a:lnTo>
                  <a:lnTo>
                    <a:pt x="124066" y="804"/>
                  </a:lnTo>
                  <a:lnTo>
                    <a:pt x="166789" y="8114"/>
                  </a:lnTo>
                  <a:lnTo>
                    <a:pt x="170724" y="8296"/>
                  </a:lnTo>
                  <a:lnTo>
                    <a:pt x="177741" y="11145"/>
                  </a:lnTo>
                  <a:lnTo>
                    <a:pt x="181002" y="13294"/>
                  </a:lnTo>
                  <a:lnTo>
                    <a:pt x="184625" y="18327"/>
                  </a:lnTo>
                  <a:lnTo>
                    <a:pt x="186664" y="26739"/>
                  </a:lnTo>
                  <a:lnTo>
                    <a:pt x="187354" y="38470"/>
                  </a:lnTo>
                  <a:lnTo>
                    <a:pt x="182733" y="52110"/>
                  </a:lnTo>
                  <a:lnTo>
                    <a:pt x="164596" y="84007"/>
                  </a:lnTo>
                  <a:lnTo>
                    <a:pt x="155929" y="117884"/>
                  </a:lnTo>
                  <a:lnTo>
                    <a:pt x="161174" y="144434"/>
                  </a:lnTo>
                  <a:lnTo>
                    <a:pt x="163011" y="146801"/>
                  </a:lnTo>
                  <a:lnTo>
                    <a:pt x="177831" y="155342"/>
                  </a:lnTo>
                  <a:lnTo>
                    <a:pt x="194133" y="158948"/>
                  </a:lnTo>
                  <a:lnTo>
                    <a:pt x="229252" y="160333"/>
                  </a:lnTo>
                  <a:lnTo>
                    <a:pt x="253019" y="153311"/>
                  </a:lnTo>
                  <a:lnTo>
                    <a:pt x="274177" y="142369"/>
                  </a:lnTo>
                  <a:lnTo>
                    <a:pt x="281598" y="135556"/>
                  </a:lnTo>
                  <a:lnTo>
                    <a:pt x="290363" y="121556"/>
                  </a:lnTo>
                  <a:lnTo>
                    <a:pt x="293400" y="109690"/>
                  </a:lnTo>
                  <a:lnTo>
                    <a:pt x="294112" y="99534"/>
                  </a:lnTo>
                  <a:lnTo>
                    <a:pt x="291782" y="91052"/>
                  </a:lnTo>
                  <a:lnTo>
                    <a:pt x="273674" y="60623"/>
                  </a:lnTo>
                  <a:lnTo>
                    <a:pt x="260123" y="50736"/>
                  </a:lnTo>
                  <a:lnTo>
                    <a:pt x="232171" y="35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SMARTInkShape-1241"/>
            <p:cNvSpPr/>
            <p:nvPr/>
          </p:nvSpPr>
          <p:spPr>
            <a:xfrm>
              <a:off x="6840511" y="2602874"/>
              <a:ext cx="8968" cy="111752"/>
            </a:xfrm>
            <a:custGeom>
              <a:avLst/>
              <a:gdLst/>
              <a:ahLst/>
              <a:cxnLst/>
              <a:rect l="0" t="0" r="0" b="0"/>
              <a:pathLst>
                <a:path w="8968" h="111752">
                  <a:moveTo>
                    <a:pt x="8967" y="0"/>
                  </a:moveTo>
                  <a:lnTo>
                    <a:pt x="7639" y="19651"/>
                  </a:lnTo>
                  <a:lnTo>
                    <a:pt x="880" y="46681"/>
                  </a:lnTo>
                  <a:lnTo>
                    <a:pt x="0" y="59508"/>
                  </a:lnTo>
                  <a:lnTo>
                    <a:pt x="8400" y="102639"/>
                  </a:lnTo>
                  <a:lnTo>
                    <a:pt x="8559" y="1117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SMARTInkShape-1242"/>
            <p:cNvSpPr/>
            <p:nvPr/>
          </p:nvSpPr>
          <p:spPr>
            <a:xfrm>
              <a:off x="6884788" y="2608832"/>
              <a:ext cx="94093" cy="96864"/>
            </a:xfrm>
            <a:custGeom>
              <a:avLst/>
              <a:gdLst/>
              <a:ahLst/>
              <a:cxnLst/>
              <a:rect l="0" t="0" r="0" b="0"/>
              <a:pathLst>
                <a:path w="94093" h="96864">
                  <a:moveTo>
                    <a:pt x="0" y="61145"/>
                  </a:moveTo>
                  <a:lnTo>
                    <a:pt x="7689" y="53456"/>
                  </a:lnTo>
                  <a:lnTo>
                    <a:pt x="21951" y="51468"/>
                  </a:lnTo>
                  <a:lnTo>
                    <a:pt x="33184" y="46150"/>
                  </a:lnTo>
                  <a:lnTo>
                    <a:pt x="58656" y="42544"/>
                  </a:lnTo>
                  <a:lnTo>
                    <a:pt x="71266" y="33621"/>
                  </a:lnTo>
                  <a:lnTo>
                    <a:pt x="93512" y="12266"/>
                  </a:lnTo>
                  <a:lnTo>
                    <a:pt x="94092" y="10699"/>
                  </a:lnTo>
                  <a:lnTo>
                    <a:pt x="93485" y="9655"/>
                  </a:lnTo>
                  <a:lnTo>
                    <a:pt x="92089" y="8959"/>
                  </a:lnTo>
                  <a:lnTo>
                    <a:pt x="91159" y="7502"/>
                  </a:lnTo>
                  <a:lnTo>
                    <a:pt x="89543" y="0"/>
                  </a:lnTo>
                  <a:lnTo>
                    <a:pt x="86761" y="1888"/>
                  </a:lnTo>
                  <a:lnTo>
                    <a:pt x="84630" y="3781"/>
                  </a:lnTo>
                  <a:lnTo>
                    <a:pt x="79616" y="5884"/>
                  </a:lnTo>
                  <a:lnTo>
                    <a:pt x="76890" y="6445"/>
                  </a:lnTo>
                  <a:lnTo>
                    <a:pt x="62443" y="14486"/>
                  </a:lnTo>
                  <a:lnTo>
                    <a:pt x="59488" y="15156"/>
                  </a:lnTo>
                  <a:lnTo>
                    <a:pt x="36929" y="28807"/>
                  </a:lnTo>
                  <a:lnTo>
                    <a:pt x="31296" y="34535"/>
                  </a:lnTo>
                  <a:lnTo>
                    <a:pt x="10618" y="72686"/>
                  </a:lnTo>
                  <a:lnTo>
                    <a:pt x="11048" y="75784"/>
                  </a:lnTo>
                  <a:lnTo>
                    <a:pt x="14171" y="81873"/>
                  </a:lnTo>
                  <a:lnTo>
                    <a:pt x="16392" y="83893"/>
                  </a:lnTo>
                  <a:lnTo>
                    <a:pt x="35808" y="94765"/>
                  </a:lnTo>
                  <a:lnTo>
                    <a:pt x="53578" y="96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1243"/>
            <p:cNvSpPr/>
            <p:nvPr/>
          </p:nvSpPr>
          <p:spPr>
            <a:xfrm>
              <a:off x="6984779" y="2625437"/>
              <a:ext cx="69674" cy="67196"/>
            </a:xfrm>
            <a:custGeom>
              <a:avLst/>
              <a:gdLst/>
              <a:ahLst/>
              <a:cxnLst/>
              <a:rect l="0" t="0" r="0" b="0"/>
              <a:pathLst>
                <a:path w="69674" h="67196">
                  <a:moveTo>
                    <a:pt x="60744" y="8821"/>
                  </a:moveTo>
                  <a:lnTo>
                    <a:pt x="60744" y="1132"/>
                  </a:lnTo>
                  <a:lnTo>
                    <a:pt x="59752" y="718"/>
                  </a:lnTo>
                  <a:lnTo>
                    <a:pt x="53056" y="0"/>
                  </a:lnTo>
                  <a:lnTo>
                    <a:pt x="10136" y="41572"/>
                  </a:lnTo>
                  <a:lnTo>
                    <a:pt x="2203" y="50495"/>
                  </a:lnTo>
                  <a:lnTo>
                    <a:pt x="0" y="56447"/>
                  </a:lnTo>
                  <a:lnTo>
                    <a:pt x="404" y="58431"/>
                  </a:lnTo>
                  <a:lnTo>
                    <a:pt x="1665" y="59753"/>
                  </a:lnTo>
                  <a:lnTo>
                    <a:pt x="3500" y="60635"/>
                  </a:lnTo>
                  <a:lnTo>
                    <a:pt x="4722" y="62215"/>
                  </a:lnTo>
                  <a:lnTo>
                    <a:pt x="6080" y="66617"/>
                  </a:lnTo>
                  <a:lnTo>
                    <a:pt x="7434" y="67195"/>
                  </a:lnTo>
                  <a:lnTo>
                    <a:pt x="9329" y="66589"/>
                  </a:lnTo>
                  <a:lnTo>
                    <a:pt x="23953" y="56425"/>
                  </a:lnTo>
                  <a:lnTo>
                    <a:pt x="33148" y="54783"/>
                  </a:lnTo>
                  <a:lnTo>
                    <a:pt x="37385" y="52361"/>
                  </a:lnTo>
                  <a:lnTo>
                    <a:pt x="44740" y="44378"/>
                  </a:lnTo>
                  <a:lnTo>
                    <a:pt x="48670" y="36861"/>
                  </a:lnTo>
                  <a:lnTo>
                    <a:pt x="52392" y="20892"/>
                  </a:lnTo>
                  <a:lnTo>
                    <a:pt x="60734" y="8834"/>
                  </a:lnTo>
                  <a:lnTo>
                    <a:pt x="61736" y="44773"/>
                  </a:lnTo>
                  <a:lnTo>
                    <a:pt x="63390" y="47671"/>
                  </a:lnTo>
                  <a:lnTo>
                    <a:pt x="65484" y="49604"/>
                  </a:lnTo>
                  <a:lnTo>
                    <a:pt x="67811" y="54397"/>
                  </a:lnTo>
                  <a:lnTo>
                    <a:pt x="69673" y="623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SMARTInkShape-1244"/>
            <p:cNvSpPr/>
            <p:nvPr/>
          </p:nvSpPr>
          <p:spPr>
            <a:xfrm>
              <a:off x="7063796" y="2518331"/>
              <a:ext cx="115673" cy="169506"/>
            </a:xfrm>
            <a:custGeom>
              <a:avLst/>
              <a:gdLst/>
              <a:ahLst/>
              <a:cxnLst/>
              <a:rect l="0" t="0" r="0" b="0"/>
              <a:pathLst>
                <a:path w="115673" h="169506">
                  <a:moveTo>
                    <a:pt x="88883" y="106997"/>
                  </a:moveTo>
                  <a:lnTo>
                    <a:pt x="88883" y="102256"/>
                  </a:lnTo>
                  <a:lnTo>
                    <a:pt x="86238" y="97283"/>
                  </a:lnTo>
                  <a:lnTo>
                    <a:pt x="84144" y="94568"/>
                  </a:lnTo>
                  <a:lnTo>
                    <a:pt x="79170" y="91551"/>
                  </a:lnTo>
                  <a:lnTo>
                    <a:pt x="71105" y="89456"/>
                  </a:lnTo>
                  <a:lnTo>
                    <a:pt x="53996" y="89180"/>
                  </a:lnTo>
                  <a:lnTo>
                    <a:pt x="45927" y="91802"/>
                  </a:lnTo>
                  <a:lnTo>
                    <a:pt x="26524" y="104585"/>
                  </a:lnTo>
                  <a:lnTo>
                    <a:pt x="20489" y="106917"/>
                  </a:lnTo>
                  <a:lnTo>
                    <a:pt x="14498" y="111261"/>
                  </a:lnTo>
                  <a:lnTo>
                    <a:pt x="11175" y="116499"/>
                  </a:lnTo>
                  <a:lnTo>
                    <a:pt x="8706" y="122134"/>
                  </a:lnTo>
                  <a:lnTo>
                    <a:pt x="2729" y="130885"/>
                  </a:lnTo>
                  <a:lnTo>
                    <a:pt x="518" y="139762"/>
                  </a:lnTo>
                  <a:lnTo>
                    <a:pt x="0" y="145702"/>
                  </a:lnTo>
                  <a:lnTo>
                    <a:pt x="854" y="147683"/>
                  </a:lnTo>
                  <a:lnTo>
                    <a:pt x="2416" y="149004"/>
                  </a:lnTo>
                  <a:lnTo>
                    <a:pt x="6796" y="150471"/>
                  </a:lnTo>
                  <a:lnTo>
                    <a:pt x="25328" y="151491"/>
                  </a:lnTo>
                  <a:lnTo>
                    <a:pt x="33516" y="148930"/>
                  </a:lnTo>
                  <a:lnTo>
                    <a:pt x="68142" y="126735"/>
                  </a:lnTo>
                  <a:lnTo>
                    <a:pt x="86844" y="106192"/>
                  </a:lnTo>
                  <a:lnTo>
                    <a:pt x="102505" y="83262"/>
                  </a:lnTo>
                  <a:lnTo>
                    <a:pt x="105905" y="61776"/>
                  </a:lnTo>
                  <a:lnTo>
                    <a:pt x="107362" y="50188"/>
                  </a:lnTo>
                  <a:lnTo>
                    <a:pt x="111777" y="33500"/>
                  </a:lnTo>
                  <a:lnTo>
                    <a:pt x="106765" y="377"/>
                  </a:lnTo>
                  <a:lnTo>
                    <a:pt x="102009" y="0"/>
                  </a:lnTo>
                  <a:lnTo>
                    <a:pt x="100611" y="939"/>
                  </a:lnTo>
                  <a:lnTo>
                    <a:pt x="99678" y="2557"/>
                  </a:lnTo>
                  <a:lnTo>
                    <a:pt x="93181" y="17888"/>
                  </a:lnTo>
                  <a:lnTo>
                    <a:pt x="83596" y="33024"/>
                  </a:lnTo>
                  <a:lnTo>
                    <a:pt x="74903" y="75171"/>
                  </a:lnTo>
                  <a:lnTo>
                    <a:pt x="82217" y="115980"/>
                  </a:lnTo>
                  <a:lnTo>
                    <a:pt x="89553" y="131156"/>
                  </a:lnTo>
                  <a:lnTo>
                    <a:pt x="102862" y="154459"/>
                  </a:lnTo>
                  <a:lnTo>
                    <a:pt x="105018" y="162157"/>
                  </a:lnTo>
                  <a:lnTo>
                    <a:pt x="106585" y="164606"/>
                  </a:lnTo>
                  <a:lnTo>
                    <a:pt x="108622" y="166239"/>
                  </a:lnTo>
                  <a:lnTo>
                    <a:pt x="115672" y="1695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SMARTInkShape-1245"/>
            <p:cNvSpPr/>
            <p:nvPr/>
          </p:nvSpPr>
          <p:spPr>
            <a:xfrm>
              <a:off x="7224116" y="2562820"/>
              <a:ext cx="196455" cy="115964"/>
            </a:xfrm>
            <a:custGeom>
              <a:avLst/>
              <a:gdLst/>
              <a:ahLst/>
              <a:cxnLst/>
              <a:rect l="0" t="0" r="0" b="0"/>
              <a:pathLst>
                <a:path w="196455" h="115964">
                  <a:moveTo>
                    <a:pt x="0" y="98227"/>
                  </a:moveTo>
                  <a:lnTo>
                    <a:pt x="0" y="90538"/>
                  </a:lnTo>
                  <a:lnTo>
                    <a:pt x="993" y="90124"/>
                  </a:lnTo>
                  <a:lnTo>
                    <a:pt x="4741" y="89665"/>
                  </a:lnTo>
                  <a:lnTo>
                    <a:pt x="6137" y="88550"/>
                  </a:lnTo>
                  <a:lnTo>
                    <a:pt x="7689" y="84666"/>
                  </a:lnTo>
                  <a:lnTo>
                    <a:pt x="9094" y="83233"/>
                  </a:lnTo>
                  <a:lnTo>
                    <a:pt x="13303" y="81641"/>
                  </a:lnTo>
                  <a:lnTo>
                    <a:pt x="14822" y="80224"/>
                  </a:lnTo>
                  <a:lnTo>
                    <a:pt x="16510" y="76004"/>
                  </a:lnTo>
                  <a:lnTo>
                    <a:pt x="17953" y="74482"/>
                  </a:lnTo>
                  <a:lnTo>
                    <a:pt x="35900" y="64548"/>
                  </a:lnTo>
                  <a:lnTo>
                    <a:pt x="38817" y="63868"/>
                  </a:lnTo>
                  <a:lnTo>
                    <a:pt x="47662" y="58171"/>
                  </a:lnTo>
                  <a:lnTo>
                    <a:pt x="60747" y="46293"/>
                  </a:lnTo>
                  <a:lnTo>
                    <a:pt x="61726" y="42734"/>
                  </a:lnTo>
                  <a:lnTo>
                    <a:pt x="62463" y="36129"/>
                  </a:lnTo>
                  <a:lnTo>
                    <a:pt x="54816" y="35755"/>
                  </a:lnTo>
                  <a:lnTo>
                    <a:pt x="35535" y="51166"/>
                  </a:lnTo>
                  <a:lnTo>
                    <a:pt x="29684" y="53499"/>
                  </a:lnTo>
                  <a:lnTo>
                    <a:pt x="14874" y="65866"/>
                  </a:lnTo>
                  <a:lnTo>
                    <a:pt x="5951" y="79268"/>
                  </a:lnTo>
                  <a:lnTo>
                    <a:pt x="1765" y="91066"/>
                  </a:lnTo>
                  <a:lnTo>
                    <a:pt x="2168" y="94445"/>
                  </a:lnTo>
                  <a:lnTo>
                    <a:pt x="7844" y="105286"/>
                  </a:lnTo>
                  <a:lnTo>
                    <a:pt x="13349" y="111343"/>
                  </a:lnTo>
                  <a:lnTo>
                    <a:pt x="21146" y="113978"/>
                  </a:lnTo>
                  <a:lnTo>
                    <a:pt x="47295" y="115963"/>
                  </a:lnTo>
                  <a:lnTo>
                    <a:pt x="76545" y="106984"/>
                  </a:lnTo>
                  <a:lnTo>
                    <a:pt x="91110" y="96181"/>
                  </a:lnTo>
                  <a:lnTo>
                    <a:pt x="96822" y="90657"/>
                  </a:lnTo>
                  <a:lnTo>
                    <a:pt x="97811" y="84959"/>
                  </a:lnTo>
                  <a:lnTo>
                    <a:pt x="98227" y="41639"/>
                  </a:lnTo>
                  <a:lnTo>
                    <a:pt x="98227" y="23444"/>
                  </a:lnTo>
                  <a:lnTo>
                    <a:pt x="100873" y="17695"/>
                  </a:lnTo>
                  <a:lnTo>
                    <a:pt x="102968" y="14774"/>
                  </a:lnTo>
                  <a:lnTo>
                    <a:pt x="107940" y="11527"/>
                  </a:lnTo>
                  <a:lnTo>
                    <a:pt x="122143" y="8280"/>
                  </a:lnTo>
                  <a:lnTo>
                    <a:pt x="131001" y="2894"/>
                  </a:lnTo>
                  <a:lnTo>
                    <a:pt x="140900" y="858"/>
                  </a:lnTo>
                  <a:lnTo>
                    <a:pt x="184410" y="10"/>
                  </a:lnTo>
                  <a:lnTo>
                    <a:pt x="19645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0" name="SMARTInkShape-1246"/>
            <p:cNvSpPr/>
            <p:nvPr/>
          </p:nvSpPr>
          <p:spPr>
            <a:xfrm>
              <a:off x="7411640" y="2554035"/>
              <a:ext cx="160735" cy="98080"/>
            </a:xfrm>
            <a:custGeom>
              <a:avLst/>
              <a:gdLst/>
              <a:ahLst/>
              <a:cxnLst/>
              <a:rect l="0" t="0" r="0" b="0"/>
              <a:pathLst>
                <a:path w="160735" h="98080">
                  <a:moveTo>
                    <a:pt x="160734" y="44504"/>
                  </a:moveTo>
                  <a:lnTo>
                    <a:pt x="160734" y="36816"/>
                  </a:lnTo>
                  <a:lnTo>
                    <a:pt x="148306" y="23254"/>
                  </a:lnTo>
                  <a:lnTo>
                    <a:pt x="139998" y="20177"/>
                  </a:lnTo>
                  <a:lnTo>
                    <a:pt x="130682" y="17817"/>
                  </a:lnTo>
                  <a:lnTo>
                    <a:pt x="103240" y="3572"/>
                  </a:lnTo>
                  <a:lnTo>
                    <a:pt x="64207" y="0"/>
                  </a:lnTo>
                  <a:lnTo>
                    <a:pt x="60664" y="945"/>
                  </a:lnTo>
                  <a:lnTo>
                    <a:pt x="58303" y="2566"/>
                  </a:lnTo>
                  <a:lnTo>
                    <a:pt x="56728" y="4639"/>
                  </a:lnTo>
                  <a:lnTo>
                    <a:pt x="54978" y="9588"/>
                  </a:lnTo>
                  <a:lnTo>
                    <a:pt x="53855" y="20850"/>
                  </a:lnTo>
                  <a:lnTo>
                    <a:pt x="56347" y="26715"/>
                  </a:lnTo>
                  <a:lnTo>
                    <a:pt x="97696" y="70742"/>
                  </a:lnTo>
                  <a:lnTo>
                    <a:pt x="102952" y="77001"/>
                  </a:lnTo>
                  <a:lnTo>
                    <a:pt x="105288" y="83090"/>
                  </a:lnTo>
                  <a:lnTo>
                    <a:pt x="106903" y="85111"/>
                  </a:lnTo>
                  <a:lnTo>
                    <a:pt x="111343" y="87356"/>
                  </a:lnTo>
                  <a:lnTo>
                    <a:pt x="111933" y="88947"/>
                  </a:lnTo>
                  <a:lnTo>
                    <a:pt x="111333" y="91000"/>
                  </a:lnTo>
                  <a:lnTo>
                    <a:pt x="107400" y="97668"/>
                  </a:lnTo>
                  <a:lnTo>
                    <a:pt x="64918" y="98079"/>
                  </a:lnTo>
                  <a:lnTo>
                    <a:pt x="42552" y="97089"/>
                  </a:lnTo>
                  <a:lnTo>
                    <a:pt x="28924" y="91945"/>
                  </a:lnTo>
                  <a:lnTo>
                    <a:pt x="0" y="891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7" name="SMARTInkShape-Group152"/>
          <p:cNvGrpSpPr/>
          <p:nvPr/>
        </p:nvGrpSpPr>
        <p:grpSpPr>
          <a:xfrm>
            <a:off x="5440961" y="2196804"/>
            <a:ext cx="1148527" cy="249931"/>
            <a:chOff x="5440961" y="2196804"/>
            <a:chExt cx="1148527" cy="249931"/>
          </a:xfrm>
        </p:grpSpPr>
        <p:sp>
          <p:nvSpPr>
            <p:cNvPr id="1012" name="SMARTInkShape-1247"/>
            <p:cNvSpPr/>
            <p:nvPr/>
          </p:nvSpPr>
          <p:spPr>
            <a:xfrm>
              <a:off x="6572249" y="2286000"/>
              <a:ext cx="17239" cy="11103"/>
            </a:xfrm>
            <a:custGeom>
              <a:avLst/>
              <a:gdLst/>
              <a:ahLst/>
              <a:cxnLst/>
              <a:rect l="0" t="0" r="0" b="0"/>
              <a:pathLst>
                <a:path w="17239" h="11103">
                  <a:moveTo>
                    <a:pt x="17238" y="11102"/>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1248"/>
            <p:cNvSpPr/>
            <p:nvPr/>
          </p:nvSpPr>
          <p:spPr>
            <a:xfrm>
              <a:off x="6554510" y="2277070"/>
              <a:ext cx="26680" cy="98179"/>
            </a:xfrm>
            <a:custGeom>
              <a:avLst/>
              <a:gdLst/>
              <a:ahLst/>
              <a:cxnLst/>
              <a:rect l="0" t="0" r="0" b="0"/>
              <a:pathLst>
                <a:path w="26680" h="98179">
                  <a:moveTo>
                    <a:pt x="26669" y="0"/>
                  </a:moveTo>
                  <a:lnTo>
                    <a:pt x="26669" y="13303"/>
                  </a:lnTo>
                  <a:lnTo>
                    <a:pt x="24024" y="18480"/>
                  </a:lnTo>
                  <a:lnTo>
                    <a:pt x="20533" y="24088"/>
                  </a:lnTo>
                  <a:lnTo>
                    <a:pt x="6764" y="64607"/>
                  </a:lnTo>
                  <a:lnTo>
                    <a:pt x="1920" y="78343"/>
                  </a:lnTo>
                  <a:lnTo>
                    <a:pt x="0" y="96345"/>
                  </a:lnTo>
                  <a:lnTo>
                    <a:pt x="952" y="96972"/>
                  </a:lnTo>
                  <a:lnTo>
                    <a:pt x="12319" y="98062"/>
                  </a:lnTo>
                  <a:lnTo>
                    <a:pt x="20874" y="98178"/>
                  </a:lnTo>
                  <a:lnTo>
                    <a:pt x="26679" y="96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1249"/>
            <p:cNvSpPr/>
            <p:nvPr/>
          </p:nvSpPr>
          <p:spPr>
            <a:xfrm>
              <a:off x="6509741" y="2241351"/>
              <a:ext cx="8931" cy="8931"/>
            </a:xfrm>
            <a:custGeom>
              <a:avLst/>
              <a:gdLst/>
              <a:ahLst/>
              <a:cxnLst/>
              <a:rect l="0" t="0" r="0" b="0"/>
              <a:pathLst>
                <a:path w="8931" h="8931">
                  <a:moveTo>
                    <a:pt x="8930" y="8930"/>
                  </a:moveTo>
                  <a:lnTo>
                    <a:pt x="4191" y="8930"/>
                  </a:lnTo>
                  <a:lnTo>
                    <a:pt x="2794" y="7938"/>
                  </a:lnTo>
                  <a:lnTo>
                    <a:pt x="1863" y="628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1250"/>
            <p:cNvSpPr/>
            <p:nvPr/>
          </p:nvSpPr>
          <p:spPr>
            <a:xfrm>
              <a:off x="6500812" y="2330648"/>
              <a:ext cx="17860" cy="53579"/>
            </a:xfrm>
            <a:custGeom>
              <a:avLst/>
              <a:gdLst/>
              <a:ahLst/>
              <a:cxnLst/>
              <a:rect l="0" t="0" r="0" b="0"/>
              <a:pathLst>
                <a:path w="17860" h="53579">
                  <a:moveTo>
                    <a:pt x="17859" y="0"/>
                  </a:moveTo>
                  <a:lnTo>
                    <a:pt x="13120" y="0"/>
                  </a:lnTo>
                  <a:lnTo>
                    <a:pt x="11723" y="993"/>
                  </a:lnTo>
                  <a:lnTo>
                    <a:pt x="10792" y="2646"/>
                  </a:lnTo>
                  <a:lnTo>
                    <a:pt x="9298" y="12429"/>
                  </a:lnTo>
                  <a:lnTo>
                    <a:pt x="9039" y="20991"/>
                  </a:lnTo>
                  <a:lnTo>
                    <a:pt x="6332" y="26858"/>
                  </a:lnTo>
                  <a:lnTo>
                    <a:pt x="2814" y="32773"/>
                  </a:lnTo>
                  <a:lnTo>
                    <a:pt x="557" y="44654"/>
                  </a:lnTo>
                  <a:lnTo>
                    <a:pt x="0"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1251"/>
            <p:cNvSpPr/>
            <p:nvPr/>
          </p:nvSpPr>
          <p:spPr>
            <a:xfrm>
              <a:off x="5965031" y="2357437"/>
              <a:ext cx="8931" cy="1"/>
            </a:xfrm>
            <a:custGeom>
              <a:avLst/>
              <a:gdLst/>
              <a:ahLst/>
              <a:cxnLst/>
              <a:rect l="0" t="0" r="0" b="0"/>
              <a:pathLst>
                <a:path w="8931" h="1">
                  <a:moveTo>
                    <a:pt x="0" y="0"/>
                  </a:moveTo>
                  <a:lnTo>
                    <a:pt x="89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1252"/>
            <p:cNvSpPr/>
            <p:nvPr/>
          </p:nvSpPr>
          <p:spPr>
            <a:xfrm>
              <a:off x="5875734" y="2268140"/>
              <a:ext cx="17860" cy="8931"/>
            </a:xfrm>
            <a:custGeom>
              <a:avLst/>
              <a:gdLst/>
              <a:ahLst/>
              <a:cxnLst/>
              <a:rect l="0" t="0" r="0" b="0"/>
              <a:pathLst>
                <a:path w="17860" h="8931">
                  <a:moveTo>
                    <a:pt x="0" y="8930"/>
                  </a:moveTo>
                  <a:lnTo>
                    <a:pt x="4740" y="8930"/>
                  </a:lnTo>
                  <a:lnTo>
                    <a:pt x="6136" y="7938"/>
                  </a:lnTo>
                  <a:lnTo>
                    <a:pt x="7068" y="6284"/>
                  </a:lnTo>
                  <a:lnTo>
                    <a:pt x="8561" y="1242"/>
                  </a:lnTo>
                  <a:lnTo>
                    <a:pt x="11412" y="552"/>
                  </a:lnTo>
                  <a:lnTo>
                    <a:pt x="1785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SMARTInkShape-1253"/>
            <p:cNvSpPr/>
            <p:nvPr/>
          </p:nvSpPr>
          <p:spPr>
            <a:xfrm>
              <a:off x="6107916" y="2214671"/>
              <a:ext cx="44639" cy="178486"/>
            </a:xfrm>
            <a:custGeom>
              <a:avLst/>
              <a:gdLst/>
              <a:ahLst/>
              <a:cxnLst/>
              <a:rect l="0" t="0" r="0" b="0"/>
              <a:pathLst>
                <a:path w="44639" h="178486">
                  <a:moveTo>
                    <a:pt x="44638" y="8821"/>
                  </a:moveTo>
                  <a:lnTo>
                    <a:pt x="44638" y="1133"/>
                  </a:lnTo>
                  <a:lnTo>
                    <a:pt x="43647" y="719"/>
                  </a:lnTo>
                  <a:lnTo>
                    <a:pt x="36950" y="0"/>
                  </a:lnTo>
                  <a:lnTo>
                    <a:pt x="36537" y="956"/>
                  </a:lnTo>
                  <a:lnTo>
                    <a:pt x="33112" y="20633"/>
                  </a:lnTo>
                  <a:lnTo>
                    <a:pt x="28655" y="33818"/>
                  </a:lnTo>
                  <a:lnTo>
                    <a:pt x="24688" y="46655"/>
                  </a:lnTo>
                  <a:lnTo>
                    <a:pt x="11381" y="80445"/>
                  </a:lnTo>
                  <a:lnTo>
                    <a:pt x="7003" y="98173"/>
                  </a:lnTo>
                  <a:lnTo>
                    <a:pt x="1375" y="117201"/>
                  </a:lnTo>
                  <a:lnTo>
                    <a:pt x="7" y="160442"/>
                  </a:lnTo>
                  <a:lnTo>
                    <a:pt x="0" y="163480"/>
                  </a:lnTo>
                  <a:lnTo>
                    <a:pt x="2641" y="169501"/>
                  </a:lnTo>
                  <a:lnTo>
                    <a:pt x="8920" y="1784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1254"/>
            <p:cNvSpPr/>
            <p:nvPr/>
          </p:nvSpPr>
          <p:spPr>
            <a:xfrm>
              <a:off x="5440961" y="2196804"/>
              <a:ext cx="175813" cy="240898"/>
            </a:xfrm>
            <a:custGeom>
              <a:avLst/>
              <a:gdLst/>
              <a:ahLst/>
              <a:cxnLst/>
              <a:rect l="0" t="0" r="0" b="0"/>
              <a:pathLst>
                <a:path w="175813" h="240898">
                  <a:moveTo>
                    <a:pt x="175812" y="26688"/>
                  </a:moveTo>
                  <a:lnTo>
                    <a:pt x="175812" y="21948"/>
                  </a:lnTo>
                  <a:lnTo>
                    <a:pt x="173166" y="16974"/>
                  </a:lnTo>
                  <a:lnTo>
                    <a:pt x="169675" y="11457"/>
                  </a:lnTo>
                  <a:lnTo>
                    <a:pt x="168124" y="5697"/>
                  </a:lnTo>
                  <a:lnTo>
                    <a:pt x="165726" y="3765"/>
                  </a:lnTo>
                  <a:lnTo>
                    <a:pt x="157769" y="1617"/>
                  </a:lnTo>
                  <a:lnTo>
                    <a:pt x="117089" y="0"/>
                  </a:lnTo>
                  <a:lnTo>
                    <a:pt x="81273" y="2565"/>
                  </a:lnTo>
                  <a:lnTo>
                    <a:pt x="41177" y="15133"/>
                  </a:lnTo>
                  <a:lnTo>
                    <a:pt x="11303" y="26757"/>
                  </a:lnTo>
                  <a:lnTo>
                    <a:pt x="6608" y="29711"/>
                  </a:lnTo>
                  <a:lnTo>
                    <a:pt x="3478" y="33664"/>
                  </a:lnTo>
                  <a:lnTo>
                    <a:pt x="0" y="43348"/>
                  </a:lnTo>
                  <a:lnTo>
                    <a:pt x="65" y="47717"/>
                  </a:lnTo>
                  <a:lnTo>
                    <a:pt x="9892" y="69757"/>
                  </a:lnTo>
                  <a:lnTo>
                    <a:pt x="54331" y="110114"/>
                  </a:lnTo>
                  <a:lnTo>
                    <a:pt x="87213" y="131215"/>
                  </a:lnTo>
                  <a:lnTo>
                    <a:pt x="122373" y="149972"/>
                  </a:lnTo>
                  <a:lnTo>
                    <a:pt x="150966" y="179815"/>
                  </a:lnTo>
                  <a:lnTo>
                    <a:pt x="162711" y="199186"/>
                  </a:lnTo>
                  <a:lnTo>
                    <a:pt x="165027" y="206872"/>
                  </a:lnTo>
                  <a:lnTo>
                    <a:pt x="164654" y="210311"/>
                  </a:lnTo>
                  <a:lnTo>
                    <a:pt x="161592" y="216777"/>
                  </a:lnTo>
                  <a:lnTo>
                    <a:pt x="149550" y="225996"/>
                  </a:lnTo>
                  <a:lnTo>
                    <a:pt x="133414" y="235011"/>
                  </a:lnTo>
                  <a:lnTo>
                    <a:pt x="104048" y="239818"/>
                  </a:lnTo>
                  <a:lnTo>
                    <a:pt x="59775" y="240897"/>
                  </a:lnTo>
                  <a:lnTo>
                    <a:pt x="40779" y="239977"/>
                  </a:lnTo>
                  <a:lnTo>
                    <a:pt x="15078" y="2320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SMARTInkShape-1255"/>
            <p:cNvSpPr/>
            <p:nvPr/>
          </p:nvSpPr>
          <p:spPr>
            <a:xfrm>
              <a:off x="5974118" y="2330684"/>
              <a:ext cx="98057" cy="97669"/>
            </a:xfrm>
            <a:custGeom>
              <a:avLst/>
              <a:gdLst/>
              <a:ahLst/>
              <a:cxnLst/>
              <a:rect l="0" t="0" r="0" b="0"/>
              <a:pathLst>
                <a:path w="98057" h="97669">
                  <a:moveTo>
                    <a:pt x="62350" y="35683"/>
                  </a:moveTo>
                  <a:lnTo>
                    <a:pt x="67090" y="35683"/>
                  </a:lnTo>
                  <a:lnTo>
                    <a:pt x="72064" y="33037"/>
                  </a:lnTo>
                  <a:lnTo>
                    <a:pt x="78601" y="27995"/>
                  </a:lnTo>
                  <a:lnTo>
                    <a:pt x="87021" y="26998"/>
                  </a:lnTo>
                  <a:lnTo>
                    <a:pt x="92497" y="26862"/>
                  </a:lnTo>
                  <a:lnTo>
                    <a:pt x="94354" y="25834"/>
                  </a:lnTo>
                  <a:lnTo>
                    <a:pt x="95592" y="24156"/>
                  </a:lnTo>
                  <a:lnTo>
                    <a:pt x="97580" y="19074"/>
                  </a:lnTo>
                  <a:lnTo>
                    <a:pt x="98056" y="4554"/>
                  </a:lnTo>
                  <a:lnTo>
                    <a:pt x="97068" y="3024"/>
                  </a:lnTo>
                  <a:lnTo>
                    <a:pt x="95418" y="2004"/>
                  </a:lnTo>
                  <a:lnTo>
                    <a:pt x="88354" y="569"/>
                  </a:lnTo>
                  <a:lnTo>
                    <a:pt x="60569" y="0"/>
                  </a:lnTo>
                  <a:lnTo>
                    <a:pt x="53952" y="2626"/>
                  </a:lnTo>
                  <a:lnTo>
                    <a:pt x="12000" y="32737"/>
                  </a:lnTo>
                  <a:lnTo>
                    <a:pt x="3886" y="41645"/>
                  </a:lnTo>
                  <a:lnTo>
                    <a:pt x="1639" y="47593"/>
                  </a:lnTo>
                  <a:lnTo>
                    <a:pt x="0" y="65449"/>
                  </a:lnTo>
                  <a:lnTo>
                    <a:pt x="2559" y="71402"/>
                  </a:lnTo>
                  <a:lnTo>
                    <a:pt x="6010" y="77355"/>
                  </a:lnTo>
                  <a:lnTo>
                    <a:pt x="7545" y="83308"/>
                  </a:lnTo>
                  <a:lnTo>
                    <a:pt x="13518" y="89261"/>
                  </a:lnTo>
                  <a:lnTo>
                    <a:pt x="21795" y="94222"/>
                  </a:lnTo>
                  <a:lnTo>
                    <a:pt x="33027" y="97015"/>
                  </a:lnTo>
                  <a:lnTo>
                    <a:pt x="43034" y="97668"/>
                  </a:lnTo>
                  <a:lnTo>
                    <a:pt x="80210" y="892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1256"/>
            <p:cNvSpPr/>
            <p:nvPr/>
          </p:nvSpPr>
          <p:spPr>
            <a:xfrm>
              <a:off x="5627486" y="2330648"/>
              <a:ext cx="104806" cy="98053"/>
            </a:xfrm>
            <a:custGeom>
              <a:avLst/>
              <a:gdLst/>
              <a:ahLst/>
              <a:cxnLst/>
              <a:rect l="0" t="0" r="0" b="0"/>
              <a:pathLst>
                <a:path w="104806" h="98053">
                  <a:moveTo>
                    <a:pt x="42865" y="8930"/>
                  </a:moveTo>
                  <a:lnTo>
                    <a:pt x="42865" y="13671"/>
                  </a:lnTo>
                  <a:lnTo>
                    <a:pt x="37573" y="18644"/>
                  </a:lnTo>
                  <a:lnTo>
                    <a:pt x="29599" y="25153"/>
                  </a:lnTo>
                  <a:lnTo>
                    <a:pt x="10265" y="51789"/>
                  </a:lnTo>
                  <a:lnTo>
                    <a:pt x="891" y="76486"/>
                  </a:lnTo>
                  <a:lnTo>
                    <a:pt x="0" y="80757"/>
                  </a:lnTo>
                  <a:lnTo>
                    <a:pt x="397" y="84595"/>
                  </a:lnTo>
                  <a:lnTo>
                    <a:pt x="3485" y="91507"/>
                  </a:lnTo>
                  <a:lnTo>
                    <a:pt x="5698" y="93747"/>
                  </a:lnTo>
                  <a:lnTo>
                    <a:pt x="10802" y="96236"/>
                  </a:lnTo>
                  <a:lnTo>
                    <a:pt x="40472" y="98052"/>
                  </a:lnTo>
                  <a:lnTo>
                    <a:pt x="63817" y="91063"/>
                  </a:lnTo>
                  <a:lnTo>
                    <a:pt x="84891" y="80129"/>
                  </a:lnTo>
                  <a:lnTo>
                    <a:pt x="92301" y="73316"/>
                  </a:lnTo>
                  <a:lnTo>
                    <a:pt x="101059" y="59316"/>
                  </a:lnTo>
                  <a:lnTo>
                    <a:pt x="104521" y="45194"/>
                  </a:lnTo>
                  <a:lnTo>
                    <a:pt x="104805" y="42036"/>
                  </a:lnTo>
                  <a:lnTo>
                    <a:pt x="102475" y="35881"/>
                  </a:lnTo>
                  <a:lnTo>
                    <a:pt x="75557" y="5956"/>
                  </a:lnTo>
                  <a:lnTo>
                    <a:pt x="69632" y="2648"/>
                  </a:lnTo>
                  <a:lnTo>
                    <a:pt x="6072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1257"/>
            <p:cNvSpPr/>
            <p:nvPr/>
          </p:nvSpPr>
          <p:spPr>
            <a:xfrm>
              <a:off x="5786437" y="2357437"/>
              <a:ext cx="116087" cy="79920"/>
            </a:xfrm>
            <a:custGeom>
              <a:avLst/>
              <a:gdLst/>
              <a:ahLst/>
              <a:cxnLst/>
              <a:rect l="0" t="0" r="0" b="0"/>
              <a:pathLst>
                <a:path w="116087" h="79920">
                  <a:moveTo>
                    <a:pt x="0" y="8930"/>
                  </a:moveTo>
                  <a:lnTo>
                    <a:pt x="0" y="13671"/>
                  </a:lnTo>
                  <a:lnTo>
                    <a:pt x="2646" y="18644"/>
                  </a:lnTo>
                  <a:lnTo>
                    <a:pt x="4740" y="21359"/>
                  </a:lnTo>
                  <a:lnTo>
                    <a:pt x="7068" y="29667"/>
                  </a:lnTo>
                  <a:lnTo>
                    <a:pt x="9096" y="38982"/>
                  </a:lnTo>
                  <a:lnTo>
                    <a:pt x="14822" y="50797"/>
                  </a:lnTo>
                  <a:lnTo>
                    <a:pt x="17952" y="64440"/>
                  </a:lnTo>
                  <a:lnTo>
                    <a:pt x="19906" y="66773"/>
                  </a:lnTo>
                  <a:lnTo>
                    <a:pt x="34075" y="78853"/>
                  </a:lnTo>
                  <a:lnTo>
                    <a:pt x="39972" y="79919"/>
                  </a:lnTo>
                  <a:lnTo>
                    <a:pt x="45216" y="77522"/>
                  </a:lnTo>
                  <a:lnTo>
                    <a:pt x="50854" y="74142"/>
                  </a:lnTo>
                  <a:lnTo>
                    <a:pt x="59606" y="71247"/>
                  </a:lnTo>
                  <a:lnTo>
                    <a:pt x="74424" y="59115"/>
                  </a:lnTo>
                  <a:lnTo>
                    <a:pt x="103188" y="21074"/>
                  </a:lnTo>
                  <a:lnTo>
                    <a:pt x="109019" y="8977"/>
                  </a:lnTo>
                  <a:lnTo>
                    <a:pt x="1160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1258"/>
            <p:cNvSpPr/>
            <p:nvPr/>
          </p:nvSpPr>
          <p:spPr>
            <a:xfrm>
              <a:off x="5947171" y="2366367"/>
              <a:ext cx="17861" cy="80368"/>
            </a:xfrm>
            <a:custGeom>
              <a:avLst/>
              <a:gdLst/>
              <a:ahLst/>
              <a:cxnLst/>
              <a:rect l="0" t="0" r="0" b="0"/>
              <a:pathLst>
                <a:path w="17861" h="80368">
                  <a:moveTo>
                    <a:pt x="0" y="0"/>
                  </a:moveTo>
                  <a:lnTo>
                    <a:pt x="0" y="38709"/>
                  </a:lnTo>
                  <a:lnTo>
                    <a:pt x="8562" y="74047"/>
                  </a:lnTo>
                  <a:lnTo>
                    <a:pt x="9677" y="76153"/>
                  </a:lnTo>
                  <a:lnTo>
                    <a:pt x="11413" y="77558"/>
                  </a:lnTo>
                  <a:lnTo>
                    <a:pt x="1786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1259"/>
            <p:cNvSpPr/>
            <p:nvPr/>
          </p:nvSpPr>
          <p:spPr>
            <a:xfrm>
              <a:off x="6245732" y="2268140"/>
              <a:ext cx="130065" cy="132169"/>
            </a:xfrm>
            <a:custGeom>
              <a:avLst/>
              <a:gdLst/>
              <a:ahLst/>
              <a:cxnLst/>
              <a:rect l="0" t="0" r="0" b="0"/>
              <a:pathLst>
                <a:path w="130065" h="132169">
                  <a:moveTo>
                    <a:pt x="31838" y="0"/>
                  </a:moveTo>
                  <a:lnTo>
                    <a:pt x="24150" y="7689"/>
                  </a:lnTo>
                  <a:lnTo>
                    <a:pt x="8742" y="39320"/>
                  </a:lnTo>
                  <a:lnTo>
                    <a:pt x="2618" y="80404"/>
                  </a:lnTo>
                  <a:lnTo>
                    <a:pt x="453" y="86345"/>
                  </a:lnTo>
                  <a:lnTo>
                    <a:pt x="0" y="91298"/>
                  </a:lnTo>
                  <a:lnTo>
                    <a:pt x="4188" y="109613"/>
                  </a:lnTo>
                  <a:lnTo>
                    <a:pt x="7313" y="115855"/>
                  </a:lnTo>
                  <a:lnTo>
                    <a:pt x="17402" y="127947"/>
                  </a:lnTo>
                  <a:lnTo>
                    <a:pt x="23107" y="131279"/>
                  </a:lnTo>
                  <a:lnTo>
                    <a:pt x="26017" y="132168"/>
                  </a:lnTo>
                  <a:lnTo>
                    <a:pt x="28950" y="131769"/>
                  </a:lnTo>
                  <a:lnTo>
                    <a:pt x="71876" y="108015"/>
                  </a:lnTo>
                  <a:lnTo>
                    <a:pt x="98837" y="81419"/>
                  </a:lnTo>
                  <a:lnTo>
                    <a:pt x="125922" y="38921"/>
                  </a:lnTo>
                  <a:lnTo>
                    <a:pt x="129701" y="12841"/>
                  </a:lnTo>
                  <a:lnTo>
                    <a:pt x="1300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1260"/>
            <p:cNvSpPr/>
            <p:nvPr/>
          </p:nvSpPr>
          <p:spPr>
            <a:xfrm>
              <a:off x="6375796" y="2286158"/>
              <a:ext cx="98227" cy="106999"/>
            </a:xfrm>
            <a:custGeom>
              <a:avLst/>
              <a:gdLst/>
              <a:ahLst/>
              <a:cxnLst/>
              <a:rect l="0" t="0" r="0" b="0"/>
              <a:pathLst>
                <a:path w="98227" h="106999">
                  <a:moveTo>
                    <a:pt x="8930" y="71279"/>
                  </a:moveTo>
                  <a:lnTo>
                    <a:pt x="8930" y="78968"/>
                  </a:lnTo>
                  <a:lnTo>
                    <a:pt x="2793" y="87093"/>
                  </a:lnTo>
                  <a:lnTo>
                    <a:pt x="109" y="97582"/>
                  </a:lnTo>
                  <a:lnTo>
                    <a:pt x="0" y="55260"/>
                  </a:lnTo>
                  <a:lnTo>
                    <a:pt x="993" y="47293"/>
                  </a:lnTo>
                  <a:lnTo>
                    <a:pt x="11024" y="18301"/>
                  </a:lnTo>
                  <a:lnTo>
                    <a:pt x="21250" y="5914"/>
                  </a:lnTo>
                  <a:lnTo>
                    <a:pt x="26973" y="2540"/>
                  </a:lnTo>
                  <a:lnTo>
                    <a:pt x="38732" y="375"/>
                  </a:lnTo>
                  <a:lnTo>
                    <a:pt x="47636" y="0"/>
                  </a:lnTo>
                  <a:lnTo>
                    <a:pt x="76565" y="8945"/>
                  </a:lnTo>
                  <a:lnTo>
                    <a:pt x="82977" y="13148"/>
                  </a:lnTo>
                  <a:lnTo>
                    <a:pt x="86489" y="18324"/>
                  </a:lnTo>
                  <a:lnTo>
                    <a:pt x="89042" y="23931"/>
                  </a:lnTo>
                  <a:lnTo>
                    <a:pt x="93483" y="29730"/>
                  </a:lnTo>
                  <a:lnTo>
                    <a:pt x="96119" y="38261"/>
                  </a:lnTo>
                  <a:lnTo>
                    <a:pt x="98211" y="80161"/>
                  </a:lnTo>
                  <a:lnTo>
                    <a:pt x="98226" y="96302"/>
                  </a:lnTo>
                  <a:lnTo>
                    <a:pt x="89297" y="1069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1261"/>
            <p:cNvSpPr/>
            <p:nvPr/>
          </p:nvSpPr>
          <p:spPr>
            <a:xfrm>
              <a:off x="6036468" y="2331200"/>
              <a:ext cx="169665" cy="17309"/>
            </a:xfrm>
            <a:custGeom>
              <a:avLst/>
              <a:gdLst/>
              <a:ahLst/>
              <a:cxnLst/>
              <a:rect l="0" t="0" r="0" b="0"/>
              <a:pathLst>
                <a:path w="169665" h="17309">
                  <a:moveTo>
                    <a:pt x="0" y="8378"/>
                  </a:moveTo>
                  <a:lnTo>
                    <a:pt x="0" y="3637"/>
                  </a:lnTo>
                  <a:lnTo>
                    <a:pt x="993" y="2241"/>
                  </a:lnTo>
                  <a:lnTo>
                    <a:pt x="2646" y="1310"/>
                  </a:lnTo>
                  <a:lnTo>
                    <a:pt x="12359" y="0"/>
                  </a:lnTo>
                  <a:lnTo>
                    <a:pt x="40140" y="513"/>
                  </a:lnTo>
                  <a:lnTo>
                    <a:pt x="74956" y="6530"/>
                  </a:lnTo>
                  <a:lnTo>
                    <a:pt x="115018" y="8013"/>
                  </a:lnTo>
                  <a:lnTo>
                    <a:pt x="169664" y="173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9" name="SMARTInkShape-Group153"/>
          <p:cNvGrpSpPr/>
          <p:nvPr/>
        </p:nvGrpSpPr>
        <p:grpSpPr>
          <a:xfrm>
            <a:off x="5090449" y="1687711"/>
            <a:ext cx="2846316" cy="767753"/>
            <a:chOff x="5090449" y="1687711"/>
            <a:chExt cx="2846316" cy="767753"/>
          </a:xfrm>
        </p:grpSpPr>
        <p:sp>
          <p:nvSpPr>
            <p:cNvPr id="1028" name="SMARTInkShape-1262"/>
            <p:cNvSpPr/>
            <p:nvPr/>
          </p:nvSpPr>
          <p:spPr>
            <a:xfrm>
              <a:off x="5286375" y="2419945"/>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1263"/>
            <p:cNvSpPr/>
            <p:nvPr/>
          </p:nvSpPr>
          <p:spPr>
            <a:xfrm>
              <a:off x="5090449" y="2232567"/>
              <a:ext cx="149916" cy="222897"/>
            </a:xfrm>
            <a:custGeom>
              <a:avLst/>
              <a:gdLst/>
              <a:ahLst/>
              <a:cxnLst/>
              <a:rect l="0" t="0" r="0" b="0"/>
              <a:pathLst>
                <a:path w="149916" h="222897">
                  <a:moveTo>
                    <a:pt x="70910" y="35573"/>
                  </a:moveTo>
                  <a:lnTo>
                    <a:pt x="70910" y="5426"/>
                  </a:lnTo>
                  <a:lnTo>
                    <a:pt x="71902" y="3569"/>
                  </a:lnTo>
                  <a:lnTo>
                    <a:pt x="73556" y="2331"/>
                  </a:lnTo>
                  <a:lnTo>
                    <a:pt x="79031" y="955"/>
                  </a:lnTo>
                  <a:lnTo>
                    <a:pt x="99589" y="0"/>
                  </a:lnTo>
                  <a:lnTo>
                    <a:pt x="106146" y="2565"/>
                  </a:lnTo>
                  <a:lnTo>
                    <a:pt x="127585" y="16087"/>
                  </a:lnTo>
                  <a:lnTo>
                    <a:pt x="144948" y="42096"/>
                  </a:lnTo>
                  <a:lnTo>
                    <a:pt x="149402" y="59555"/>
                  </a:lnTo>
                  <a:lnTo>
                    <a:pt x="149915" y="89369"/>
                  </a:lnTo>
                  <a:lnTo>
                    <a:pt x="136015" y="133741"/>
                  </a:lnTo>
                  <a:lnTo>
                    <a:pt x="126360" y="153737"/>
                  </a:lnTo>
                  <a:lnTo>
                    <a:pt x="88531" y="196255"/>
                  </a:lnTo>
                  <a:lnTo>
                    <a:pt x="64910" y="215370"/>
                  </a:lnTo>
                  <a:lnTo>
                    <a:pt x="47084" y="220807"/>
                  </a:lnTo>
                  <a:lnTo>
                    <a:pt x="23806" y="222896"/>
                  </a:lnTo>
                  <a:lnTo>
                    <a:pt x="17564" y="220362"/>
                  </a:lnTo>
                  <a:lnTo>
                    <a:pt x="5472" y="210651"/>
                  </a:lnTo>
                  <a:lnTo>
                    <a:pt x="2139" y="204997"/>
                  </a:lnTo>
                  <a:lnTo>
                    <a:pt x="0" y="193284"/>
                  </a:lnTo>
                  <a:lnTo>
                    <a:pt x="2352" y="187357"/>
                  </a:lnTo>
                  <a:lnTo>
                    <a:pt x="4369" y="184387"/>
                  </a:lnTo>
                  <a:lnTo>
                    <a:pt x="6705" y="182408"/>
                  </a:lnTo>
                  <a:lnTo>
                    <a:pt x="11948" y="180208"/>
                  </a:lnTo>
                  <a:lnTo>
                    <a:pt x="38183" y="178494"/>
                  </a:lnTo>
                  <a:lnTo>
                    <a:pt x="78260" y="191752"/>
                  </a:lnTo>
                  <a:lnTo>
                    <a:pt x="97099" y="202776"/>
                  </a:lnTo>
                  <a:lnTo>
                    <a:pt x="106629" y="2052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1264"/>
            <p:cNvSpPr/>
            <p:nvPr/>
          </p:nvSpPr>
          <p:spPr>
            <a:xfrm>
              <a:off x="7858124" y="1839515"/>
              <a:ext cx="78641" cy="133947"/>
            </a:xfrm>
            <a:custGeom>
              <a:avLst/>
              <a:gdLst/>
              <a:ahLst/>
              <a:cxnLst/>
              <a:rect l="0" t="0" r="0" b="0"/>
              <a:pathLst>
                <a:path w="78641" h="133947">
                  <a:moveTo>
                    <a:pt x="71438" y="0"/>
                  </a:moveTo>
                  <a:lnTo>
                    <a:pt x="63750" y="0"/>
                  </a:lnTo>
                  <a:lnTo>
                    <a:pt x="50189" y="12429"/>
                  </a:lnTo>
                  <a:lnTo>
                    <a:pt x="47111" y="18092"/>
                  </a:lnTo>
                  <a:lnTo>
                    <a:pt x="45379" y="29504"/>
                  </a:lnTo>
                  <a:lnTo>
                    <a:pt x="45135" y="34553"/>
                  </a:lnTo>
                  <a:lnTo>
                    <a:pt x="47511" y="42808"/>
                  </a:lnTo>
                  <a:lnTo>
                    <a:pt x="50882" y="50776"/>
                  </a:lnTo>
                  <a:lnTo>
                    <a:pt x="57963" y="77806"/>
                  </a:lnTo>
                  <a:lnTo>
                    <a:pt x="68740" y="94156"/>
                  </a:lnTo>
                  <a:lnTo>
                    <a:pt x="76482" y="103856"/>
                  </a:lnTo>
                  <a:lnTo>
                    <a:pt x="78640" y="109989"/>
                  </a:lnTo>
                  <a:lnTo>
                    <a:pt x="78224" y="113014"/>
                  </a:lnTo>
                  <a:lnTo>
                    <a:pt x="72527" y="123240"/>
                  </a:lnTo>
                  <a:lnTo>
                    <a:pt x="67021" y="129230"/>
                  </a:lnTo>
                  <a:lnTo>
                    <a:pt x="61868" y="131850"/>
                  </a:lnTo>
                  <a:lnTo>
                    <a:pt x="45451" y="133325"/>
                  </a:lnTo>
                  <a:lnTo>
                    <a:pt x="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1265"/>
            <p:cNvSpPr/>
            <p:nvPr/>
          </p:nvSpPr>
          <p:spPr>
            <a:xfrm>
              <a:off x="7715249" y="1812726"/>
              <a:ext cx="107144" cy="80369"/>
            </a:xfrm>
            <a:custGeom>
              <a:avLst/>
              <a:gdLst/>
              <a:ahLst/>
              <a:cxnLst/>
              <a:rect l="0" t="0" r="0" b="0"/>
              <a:pathLst>
                <a:path w="107144" h="80369">
                  <a:moveTo>
                    <a:pt x="0" y="0"/>
                  </a:moveTo>
                  <a:lnTo>
                    <a:pt x="8562" y="8562"/>
                  </a:lnTo>
                  <a:lnTo>
                    <a:pt x="21131" y="15987"/>
                  </a:lnTo>
                  <a:lnTo>
                    <a:pt x="27097" y="24140"/>
                  </a:lnTo>
                  <a:lnTo>
                    <a:pt x="39559" y="31847"/>
                  </a:lnTo>
                  <a:lnTo>
                    <a:pt x="53161" y="34954"/>
                  </a:lnTo>
                  <a:lnTo>
                    <a:pt x="79130" y="35674"/>
                  </a:lnTo>
                  <a:lnTo>
                    <a:pt x="87424" y="33053"/>
                  </a:lnTo>
                  <a:lnTo>
                    <a:pt x="94418" y="29574"/>
                  </a:lnTo>
                  <a:lnTo>
                    <a:pt x="100834" y="28027"/>
                  </a:lnTo>
                  <a:lnTo>
                    <a:pt x="102942" y="26622"/>
                  </a:lnTo>
                  <a:lnTo>
                    <a:pt x="104347" y="24694"/>
                  </a:lnTo>
                  <a:lnTo>
                    <a:pt x="106601" y="19210"/>
                  </a:lnTo>
                  <a:lnTo>
                    <a:pt x="107143" y="9333"/>
                  </a:lnTo>
                  <a:lnTo>
                    <a:pt x="94728" y="8966"/>
                  </a:lnTo>
                  <a:lnTo>
                    <a:pt x="89065" y="11592"/>
                  </a:lnTo>
                  <a:lnTo>
                    <a:pt x="83242" y="15074"/>
                  </a:lnTo>
                  <a:lnTo>
                    <a:pt x="74383" y="18026"/>
                  </a:lnTo>
                  <a:lnTo>
                    <a:pt x="68447" y="22233"/>
                  </a:lnTo>
                  <a:lnTo>
                    <a:pt x="65148" y="27410"/>
                  </a:lnTo>
                  <a:lnTo>
                    <a:pt x="62689" y="33019"/>
                  </a:lnTo>
                  <a:lnTo>
                    <a:pt x="56719" y="41754"/>
                  </a:lnTo>
                  <a:lnTo>
                    <a:pt x="54509" y="50626"/>
                  </a:lnTo>
                  <a:lnTo>
                    <a:pt x="53701" y="60748"/>
                  </a:lnTo>
                  <a:lnTo>
                    <a:pt x="63309" y="71990"/>
                  </a:lnTo>
                  <a:lnTo>
                    <a:pt x="68817" y="76644"/>
                  </a:lnTo>
                  <a:lnTo>
                    <a:pt x="80367" y="803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1266"/>
            <p:cNvSpPr/>
            <p:nvPr/>
          </p:nvSpPr>
          <p:spPr>
            <a:xfrm>
              <a:off x="7715249" y="1830586"/>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1267"/>
            <p:cNvSpPr/>
            <p:nvPr/>
          </p:nvSpPr>
          <p:spPr>
            <a:xfrm>
              <a:off x="7652741" y="1687711"/>
              <a:ext cx="8931" cy="223243"/>
            </a:xfrm>
            <a:custGeom>
              <a:avLst/>
              <a:gdLst/>
              <a:ahLst/>
              <a:cxnLst/>
              <a:rect l="0" t="0" r="0" b="0"/>
              <a:pathLst>
                <a:path w="8931" h="223243">
                  <a:moveTo>
                    <a:pt x="0" y="0"/>
                  </a:moveTo>
                  <a:lnTo>
                    <a:pt x="0" y="42673"/>
                  </a:lnTo>
                  <a:lnTo>
                    <a:pt x="0" y="86240"/>
                  </a:lnTo>
                  <a:lnTo>
                    <a:pt x="0" y="125185"/>
                  </a:lnTo>
                  <a:lnTo>
                    <a:pt x="0" y="166511"/>
                  </a:lnTo>
                  <a:lnTo>
                    <a:pt x="0" y="199016"/>
                  </a:lnTo>
                  <a:lnTo>
                    <a:pt x="2647" y="205199"/>
                  </a:lnTo>
                  <a:lnTo>
                    <a:pt x="6137" y="211254"/>
                  </a:lnTo>
                  <a:lnTo>
                    <a:pt x="8930"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1268"/>
            <p:cNvSpPr/>
            <p:nvPr/>
          </p:nvSpPr>
          <p:spPr>
            <a:xfrm>
              <a:off x="7617023" y="1893094"/>
              <a:ext cx="1" cy="17860"/>
            </a:xfrm>
            <a:custGeom>
              <a:avLst/>
              <a:gdLst/>
              <a:ahLst/>
              <a:cxnLst/>
              <a:rect l="0" t="0" r="0" b="0"/>
              <a:pathLst>
                <a:path w="1" h="17860">
                  <a:moveTo>
                    <a:pt x="0" y="0"/>
                  </a:moveTo>
                  <a:lnTo>
                    <a:pt x="0"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1269"/>
            <p:cNvSpPr/>
            <p:nvPr/>
          </p:nvSpPr>
          <p:spPr>
            <a:xfrm>
              <a:off x="7081727" y="1857375"/>
              <a:ext cx="481719" cy="80246"/>
            </a:xfrm>
            <a:custGeom>
              <a:avLst/>
              <a:gdLst/>
              <a:ahLst/>
              <a:cxnLst/>
              <a:rect l="0" t="0" r="0" b="0"/>
              <a:pathLst>
                <a:path w="481719" h="80246">
                  <a:moveTo>
                    <a:pt x="26303" y="0"/>
                  </a:moveTo>
                  <a:lnTo>
                    <a:pt x="13002" y="0"/>
                  </a:lnTo>
                  <a:lnTo>
                    <a:pt x="7824" y="2646"/>
                  </a:lnTo>
                  <a:lnTo>
                    <a:pt x="1156" y="7688"/>
                  </a:lnTo>
                  <a:lnTo>
                    <a:pt x="245" y="11024"/>
                  </a:lnTo>
                  <a:lnTo>
                    <a:pt x="0" y="13302"/>
                  </a:lnTo>
                  <a:lnTo>
                    <a:pt x="831" y="14821"/>
                  </a:lnTo>
                  <a:lnTo>
                    <a:pt x="2376" y="15834"/>
                  </a:lnTo>
                  <a:lnTo>
                    <a:pt x="9292" y="17259"/>
                  </a:lnTo>
                  <a:lnTo>
                    <a:pt x="46499" y="17824"/>
                  </a:lnTo>
                  <a:lnTo>
                    <a:pt x="89119" y="15209"/>
                  </a:lnTo>
                  <a:lnTo>
                    <a:pt x="132703" y="9481"/>
                  </a:lnTo>
                  <a:lnTo>
                    <a:pt x="162134" y="8010"/>
                  </a:lnTo>
                  <a:lnTo>
                    <a:pt x="175809" y="1251"/>
                  </a:lnTo>
                  <a:lnTo>
                    <a:pt x="176575" y="1826"/>
                  </a:lnTo>
                  <a:lnTo>
                    <a:pt x="177907" y="7798"/>
                  </a:lnTo>
                  <a:lnTo>
                    <a:pt x="176983" y="8175"/>
                  </a:lnTo>
                  <a:lnTo>
                    <a:pt x="173308" y="8594"/>
                  </a:lnTo>
                  <a:lnTo>
                    <a:pt x="168368" y="11426"/>
                  </a:lnTo>
                  <a:lnTo>
                    <a:pt x="136427" y="40709"/>
                  </a:lnTo>
                  <a:lnTo>
                    <a:pt x="124528" y="46516"/>
                  </a:lnTo>
                  <a:lnTo>
                    <a:pt x="121553" y="48870"/>
                  </a:lnTo>
                  <a:lnTo>
                    <a:pt x="118246" y="54131"/>
                  </a:lnTo>
                  <a:lnTo>
                    <a:pt x="117365" y="56923"/>
                  </a:lnTo>
                  <a:lnTo>
                    <a:pt x="117768" y="58785"/>
                  </a:lnTo>
                  <a:lnTo>
                    <a:pt x="119030" y="60026"/>
                  </a:lnTo>
                  <a:lnTo>
                    <a:pt x="123079" y="61405"/>
                  </a:lnTo>
                  <a:lnTo>
                    <a:pt x="163613" y="62479"/>
                  </a:lnTo>
                  <a:lnTo>
                    <a:pt x="181200" y="61507"/>
                  </a:lnTo>
                  <a:lnTo>
                    <a:pt x="220118" y="51483"/>
                  </a:lnTo>
                  <a:lnTo>
                    <a:pt x="227537" y="47686"/>
                  </a:lnTo>
                  <a:lnTo>
                    <a:pt x="237292" y="44556"/>
                  </a:lnTo>
                  <a:lnTo>
                    <a:pt x="246467" y="38778"/>
                  </a:lnTo>
                  <a:lnTo>
                    <a:pt x="252476" y="37078"/>
                  </a:lnTo>
                  <a:lnTo>
                    <a:pt x="254476" y="37617"/>
                  </a:lnTo>
                  <a:lnTo>
                    <a:pt x="255810" y="38969"/>
                  </a:lnTo>
                  <a:lnTo>
                    <a:pt x="257949" y="43527"/>
                  </a:lnTo>
                  <a:lnTo>
                    <a:pt x="258319" y="49056"/>
                  </a:lnTo>
                  <a:lnTo>
                    <a:pt x="261052" y="54214"/>
                  </a:lnTo>
                  <a:lnTo>
                    <a:pt x="264582" y="59814"/>
                  </a:lnTo>
                  <a:lnTo>
                    <a:pt x="267033" y="69711"/>
                  </a:lnTo>
                  <a:lnTo>
                    <a:pt x="267296" y="75666"/>
                  </a:lnTo>
                  <a:lnTo>
                    <a:pt x="268324" y="77233"/>
                  </a:lnTo>
                  <a:lnTo>
                    <a:pt x="270003" y="78278"/>
                  </a:lnTo>
                  <a:lnTo>
                    <a:pt x="276494" y="80092"/>
                  </a:lnTo>
                  <a:lnTo>
                    <a:pt x="280705" y="80245"/>
                  </a:lnTo>
                  <a:lnTo>
                    <a:pt x="285884" y="77667"/>
                  </a:lnTo>
                  <a:lnTo>
                    <a:pt x="291493" y="74206"/>
                  </a:lnTo>
                  <a:lnTo>
                    <a:pt x="297294" y="72668"/>
                  </a:lnTo>
                  <a:lnTo>
                    <a:pt x="299237" y="71266"/>
                  </a:lnTo>
                  <a:lnTo>
                    <a:pt x="300533" y="69339"/>
                  </a:lnTo>
                  <a:lnTo>
                    <a:pt x="302966" y="64552"/>
                  </a:lnTo>
                  <a:lnTo>
                    <a:pt x="326018" y="30569"/>
                  </a:lnTo>
                  <a:lnTo>
                    <a:pt x="329400" y="19729"/>
                  </a:lnTo>
                  <a:lnTo>
                    <a:pt x="330564" y="19106"/>
                  </a:lnTo>
                  <a:lnTo>
                    <a:pt x="339581" y="17892"/>
                  </a:lnTo>
                  <a:lnTo>
                    <a:pt x="346498" y="17863"/>
                  </a:lnTo>
                  <a:lnTo>
                    <a:pt x="354650" y="23997"/>
                  </a:lnTo>
                  <a:lnTo>
                    <a:pt x="391886" y="37764"/>
                  </a:lnTo>
                  <a:lnTo>
                    <a:pt x="398137" y="41589"/>
                  </a:lnTo>
                  <a:lnTo>
                    <a:pt x="410234" y="44044"/>
                  </a:lnTo>
                  <a:lnTo>
                    <a:pt x="427759" y="44647"/>
                  </a:lnTo>
                  <a:lnTo>
                    <a:pt x="428106" y="52337"/>
                  </a:lnTo>
                  <a:lnTo>
                    <a:pt x="428130" y="48470"/>
                  </a:lnTo>
                  <a:lnTo>
                    <a:pt x="429125" y="47196"/>
                  </a:lnTo>
                  <a:lnTo>
                    <a:pt x="446231" y="37730"/>
                  </a:lnTo>
                  <a:lnTo>
                    <a:pt x="449130" y="37059"/>
                  </a:lnTo>
                  <a:lnTo>
                    <a:pt x="463683" y="27695"/>
                  </a:lnTo>
                  <a:lnTo>
                    <a:pt x="472752" y="26792"/>
                  </a:lnTo>
                  <a:lnTo>
                    <a:pt x="472779" y="31530"/>
                  </a:lnTo>
                  <a:lnTo>
                    <a:pt x="475430" y="36503"/>
                  </a:lnTo>
                  <a:lnTo>
                    <a:pt x="480476" y="43039"/>
                  </a:lnTo>
                  <a:lnTo>
                    <a:pt x="481718"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1270"/>
            <p:cNvSpPr/>
            <p:nvPr/>
          </p:nvSpPr>
          <p:spPr>
            <a:xfrm>
              <a:off x="7081241" y="1795025"/>
              <a:ext cx="169665" cy="151645"/>
            </a:xfrm>
            <a:custGeom>
              <a:avLst/>
              <a:gdLst/>
              <a:ahLst/>
              <a:cxnLst/>
              <a:rect l="0" t="0" r="0" b="0"/>
              <a:pathLst>
                <a:path w="169665" h="151645">
                  <a:moveTo>
                    <a:pt x="0" y="142717"/>
                  </a:moveTo>
                  <a:lnTo>
                    <a:pt x="0" y="147457"/>
                  </a:lnTo>
                  <a:lnTo>
                    <a:pt x="993" y="148854"/>
                  </a:lnTo>
                  <a:lnTo>
                    <a:pt x="2647" y="149785"/>
                  </a:lnTo>
                  <a:lnTo>
                    <a:pt x="8563" y="151538"/>
                  </a:lnTo>
                  <a:lnTo>
                    <a:pt x="17483" y="151644"/>
                  </a:lnTo>
                  <a:lnTo>
                    <a:pt x="17748" y="146905"/>
                  </a:lnTo>
                  <a:lnTo>
                    <a:pt x="20457" y="141933"/>
                  </a:lnTo>
                  <a:lnTo>
                    <a:pt x="23976" y="136415"/>
                  </a:lnTo>
                  <a:lnTo>
                    <a:pt x="26234" y="124789"/>
                  </a:lnTo>
                  <a:lnTo>
                    <a:pt x="27709" y="102837"/>
                  </a:lnTo>
                  <a:lnTo>
                    <a:pt x="35878" y="63054"/>
                  </a:lnTo>
                  <a:lnTo>
                    <a:pt x="42623" y="43160"/>
                  </a:lnTo>
                  <a:lnTo>
                    <a:pt x="44741" y="32985"/>
                  </a:lnTo>
                  <a:lnTo>
                    <a:pt x="51511" y="21679"/>
                  </a:lnTo>
                  <a:lnTo>
                    <a:pt x="58810" y="12045"/>
                  </a:lnTo>
                  <a:lnTo>
                    <a:pt x="60865" y="5927"/>
                  </a:lnTo>
                  <a:lnTo>
                    <a:pt x="62405" y="3899"/>
                  </a:lnTo>
                  <a:lnTo>
                    <a:pt x="66762" y="1645"/>
                  </a:lnTo>
                  <a:lnTo>
                    <a:pt x="91145" y="0"/>
                  </a:lnTo>
                  <a:lnTo>
                    <a:pt x="132337" y="13149"/>
                  </a:lnTo>
                  <a:lnTo>
                    <a:pt x="158270" y="26816"/>
                  </a:lnTo>
                  <a:lnTo>
                    <a:pt x="169664" y="355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1271"/>
            <p:cNvSpPr/>
            <p:nvPr/>
          </p:nvSpPr>
          <p:spPr>
            <a:xfrm>
              <a:off x="6940285" y="1777008"/>
              <a:ext cx="131460" cy="196454"/>
            </a:xfrm>
            <a:custGeom>
              <a:avLst/>
              <a:gdLst/>
              <a:ahLst/>
              <a:cxnLst/>
              <a:rect l="0" t="0" r="0" b="0"/>
              <a:pathLst>
                <a:path w="131460" h="196454">
                  <a:moveTo>
                    <a:pt x="33800" y="0"/>
                  </a:moveTo>
                  <a:lnTo>
                    <a:pt x="33800" y="12429"/>
                  </a:lnTo>
                  <a:lnTo>
                    <a:pt x="36447" y="18092"/>
                  </a:lnTo>
                  <a:lnTo>
                    <a:pt x="54791" y="38709"/>
                  </a:lnTo>
                  <a:lnTo>
                    <a:pt x="84938" y="56555"/>
                  </a:lnTo>
                  <a:lnTo>
                    <a:pt x="129156" y="70817"/>
                  </a:lnTo>
                  <a:lnTo>
                    <a:pt x="130112" y="71024"/>
                  </a:lnTo>
                  <a:lnTo>
                    <a:pt x="130751" y="72154"/>
                  </a:lnTo>
                  <a:lnTo>
                    <a:pt x="131459" y="76055"/>
                  </a:lnTo>
                  <a:lnTo>
                    <a:pt x="130656" y="77493"/>
                  </a:lnTo>
                  <a:lnTo>
                    <a:pt x="129129" y="78451"/>
                  </a:lnTo>
                  <a:lnTo>
                    <a:pt x="87071" y="91341"/>
                  </a:lnTo>
                  <a:lnTo>
                    <a:pt x="69428" y="96186"/>
                  </a:lnTo>
                  <a:lnTo>
                    <a:pt x="33792" y="100693"/>
                  </a:lnTo>
                  <a:lnTo>
                    <a:pt x="14727" y="105879"/>
                  </a:lnTo>
                  <a:lnTo>
                    <a:pt x="0" y="107044"/>
                  </a:lnTo>
                  <a:lnTo>
                    <a:pt x="353" y="108073"/>
                  </a:lnTo>
                  <a:lnTo>
                    <a:pt x="5938" y="114834"/>
                  </a:lnTo>
                  <a:lnTo>
                    <a:pt x="30922" y="123741"/>
                  </a:lnTo>
                  <a:lnTo>
                    <a:pt x="31881" y="125158"/>
                  </a:lnTo>
                  <a:lnTo>
                    <a:pt x="33548" y="132592"/>
                  </a:lnTo>
                  <a:lnTo>
                    <a:pt x="33800" y="177240"/>
                  </a:lnTo>
                  <a:lnTo>
                    <a:pt x="33800" y="186247"/>
                  </a:lnTo>
                  <a:lnTo>
                    <a:pt x="24874" y="196450"/>
                  </a:lnTo>
                  <a:lnTo>
                    <a:pt x="2487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1272"/>
            <p:cNvSpPr/>
            <p:nvPr/>
          </p:nvSpPr>
          <p:spPr>
            <a:xfrm>
              <a:off x="6804421" y="1946672"/>
              <a:ext cx="1" cy="8930"/>
            </a:xfrm>
            <a:custGeom>
              <a:avLst/>
              <a:gdLst/>
              <a:ahLst/>
              <a:cxnLst/>
              <a:rect l="0" t="0" r="0" b="0"/>
              <a:pathLst>
                <a:path w="1" h="8930">
                  <a:moveTo>
                    <a:pt x="0" y="0"/>
                  </a:moveTo>
                  <a:lnTo>
                    <a:pt x="0"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1273"/>
            <p:cNvSpPr/>
            <p:nvPr/>
          </p:nvSpPr>
          <p:spPr>
            <a:xfrm>
              <a:off x="6697422" y="1803797"/>
              <a:ext cx="53422" cy="169510"/>
            </a:xfrm>
            <a:custGeom>
              <a:avLst/>
              <a:gdLst/>
              <a:ahLst/>
              <a:cxnLst/>
              <a:rect l="0" t="0" r="0" b="0"/>
              <a:pathLst>
                <a:path w="53422" h="169510">
                  <a:moveTo>
                    <a:pt x="53421" y="133945"/>
                  </a:moveTo>
                  <a:lnTo>
                    <a:pt x="53421" y="116486"/>
                  </a:lnTo>
                  <a:lnTo>
                    <a:pt x="48682" y="116204"/>
                  </a:lnTo>
                  <a:lnTo>
                    <a:pt x="47285" y="117157"/>
                  </a:lnTo>
                  <a:lnTo>
                    <a:pt x="46354" y="118784"/>
                  </a:lnTo>
                  <a:lnTo>
                    <a:pt x="45733" y="120861"/>
                  </a:lnTo>
                  <a:lnTo>
                    <a:pt x="43335" y="122246"/>
                  </a:lnTo>
                  <a:lnTo>
                    <a:pt x="31471" y="125187"/>
                  </a:lnTo>
                  <a:lnTo>
                    <a:pt x="18070" y="134567"/>
                  </a:lnTo>
                  <a:lnTo>
                    <a:pt x="5868" y="145974"/>
                  </a:lnTo>
                  <a:lnTo>
                    <a:pt x="2522" y="151859"/>
                  </a:lnTo>
                  <a:lnTo>
                    <a:pt x="0" y="167903"/>
                  </a:lnTo>
                  <a:lnTo>
                    <a:pt x="940" y="168490"/>
                  </a:lnTo>
                  <a:lnTo>
                    <a:pt x="7545" y="169509"/>
                  </a:lnTo>
                  <a:lnTo>
                    <a:pt x="21797" y="162504"/>
                  </a:lnTo>
                  <a:lnTo>
                    <a:pt x="28782" y="157221"/>
                  </a:lnTo>
                  <a:lnTo>
                    <a:pt x="32549" y="148920"/>
                  </a:lnTo>
                  <a:lnTo>
                    <a:pt x="42294" y="121659"/>
                  </a:lnTo>
                  <a:lnTo>
                    <a:pt x="49683" y="103075"/>
                  </a:lnTo>
                  <a:lnTo>
                    <a:pt x="52930" y="66711"/>
                  </a:lnTo>
                  <a:lnTo>
                    <a:pt x="45025" y="23199"/>
                  </a:lnTo>
                  <a:lnTo>
                    <a:pt x="44597" y="14173"/>
                  </a:lnTo>
                  <a:lnTo>
                    <a:pt x="41893" y="8614"/>
                  </a:lnTo>
                  <a:lnTo>
                    <a:pt x="355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1274"/>
            <p:cNvSpPr/>
            <p:nvPr/>
          </p:nvSpPr>
          <p:spPr>
            <a:xfrm>
              <a:off x="6474023" y="1910967"/>
              <a:ext cx="169665" cy="106988"/>
            </a:xfrm>
            <a:custGeom>
              <a:avLst/>
              <a:gdLst/>
              <a:ahLst/>
              <a:cxnLst/>
              <a:rect l="0" t="0" r="0" b="0"/>
              <a:pathLst>
                <a:path w="169665" h="106988">
                  <a:moveTo>
                    <a:pt x="0" y="80353"/>
                  </a:moveTo>
                  <a:lnTo>
                    <a:pt x="8562" y="80353"/>
                  </a:lnTo>
                  <a:lnTo>
                    <a:pt x="8898" y="88042"/>
                  </a:lnTo>
                  <a:lnTo>
                    <a:pt x="8927" y="81486"/>
                  </a:lnTo>
                  <a:lnTo>
                    <a:pt x="2792" y="73448"/>
                  </a:lnTo>
                  <a:lnTo>
                    <a:pt x="828" y="65188"/>
                  </a:lnTo>
                  <a:lnTo>
                    <a:pt x="10" y="32725"/>
                  </a:lnTo>
                  <a:lnTo>
                    <a:pt x="2650" y="26774"/>
                  </a:lnTo>
                  <a:lnTo>
                    <a:pt x="6138" y="20821"/>
                  </a:lnTo>
                  <a:lnTo>
                    <a:pt x="7690" y="14869"/>
                  </a:lnTo>
                  <a:lnTo>
                    <a:pt x="13671" y="8916"/>
                  </a:lnTo>
                  <a:lnTo>
                    <a:pt x="22943" y="3955"/>
                  </a:lnTo>
                  <a:lnTo>
                    <a:pt x="56740" y="335"/>
                  </a:lnTo>
                  <a:lnTo>
                    <a:pt x="99446" y="0"/>
                  </a:lnTo>
                  <a:lnTo>
                    <a:pt x="106375" y="2638"/>
                  </a:lnTo>
                  <a:lnTo>
                    <a:pt x="114167" y="7676"/>
                  </a:lnTo>
                  <a:lnTo>
                    <a:pt x="115234" y="11010"/>
                  </a:lnTo>
                  <a:lnTo>
                    <a:pt x="116036" y="22186"/>
                  </a:lnTo>
                  <a:lnTo>
                    <a:pt x="113418" y="27381"/>
                  </a:lnTo>
                  <a:lnTo>
                    <a:pt x="109939" y="32998"/>
                  </a:lnTo>
                  <a:lnTo>
                    <a:pt x="106989" y="41738"/>
                  </a:lnTo>
                  <a:lnTo>
                    <a:pt x="75383" y="86062"/>
                  </a:lnTo>
                  <a:lnTo>
                    <a:pt x="72606" y="95164"/>
                  </a:lnTo>
                  <a:lnTo>
                    <a:pt x="71957" y="101157"/>
                  </a:lnTo>
                  <a:lnTo>
                    <a:pt x="72777" y="103152"/>
                  </a:lnTo>
                  <a:lnTo>
                    <a:pt x="74315" y="104482"/>
                  </a:lnTo>
                  <a:lnTo>
                    <a:pt x="78669" y="105960"/>
                  </a:lnTo>
                  <a:lnTo>
                    <a:pt x="97183" y="106987"/>
                  </a:lnTo>
                  <a:lnTo>
                    <a:pt x="105370" y="104427"/>
                  </a:lnTo>
                  <a:lnTo>
                    <a:pt x="135575" y="86147"/>
                  </a:lnTo>
                  <a:lnTo>
                    <a:pt x="156688" y="57359"/>
                  </a:lnTo>
                  <a:lnTo>
                    <a:pt x="162581" y="44796"/>
                  </a:lnTo>
                  <a:lnTo>
                    <a:pt x="169541" y="35862"/>
                  </a:lnTo>
                  <a:lnTo>
                    <a:pt x="161964" y="43407"/>
                  </a:lnTo>
                  <a:lnTo>
                    <a:pt x="159985" y="51521"/>
                  </a:lnTo>
                  <a:lnTo>
                    <a:pt x="154669" y="59794"/>
                  </a:lnTo>
                  <a:lnTo>
                    <a:pt x="153078" y="65594"/>
                  </a:lnTo>
                  <a:lnTo>
                    <a:pt x="153646" y="67537"/>
                  </a:lnTo>
                  <a:lnTo>
                    <a:pt x="155017" y="68832"/>
                  </a:lnTo>
                  <a:lnTo>
                    <a:pt x="156923" y="69696"/>
                  </a:lnTo>
                  <a:lnTo>
                    <a:pt x="158193" y="71264"/>
                  </a:lnTo>
                  <a:lnTo>
                    <a:pt x="159605" y="75652"/>
                  </a:lnTo>
                  <a:lnTo>
                    <a:pt x="160974" y="77219"/>
                  </a:lnTo>
                  <a:lnTo>
                    <a:pt x="169664" y="803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1275"/>
            <p:cNvSpPr/>
            <p:nvPr/>
          </p:nvSpPr>
          <p:spPr>
            <a:xfrm>
              <a:off x="6361854" y="1884164"/>
              <a:ext cx="112170" cy="258425"/>
            </a:xfrm>
            <a:custGeom>
              <a:avLst/>
              <a:gdLst/>
              <a:ahLst/>
              <a:cxnLst/>
              <a:rect l="0" t="0" r="0" b="0"/>
              <a:pathLst>
                <a:path w="112170" h="258425">
                  <a:moveTo>
                    <a:pt x="112169" y="0"/>
                  </a:moveTo>
                  <a:lnTo>
                    <a:pt x="81124" y="992"/>
                  </a:lnTo>
                  <a:lnTo>
                    <a:pt x="65157" y="7129"/>
                  </a:lnTo>
                  <a:lnTo>
                    <a:pt x="20632" y="40875"/>
                  </a:lnTo>
                  <a:lnTo>
                    <a:pt x="12617" y="47271"/>
                  </a:lnTo>
                  <a:lnTo>
                    <a:pt x="8393" y="53421"/>
                  </a:lnTo>
                  <a:lnTo>
                    <a:pt x="6014" y="62461"/>
                  </a:lnTo>
                  <a:lnTo>
                    <a:pt x="5681" y="65453"/>
                  </a:lnTo>
                  <a:lnTo>
                    <a:pt x="4466" y="67448"/>
                  </a:lnTo>
                  <a:lnTo>
                    <a:pt x="2664" y="68778"/>
                  </a:lnTo>
                  <a:lnTo>
                    <a:pt x="470" y="69664"/>
                  </a:lnTo>
                  <a:lnTo>
                    <a:pt x="0" y="70255"/>
                  </a:lnTo>
                  <a:lnTo>
                    <a:pt x="679" y="70649"/>
                  </a:lnTo>
                  <a:lnTo>
                    <a:pt x="17188" y="71391"/>
                  </a:lnTo>
                  <a:lnTo>
                    <a:pt x="22992" y="68771"/>
                  </a:lnTo>
                  <a:lnTo>
                    <a:pt x="63718" y="39657"/>
                  </a:lnTo>
                  <a:lnTo>
                    <a:pt x="73229" y="36885"/>
                  </a:lnTo>
                  <a:lnTo>
                    <a:pt x="83584" y="35872"/>
                  </a:lnTo>
                  <a:lnTo>
                    <a:pt x="89588" y="40505"/>
                  </a:lnTo>
                  <a:lnTo>
                    <a:pt x="97651" y="52901"/>
                  </a:lnTo>
                  <a:lnTo>
                    <a:pt x="109049" y="93400"/>
                  </a:lnTo>
                  <a:lnTo>
                    <a:pt x="111759" y="134486"/>
                  </a:lnTo>
                  <a:lnTo>
                    <a:pt x="112115" y="171597"/>
                  </a:lnTo>
                  <a:lnTo>
                    <a:pt x="111152" y="187390"/>
                  </a:lnTo>
                  <a:lnTo>
                    <a:pt x="103789" y="229344"/>
                  </a:lnTo>
                  <a:lnTo>
                    <a:pt x="103606" y="233263"/>
                  </a:lnTo>
                  <a:lnTo>
                    <a:pt x="100756" y="240264"/>
                  </a:lnTo>
                  <a:lnTo>
                    <a:pt x="90842" y="252842"/>
                  </a:lnTo>
                  <a:lnTo>
                    <a:pt x="85162" y="256242"/>
                  </a:lnTo>
                  <a:lnTo>
                    <a:pt x="73431" y="258424"/>
                  </a:lnTo>
                  <a:lnTo>
                    <a:pt x="67502" y="256076"/>
                  </a:lnTo>
                  <a:lnTo>
                    <a:pt x="31802"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1276"/>
            <p:cNvSpPr/>
            <p:nvPr/>
          </p:nvSpPr>
          <p:spPr>
            <a:xfrm>
              <a:off x="6098979" y="1821656"/>
              <a:ext cx="142873" cy="178068"/>
            </a:xfrm>
            <a:custGeom>
              <a:avLst/>
              <a:gdLst/>
              <a:ahLst/>
              <a:cxnLst/>
              <a:rect l="0" t="0" r="0" b="0"/>
              <a:pathLst>
                <a:path w="142873" h="178068">
                  <a:moveTo>
                    <a:pt x="35716" y="0"/>
                  </a:moveTo>
                  <a:lnTo>
                    <a:pt x="35716" y="12429"/>
                  </a:lnTo>
                  <a:lnTo>
                    <a:pt x="33070" y="18092"/>
                  </a:lnTo>
                  <a:lnTo>
                    <a:pt x="30976" y="20991"/>
                  </a:lnTo>
                  <a:lnTo>
                    <a:pt x="28028" y="34552"/>
                  </a:lnTo>
                  <a:lnTo>
                    <a:pt x="24303" y="62746"/>
                  </a:lnTo>
                  <a:lnTo>
                    <a:pt x="11355" y="105316"/>
                  </a:lnTo>
                  <a:lnTo>
                    <a:pt x="7001" y="124470"/>
                  </a:lnTo>
                  <a:lnTo>
                    <a:pt x="1382" y="143980"/>
                  </a:lnTo>
                  <a:lnTo>
                    <a:pt x="0" y="178067"/>
                  </a:lnTo>
                  <a:lnTo>
                    <a:pt x="989" y="147540"/>
                  </a:lnTo>
                  <a:lnTo>
                    <a:pt x="14237" y="106859"/>
                  </a:lnTo>
                  <a:lnTo>
                    <a:pt x="23675" y="62560"/>
                  </a:lnTo>
                  <a:lnTo>
                    <a:pt x="29250" y="25105"/>
                  </a:lnTo>
                  <a:lnTo>
                    <a:pt x="35856" y="4923"/>
                  </a:lnTo>
                  <a:lnTo>
                    <a:pt x="37794" y="3282"/>
                  </a:lnTo>
                  <a:lnTo>
                    <a:pt x="44244" y="192"/>
                  </a:lnTo>
                  <a:lnTo>
                    <a:pt x="44527" y="4798"/>
                  </a:lnTo>
                  <a:lnTo>
                    <a:pt x="47238" y="9739"/>
                  </a:lnTo>
                  <a:lnTo>
                    <a:pt x="49351" y="12446"/>
                  </a:lnTo>
                  <a:lnTo>
                    <a:pt x="51698" y="20745"/>
                  </a:lnTo>
                  <a:lnTo>
                    <a:pt x="53502" y="64605"/>
                  </a:lnTo>
                  <a:lnTo>
                    <a:pt x="54561" y="93111"/>
                  </a:lnTo>
                  <a:lnTo>
                    <a:pt x="60702" y="109389"/>
                  </a:lnTo>
                  <a:lnTo>
                    <a:pt x="69021" y="124281"/>
                  </a:lnTo>
                  <a:lnTo>
                    <a:pt x="70959" y="132036"/>
                  </a:lnTo>
                  <a:lnTo>
                    <a:pt x="72109" y="131680"/>
                  </a:lnTo>
                  <a:lnTo>
                    <a:pt x="76034" y="128639"/>
                  </a:lnTo>
                  <a:lnTo>
                    <a:pt x="78439" y="123980"/>
                  </a:lnTo>
                  <a:lnTo>
                    <a:pt x="79081" y="121349"/>
                  </a:lnTo>
                  <a:lnTo>
                    <a:pt x="86248" y="109004"/>
                  </a:lnTo>
                  <a:lnTo>
                    <a:pt x="89383" y="95026"/>
                  </a:lnTo>
                  <a:lnTo>
                    <a:pt x="95163" y="82175"/>
                  </a:lnTo>
                  <a:lnTo>
                    <a:pt x="98309" y="62382"/>
                  </a:lnTo>
                  <a:lnTo>
                    <a:pt x="105112" y="43154"/>
                  </a:lnTo>
                  <a:lnTo>
                    <a:pt x="106750" y="30022"/>
                  </a:lnTo>
                  <a:lnTo>
                    <a:pt x="114807" y="19385"/>
                  </a:lnTo>
                  <a:lnTo>
                    <a:pt x="115232" y="19869"/>
                  </a:lnTo>
                  <a:lnTo>
                    <a:pt x="118715" y="43425"/>
                  </a:lnTo>
                  <a:lnTo>
                    <a:pt x="120814" y="46809"/>
                  </a:lnTo>
                  <a:lnTo>
                    <a:pt x="123768" y="61054"/>
                  </a:lnTo>
                  <a:lnTo>
                    <a:pt x="125759" y="77508"/>
                  </a:lnTo>
                  <a:lnTo>
                    <a:pt x="132033" y="98838"/>
                  </a:lnTo>
                  <a:lnTo>
                    <a:pt x="136022" y="116267"/>
                  </a:lnTo>
                  <a:lnTo>
                    <a:pt x="141519" y="135194"/>
                  </a:lnTo>
                  <a:lnTo>
                    <a:pt x="142872" y="1518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1277"/>
            <p:cNvSpPr/>
            <p:nvPr/>
          </p:nvSpPr>
          <p:spPr>
            <a:xfrm>
              <a:off x="5857875" y="1919883"/>
              <a:ext cx="125015" cy="17860"/>
            </a:xfrm>
            <a:custGeom>
              <a:avLst/>
              <a:gdLst/>
              <a:ahLst/>
              <a:cxnLst/>
              <a:rect l="0" t="0" r="0" b="0"/>
              <a:pathLst>
                <a:path w="125015" h="17860">
                  <a:moveTo>
                    <a:pt x="0" y="0"/>
                  </a:moveTo>
                  <a:lnTo>
                    <a:pt x="0" y="7688"/>
                  </a:lnTo>
                  <a:lnTo>
                    <a:pt x="992" y="8102"/>
                  </a:lnTo>
                  <a:lnTo>
                    <a:pt x="41131" y="9900"/>
                  </a:lnTo>
                  <a:lnTo>
                    <a:pt x="79378" y="15993"/>
                  </a:lnTo>
                  <a:lnTo>
                    <a:pt x="125014"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1278"/>
            <p:cNvSpPr/>
            <p:nvPr/>
          </p:nvSpPr>
          <p:spPr>
            <a:xfrm>
              <a:off x="5947291" y="1858785"/>
              <a:ext cx="124897" cy="177185"/>
            </a:xfrm>
            <a:custGeom>
              <a:avLst/>
              <a:gdLst/>
              <a:ahLst/>
              <a:cxnLst/>
              <a:rect l="0" t="0" r="0" b="0"/>
              <a:pathLst>
                <a:path w="124897" h="177185">
                  <a:moveTo>
                    <a:pt x="17740" y="177184"/>
                  </a:moveTo>
                  <a:lnTo>
                    <a:pt x="17740" y="164755"/>
                  </a:lnTo>
                  <a:lnTo>
                    <a:pt x="15094" y="159092"/>
                  </a:lnTo>
                  <a:lnTo>
                    <a:pt x="13000" y="156193"/>
                  </a:lnTo>
                  <a:lnTo>
                    <a:pt x="1907" y="114438"/>
                  </a:lnTo>
                  <a:lnTo>
                    <a:pt x="0" y="72990"/>
                  </a:lnTo>
                  <a:lnTo>
                    <a:pt x="7033" y="49189"/>
                  </a:lnTo>
                  <a:lnTo>
                    <a:pt x="17976" y="28024"/>
                  </a:lnTo>
                  <a:lnTo>
                    <a:pt x="29693" y="13995"/>
                  </a:lnTo>
                  <a:lnTo>
                    <a:pt x="38266" y="10398"/>
                  </a:lnTo>
                  <a:lnTo>
                    <a:pt x="77428" y="0"/>
                  </a:lnTo>
                  <a:lnTo>
                    <a:pt x="86601" y="1862"/>
                  </a:lnTo>
                  <a:lnTo>
                    <a:pt x="94977" y="5005"/>
                  </a:lnTo>
                  <a:lnTo>
                    <a:pt x="117550" y="7189"/>
                  </a:lnTo>
                  <a:lnTo>
                    <a:pt x="119999" y="8291"/>
                  </a:lnTo>
                  <a:lnTo>
                    <a:pt x="121632" y="10018"/>
                  </a:lnTo>
                  <a:lnTo>
                    <a:pt x="124896" y="164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1279"/>
            <p:cNvSpPr/>
            <p:nvPr/>
          </p:nvSpPr>
          <p:spPr>
            <a:xfrm>
              <a:off x="5850340" y="1955601"/>
              <a:ext cx="52184" cy="80322"/>
            </a:xfrm>
            <a:custGeom>
              <a:avLst/>
              <a:gdLst/>
              <a:ahLst/>
              <a:cxnLst/>
              <a:rect l="0" t="0" r="0" b="0"/>
              <a:pathLst>
                <a:path w="52184" h="80322">
                  <a:moveTo>
                    <a:pt x="52183" y="0"/>
                  </a:moveTo>
                  <a:lnTo>
                    <a:pt x="16410" y="38420"/>
                  </a:lnTo>
                  <a:lnTo>
                    <a:pt x="10164" y="51733"/>
                  </a:lnTo>
                  <a:lnTo>
                    <a:pt x="7711" y="58711"/>
                  </a:lnTo>
                  <a:lnTo>
                    <a:pt x="1744" y="68218"/>
                  </a:lnTo>
                  <a:lnTo>
                    <a:pt x="0" y="74306"/>
                  </a:lnTo>
                  <a:lnTo>
                    <a:pt x="527" y="76327"/>
                  </a:lnTo>
                  <a:lnTo>
                    <a:pt x="1871" y="77674"/>
                  </a:lnTo>
                  <a:lnTo>
                    <a:pt x="7202" y="80210"/>
                  </a:lnTo>
                  <a:lnTo>
                    <a:pt x="12177" y="80321"/>
                  </a:lnTo>
                  <a:lnTo>
                    <a:pt x="32682" y="63580"/>
                  </a:lnTo>
                  <a:lnTo>
                    <a:pt x="47998" y="47767"/>
                  </a:lnTo>
                  <a:lnTo>
                    <a:pt x="51633" y="37502"/>
                  </a:lnTo>
                  <a:lnTo>
                    <a:pt x="52183"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1280"/>
            <p:cNvSpPr/>
            <p:nvPr/>
          </p:nvSpPr>
          <p:spPr>
            <a:xfrm>
              <a:off x="5750718" y="2044898"/>
              <a:ext cx="1" cy="8931"/>
            </a:xfrm>
            <a:custGeom>
              <a:avLst/>
              <a:gdLst/>
              <a:ahLst/>
              <a:cxnLst/>
              <a:rect l="0" t="0" r="0" b="0"/>
              <a:pathLst>
                <a:path w="1" h="8931">
                  <a:moveTo>
                    <a:pt x="0" y="0"/>
                  </a:move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1281"/>
            <p:cNvSpPr/>
            <p:nvPr/>
          </p:nvSpPr>
          <p:spPr>
            <a:xfrm>
              <a:off x="5620558" y="1920016"/>
              <a:ext cx="85513" cy="123456"/>
            </a:xfrm>
            <a:custGeom>
              <a:avLst/>
              <a:gdLst/>
              <a:ahLst/>
              <a:cxnLst/>
              <a:rect l="0" t="0" r="0" b="0"/>
              <a:pathLst>
                <a:path w="85513" h="123456">
                  <a:moveTo>
                    <a:pt x="5145" y="71304"/>
                  </a:moveTo>
                  <a:lnTo>
                    <a:pt x="5145" y="97035"/>
                  </a:lnTo>
                  <a:lnTo>
                    <a:pt x="2499" y="105230"/>
                  </a:lnTo>
                  <a:lnTo>
                    <a:pt x="405" y="108804"/>
                  </a:lnTo>
                  <a:lnTo>
                    <a:pt x="0" y="111187"/>
                  </a:lnTo>
                  <a:lnTo>
                    <a:pt x="723" y="112776"/>
                  </a:lnTo>
                  <a:lnTo>
                    <a:pt x="2197" y="113834"/>
                  </a:lnTo>
                  <a:lnTo>
                    <a:pt x="3179" y="115533"/>
                  </a:lnTo>
                  <a:lnTo>
                    <a:pt x="4886" y="123455"/>
                  </a:lnTo>
                  <a:lnTo>
                    <a:pt x="9885" y="81689"/>
                  </a:lnTo>
                  <a:lnTo>
                    <a:pt x="20958" y="42442"/>
                  </a:lnTo>
                  <a:lnTo>
                    <a:pt x="37969" y="15899"/>
                  </a:lnTo>
                  <a:lnTo>
                    <a:pt x="55753" y="3283"/>
                  </a:lnTo>
                  <a:lnTo>
                    <a:pt x="64678" y="879"/>
                  </a:lnTo>
                  <a:lnTo>
                    <a:pt x="74820" y="0"/>
                  </a:lnTo>
                  <a:lnTo>
                    <a:pt x="80801" y="4647"/>
                  </a:lnTo>
                  <a:lnTo>
                    <a:pt x="83418" y="9598"/>
                  </a:lnTo>
                  <a:lnTo>
                    <a:pt x="85235" y="24777"/>
                  </a:lnTo>
                  <a:lnTo>
                    <a:pt x="85508" y="69281"/>
                  </a:lnTo>
                  <a:lnTo>
                    <a:pt x="85512" y="1159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1282"/>
            <p:cNvSpPr/>
            <p:nvPr/>
          </p:nvSpPr>
          <p:spPr>
            <a:xfrm>
              <a:off x="5465133" y="1768078"/>
              <a:ext cx="169500" cy="267690"/>
            </a:xfrm>
            <a:custGeom>
              <a:avLst/>
              <a:gdLst/>
              <a:ahLst/>
              <a:cxnLst/>
              <a:rect l="0" t="0" r="0" b="0"/>
              <a:pathLst>
                <a:path w="169500" h="267690">
                  <a:moveTo>
                    <a:pt x="17695" y="0"/>
                  </a:moveTo>
                  <a:lnTo>
                    <a:pt x="17695" y="20991"/>
                  </a:lnTo>
                  <a:lnTo>
                    <a:pt x="9316" y="62746"/>
                  </a:lnTo>
                  <a:lnTo>
                    <a:pt x="7846" y="99434"/>
                  </a:lnTo>
                  <a:lnTo>
                    <a:pt x="1086" y="143034"/>
                  </a:lnTo>
                  <a:lnTo>
                    <a:pt x="0" y="180477"/>
                  </a:lnTo>
                  <a:lnTo>
                    <a:pt x="848" y="216361"/>
                  </a:lnTo>
                  <a:lnTo>
                    <a:pt x="10860" y="256261"/>
                  </a:lnTo>
                  <a:lnTo>
                    <a:pt x="13139" y="260138"/>
                  </a:lnTo>
                  <a:lnTo>
                    <a:pt x="15650" y="262722"/>
                  </a:lnTo>
                  <a:lnTo>
                    <a:pt x="21086" y="265593"/>
                  </a:lnTo>
                  <a:lnTo>
                    <a:pt x="35609" y="267588"/>
                  </a:lnTo>
                  <a:lnTo>
                    <a:pt x="38567" y="267689"/>
                  </a:lnTo>
                  <a:lnTo>
                    <a:pt x="52212" y="263091"/>
                  </a:lnTo>
                  <a:lnTo>
                    <a:pt x="60485" y="255505"/>
                  </a:lnTo>
                  <a:lnTo>
                    <a:pt x="68464" y="246511"/>
                  </a:lnTo>
                  <a:lnTo>
                    <a:pt x="113068" y="207932"/>
                  </a:lnTo>
                  <a:lnTo>
                    <a:pt x="139393" y="166662"/>
                  </a:lnTo>
                  <a:lnTo>
                    <a:pt x="156572" y="130967"/>
                  </a:lnTo>
                  <a:lnTo>
                    <a:pt x="168103" y="88084"/>
                  </a:lnTo>
                  <a:lnTo>
                    <a:pt x="169499"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52" name="SMARTInkShape-Group154"/>
          <p:cNvGrpSpPr/>
          <p:nvPr/>
        </p:nvGrpSpPr>
        <p:grpSpPr>
          <a:xfrm>
            <a:off x="5152430" y="1750219"/>
            <a:ext cx="107157" cy="285751"/>
            <a:chOff x="5152430" y="1750219"/>
            <a:chExt cx="107157" cy="285751"/>
          </a:xfrm>
        </p:grpSpPr>
        <p:sp>
          <p:nvSpPr>
            <p:cNvPr id="1050" name="SMARTInkShape-1283"/>
            <p:cNvSpPr/>
            <p:nvPr/>
          </p:nvSpPr>
          <p:spPr>
            <a:xfrm>
              <a:off x="5250656" y="2027039"/>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1284"/>
            <p:cNvSpPr/>
            <p:nvPr/>
          </p:nvSpPr>
          <p:spPr>
            <a:xfrm>
              <a:off x="5152430" y="1750219"/>
              <a:ext cx="44649" cy="285751"/>
            </a:xfrm>
            <a:custGeom>
              <a:avLst/>
              <a:gdLst/>
              <a:ahLst/>
              <a:cxnLst/>
              <a:rect l="0" t="0" r="0" b="0"/>
              <a:pathLst>
                <a:path w="44649" h="285751">
                  <a:moveTo>
                    <a:pt x="44648" y="0"/>
                  </a:moveTo>
                  <a:lnTo>
                    <a:pt x="44648" y="43449"/>
                  </a:lnTo>
                  <a:lnTo>
                    <a:pt x="43656" y="77311"/>
                  </a:lnTo>
                  <a:lnTo>
                    <a:pt x="36960" y="104561"/>
                  </a:lnTo>
                  <a:lnTo>
                    <a:pt x="34799" y="145874"/>
                  </a:lnTo>
                  <a:lnTo>
                    <a:pt x="20276" y="187525"/>
                  </a:lnTo>
                  <a:lnTo>
                    <a:pt x="15929" y="205383"/>
                  </a:lnTo>
                  <a:lnTo>
                    <a:pt x="10312" y="224455"/>
                  </a:lnTo>
                  <a:lnTo>
                    <a:pt x="8018" y="253088"/>
                  </a:lnTo>
                  <a:lnTo>
                    <a:pt x="835" y="267452"/>
                  </a:lnTo>
                  <a:lnTo>
                    <a:pt x="0"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62" name="SMARTInkShape-Group155"/>
          <p:cNvGrpSpPr/>
          <p:nvPr/>
        </p:nvGrpSpPr>
        <p:grpSpPr>
          <a:xfrm>
            <a:off x="151805" y="1973461"/>
            <a:ext cx="1329009" cy="776884"/>
            <a:chOff x="151805" y="1973461"/>
            <a:chExt cx="1329009" cy="776884"/>
          </a:xfrm>
        </p:grpSpPr>
        <p:sp>
          <p:nvSpPr>
            <p:cNvPr id="1053" name="SMARTInkShape-1285"/>
            <p:cNvSpPr/>
            <p:nvPr/>
          </p:nvSpPr>
          <p:spPr>
            <a:xfrm>
              <a:off x="1402860" y="2580789"/>
              <a:ext cx="77954" cy="115978"/>
            </a:xfrm>
            <a:custGeom>
              <a:avLst/>
              <a:gdLst/>
              <a:ahLst/>
              <a:cxnLst/>
              <a:rect l="0" t="0" r="0" b="0"/>
              <a:pathLst>
                <a:path w="77954" h="115978">
                  <a:moveTo>
                    <a:pt x="61609" y="8820"/>
                  </a:moveTo>
                  <a:lnTo>
                    <a:pt x="56868" y="4080"/>
                  </a:lnTo>
                  <a:lnTo>
                    <a:pt x="49249" y="1753"/>
                  </a:lnTo>
                  <a:lnTo>
                    <a:pt x="23235" y="0"/>
                  </a:lnTo>
                  <a:lnTo>
                    <a:pt x="2134" y="7588"/>
                  </a:lnTo>
                  <a:lnTo>
                    <a:pt x="1123" y="8991"/>
                  </a:lnTo>
                  <a:lnTo>
                    <a:pt x="0" y="13196"/>
                  </a:lnTo>
                  <a:lnTo>
                    <a:pt x="692" y="15706"/>
                  </a:lnTo>
                  <a:lnTo>
                    <a:pt x="8933" y="26864"/>
                  </a:lnTo>
                  <a:lnTo>
                    <a:pt x="24025" y="41587"/>
                  </a:lnTo>
                  <a:lnTo>
                    <a:pt x="63535" y="68352"/>
                  </a:lnTo>
                  <a:lnTo>
                    <a:pt x="76060" y="86211"/>
                  </a:lnTo>
                  <a:lnTo>
                    <a:pt x="77953" y="92164"/>
                  </a:lnTo>
                  <a:lnTo>
                    <a:pt x="77466" y="94148"/>
                  </a:lnTo>
                  <a:lnTo>
                    <a:pt x="76149" y="95471"/>
                  </a:lnTo>
                  <a:lnTo>
                    <a:pt x="72040" y="97933"/>
                  </a:lnTo>
                  <a:lnTo>
                    <a:pt x="64148" y="103905"/>
                  </a:lnTo>
                  <a:lnTo>
                    <a:pt x="55526" y="107108"/>
                  </a:lnTo>
                  <a:lnTo>
                    <a:pt x="46688" y="112908"/>
                  </a:lnTo>
                  <a:lnTo>
                    <a:pt x="37785" y="115067"/>
                  </a:lnTo>
                  <a:lnTo>
                    <a:pt x="25890" y="1159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SMARTInkShape-1286"/>
            <p:cNvSpPr/>
            <p:nvPr/>
          </p:nvSpPr>
          <p:spPr>
            <a:xfrm>
              <a:off x="1268026" y="2589646"/>
              <a:ext cx="125006" cy="107086"/>
            </a:xfrm>
            <a:custGeom>
              <a:avLst/>
              <a:gdLst/>
              <a:ahLst/>
              <a:cxnLst/>
              <a:rect l="0" t="0" r="0" b="0"/>
              <a:pathLst>
                <a:path w="125006" h="107086">
                  <a:moveTo>
                    <a:pt x="26779" y="80331"/>
                  </a:moveTo>
                  <a:lnTo>
                    <a:pt x="26779" y="85071"/>
                  </a:lnTo>
                  <a:lnTo>
                    <a:pt x="25787" y="86467"/>
                  </a:lnTo>
                  <a:lnTo>
                    <a:pt x="24133" y="87398"/>
                  </a:lnTo>
                  <a:lnTo>
                    <a:pt x="19090" y="88892"/>
                  </a:lnTo>
                  <a:lnTo>
                    <a:pt x="18401" y="91742"/>
                  </a:lnTo>
                  <a:lnTo>
                    <a:pt x="17849" y="107085"/>
                  </a:lnTo>
                  <a:lnTo>
                    <a:pt x="17849" y="102369"/>
                  </a:lnTo>
                  <a:lnTo>
                    <a:pt x="15203" y="97401"/>
                  </a:lnTo>
                  <a:lnTo>
                    <a:pt x="11712" y="91886"/>
                  </a:lnTo>
                  <a:lnTo>
                    <a:pt x="8754" y="83203"/>
                  </a:lnTo>
                  <a:lnTo>
                    <a:pt x="3028" y="74347"/>
                  </a:lnTo>
                  <a:lnTo>
                    <a:pt x="890" y="64446"/>
                  </a:lnTo>
                  <a:lnTo>
                    <a:pt x="0" y="23885"/>
                  </a:lnTo>
                  <a:lnTo>
                    <a:pt x="2640" y="17871"/>
                  </a:lnTo>
                  <a:lnTo>
                    <a:pt x="4733" y="14878"/>
                  </a:lnTo>
                  <a:lnTo>
                    <a:pt x="9705" y="11553"/>
                  </a:lnTo>
                  <a:lnTo>
                    <a:pt x="15221" y="9083"/>
                  </a:lnTo>
                  <a:lnTo>
                    <a:pt x="23905" y="3107"/>
                  </a:lnTo>
                  <a:lnTo>
                    <a:pt x="29801" y="1360"/>
                  </a:lnTo>
                  <a:lnTo>
                    <a:pt x="69848" y="0"/>
                  </a:lnTo>
                  <a:lnTo>
                    <a:pt x="78332" y="2625"/>
                  </a:lnTo>
                  <a:lnTo>
                    <a:pt x="86402" y="6107"/>
                  </a:lnTo>
                  <a:lnTo>
                    <a:pt x="125005" y="88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1287"/>
            <p:cNvSpPr/>
            <p:nvPr/>
          </p:nvSpPr>
          <p:spPr>
            <a:xfrm>
              <a:off x="1160859" y="2589655"/>
              <a:ext cx="97781" cy="107112"/>
            </a:xfrm>
            <a:custGeom>
              <a:avLst/>
              <a:gdLst/>
              <a:ahLst/>
              <a:cxnLst/>
              <a:rect l="0" t="0" r="0" b="0"/>
              <a:pathLst>
                <a:path w="97781" h="107112">
                  <a:moveTo>
                    <a:pt x="0" y="80322"/>
                  </a:moveTo>
                  <a:lnTo>
                    <a:pt x="4741" y="80322"/>
                  </a:lnTo>
                  <a:lnTo>
                    <a:pt x="9714" y="77675"/>
                  </a:lnTo>
                  <a:lnTo>
                    <a:pt x="15232" y="74185"/>
                  </a:lnTo>
                  <a:lnTo>
                    <a:pt x="26858" y="71944"/>
                  </a:lnTo>
                  <a:lnTo>
                    <a:pt x="33765" y="70645"/>
                  </a:lnTo>
                  <a:lnTo>
                    <a:pt x="61958" y="60382"/>
                  </a:lnTo>
                  <a:lnTo>
                    <a:pt x="79046" y="45405"/>
                  </a:lnTo>
                  <a:lnTo>
                    <a:pt x="84741" y="37352"/>
                  </a:lnTo>
                  <a:lnTo>
                    <a:pt x="90593" y="27241"/>
                  </a:lnTo>
                  <a:lnTo>
                    <a:pt x="94834" y="21011"/>
                  </a:lnTo>
                  <a:lnTo>
                    <a:pt x="97222" y="11926"/>
                  </a:lnTo>
                  <a:lnTo>
                    <a:pt x="97780" y="5936"/>
                  </a:lnTo>
                  <a:lnTo>
                    <a:pt x="96937" y="3943"/>
                  </a:lnTo>
                  <a:lnTo>
                    <a:pt x="95382" y="2613"/>
                  </a:lnTo>
                  <a:lnTo>
                    <a:pt x="91010" y="1136"/>
                  </a:lnTo>
                  <a:lnTo>
                    <a:pt x="68412" y="0"/>
                  </a:lnTo>
                  <a:lnTo>
                    <a:pt x="38169" y="12387"/>
                  </a:lnTo>
                  <a:lnTo>
                    <a:pt x="29201" y="20694"/>
                  </a:lnTo>
                  <a:lnTo>
                    <a:pt x="4063" y="51312"/>
                  </a:lnTo>
                  <a:lnTo>
                    <a:pt x="535" y="73096"/>
                  </a:lnTo>
                  <a:lnTo>
                    <a:pt x="2884" y="79756"/>
                  </a:lnTo>
                  <a:lnTo>
                    <a:pt x="15467" y="98131"/>
                  </a:lnTo>
                  <a:lnTo>
                    <a:pt x="17860" y="1071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1288"/>
            <p:cNvSpPr/>
            <p:nvPr/>
          </p:nvSpPr>
          <p:spPr>
            <a:xfrm>
              <a:off x="1036267" y="2477763"/>
              <a:ext cx="106734" cy="214864"/>
            </a:xfrm>
            <a:custGeom>
              <a:avLst/>
              <a:gdLst/>
              <a:ahLst/>
              <a:cxnLst/>
              <a:rect l="0" t="0" r="0" b="0"/>
              <a:pathLst>
                <a:path w="106734" h="214864">
                  <a:moveTo>
                    <a:pt x="88874" y="129706"/>
                  </a:moveTo>
                  <a:lnTo>
                    <a:pt x="80312" y="121144"/>
                  </a:lnTo>
                  <a:lnTo>
                    <a:pt x="58963" y="120785"/>
                  </a:lnTo>
                  <a:lnTo>
                    <a:pt x="53090" y="123426"/>
                  </a:lnTo>
                  <a:lnTo>
                    <a:pt x="50135" y="125519"/>
                  </a:lnTo>
                  <a:lnTo>
                    <a:pt x="32644" y="145936"/>
                  </a:lnTo>
                  <a:lnTo>
                    <a:pt x="15700" y="159150"/>
                  </a:lnTo>
                  <a:lnTo>
                    <a:pt x="11703" y="167927"/>
                  </a:lnTo>
                  <a:lnTo>
                    <a:pt x="8935" y="177451"/>
                  </a:lnTo>
                  <a:lnTo>
                    <a:pt x="1719" y="191649"/>
                  </a:lnTo>
                  <a:lnTo>
                    <a:pt x="0" y="204008"/>
                  </a:lnTo>
                  <a:lnTo>
                    <a:pt x="851" y="206030"/>
                  </a:lnTo>
                  <a:lnTo>
                    <a:pt x="2411" y="207378"/>
                  </a:lnTo>
                  <a:lnTo>
                    <a:pt x="6789" y="209867"/>
                  </a:lnTo>
                  <a:lnTo>
                    <a:pt x="12043" y="214280"/>
                  </a:lnTo>
                  <a:lnTo>
                    <a:pt x="14833" y="214863"/>
                  </a:lnTo>
                  <a:lnTo>
                    <a:pt x="17685" y="214258"/>
                  </a:lnTo>
                  <a:lnTo>
                    <a:pt x="45975" y="197889"/>
                  </a:lnTo>
                  <a:lnTo>
                    <a:pt x="78034" y="156251"/>
                  </a:lnTo>
                  <a:lnTo>
                    <a:pt x="91473" y="132634"/>
                  </a:lnTo>
                  <a:lnTo>
                    <a:pt x="99615" y="93197"/>
                  </a:lnTo>
                  <a:lnTo>
                    <a:pt x="106108" y="50053"/>
                  </a:lnTo>
                  <a:lnTo>
                    <a:pt x="105463" y="37750"/>
                  </a:lnTo>
                  <a:lnTo>
                    <a:pt x="99008" y="12449"/>
                  </a:lnTo>
                  <a:lnTo>
                    <a:pt x="97614" y="9862"/>
                  </a:lnTo>
                  <a:lnTo>
                    <a:pt x="95693" y="8139"/>
                  </a:lnTo>
                  <a:lnTo>
                    <a:pt x="93420" y="6989"/>
                  </a:lnTo>
                  <a:lnTo>
                    <a:pt x="91904" y="5230"/>
                  </a:lnTo>
                  <a:lnTo>
                    <a:pt x="89772" y="0"/>
                  </a:lnTo>
                  <a:lnTo>
                    <a:pt x="89472" y="570"/>
                  </a:lnTo>
                  <a:lnTo>
                    <a:pt x="88992" y="3876"/>
                  </a:lnTo>
                  <a:lnTo>
                    <a:pt x="82760" y="18787"/>
                  </a:lnTo>
                  <a:lnTo>
                    <a:pt x="77463" y="58396"/>
                  </a:lnTo>
                  <a:lnTo>
                    <a:pt x="75313" y="64307"/>
                  </a:lnTo>
                  <a:lnTo>
                    <a:pt x="75571" y="76165"/>
                  </a:lnTo>
                  <a:lnTo>
                    <a:pt x="79560" y="118917"/>
                  </a:lnTo>
                  <a:lnTo>
                    <a:pt x="80765" y="131856"/>
                  </a:lnTo>
                  <a:lnTo>
                    <a:pt x="92350" y="162339"/>
                  </a:lnTo>
                  <a:lnTo>
                    <a:pt x="104153" y="182486"/>
                  </a:lnTo>
                  <a:lnTo>
                    <a:pt x="106733" y="1922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SMARTInkShape-1289"/>
            <p:cNvSpPr/>
            <p:nvPr/>
          </p:nvSpPr>
          <p:spPr>
            <a:xfrm>
              <a:off x="859017" y="2620450"/>
              <a:ext cx="132179" cy="94176"/>
            </a:xfrm>
            <a:custGeom>
              <a:avLst/>
              <a:gdLst/>
              <a:ahLst/>
              <a:cxnLst/>
              <a:rect l="0" t="0" r="0" b="0"/>
              <a:pathLst>
                <a:path w="132179" h="94176">
                  <a:moveTo>
                    <a:pt x="87530" y="22738"/>
                  </a:moveTo>
                  <a:lnTo>
                    <a:pt x="87530" y="9435"/>
                  </a:lnTo>
                  <a:lnTo>
                    <a:pt x="86538" y="7916"/>
                  </a:lnTo>
                  <a:lnTo>
                    <a:pt x="84884" y="6903"/>
                  </a:lnTo>
                  <a:lnTo>
                    <a:pt x="82789" y="6228"/>
                  </a:lnTo>
                  <a:lnTo>
                    <a:pt x="75101" y="537"/>
                  </a:lnTo>
                  <a:lnTo>
                    <a:pt x="72299" y="0"/>
                  </a:lnTo>
                  <a:lnTo>
                    <a:pt x="69438" y="634"/>
                  </a:lnTo>
                  <a:lnTo>
                    <a:pt x="62622" y="2992"/>
                  </a:lnTo>
                  <a:lnTo>
                    <a:pt x="48620" y="5311"/>
                  </a:lnTo>
                  <a:lnTo>
                    <a:pt x="37747" y="11841"/>
                  </a:lnTo>
                  <a:lnTo>
                    <a:pt x="22153" y="25847"/>
                  </a:lnTo>
                  <a:lnTo>
                    <a:pt x="2208" y="54660"/>
                  </a:lnTo>
                  <a:lnTo>
                    <a:pt x="0" y="61068"/>
                  </a:lnTo>
                  <a:lnTo>
                    <a:pt x="403" y="64167"/>
                  </a:lnTo>
                  <a:lnTo>
                    <a:pt x="7431" y="81255"/>
                  </a:lnTo>
                  <a:lnTo>
                    <a:pt x="9326" y="82585"/>
                  </a:lnTo>
                  <a:lnTo>
                    <a:pt x="14077" y="84063"/>
                  </a:lnTo>
                  <a:lnTo>
                    <a:pt x="28125" y="85089"/>
                  </a:lnTo>
                  <a:lnTo>
                    <a:pt x="41706" y="80459"/>
                  </a:lnTo>
                  <a:lnTo>
                    <a:pt x="60194" y="67147"/>
                  </a:lnTo>
                  <a:lnTo>
                    <a:pt x="82974" y="49505"/>
                  </a:lnTo>
                  <a:lnTo>
                    <a:pt x="88826" y="40590"/>
                  </a:lnTo>
                  <a:lnTo>
                    <a:pt x="93067" y="34641"/>
                  </a:lnTo>
                  <a:lnTo>
                    <a:pt x="96420" y="22892"/>
                  </a:lnTo>
                  <a:lnTo>
                    <a:pt x="96459" y="60238"/>
                  </a:lnTo>
                  <a:lnTo>
                    <a:pt x="99105" y="66855"/>
                  </a:lnTo>
                  <a:lnTo>
                    <a:pt x="118583" y="89454"/>
                  </a:lnTo>
                  <a:lnTo>
                    <a:pt x="123821" y="92077"/>
                  </a:lnTo>
                  <a:lnTo>
                    <a:pt x="132178" y="941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SMARTInkShape-1290"/>
            <p:cNvSpPr/>
            <p:nvPr/>
          </p:nvSpPr>
          <p:spPr>
            <a:xfrm>
              <a:off x="697158" y="2590023"/>
              <a:ext cx="142234" cy="132782"/>
            </a:xfrm>
            <a:custGeom>
              <a:avLst/>
              <a:gdLst/>
              <a:ahLst/>
              <a:cxnLst/>
              <a:rect l="0" t="0" r="0" b="0"/>
              <a:pathLst>
                <a:path w="142234" h="132782">
                  <a:moveTo>
                    <a:pt x="17217" y="88883"/>
                  </a:moveTo>
                  <a:lnTo>
                    <a:pt x="24905" y="88883"/>
                  </a:lnTo>
                  <a:lnTo>
                    <a:pt x="46155" y="81195"/>
                  </a:lnTo>
                  <a:lnTo>
                    <a:pt x="71470" y="77472"/>
                  </a:lnTo>
                  <a:lnTo>
                    <a:pt x="86209" y="70288"/>
                  </a:lnTo>
                  <a:lnTo>
                    <a:pt x="126940" y="41245"/>
                  </a:lnTo>
                  <a:lnTo>
                    <a:pt x="130475" y="35300"/>
                  </a:lnTo>
                  <a:lnTo>
                    <a:pt x="133038" y="29349"/>
                  </a:lnTo>
                  <a:lnTo>
                    <a:pt x="139067" y="20422"/>
                  </a:lnTo>
                  <a:lnTo>
                    <a:pt x="140826" y="14469"/>
                  </a:lnTo>
                  <a:lnTo>
                    <a:pt x="140303" y="12484"/>
                  </a:lnTo>
                  <a:lnTo>
                    <a:pt x="138962" y="11162"/>
                  </a:lnTo>
                  <a:lnTo>
                    <a:pt x="134826" y="8700"/>
                  </a:lnTo>
                  <a:lnTo>
                    <a:pt x="125946" y="982"/>
                  </a:lnTo>
                  <a:lnTo>
                    <a:pt x="115358" y="0"/>
                  </a:lnTo>
                  <a:lnTo>
                    <a:pt x="107799" y="2416"/>
                  </a:lnTo>
                  <a:lnTo>
                    <a:pt x="64312" y="26449"/>
                  </a:lnTo>
                  <a:lnTo>
                    <a:pt x="24116" y="64190"/>
                  </a:lnTo>
                  <a:lnTo>
                    <a:pt x="4235" y="85007"/>
                  </a:lnTo>
                  <a:lnTo>
                    <a:pt x="1525" y="91460"/>
                  </a:lnTo>
                  <a:lnTo>
                    <a:pt x="0" y="105412"/>
                  </a:lnTo>
                  <a:lnTo>
                    <a:pt x="778" y="108831"/>
                  </a:lnTo>
                  <a:lnTo>
                    <a:pt x="2289" y="111112"/>
                  </a:lnTo>
                  <a:lnTo>
                    <a:pt x="24277" y="129733"/>
                  </a:lnTo>
                  <a:lnTo>
                    <a:pt x="47458" y="132781"/>
                  </a:lnTo>
                  <a:lnTo>
                    <a:pt x="62408" y="132206"/>
                  </a:lnTo>
                  <a:lnTo>
                    <a:pt x="106484" y="124408"/>
                  </a:lnTo>
                  <a:lnTo>
                    <a:pt x="142233" y="1156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1291"/>
            <p:cNvSpPr/>
            <p:nvPr/>
          </p:nvSpPr>
          <p:spPr>
            <a:xfrm>
              <a:off x="607267" y="2446734"/>
              <a:ext cx="17812" cy="285751"/>
            </a:xfrm>
            <a:custGeom>
              <a:avLst/>
              <a:gdLst/>
              <a:ahLst/>
              <a:cxnLst/>
              <a:rect l="0" t="0" r="0" b="0"/>
              <a:pathLst>
                <a:path w="17812" h="285751">
                  <a:moveTo>
                    <a:pt x="8881" y="0"/>
                  </a:moveTo>
                  <a:lnTo>
                    <a:pt x="4141" y="4741"/>
                  </a:lnTo>
                  <a:lnTo>
                    <a:pt x="1814" y="9714"/>
                  </a:lnTo>
                  <a:lnTo>
                    <a:pt x="0" y="53831"/>
                  </a:lnTo>
                  <a:lnTo>
                    <a:pt x="950" y="90506"/>
                  </a:lnTo>
                  <a:lnTo>
                    <a:pt x="7641" y="129364"/>
                  </a:lnTo>
                  <a:lnTo>
                    <a:pt x="8718" y="167591"/>
                  </a:lnTo>
                  <a:lnTo>
                    <a:pt x="8867" y="207847"/>
                  </a:lnTo>
                  <a:lnTo>
                    <a:pt x="8881" y="247918"/>
                  </a:lnTo>
                  <a:lnTo>
                    <a:pt x="8881" y="260429"/>
                  </a:lnTo>
                  <a:lnTo>
                    <a:pt x="11527" y="267220"/>
                  </a:lnTo>
                  <a:lnTo>
                    <a:pt x="16570" y="274924"/>
                  </a:lnTo>
                  <a:lnTo>
                    <a:pt x="17811"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SMARTInkShape-1292"/>
            <p:cNvSpPr/>
            <p:nvPr/>
          </p:nvSpPr>
          <p:spPr>
            <a:xfrm>
              <a:off x="151805" y="2501695"/>
              <a:ext cx="187524" cy="248650"/>
            </a:xfrm>
            <a:custGeom>
              <a:avLst/>
              <a:gdLst/>
              <a:ahLst/>
              <a:cxnLst/>
              <a:rect l="0" t="0" r="0" b="0"/>
              <a:pathLst>
                <a:path w="187524" h="248650">
                  <a:moveTo>
                    <a:pt x="0" y="25407"/>
                  </a:moveTo>
                  <a:lnTo>
                    <a:pt x="4740" y="25407"/>
                  </a:lnTo>
                  <a:lnTo>
                    <a:pt x="6137" y="24414"/>
                  </a:lnTo>
                  <a:lnTo>
                    <a:pt x="7068" y="22760"/>
                  </a:lnTo>
                  <a:lnTo>
                    <a:pt x="7688" y="20666"/>
                  </a:lnTo>
                  <a:lnTo>
                    <a:pt x="13302" y="12977"/>
                  </a:lnTo>
                  <a:lnTo>
                    <a:pt x="21125" y="9961"/>
                  </a:lnTo>
                  <a:lnTo>
                    <a:pt x="36686" y="5616"/>
                  </a:lnTo>
                  <a:lnTo>
                    <a:pt x="54982" y="0"/>
                  </a:lnTo>
                  <a:lnTo>
                    <a:pt x="64454" y="1878"/>
                  </a:lnTo>
                  <a:lnTo>
                    <a:pt x="80944" y="5867"/>
                  </a:lnTo>
                  <a:lnTo>
                    <a:pt x="98397" y="9695"/>
                  </a:lnTo>
                  <a:lnTo>
                    <a:pt x="128014" y="23705"/>
                  </a:lnTo>
                  <a:lnTo>
                    <a:pt x="144866" y="38572"/>
                  </a:lnTo>
                  <a:lnTo>
                    <a:pt x="166339" y="67997"/>
                  </a:lnTo>
                  <a:lnTo>
                    <a:pt x="174522" y="88958"/>
                  </a:lnTo>
                  <a:lnTo>
                    <a:pt x="178355" y="132449"/>
                  </a:lnTo>
                  <a:lnTo>
                    <a:pt x="175877" y="153034"/>
                  </a:lnTo>
                  <a:lnTo>
                    <a:pt x="168859" y="172694"/>
                  </a:lnTo>
                  <a:lnTo>
                    <a:pt x="136725" y="215086"/>
                  </a:lnTo>
                  <a:lnTo>
                    <a:pt x="103901" y="236409"/>
                  </a:lnTo>
                  <a:lnTo>
                    <a:pt x="86237" y="244581"/>
                  </a:lnTo>
                  <a:lnTo>
                    <a:pt x="51803" y="248113"/>
                  </a:lnTo>
                  <a:lnTo>
                    <a:pt x="31003" y="243750"/>
                  </a:lnTo>
                  <a:lnTo>
                    <a:pt x="17013" y="236173"/>
                  </a:lnTo>
                  <a:lnTo>
                    <a:pt x="6584" y="227644"/>
                  </a:lnTo>
                  <a:lnTo>
                    <a:pt x="2926" y="221785"/>
                  </a:lnTo>
                  <a:lnTo>
                    <a:pt x="578" y="209939"/>
                  </a:lnTo>
                  <a:lnTo>
                    <a:pt x="171" y="196279"/>
                  </a:lnTo>
                  <a:lnTo>
                    <a:pt x="2722" y="188001"/>
                  </a:lnTo>
                  <a:lnTo>
                    <a:pt x="4791" y="184404"/>
                  </a:lnTo>
                  <a:lnTo>
                    <a:pt x="7163" y="182006"/>
                  </a:lnTo>
                  <a:lnTo>
                    <a:pt x="25735" y="173102"/>
                  </a:lnTo>
                  <a:lnTo>
                    <a:pt x="48005" y="169233"/>
                  </a:lnTo>
                  <a:lnTo>
                    <a:pt x="83377" y="169357"/>
                  </a:lnTo>
                  <a:lnTo>
                    <a:pt x="100220" y="175435"/>
                  </a:lnTo>
                  <a:lnTo>
                    <a:pt x="140266" y="202834"/>
                  </a:lnTo>
                  <a:lnTo>
                    <a:pt x="187523" y="248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SMARTInkShape-1293"/>
            <p:cNvSpPr/>
            <p:nvPr/>
          </p:nvSpPr>
          <p:spPr>
            <a:xfrm>
              <a:off x="151805" y="1973461"/>
              <a:ext cx="44649" cy="303610"/>
            </a:xfrm>
            <a:custGeom>
              <a:avLst/>
              <a:gdLst/>
              <a:ahLst/>
              <a:cxnLst/>
              <a:rect l="0" t="0" r="0" b="0"/>
              <a:pathLst>
                <a:path w="44649" h="303610">
                  <a:moveTo>
                    <a:pt x="0" y="0"/>
                  </a:moveTo>
                  <a:lnTo>
                    <a:pt x="0" y="7688"/>
                  </a:lnTo>
                  <a:lnTo>
                    <a:pt x="4740" y="13302"/>
                  </a:lnTo>
                  <a:lnTo>
                    <a:pt x="7068" y="21126"/>
                  </a:lnTo>
                  <a:lnTo>
                    <a:pt x="11024" y="36686"/>
                  </a:lnTo>
                  <a:lnTo>
                    <a:pt x="15834" y="53865"/>
                  </a:lnTo>
                  <a:lnTo>
                    <a:pt x="20327" y="89322"/>
                  </a:lnTo>
                  <a:lnTo>
                    <a:pt x="24874" y="109809"/>
                  </a:lnTo>
                  <a:lnTo>
                    <a:pt x="26621" y="151253"/>
                  </a:lnTo>
                  <a:lnTo>
                    <a:pt x="26774" y="194543"/>
                  </a:lnTo>
                  <a:lnTo>
                    <a:pt x="26788" y="238013"/>
                  </a:lnTo>
                  <a:lnTo>
                    <a:pt x="36465" y="282423"/>
                  </a:lnTo>
                  <a:lnTo>
                    <a:pt x="43375" y="292869"/>
                  </a:lnTo>
                  <a:lnTo>
                    <a:pt x="44648"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4" name="SMARTInkShape-Group156"/>
          <p:cNvGrpSpPr/>
          <p:nvPr/>
        </p:nvGrpSpPr>
        <p:grpSpPr>
          <a:xfrm>
            <a:off x="661417" y="1777056"/>
            <a:ext cx="2035350" cy="460057"/>
            <a:chOff x="661417" y="1777056"/>
            <a:chExt cx="2035350" cy="460057"/>
          </a:xfrm>
        </p:grpSpPr>
        <p:sp>
          <p:nvSpPr>
            <p:cNvPr id="1063" name="SMARTInkShape-1294"/>
            <p:cNvSpPr/>
            <p:nvPr/>
          </p:nvSpPr>
          <p:spPr>
            <a:xfrm>
              <a:off x="2669977" y="1937742"/>
              <a:ext cx="26790" cy="17860"/>
            </a:xfrm>
            <a:custGeom>
              <a:avLst/>
              <a:gdLst/>
              <a:ahLst/>
              <a:cxnLst/>
              <a:rect l="0" t="0" r="0" b="0"/>
              <a:pathLst>
                <a:path w="26790" h="17860">
                  <a:moveTo>
                    <a:pt x="0" y="0"/>
                  </a:moveTo>
                  <a:lnTo>
                    <a:pt x="4740" y="4740"/>
                  </a:lnTo>
                  <a:lnTo>
                    <a:pt x="9713" y="7068"/>
                  </a:lnTo>
                  <a:lnTo>
                    <a:pt x="12428" y="7689"/>
                  </a:lnTo>
                  <a:lnTo>
                    <a:pt x="14238" y="9095"/>
                  </a:lnTo>
                  <a:lnTo>
                    <a:pt x="16250" y="13303"/>
                  </a:lnTo>
                  <a:lnTo>
                    <a:pt x="17778" y="14822"/>
                  </a:lnTo>
                  <a:lnTo>
                    <a:pt x="26789"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1295"/>
            <p:cNvSpPr/>
            <p:nvPr/>
          </p:nvSpPr>
          <p:spPr>
            <a:xfrm>
              <a:off x="2598539" y="1875234"/>
              <a:ext cx="98228" cy="96461"/>
            </a:xfrm>
            <a:custGeom>
              <a:avLst/>
              <a:gdLst/>
              <a:ahLst/>
              <a:cxnLst/>
              <a:rect l="0" t="0" r="0" b="0"/>
              <a:pathLst>
                <a:path w="98228" h="96461">
                  <a:moveTo>
                    <a:pt x="0" y="17860"/>
                  </a:moveTo>
                  <a:lnTo>
                    <a:pt x="0" y="61977"/>
                  </a:lnTo>
                  <a:lnTo>
                    <a:pt x="0" y="83313"/>
                  </a:lnTo>
                  <a:lnTo>
                    <a:pt x="2646" y="89283"/>
                  </a:lnTo>
                  <a:lnTo>
                    <a:pt x="7688" y="96460"/>
                  </a:lnTo>
                  <a:lnTo>
                    <a:pt x="9094" y="96057"/>
                  </a:lnTo>
                  <a:lnTo>
                    <a:pt x="15813" y="91741"/>
                  </a:lnTo>
                  <a:lnTo>
                    <a:pt x="24088" y="89029"/>
                  </a:lnTo>
                  <a:lnTo>
                    <a:pt x="65120" y="59494"/>
                  </a:lnTo>
                  <a:lnTo>
                    <a:pt x="94251" y="21081"/>
                  </a:lnTo>
                  <a:lnTo>
                    <a:pt x="97703" y="10726"/>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1296"/>
            <p:cNvSpPr/>
            <p:nvPr/>
          </p:nvSpPr>
          <p:spPr>
            <a:xfrm>
              <a:off x="2571750" y="1848445"/>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SMARTInkShape-1297"/>
            <p:cNvSpPr/>
            <p:nvPr/>
          </p:nvSpPr>
          <p:spPr>
            <a:xfrm>
              <a:off x="2562820" y="1919883"/>
              <a:ext cx="17861" cy="71438"/>
            </a:xfrm>
            <a:custGeom>
              <a:avLst/>
              <a:gdLst/>
              <a:ahLst/>
              <a:cxnLst/>
              <a:rect l="0" t="0" r="0" b="0"/>
              <a:pathLst>
                <a:path w="17861" h="71438">
                  <a:moveTo>
                    <a:pt x="17860" y="0"/>
                  </a:moveTo>
                  <a:lnTo>
                    <a:pt x="13119" y="4740"/>
                  </a:lnTo>
                  <a:lnTo>
                    <a:pt x="10792" y="9713"/>
                  </a:lnTo>
                  <a:lnTo>
                    <a:pt x="8183" y="23916"/>
                  </a:lnTo>
                  <a:lnTo>
                    <a:pt x="2865" y="33765"/>
                  </a:lnTo>
                  <a:lnTo>
                    <a:pt x="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1298"/>
            <p:cNvSpPr/>
            <p:nvPr/>
          </p:nvSpPr>
          <p:spPr>
            <a:xfrm>
              <a:off x="2482453" y="1921269"/>
              <a:ext cx="62496" cy="61122"/>
            </a:xfrm>
            <a:custGeom>
              <a:avLst/>
              <a:gdLst/>
              <a:ahLst/>
              <a:cxnLst/>
              <a:rect l="0" t="0" r="0" b="0"/>
              <a:pathLst>
                <a:path w="62496" h="61122">
                  <a:moveTo>
                    <a:pt x="8930" y="52192"/>
                  </a:moveTo>
                  <a:lnTo>
                    <a:pt x="368" y="52192"/>
                  </a:lnTo>
                  <a:lnTo>
                    <a:pt x="9" y="60754"/>
                  </a:lnTo>
                  <a:lnTo>
                    <a:pt x="0" y="47810"/>
                  </a:lnTo>
                  <a:lnTo>
                    <a:pt x="2646" y="42637"/>
                  </a:lnTo>
                  <a:lnTo>
                    <a:pt x="6137" y="37031"/>
                  </a:lnTo>
                  <a:lnTo>
                    <a:pt x="7688" y="31233"/>
                  </a:lnTo>
                  <a:lnTo>
                    <a:pt x="9094" y="29289"/>
                  </a:lnTo>
                  <a:lnTo>
                    <a:pt x="11023" y="27994"/>
                  </a:lnTo>
                  <a:lnTo>
                    <a:pt x="15813" y="25562"/>
                  </a:lnTo>
                  <a:lnTo>
                    <a:pt x="32824" y="11265"/>
                  </a:lnTo>
                  <a:lnTo>
                    <a:pt x="38732" y="9197"/>
                  </a:lnTo>
                  <a:lnTo>
                    <a:pt x="40704" y="7654"/>
                  </a:lnTo>
                  <a:lnTo>
                    <a:pt x="44472" y="1733"/>
                  </a:lnTo>
                  <a:lnTo>
                    <a:pt x="48869" y="0"/>
                  </a:lnTo>
                  <a:lnTo>
                    <a:pt x="51431" y="530"/>
                  </a:lnTo>
                  <a:lnTo>
                    <a:pt x="60853" y="6424"/>
                  </a:lnTo>
                  <a:lnTo>
                    <a:pt x="61772" y="9692"/>
                  </a:lnTo>
                  <a:lnTo>
                    <a:pt x="62495" y="37346"/>
                  </a:lnTo>
                  <a:lnTo>
                    <a:pt x="59856" y="43279"/>
                  </a:lnTo>
                  <a:lnTo>
                    <a:pt x="54818" y="50431"/>
                  </a:lnTo>
                  <a:lnTo>
                    <a:pt x="53687" y="59726"/>
                  </a:lnTo>
                  <a:lnTo>
                    <a:pt x="52658" y="60191"/>
                  </a:lnTo>
                  <a:lnTo>
                    <a:pt x="44649" y="611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SMARTInkShape-1299"/>
            <p:cNvSpPr/>
            <p:nvPr/>
          </p:nvSpPr>
          <p:spPr>
            <a:xfrm>
              <a:off x="2305291" y="1947194"/>
              <a:ext cx="168232" cy="79423"/>
            </a:xfrm>
            <a:custGeom>
              <a:avLst/>
              <a:gdLst/>
              <a:ahLst/>
              <a:cxnLst/>
              <a:rect l="0" t="0" r="0" b="0"/>
              <a:pathLst>
                <a:path w="168232" h="79423">
                  <a:moveTo>
                    <a:pt x="105724" y="8407"/>
                  </a:moveTo>
                  <a:lnTo>
                    <a:pt x="100984" y="3667"/>
                  </a:lnTo>
                  <a:lnTo>
                    <a:pt x="96011" y="1340"/>
                  </a:lnTo>
                  <a:lnTo>
                    <a:pt x="93295" y="719"/>
                  </a:lnTo>
                  <a:lnTo>
                    <a:pt x="90493" y="1298"/>
                  </a:lnTo>
                  <a:lnTo>
                    <a:pt x="80817" y="5860"/>
                  </a:lnTo>
                  <a:lnTo>
                    <a:pt x="54587" y="12812"/>
                  </a:lnTo>
                  <a:lnTo>
                    <a:pt x="14833" y="38210"/>
                  </a:lnTo>
                  <a:lnTo>
                    <a:pt x="10758" y="46789"/>
                  </a:lnTo>
                  <a:lnTo>
                    <a:pt x="7955" y="56224"/>
                  </a:lnTo>
                  <a:lnTo>
                    <a:pt x="0" y="68785"/>
                  </a:lnTo>
                  <a:lnTo>
                    <a:pt x="515" y="70487"/>
                  </a:lnTo>
                  <a:lnTo>
                    <a:pt x="3733" y="75024"/>
                  </a:lnTo>
                  <a:lnTo>
                    <a:pt x="8471" y="77702"/>
                  </a:lnTo>
                  <a:lnTo>
                    <a:pt x="19597" y="79422"/>
                  </a:lnTo>
                  <a:lnTo>
                    <a:pt x="25443" y="77011"/>
                  </a:lnTo>
                  <a:lnTo>
                    <a:pt x="46198" y="58843"/>
                  </a:lnTo>
                  <a:lnTo>
                    <a:pt x="57108" y="40933"/>
                  </a:lnTo>
                  <a:lnTo>
                    <a:pt x="60292" y="26812"/>
                  </a:lnTo>
                  <a:lnTo>
                    <a:pt x="61030" y="17892"/>
                  </a:lnTo>
                  <a:lnTo>
                    <a:pt x="61062" y="22242"/>
                  </a:lnTo>
                  <a:lnTo>
                    <a:pt x="62059" y="23584"/>
                  </a:lnTo>
                  <a:lnTo>
                    <a:pt x="65813" y="25074"/>
                  </a:lnTo>
                  <a:lnTo>
                    <a:pt x="67210" y="26464"/>
                  </a:lnTo>
                  <a:lnTo>
                    <a:pt x="68763" y="30654"/>
                  </a:lnTo>
                  <a:lnTo>
                    <a:pt x="70925" y="50162"/>
                  </a:lnTo>
                  <a:lnTo>
                    <a:pt x="74714" y="56069"/>
                  </a:lnTo>
                  <a:lnTo>
                    <a:pt x="79705" y="59356"/>
                  </a:lnTo>
                  <a:lnTo>
                    <a:pt x="82425" y="60232"/>
                  </a:lnTo>
                  <a:lnTo>
                    <a:pt x="84238" y="61809"/>
                  </a:lnTo>
                  <a:lnTo>
                    <a:pt x="86253" y="66207"/>
                  </a:lnTo>
                  <a:lnTo>
                    <a:pt x="87783" y="67776"/>
                  </a:lnTo>
                  <a:lnTo>
                    <a:pt x="95412" y="70502"/>
                  </a:lnTo>
                  <a:lnTo>
                    <a:pt x="95873" y="69648"/>
                  </a:lnTo>
                  <a:lnTo>
                    <a:pt x="96385" y="66052"/>
                  </a:lnTo>
                  <a:lnTo>
                    <a:pt x="97514" y="64697"/>
                  </a:lnTo>
                  <a:lnTo>
                    <a:pt x="101414" y="63191"/>
                  </a:lnTo>
                  <a:lnTo>
                    <a:pt x="102851" y="61797"/>
                  </a:lnTo>
                  <a:lnTo>
                    <a:pt x="107803" y="52431"/>
                  </a:lnTo>
                  <a:lnTo>
                    <a:pt x="119889" y="38091"/>
                  </a:lnTo>
                  <a:lnTo>
                    <a:pt x="125500" y="26251"/>
                  </a:lnTo>
                  <a:lnTo>
                    <a:pt x="144532" y="5430"/>
                  </a:lnTo>
                  <a:lnTo>
                    <a:pt x="150423" y="2123"/>
                  </a:lnTo>
                  <a:lnTo>
                    <a:pt x="157549" y="0"/>
                  </a:lnTo>
                  <a:lnTo>
                    <a:pt x="161169" y="2356"/>
                  </a:lnTo>
                  <a:lnTo>
                    <a:pt x="166837" y="7212"/>
                  </a:lnTo>
                  <a:lnTo>
                    <a:pt x="167612" y="10522"/>
                  </a:lnTo>
                  <a:lnTo>
                    <a:pt x="168231" y="51295"/>
                  </a:lnTo>
                  <a:lnTo>
                    <a:pt x="167239" y="51882"/>
                  </a:lnTo>
                  <a:lnTo>
                    <a:pt x="159303" y="530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SMARTInkShape-1300"/>
            <p:cNvSpPr/>
            <p:nvPr/>
          </p:nvSpPr>
          <p:spPr>
            <a:xfrm>
              <a:off x="2062758" y="1777056"/>
              <a:ext cx="203988" cy="196406"/>
            </a:xfrm>
            <a:custGeom>
              <a:avLst/>
              <a:gdLst/>
              <a:ahLst/>
              <a:cxnLst/>
              <a:rect l="0" t="0" r="0" b="0"/>
              <a:pathLst>
                <a:path w="203988" h="196406">
                  <a:moveTo>
                    <a:pt x="0" y="98178"/>
                  </a:moveTo>
                  <a:lnTo>
                    <a:pt x="0" y="90490"/>
                  </a:lnTo>
                  <a:lnTo>
                    <a:pt x="992" y="90076"/>
                  </a:lnTo>
                  <a:lnTo>
                    <a:pt x="45283" y="88278"/>
                  </a:lnTo>
                  <a:lnTo>
                    <a:pt x="89160" y="73804"/>
                  </a:lnTo>
                  <a:lnTo>
                    <a:pt x="95158" y="72999"/>
                  </a:lnTo>
                  <a:lnTo>
                    <a:pt x="107116" y="66813"/>
                  </a:lnTo>
                  <a:lnTo>
                    <a:pt x="136397" y="41879"/>
                  </a:lnTo>
                  <a:lnTo>
                    <a:pt x="156735" y="12700"/>
                  </a:lnTo>
                  <a:lnTo>
                    <a:pt x="160720" y="0"/>
                  </a:lnTo>
                  <a:lnTo>
                    <a:pt x="160730" y="4707"/>
                  </a:lnTo>
                  <a:lnTo>
                    <a:pt x="158086" y="9672"/>
                  </a:lnTo>
                  <a:lnTo>
                    <a:pt x="154597" y="15186"/>
                  </a:lnTo>
                  <a:lnTo>
                    <a:pt x="152632" y="24861"/>
                  </a:lnTo>
                  <a:lnTo>
                    <a:pt x="151057" y="38862"/>
                  </a:lnTo>
                  <a:lnTo>
                    <a:pt x="145740" y="50727"/>
                  </a:lnTo>
                  <a:lnTo>
                    <a:pt x="140396" y="86787"/>
                  </a:lnTo>
                  <a:lnTo>
                    <a:pt x="136812" y="94108"/>
                  </a:lnTo>
                  <a:lnTo>
                    <a:pt x="134057" y="114231"/>
                  </a:lnTo>
                  <a:lnTo>
                    <a:pt x="133967" y="120825"/>
                  </a:lnTo>
                  <a:lnTo>
                    <a:pt x="133946" y="111542"/>
                  </a:lnTo>
                  <a:lnTo>
                    <a:pt x="134938" y="110064"/>
                  </a:lnTo>
                  <a:lnTo>
                    <a:pt x="136591" y="109079"/>
                  </a:lnTo>
                  <a:lnTo>
                    <a:pt x="138686" y="108422"/>
                  </a:lnTo>
                  <a:lnTo>
                    <a:pt x="152037" y="100213"/>
                  </a:lnTo>
                  <a:lnTo>
                    <a:pt x="172654" y="98297"/>
                  </a:lnTo>
                  <a:lnTo>
                    <a:pt x="178599" y="100877"/>
                  </a:lnTo>
                  <a:lnTo>
                    <a:pt x="190501" y="110617"/>
                  </a:lnTo>
                  <a:lnTo>
                    <a:pt x="193808" y="118920"/>
                  </a:lnTo>
                  <a:lnTo>
                    <a:pt x="196269" y="128233"/>
                  </a:lnTo>
                  <a:lnTo>
                    <a:pt x="202242" y="140046"/>
                  </a:lnTo>
                  <a:lnTo>
                    <a:pt x="203987" y="150190"/>
                  </a:lnTo>
                  <a:lnTo>
                    <a:pt x="196453" y="1964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SMARTInkShape-1301"/>
            <p:cNvSpPr/>
            <p:nvPr/>
          </p:nvSpPr>
          <p:spPr>
            <a:xfrm>
              <a:off x="2152054" y="1812726"/>
              <a:ext cx="26791" cy="107158"/>
            </a:xfrm>
            <a:custGeom>
              <a:avLst/>
              <a:gdLst/>
              <a:ahLst/>
              <a:cxnLst/>
              <a:rect l="0" t="0" r="0" b="0"/>
              <a:pathLst>
                <a:path w="26791" h="107158">
                  <a:moveTo>
                    <a:pt x="26790" y="0"/>
                  </a:moveTo>
                  <a:lnTo>
                    <a:pt x="26790" y="4741"/>
                  </a:lnTo>
                  <a:lnTo>
                    <a:pt x="25797" y="6137"/>
                  </a:lnTo>
                  <a:lnTo>
                    <a:pt x="24144" y="7068"/>
                  </a:lnTo>
                  <a:lnTo>
                    <a:pt x="22049" y="7689"/>
                  </a:lnTo>
                  <a:lnTo>
                    <a:pt x="20653" y="9095"/>
                  </a:lnTo>
                  <a:lnTo>
                    <a:pt x="19101" y="13303"/>
                  </a:lnTo>
                  <a:lnTo>
                    <a:pt x="16940" y="40927"/>
                  </a:lnTo>
                  <a:lnTo>
                    <a:pt x="10806" y="53431"/>
                  </a:lnTo>
                  <a:lnTo>
                    <a:pt x="6449" y="78493"/>
                  </a:lnTo>
                  <a:lnTo>
                    <a:pt x="2867" y="85487"/>
                  </a:lnTo>
                  <a:lnTo>
                    <a:pt x="0"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SMARTInkShape-1302"/>
            <p:cNvSpPr/>
            <p:nvPr/>
          </p:nvSpPr>
          <p:spPr>
            <a:xfrm>
              <a:off x="1964531" y="1857375"/>
              <a:ext cx="133946" cy="44649"/>
            </a:xfrm>
            <a:custGeom>
              <a:avLst/>
              <a:gdLst/>
              <a:ahLst/>
              <a:cxnLst/>
              <a:rect l="0" t="0" r="0" b="0"/>
              <a:pathLst>
                <a:path w="133946" h="44649">
                  <a:moveTo>
                    <a:pt x="0" y="44648"/>
                  </a:moveTo>
                  <a:lnTo>
                    <a:pt x="0" y="32219"/>
                  </a:lnTo>
                  <a:lnTo>
                    <a:pt x="2646" y="26557"/>
                  </a:lnTo>
                  <a:lnTo>
                    <a:pt x="4740" y="23658"/>
                  </a:lnTo>
                  <a:lnTo>
                    <a:pt x="9714" y="20436"/>
                  </a:lnTo>
                  <a:lnTo>
                    <a:pt x="15231" y="18012"/>
                  </a:lnTo>
                  <a:lnTo>
                    <a:pt x="23916" y="12062"/>
                  </a:lnTo>
                  <a:lnTo>
                    <a:pt x="29812" y="10322"/>
                  </a:lnTo>
                  <a:lnTo>
                    <a:pt x="71672" y="8984"/>
                  </a:lnTo>
                  <a:lnTo>
                    <a:pt x="83448" y="7961"/>
                  </a:lnTo>
                  <a:lnTo>
                    <a:pt x="122376" y="553"/>
                  </a:lnTo>
                  <a:lnTo>
                    <a:pt x="1339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1303"/>
            <p:cNvSpPr/>
            <p:nvPr/>
          </p:nvSpPr>
          <p:spPr>
            <a:xfrm>
              <a:off x="1975102" y="1893094"/>
              <a:ext cx="114364" cy="169665"/>
            </a:xfrm>
            <a:custGeom>
              <a:avLst/>
              <a:gdLst/>
              <a:ahLst/>
              <a:cxnLst/>
              <a:rect l="0" t="0" r="0" b="0"/>
              <a:pathLst>
                <a:path w="114364" h="169665">
                  <a:moveTo>
                    <a:pt x="25148" y="0"/>
                  </a:moveTo>
                  <a:lnTo>
                    <a:pt x="11846" y="0"/>
                  </a:lnTo>
                  <a:lnTo>
                    <a:pt x="6668" y="2646"/>
                  </a:lnTo>
                  <a:lnTo>
                    <a:pt x="0" y="7688"/>
                  </a:lnTo>
                  <a:lnTo>
                    <a:pt x="3586" y="18042"/>
                  </a:lnTo>
                  <a:lnTo>
                    <a:pt x="16514" y="35351"/>
                  </a:lnTo>
                  <a:lnTo>
                    <a:pt x="19392" y="38450"/>
                  </a:lnTo>
                  <a:lnTo>
                    <a:pt x="63376" y="60509"/>
                  </a:lnTo>
                  <a:lnTo>
                    <a:pt x="107322" y="95996"/>
                  </a:lnTo>
                  <a:lnTo>
                    <a:pt x="111279" y="105834"/>
                  </a:lnTo>
                  <a:lnTo>
                    <a:pt x="114363" y="136810"/>
                  </a:lnTo>
                  <a:lnTo>
                    <a:pt x="111762" y="142825"/>
                  </a:lnTo>
                  <a:lnTo>
                    <a:pt x="102009" y="154771"/>
                  </a:lnTo>
                  <a:lnTo>
                    <a:pt x="88711" y="163708"/>
                  </a:lnTo>
                  <a:lnTo>
                    <a:pt x="76944" y="167899"/>
                  </a:lnTo>
                  <a:lnTo>
                    <a:pt x="34077"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1304"/>
            <p:cNvSpPr/>
            <p:nvPr/>
          </p:nvSpPr>
          <p:spPr>
            <a:xfrm>
              <a:off x="1849090" y="1876748"/>
              <a:ext cx="128577" cy="203334"/>
            </a:xfrm>
            <a:custGeom>
              <a:avLst/>
              <a:gdLst/>
              <a:ahLst/>
              <a:cxnLst/>
              <a:rect l="0" t="0" r="0" b="0"/>
              <a:pathLst>
                <a:path w="128577" h="203334">
                  <a:moveTo>
                    <a:pt x="17214" y="60994"/>
                  </a:moveTo>
                  <a:lnTo>
                    <a:pt x="21955" y="56254"/>
                  </a:lnTo>
                  <a:lnTo>
                    <a:pt x="24282" y="48635"/>
                  </a:lnTo>
                  <a:lnTo>
                    <a:pt x="24903" y="43825"/>
                  </a:lnTo>
                  <a:lnTo>
                    <a:pt x="27301" y="39626"/>
                  </a:lnTo>
                  <a:lnTo>
                    <a:pt x="52566" y="12067"/>
                  </a:lnTo>
                  <a:lnTo>
                    <a:pt x="74897" y="1892"/>
                  </a:lnTo>
                  <a:lnTo>
                    <a:pt x="86177" y="0"/>
                  </a:lnTo>
                  <a:lnTo>
                    <a:pt x="95159" y="1805"/>
                  </a:lnTo>
                  <a:lnTo>
                    <a:pt x="105794" y="5753"/>
                  </a:lnTo>
                  <a:lnTo>
                    <a:pt x="109009" y="6308"/>
                  </a:lnTo>
                  <a:lnTo>
                    <a:pt x="115228" y="12215"/>
                  </a:lnTo>
                  <a:lnTo>
                    <a:pt x="120307" y="20463"/>
                  </a:lnTo>
                  <a:lnTo>
                    <a:pt x="128576" y="41680"/>
                  </a:lnTo>
                  <a:lnTo>
                    <a:pt x="128555" y="52741"/>
                  </a:lnTo>
                  <a:lnTo>
                    <a:pt x="119875" y="93776"/>
                  </a:lnTo>
                  <a:lnTo>
                    <a:pt x="114333" y="117556"/>
                  </a:lnTo>
                  <a:lnTo>
                    <a:pt x="86377" y="159221"/>
                  </a:lnTo>
                  <a:lnTo>
                    <a:pt x="70119" y="174434"/>
                  </a:lnTo>
                  <a:lnTo>
                    <a:pt x="29278" y="199797"/>
                  </a:lnTo>
                  <a:lnTo>
                    <a:pt x="6701" y="203333"/>
                  </a:lnTo>
                  <a:lnTo>
                    <a:pt x="4252" y="202519"/>
                  </a:lnTo>
                  <a:lnTo>
                    <a:pt x="2620" y="200985"/>
                  </a:lnTo>
                  <a:lnTo>
                    <a:pt x="806" y="196634"/>
                  </a:lnTo>
                  <a:lnTo>
                    <a:pt x="0" y="191393"/>
                  </a:lnTo>
                  <a:lnTo>
                    <a:pt x="778" y="189599"/>
                  </a:lnTo>
                  <a:lnTo>
                    <a:pt x="2288" y="188402"/>
                  </a:lnTo>
                  <a:lnTo>
                    <a:pt x="6612" y="186081"/>
                  </a:lnTo>
                  <a:lnTo>
                    <a:pt x="20363" y="173721"/>
                  </a:lnTo>
                  <a:lnTo>
                    <a:pt x="28866" y="170626"/>
                  </a:lnTo>
                  <a:lnTo>
                    <a:pt x="55547" y="168295"/>
                  </a:lnTo>
                  <a:lnTo>
                    <a:pt x="69472" y="172934"/>
                  </a:lnTo>
                  <a:lnTo>
                    <a:pt x="88086" y="183602"/>
                  </a:lnTo>
                  <a:lnTo>
                    <a:pt x="113530" y="185798"/>
                  </a:lnTo>
                  <a:lnTo>
                    <a:pt x="124371" y="1860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1305"/>
            <p:cNvSpPr/>
            <p:nvPr/>
          </p:nvSpPr>
          <p:spPr>
            <a:xfrm>
              <a:off x="1794867" y="1866304"/>
              <a:ext cx="44649" cy="214314"/>
            </a:xfrm>
            <a:custGeom>
              <a:avLst/>
              <a:gdLst/>
              <a:ahLst/>
              <a:cxnLst/>
              <a:rect l="0" t="0" r="0" b="0"/>
              <a:pathLst>
                <a:path w="44649" h="214314">
                  <a:moveTo>
                    <a:pt x="44648" y="0"/>
                  </a:moveTo>
                  <a:lnTo>
                    <a:pt x="44648" y="17170"/>
                  </a:lnTo>
                  <a:lnTo>
                    <a:pt x="42003" y="25160"/>
                  </a:lnTo>
                  <a:lnTo>
                    <a:pt x="39908" y="28680"/>
                  </a:lnTo>
                  <a:lnTo>
                    <a:pt x="31346" y="67648"/>
                  </a:lnTo>
                  <a:lnTo>
                    <a:pt x="14760" y="111797"/>
                  </a:lnTo>
                  <a:lnTo>
                    <a:pt x="2630" y="149771"/>
                  </a:lnTo>
                  <a:lnTo>
                    <a:pt x="103" y="192222"/>
                  </a:lnTo>
                  <a:lnTo>
                    <a:pt x="0"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SMARTInkShape-1306"/>
            <p:cNvSpPr/>
            <p:nvPr/>
          </p:nvSpPr>
          <p:spPr>
            <a:xfrm>
              <a:off x="1527344" y="2000250"/>
              <a:ext cx="124649" cy="35720"/>
            </a:xfrm>
            <a:custGeom>
              <a:avLst/>
              <a:gdLst/>
              <a:ahLst/>
              <a:cxnLst/>
              <a:rect l="0" t="0" r="0" b="0"/>
              <a:pathLst>
                <a:path w="124649" h="35720">
                  <a:moveTo>
                    <a:pt x="8562" y="35719"/>
                  </a:moveTo>
                  <a:lnTo>
                    <a:pt x="3822" y="35719"/>
                  </a:lnTo>
                  <a:lnTo>
                    <a:pt x="2425" y="34726"/>
                  </a:lnTo>
                  <a:lnTo>
                    <a:pt x="1494" y="33073"/>
                  </a:lnTo>
                  <a:lnTo>
                    <a:pt x="0" y="28030"/>
                  </a:lnTo>
                  <a:lnTo>
                    <a:pt x="4482" y="22416"/>
                  </a:lnTo>
                  <a:lnTo>
                    <a:pt x="9395" y="19885"/>
                  </a:lnTo>
                  <a:lnTo>
                    <a:pt x="49564" y="10289"/>
                  </a:lnTo>
                  <a:lnTo>
                    <a:pt x="89625" y="6463"/>
                  </a:lnTo>
                  <a:lnTo>
                    <a:pt x="12464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SMARTInkShape-1307"/>
            <p:cNvSpPr/>
            <p:nvPr/>
          </p:nvSpPr>
          <p:spPr>
            <a:xfrm>
              <a:off x="1634133" y="1893094"/>
              <a:ext cx="17860" cy="196454"/>
            </a:xfrm>
            <a:custGeom>
              <a:avLst/>
              <a:gdLst/>
              <a:ahLst/>
              <a:cxnLst/>
              <a:rect l="0" t="0" r="0" b="0"/>
              <a:pathLst>
                <a:path w="17860" h="196454">
                  <a:moveTo>
                    <a:pt x="0" y="0"/>
                  </a:moveTo>
                  <a:lnTo>
                    <a:pt x="4740" y="4740"/>
                  </a:lnTo>
                  <a:lnTo>
                    <a:pt x="7067" y="12359"/>
                  </a:lnTo>
                  <a:lnTo>
                    <a:pt x="8820" y="55542"/>
                  </a:lnTo>
                  <a:lnTo>
                    <a:pt x="1231" y="94900"/>
                  </a:lnTo>
                  <a:lnTo>
                    <a:pt x="1235" y="118993"/>
                  </a:lnTo>
                  <a:lnTo>
                    <a:pt x="11038" y="160730"/>
                  </a:lnTo>
                  <a:lnTo>
                    <a:pt x="15838" y="178592"/>
                  </a:lnTo>
                  <a:lnTo>
                    <a:pt x="17859"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1308"/>
            <p:cNvSpPr/>
            <p:nvPr/>
          </p:nvSpPr>
          <p:spPr>
            <a:xfrm>
              <a:off x="1473736" y="2018109"/>
              <a:ext cx="97890" cy="98228"/>
            </a:xfrm>
            <a:custGeom>
              <a:avLst/>
              <a:gdLst/>
              <a:ahLst/>
              <a:cxnLst/>
              <a:rect l="0" t="0" r="0" b="0"/>
              <a:pathLst>
                <a:path w="97890" h="98228">
                  <a:moveTo>
                    <a:pt x="71100" y="0"/>
                  </a:moveTo>
                  <a:lnTo>
                    <a:pt x="78788" y="0"/>
                  </a:lnTo>
                  <a:lnTo>
                    <a:pt x="74921" y="0"/>
                  </a:lnTo>
                  <a:lnTo>
                    <a:pt x="70152" y="2646"/>
                  </a:lnTo>
                  <a:lnTo>
                    <a:pt x="25882" y="36190"/>
                  </a:lnTo>
                  <a:lnTo>
                    <a:pt x="8313" y="48977"/>
                  </a:lnTo>
                  <a:lnTo>
                    <a:pt x="3507" y="55833"/>
                  </a:lnTo>
                  <a:lnTo>
                    <a:pt x="0" y="69610"/>
                  </a:lnTo>
                  <a:lnTo>
                    <a:pt x="5104" y="70626"/>
                  </a:lnTo>
                  <a:lnTo>
                    <a:pt x="9243" y="70896"/>
                  </a:lnTo>
                  <a:lnTo>
                    <a:pt x="16488" y="68551"/>
                  </a:lnTo>
                  <a:lnTo>
                    <a:pt x="19809" y="66537"/>
                  </a:lnTo>
                  <a:lnTo>
                    <a:pt x="55533" y="55615"/>
                  </a:lnTo>
                  <a:lnTo>
                    <a:pt x="70377" y="47109"/>
                  </a:lnTo>
                  <a:lnTo>
                    <a:pt x="73594" y="46289"/>
                  </a:lnTo>
                  <a:lnTo>
                    <a:pt x="75739" y="44750"/>
                  </a:lnTo>
                  <a:lnTo>
                    <a:pt x="77169" y="42732"/>
                  </a:lnTo>
                  <a:lnTo>
                    <a:pt x="78123" y="40394"/>
                  </a:lnTo>
                  <a:lnTo>
                    <a:pt x="79751" y="38836"/>
                  </a:lnTo>
                  <a:lnTo>
                    <a:pt x="84205" y="37104"/>
                  </a:lnTo>
                  <a:lnTo>
                    <a:pt x="85790" y="37635"/>
                  </a:lnTo>
                  <a:lnTo>
                    <a:pt x="86846" y="38980"/>
                  </a:lnTo>
                  <a:lnTo>
                    <a:pt x="88020" y="43122"/>
                  </a:lnTo>
                  <a:lnTo>
                    <a:pt x="89944" y="77402"/>
                  </a:lnTo>
                  <a:lnTo>
                    <a:pt x="96025" y="89299"/>
                  </a:lnTo>
                  <a:lnTo>
                    <a:pt x="97889"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1309"/>
            <p:cNvSpPr/>
            <p:nvPr/>
          </p:nvSpPr>
          <p:spPr>
            <a:xfrm>
              <a:off x="1241227" y="2009332"/>
              <a:ext cx="89297" cy="98075"/>
            </a:xfrm>
            <a:custGeom>
              <a:avLst/>
              <a:gdLst/>
              <a:ahLst/>
              <a:cxnLst/>
              <a:rect l="0" t="0" r="0" b="0"/>
              <a:pathLst>
                <a:path w="89297" h="98075">
                  <a:moveTo>
                    <a:pt x="0" y="71285"/>
                  </a:moveTo>
                  <a:lnTo>
                    <a:pt x="4740" y="71285"/>
                  </a:lnTo>
                  <a:lnTo>
                    <a:pt x="6136" y="70293"/>
                  </a:lnTo>
                  <a:lnTo>
                    <a:pt x="7067" y="68639"/>
                  </a:lnTo>
                  <a:lnTo>
                    <a:pt x="7688" y="66545"/>
                  </a:lnTo>
                  <a:lnTo>
                    <a:pt x="9094" y="65148"/>
                  </a:lnTo>
                  <a:lnTo>
                    <a:pt x="34040" y="55451"/>
                  </a:lnTo>
                  <a:lnTo>
                    <a:pt x="46797" y="51380"/>
                  </a:lnTo>
                  <a:lnTo>
                    <a:pt x="52033" y="49085"/>
                  </a:lnTo>
                  <a:lnTo>
                    <a:pt x="60498" y="41244"/>
                  </a:lnTo>
                  <a:lnTo>
                    <a:pt x="67567" y="33129"/>
                  </a:lnTo>
                  <a:lnTo>
                    <a:pt x="76133" y="27568"/>
                  </a:lnTo>
                  <a:lnTo>
                    <a:pt x="78485" y="22751"/>
                  </a:lnTo>
                  <a:lnTo>
                    <a:pt x="80318" y="1588"/>
                  </a:lnTo>
                  <a:lnTo>
                    <a:pt x="79342" y="1008"/>
                  </a:lnTo>
                  <a:lnTo>
                    <a:pt x="67933" y="0"/>
                  </a:lnTo>
                  <a:lnTo>
                    <a:pt x="62273" y="2561"/>
                  </a:lnTo>
                  <a:lnTo>
                    <a:pt x="41457" y="16080"/>
                  </a:lnTo>
                  <a:lnTo>
                    <a:pt x="31576" y="29903"/>
                  </a:lnTo>
                  <a:lnTo>
                    <a:pt x="25088" y="43965"/>
                  </a:lnTo>
                  <a:lnTo>
                    <a:pt x="22678" y="47119"/>
                  </a:lnTo>
                  <a:lnTo>
                    <a:pt x="20001" y="55914"/>
                  </a:lnTo>
                  <a:lnTo>
                    <a:pt x="19287" y="61038"/>
                  </a:lnTo>
                  <a:lnTo>
                    <a:pt x="21139" y="69377"/>
                  </a:lnTo>
                  <a:lnTo>
                    <a:pt x="30413" y="82814"/>
                  </a:lnTo>
                  <a:lnTo>
                    <a:pt x="38887" y="92009"/>
                  </a:lnTo>
                  <a:lnTo>
                    <a:pt x="47379" y="95379"/>
                  </a:lnTo>
                  <a:lnTo>
                    <a:pt x="89296" y="980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1310"/>
            <p:cNvSpPr/>
            <p:nvPr/>
          </p:nvSpPr>
          <p:spPr>
            <a:xfrm>
              <a:off x="1197819" y="1937742"/>
              <a:ext cx="25549" cy="178595"/>
            </a:xfrm>
            <a:custGeom>
              <a:avLst/>
              <a:gdLst/>
              <a:ahLst/>
              <a:cxnLst/>
              <a:rect l="0" t="0" r="0" b="0"/>
              <a:pathLst>
                <a:path w="25549" h="178595">
                  <a:moveTo>
                    <a:pt x="7689" y="0"/>
                  </a:moveTo>
                  <a:lnTo>
                    <a:pt x="2948" y="0"/>
                  </a:lnTo>
                  <a:lnTo>
                    <a:pt x="1552" y="992"/>
                  </a:lnTo>
                  <a:lnTo>
                    <a:pt x="621" y="2646"/>
                  </a:lnTo>
                  <a:lnTo>
                    <a:pt x="0" y="4740"/>
                  </a:lnTo>
                  <a:lnTo>
                    <a:pt x="7186" y="47596"/>
                  </a:lnTo>
                  <a:lnTo>
                    <a:pt x="7645" y="91418"/>
                  </a:lnTo>
                  <a:lnTo>
                    <a:pt x="8675" y="127096"/>
                  </a:lnTo>
                  <a:lnTo>
                    <a:pt x="16783" y="156503"/>
                  </a:lnTo>
                  <a:lnTo>
                    <a:pt x="23523" y="169416"/>
                  </a:lnTo>
                  <a:lnTo>
                    <a:pt x="25548"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1311"/>
            <p:cNvSpPr/>
            <p:nvPr/>
          </p:nvSpPr>
          <p:spPr>
            <a:xfrm>
              <a:off x="1107281" y="2071859"/>
              <a:ext cx="96421" cy="160045"/>
            </a:xfrm>
            <a:custGeom>
              <a:avLst/>
              <a:gdLst/>
              <a:ahLst/>
              <a:cxnLst/>
              <a:rect l="0" t="0" r="0" b="0"/>
              <a:pathLst>
                <a:path w="96421" h="160045">
                  <a:moveTo>
                    <a:pt x="0" y="124844"/>
                  </a:moveTo>
                  <a:lnTo>
                    <a:pt x="0" y="129584"/>
                  </a:lnTo>
                  <a:lnTo>
                    <a:pt x="2646" y="134558"/>
                  </a:lnTo>
                  <a:lnTo>
                    <a:pt x="14239" y="148760"/>
                  </a:lnTo>
                  <a:lnTo>
                    <a:pt x="17718" y="160044"/>
                  </a:lnTo>
                  <a:lnTo>
                    <a:pt x="17847" y="148088"/>
                  </a:lnTo>
                  <a:lnTo>
                    <a:pt x="6835" y="104084"/>
                  </a:lnTo>
                  <a:lnTo>
                    <a:pt x="1350" y="75433"/>
                  </a:lnTo>
                  <a:lnTo>
                    <a:pt x="7807" y="30940"/>
                  </a:lnTo>
                  <a:lnTo>
                    <a:pt x="10166" y="25530"/>
                  </a:lnTo>
                  <a:lnTo>
                    <a:pt x="28949" y="6422"/>
                  </a:lnTo>
                  <a:lnTo>
                    <a:pt x="38002" y="2759"/>
                  </a:lnTo>
                  <a:lnTo>
                    <a:pt x="72784" y="0"/>
                  </a:lnTo>
                  <a:lnTo>
                    <a:pt x="79643" y="2550"/>
                  </a:lnTo>
                  <a:lnTo>
                    <a:pt x="92131" y="12272"/>
                  </a:lnTo>
                  <a:lnTo>
                    <a:pt x="95517" y="17927"/>
                  </a:lnTo>
                  <a:lnTo>
                    <a:pt x="96420" y="20824"/>
                  </a:lnTo>
                  <a:lnTo>
                    <a:pt x="94778" y="29334"/>
                  </a:lnTo>
                  <a:lnTo>
                    <a:pt x="87132" y="52861"/>
                  </a:lnTo>
                  <a:lnTo>
                    <a:pt x="84877" y="56019"/>
                  </a:lnTo>
                  <a:lnTo>
                    <a:pt x="67000" y="68218"/>
                  </a:lnTo>
                  <a:lnTo>
                    <a:pt x="47006" y="77536"/>
                  </a:lnTo>
                  <a:lnTo>
                    <a:pt x="17860" y="89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1312"/>
            <p:cNvSpPr/>
            <p:nvPr/>
          </p:nvSpPr>
          <p:spPr>
            <a:xfrm>
              <a:off x="1018506" y="2071687"/>
              <a:ext cx="86603" cy="78595"/>
            </a:xfrm>
            <a:custGeom>
              <a:avLst/>
              <a:gdLst/>
              <a:ahLst/>
              <a:cxnLst/>
              <a:rect l="0" t="0" r="0" b="0"/>
              <a:pathLst>
                <a:path w="86603" h="78595">
                  <a:moveTo>
                    <a:pt x="44127" y="0"/>
                  </a:moveTo>
                  <a:lnTo>
                    <a:pt x="17269" y="29504"/>
                  </a:lnTo>
                  <a:lnTo>
                    <a:pt x="2118" y="53033"/>
                  </a:lnTo>
                  <a:lnTo>
                    <a:pt x="0" y="65377"/>
                  </a:lnTo>
                  <a:lnTo>
                    <a:pt x="2356" y="71390"/>
                  </a:lnTo>
                  <a:lnTo>
                    <a:pt x="4373" y="74383"/>
                  </a:lnTo>
                  <a:lnTo>
                    <a:pt x="6710" y="76377"/>
                  </a:lnTo>
                  <a:lnTo>
                    <a:pt x="11953" y="78594"/>
                  </a:lnTo>
                  <a:lnTo>
                    <a:pt x="20236" y="76934"/>
                  </a:lnTo>
                  <a:lnTo>
                    <a:pt x="46493" y="65033"/>
                  </a:lnTo>
                  <a:lnTo>
                    <a:pt x="81441" y="41655"/>
                  </a:lnTo>
                  <a:lnTo>
                    <a:pt x="85515" y="33065"/>
                  </a:lnTo>
                  <a:lnTo>
                    <a:pt x="86602" y="27997"/>
                  </a:lnTo>
                  <a:lnTo>
                    <a:pt x="86334" y="23626"/>
                  </a:lnTo>
                  <a:lnTo>
                    <a:pt x="80896" y="11061"/>
                  </a:lnTo>
                  <a:lnTo>
                    <a:pt x="70676" y="4821"/>
                  </a:lnTo>
                  <a:lnTo>
                    <a:pt x="59820" y="1429"/>
                  </a:lnTo>
                  <a:lnTo>
                    <a:pt x="262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1313"/>
            <p:cNvSpPr/>
            <p:nvPr/>
          </p:nvSpPr>
          <p:spPr>
            <a:xfrm>
              <a:off x="848320" y="2019505"/>
              <a:ext cx="106999" cy="123621"/>
            </a:xfrm>
            <a:custGeom>
              <a:avLst/>
              <a:gdLst/>
              <a:ahLst/>
              <a:cxnLst/>
              <a:rect l="0" t="0" r="0" b="0"/>
              <a:pathLst>
                <a:path w="106999" h="123621">
                  <a:moveTo>
                    <a:pt x="0" y="43253"/>
                  </a:moveTo>
                  <a:lnTo>
                    <a:pt x="4741" y="43253"/>
                  </a:lnTo>
                  <a:lnTo>
                    <a:pt x="9714" y="45899"/>
                  </a:lnTo>
                  <a:lnTo>
                    <a:pt x="15231" y="49390"/>
                  </a:lnTo>
                  <a:lnTo>
                    <a:pt x="20991" y="50941"/>
                  </a:lnTo>
                  <a:lnTo>
                    <a:pt x="64057" y="52134"/>
                  </a:lnTo>
                  <a:lnTo>
                    <a:pt x="81886" y="52173"/>
                  </a:lnTo>
                  <a:lnTo>
                    <a:pt x="88649" y="49532"/>
                  </a:lnTo>
                  <a:lnTo>
                    <a:pt x="101075" y="39753"/>
                  </a:lnTo>
                  <a:lnTo>
                    <a:pt x="104454" y="34090"/>
                  </a:lnTo>
                  <a:lnTo>
                    <a:pt x="106623" y="22371"/>
                  </a:lnTo>
                  <a:lnTo>
                    <a:pt x="106998" y="13473"/>
                  </a:lnTo>
                  <a:lnTo>
                    <a:pt x="106059" y="11494"/>
                  </a:lnTo>
                  <a:lnTo>
                    <a:pt x="104440" y="10174"/>
                  </a:lnTo>
                  <a:lnTo>
                    <a:pt x="99996" y="7715"/>
                  </a:lnTo>
                  <a:lnTo>
                    <a:pt x="94714" y="3315"/>
                  </a:lnTo>
                  <a:lnTo>
                    <a:pt x="86413" y="698"/>
                  </a:lnTo>
                  <a:lnTo>
                    <a:pt x="81421" y="0"/>
                  </a:lnTo>
                  <a:lnTo>
                    <a:pt x="73229" y="1871"/>
                  </a:lnTo>
                  <a:lnTo>
                    <a:pt x="43018" y="19631"/>
                  </a:lnTo>
                  <a:lnTo>
                    <a:pt x="23931" y="45005"/>
                  </a:lnTo>
                  <a:lnTo>
                    <a:pt x="20558" y="54284"/>
                  </a:lnTo>
                  <a:lnTo>
                    <a:pt x="18018" y="86289"/>
                  </a:lnTo>
                  <a:lnTo>
                    <a:pt x="20576" y="94791"/>
                  </a:lnTo>
                  <a:lnTo>
                    <a:pt x="30302" y="108334"/>
                  </a:lnTo>
                  <a:lnTo>
                    <a:pt x="43595" y="117547"/>
                  </a:lnTo>
                  <a:lnTo>
                    <a:pt x="55361" y="121821"/>
                  </a:lnTo>
                  <a:lnTo>
                    <a:pt x="80367" y="1236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SMARTInkShape-1314"/>
            <p:cNvSpPr/>
            <p:nvPr/>
          </p:nvSpPr>
          <p:spPr>
            <a:xfrm>
              <a:off x="661417" y="2009383"/>
              <a:ext cx="159103" cy="227730"/>
            </a:xfrm>
            <a:custGeom>
              <a:avLst/>
              <a:gdLst/>
              <a:ahLst/>
              <a:cxnLst/>
              <a:rect l="0" t="0" r="0" b="0"/>
              <a:pathLst>
                <a:path w="159103" h="227730">
                  <a:moveTo>
                    <a:pt x="26169" y="44445"/>
                  </a:moveTo>
                  <a:lnTo>
                    <a:pt x="26169" y="83765"/>
                  </a:lnTo>
                  <a:lnTo>
                    <a:pt x="28815" y="109722"/>
                  </a:lnTo>
                  <a:lnTo>
                    <a:pt x="40408" y="150974"/>
                  </a:lnTo>
                  <a:lnTo>
                    <a:pt x="49847" y="189980"/>
                  </a:lnTo>
                  <a:lnTo>
                    <a:pt x="52922" y="227098"/>
                  </a:lnTo>
                  <a:lnTo>
                    <a:pt x="51942" y="227729"/>
                  </a:lnTo>
                  <a:lnTo>
                    <a:pt x="50296" y="227158"/>
                  </a:lnTo>
                  <a:lnTo>
                    <a:pt x="31966" y="210851"/>
                  </a:lnTo>
                  <a:lnTo>
                    <a:pt x="20185" y="191049"/>
                  </a:lnTo>
                  <a:lnTo>
                    <a:pt x="12269" y="167920"/>
                  </a:lnTo>
                  <a:lnTo>
                    <a:pt x="4090" y="129350"/>
                  </a:lnTo>
                  <a:lnTo>
                    <a:pt x="0" y="91161"/>
                  </a:lnTo>
                  <a:lnTo>
                    <a:pt x="648" y="77114"/>
                  </a:lnTo>
                  <a:lnTo>
                    <a:pt x="4243" y="60949"/>
                  </a:lnTo>
                  <a:lnTo>
                    <a:pt x="28070" y="21036"/>
                  </a:lnTo>
                  <a:lnTo>
                    <a:pt x="42497" y="7633"/>
                  </a:lnTo>
                  <a:lnTo>
                    <a:pt x="53600" y="3280"/>
                  </a:lnTo>
                  <a:lnTo>
                    <a:pt x="94668" y="0"/>
                  </a:lnTo>
                  <a:lnTo>
                    <a:pt x="112500" y="4597"/>
                  </a:lnTo>
                  <a:lnTo>
                    <a:pt x="125612" y="12243"/>
                  </a:lnTo>
                  <a:lnTo>
                    <a:pt x="140520" y="25533"/>
                  </a:lnTo>
                  <a:lnTo>
                    <a:pt x="146445" y="36370"/>
                  </a:lnTo>
                  <a:lnTo>
                    <a:pt x="159102" y="78029"/>
                  </a:lnTo>
                  <a:lnTo>
                    <a:pt x="158822" y="98052"/>
                  </a:lnTo>
                  <a:lnTo>
                    <a:pt x="147646" y="122819"/>
                  </a:lnTo>
                  <a:lnTo>
                    <a:pt x="134371" y="139987"/>
                  </a:lnTo>
                  <a:lnTo>
                    <a:pt x="117870" y="152900"/>
                  </a:lnTo>
                  <a:lnTo>
                    <a:pt x="79747" y="1694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7" name="SMARTInkShape-Group157"/>
          <p:cNvGrpSpPr/>
          <p:nvPr/>
        </p:nvGrpSpPr>
        <p:grpSpPr>
          <a:xfrm>
            <a:off x="892969" y="1741338"/>
            <a:ext cx="133946" cy="116038"/>
            <a:chOff x="892969" y="1741338"/>
            <a:chExt cx="133946" cy="116038"/>
          </a:xfrm>
        </p:grpSpPr>
        <p:sp>
          <p:nvSpPr>
            <p:cNvPr id="1085" name="SMARTInkShape-1315"/>
            <p:cNvSpPr/>
            <p:nvPr/>
          </p:nvSpPr>
          <p:spPr>
            <a:xfrm>
              <a:off x="892969" y="1830586"/>
              <a:ext cx="125016" cy="26790"/>
            </a:xfrm>
            <a:custGeom>
              <a:avLst/>
              <a:gdLst/>
              <a:ahLst/>
              <a:cxnLst/>
              <a:rect l="0" t="0" r="0" b="0"/>
              <a:pathLst>
                <a:path w="125016" h="26790">
                  <a:moveTo>
                    <a:pt x="0" y="0"/>
                  </a:moveTo>
                  <a:lnTo>
                    <a:pt x="0" y="16509"/>
                  </a:lnTo>
                  <a:lnTo>
                    <a:pt x="41981" y="25513"/>
                  </a:lnTo>
                  <a:lnTo>
                    <a:pt x="85106" y="26677"/>
                  </a:lnTo>
                  <a:lnTo>
                    <a:pt x="125015"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1316"/>
            <p:cNvSpPr/>
            <p:nvPr/>
          </p:nvSpPr>
          <p:spPr>
            <a:xfrm>
              <a:off x="910828" y="1741338"/>
              <a:ext cx="116087" cy="8882"/>
            </a:xfrm>
            <a:custGeom>
              <a:avLst/>
              <a:gdLst/>
              <a:ahLst/>
              <a:cxnLst/>
              <a:rect l="0" t="0" r="0" b="0"/>
              <a:pathLst>
                <a:path w="116087" h="8882">
                  <a:moveTo>
                    <a:pt x="0" y="8881"/>
                  </a:moveTo>
                  <a:lnTo>
                    <a:pt x="4741" y="4140"/>
                  </a:lnTo>
                  <a:lnTo>
                    <a:pt x="9714" y="1813"/>
                  </a:lnTo>
                  <a:lnTo>
                    <a:pt x="53831" y="0"/>
                  </a:lnTo>
                  <a:lnTo>
                    <a:pt x="91965" y="2601"/>
                  </a:lnTo>
                  <a:lnTo>
                    <a:pt x="116086" y="8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96" name="SMARTInkShape-Group158"/>
          <p:cNvGrpSpPr/>
          <p:nvPr/>
        </p:nvGrpSpPr>
        <p:grpSpPr>
          <a:xfrm>
            <a:off x="26934" y="1629367"/>
            <a:ext cx="732090" cy="245868"/>
            <a:chOff x="26934" y="1629367"/>
            <a:chExt cx="732090" cy="245868"/>
          </a:xfrm>
        </p:grpSpPr>
        <p:sp>
          <p:nvSpPr>
            <p:cNvPr id="1088" name="SMARTInkShape-1317"/>
            <p:cNvSpPr/>
            <p:nvPr/>
          </p:nvSpPr>
          <p:spPr>
            <a:xfrm>
              <a:off x="660797" y="1715741"/>
              <a:ext cx="98227" cy="132705"/>
            </a:xfrm>
            <a:custGeom>
              <a:avLst/>
              <a:gdLst/>
              <a:ahLst/>
              <a:cxnLst/>
              <a:rect l="0" t="0" r="0" b="0"/>
              <a:pathLst>
                <a:path w="98227" h="132705">
                  <a:moveTo>
                    <a:pt x="98226" y="7688"/>
                  </a:moveTo>
                  <a:lnTo>
                    <a:pt x="93486" y="2948"/>
                  </a:lnTo>
                  <a:lnTo>
                    <a:pt x="88513" y="621"/>
                  </a:lnTo>
                  <a:lnTo>
                    <a:pt x="85798" y="0"/>
                  </a:lnTo>
                  <a:lnTo>
                    <a:pt x="60726" y="6556"/>
                  </a:lnTo>
                  <a:lnTo>
                    <a:pt x="58344" y="8918"/>
                  </a:lnTo>
                  <a:lnTo>
                    <a:pt x="46076" y="37212"/>
                  </a:lnTo>
                  <a:lnTo>
                    <a:pt x="45071" y="51053"/>
                  </a:lnTo>
                  <a:lnTo>
                    <a:pt x="49514" y="67721"/>
                  </a:lnTo>
                  <a:lnTo>
                    <a:pt x="59904" y="84002"/>
                  </a:lnTo>
                  <a:lnTo>
                    <a:pt x="67579" y="93690"/>
                  </a:lnTo>
                  <a:lnTo>
                    <a:pt x="70294" y="102844"/>
                  </a:lnTo>
                  <a:lnTo>
                    <a:pt x="71393" y="126748"/>
                  </a:lnTo>
                  <a:lnTo>
                    <a:pt x="70415" y="128733"/>
                  </a:lnTo>
                  <a:lnTo>
                    <a:pt x="68772" y="130057"/>
                  </a:lnTo>
                  <a:lnTo>
                    <a:pt x="63745" y="132181"/>
                  </a:lnTo>
                  <a:lnTo>
                    <a:pt x="20218" y="132698"/>
                  </a:lnTo>
                  <a:lnTo>
                    <a:pt x="0" y="1327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1318"/>
            <p:cNvSpPr/>
            <p:nvPr/>
          </p:nvSpPr>
          <p:spPr>
            <a:xfrm>
              <a:off x="509446" y="1727215"/>
              <a:ext cx="124563" cy="103372"/>
            </a:xfrm>
            <a:custGeom>
              <a:avLst/>
              <a:gdLst/>
              <a:ahLst/>
              <a:cxnLst/>
              <a:rect l="0" t="0" r="0" b="0"/>
              <a:pathLst>
                <a:path w="124563" h="103372">
                  <a:moveTo>
                    <a:pt x="88843" y="5144"/>
                  </a:moveTo>
                  <a:lnTo>
                    <a:pt x="81155" y="5144"/>
                  </a:lnTo>
                  <a:lnTo>
                    <a:pt x="80741" y="4152"/>
                  </a:lnTo>
                  <a:lnTo>
                    <a:pt x="80158" y="0"/>
                  </a:lnTo>
                  <a:lnTo>
                    <a:pt x="80022" y="2196"/>
                  </a:lnTo>
                  <a:lnTo>
                    <a:pt x="78994" y="3179"/>
                  </a:lnTo>
                  <a:lnTo>
                    <a:pt x="40623" y="21811"/>
                  </a:lnTo>
                  <a:lnTo>
                    <a:pt x="15943" y="37729"/>
                  </a:lnTo>
                  <a:lnTo>
                    <a:pt x="4719" y="57489"/>
                  </a:lnTo>
                  <a:lnTo>
                    <a:pt x="0" y="74448"/>
                  </a:lnTo>
                  <a:lnTo>
                    <a:pt x="2394" y="78279"/>
                  </a:lnTo>
                  <a:lnTo>
                    <a:pt x="4421" y="80690"/>
                  </a:lnTo>
                  <a:lnTo>
                    <a:pt x="9320" y="83369"/>
                  </a:lnTo>
                  <a:lnTo>
                    <a:pt x="12015" y="84083"/>
                  </a:lnTo>
                  <a:lnTo>
                    <a:pt x="20549" y="89829"/>
                  </a:lnTo>
                  <a:lnTo>
                    <a:pt x="24462" y="90374"/>
                  </a:lnTo>
                  <a:lnTo>
                    <a:pt x="62293" y="83237"/>
                  </a:lnTo>
                  <a:lnTo>
                    <a:pt x="90859" y="70329"/>
                  </a:lnTo>
                  <a:lnTo>
                    <a:pt x="98999" y="64542"/>
                  </a:lnTo>
                  <a:lnTo>
                    <a:pt x="120491" y="35730"/>
                  </a:lnTo>
                  <a:lnTo>
                    <a:pt x="124026" y="24876"/>
                  </a:lnTo>
                  <a:lnTo>
                    <a:pt x="124456" y="18229"/>
                  </a:lnTo>
                  <a:lnTo>
                    <a:pt x="124548" y="22179"/>
                  </a:lnTo>
                  <a:lnTo>
                    <a:pt x="101638" y="46905"/>
                  </a:lnTo>
                  <a:lnTo>
                    <a:pt x="98918" y="55772"/>
                  </a:lnTo>
                  <a:lnTo>
                    <a:pt x="97817" y="79559"/>
                  </a:lnTo>
                  <a:lnTo>
                    <a:pt x="100438" y="85512"/>
                  </a:lnTo>
                  <a:lnTo>
                    <a:pt x="110206" y="97418"/>
                  </a:lnTo>
                  <a:lnTo>
                    <a:pt x="115866" y="100725"/>
                  </a:lnTo>
                  <a:lnTo>
                    <a:pt x="124562" y="1033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1319"/>
            <p:cNvSpPr/>
            <p:nvPr/>
          </p:nvSpPr>
          <p:spPr>
            <a:xfrm>
              <a:off x="392906" y="1700706"/>
              <a:ext cx="133947" cy="112021"/>
            </a:xfrm>
            <a:custGeom>
              <a:avLst/>
              <a:gdLst/>
              <a:ahLst/>
              <a:cxnLst/>
              <a:rect l="0" t="0" r="0" b="0"/>
              <a:pathLst>
                <a:path w="133947" h="112021">
                  <a:moveTo>
                    <a:pt x="0" y="49513"/>
                  </a:moveTo>
                  <a:lnTo>
                    <a:pt x="4741" y="54253"/>
                  </a:lnTo>
                  <a:lnTo>
                    <a:pt x="9714" y="56580"/>
                  </a:lnTo>
                  <a:lnTo>
                    <a:pt x="34552" y="58333"/>
                  </a:lnTo>
                  <a:lnTo>
                    <a:pt x="42807" y="55748"/>
                  </a:lnTo>
                  <a:lnTo>
                    <a:pt x="62346" y="42992"/>
                  </a:lnTo>
                  <a:lnTo>
                    <a:pt x="65377" y="42189"/>
                  </a:lnTo>
                  <a:lnTo>
                    <a:pt x="71390" y="36005"/>
                  </a:lnTo>
                  <a:lnTo>
                    <a:pt x="76377" y="27634"/>
                  </a:lnTo>
                  <a:lnTo>
                    <a:pt x="78594" y="20607"/>
                  </a:lnTo>
                  <a:lnTo>
                    <a:pt x="80177" y="18336"/>
                  </a:lnTo>
                  <a:lnTo>
                    <a:pt x="82225" y="16822"/>
                  </a:lnTo>
                  <a:lnTo>
                    <a:pt x="84582" y="15812"/>
                  </a:lnTo>
                  <a:lnTo>
                    <a:pt x="86154" y="14147"/>
                  </a:lnTo>
                  <a:lnTo>
                    <a:pt x="88883" y="6283"/>
                  </a:lnTo>
                  <a:lnTo>
                    <a:pt x="84434" y="544"/>
                  </a:lnTo>
                  <a:lnTo>
                    <a:pt x="83079" y="0"/>
                  </a:lnTo>
                  <a:lnTo>
                    <a:pt x="82175" y="629"/>
                  </a:lnTo>
                  <a:lnTo>
                    <a:pt x="81572" y="2041"/>
                  </a:lnTo>
                  <a:lnTo>
                    <a:pt x="80179" y="2982"/>
                  </a:lnTo>
                  <a:lnTo>
                    <a:pt x="75984" y="4028"/>
                  </a:lnTo>
                  <a:lnTo>
                    <a:pt x="74469" y="5299"/>
                  </a:lnTo>
                  <a:lnTo>
                    <a:pt x="47241" y="48978"/>
                  </a:lnTo>
                  <a:lnTo>
                    <a:pt x="39845" y="70462"/>
                  </a:lnTo>
                  <a:lnTo>
                    <a:pt x="44403" y="97026"/>
                  </a:lnTo>
                  <a:lnTo>
                    <a:pt x="45477" y="99048"/>
                  </a:lnTo>
                  <a:lnTo>
                    <a:pt x="47185" y="100395"/>
                  </a:lnTo>
                  <a:lnTo>
                    <a:pt x="51729" y="101893"/>
                  </a:lnTo>
                  <a:lnTo>
                    <a:pt x="60893" y="102933"/>
                  </a:lnTo>
                  <a:lnTo>
                    <a:pt x="72009" y="96002"/>
                  </a:lnTo>
                  <a:lnTo>
                    <a:pt x="74795" y="95388"/>
                  </a:lnTo>
                  <a:lnTo>
                    <a:pt x="83457" y="89784"/>
                  </a:lnTo>
                  <a:lnTo>
                    <a:pt x="110136" y="64359"/>
                  </a:lnTo>
                  <a:lnTo>
                    <a:pt x="113442" y="58426"/>
                  </a:lnTo>
                  <a:lnTo>
                    <a:pt x="114323" y="55455"/>
                  </a:lnTo>
                  <a:lnTo>
                    <a:pt x="115903" y="53474"/>
                  </a:lnTo>
                  <a:lnTo>
                    <a:pt x="124602" y="49667"/>
                  </a:lnTo>
                  <a:lnTo>
                    <a:pt x="125984" y="64753"/>
                  </a:lnTo>
                  <a:lnTo>
                    <a:pt x="132079" y="76372"/>
                  </a:lnTo>
                  <a:lnTo>
                    <a:pt x="133946" y="112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1320"/>
            <p:cNvSpPr/>
            <p:nvPr/>
          </p:nvSpPr>
          <p:spPr>
            <a:xfrm>
              <a:off x="375047" y="1660922"/>
              <a:ext cx="8931" cy="35719"/>
            </a:xfrm>
            <a:custGeom>
              <a:avLst/>
              <a:gdLst/>
              <a:ahLst/>
              <a:cxnLst/>
              <a:rect l="0" t="0" r="0" b="0"/>
              <a:pathLst>
                <a:path w="8931" h="35719">
                  <a:moveTo>
                    <a:pt x="0" y="35718"/>
                  </a:moveTo>
                  <a:lnTo>
                    <a:pt x="0" y="14728"/>
                  </a:lnTo>
                  <a:lnTo>
                    <a:pt x="2646" y="8861"/>
                  </a:lnTo>
                  <a:lnTo>
                    <a:pt x="89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1321"/>
            <p:cNvSpPr/>
            <p:nvPr/>
          </p:nvSpPr>
          <p:spPr>
            <a:xfrm>
              <a:off x="375047" y="1723429"/>
              <a:ext cx="1" cy="89298"/>
            </a:xfrm>
            <a:custGeom>
              <a:avLst/>
              <a:gdLst/>
              <a:ahLst/>
              <a:cxnLst/>
              <a:rect l="0" t="0" r="0" b="0"/>
              <a:pathLst>
                <a:path w="1" h="89298">
                  <a:moveTo>
                    <a:pt x="0" y="0"/>
                  </a:moveTo>
                  <a:lnTo>
                    <a:pt x="0" y="44152"/>
                  </a:lnTo>
                  <a:lnTo>
                    <a:pt x="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1322"/>
            <p:cNvSpPr/>
            <p:nvPr/>
          </p:nvSpPr>
          <p:spPr>
            <a:xfrm>
              <a:off x="289811" y="1629367"/>
              <a:ext cx="67189" cy="192244"/>
            </a:xfrm>
            <a:custGeom>
              <a:avLst/>
              <a:gdLst/>
              <a:ahLst/>
              <a:cxnLst/>
              <a:rect l="0" t="0" r="0" b="0"/>
              <a:pathLst>
                <a:path w="67189" h="192244">
                  <a:moveTo>
                    <a:pt x="49517" y="120852"/>
                  </a:moveTo>
                  <a:lnTo>
                    <a:pt x="49517" y="128540"/>
                  </a:lnTo>
                  <a:lnTo>
                    <a:pt x="44777" y="134154"/>
                  </a:lnTo>
                  <a:lnTo>
                    <a:pt x="39803" y="136686"/>
                  </a:lnTo>
                  <a:lnTo>
                    <a:pt x="37088" y="137361"/>
                  </a:lnTo>
                  <a:lnTo>
                    <a:pt x="28526" y="143051"/>
                  </a:lnTo>
                  <a:lnTo>
                    <a:pt x="19706" y="151021"/>
                  </a:lnTo>
                  <a:lnTo>
                    <a:pt x="16424" y="156750"/>
                  </a:lnTo>
                  <a:lnTo>
                    <a:pt x="13973" y="162603"/>
                  </a:lnTo>
                  <a:lnTo>
                    <a:pt x="8007" y="171477"/>
                  </a:lnTo>
                  <a:lnTo>
                    <a:pt x="4806" y="180390"/>
                  </a:lnTo>
                  <a:lnTo>
                    <a:pt x="542" y="186339"/>
                  </a:lnTo>
                  <a:lnTo>
                    <a:pt x="0" y="188323"/>
                  </a:lnTo>
                  <a:lnTo>
                    <a:pt x="630" y="189645"/>
                  </a:lnTo>
                  <a:lnTo>
                    <a:pt x="4621" y="192134"/>
                  </a:lnTo>
                  <a:lnTo>
                    <a:pt x="9536" y="192243"/>
                  </a:lnTo>
                  <a:lnTo>
                    <a:pt x="14550" y="189623"/>
                  </a:lnTo>
                  <a:lnTo>
                    <a:pt x="20085" y="184159"/>
                  </a:lnTo>
                  <a:lnTo>
                    <a:pt x="53659" y="140745"/>
                  </a:lnTo>
                  <a:lnTo>
                    <a:pt x="64163" y="100586"/>
                  </a:lnTo>
                  <a:lnTo>
                    <a:pt x="67188" y="58377"/>
                  </a:lnTo>
                  <a:lnTo>
                    <a:pt x="66301" y="46453"/>
                  </a:lnTo>
                  <a:lnTo>
                    <a:pt x="58275" y="17849"/>
                  </a:lnTo>
                  <a:lnTo>
                    <a:pt x="49424" y="5053"/>
                  </a:lnTo>
                  <a:lnTo>
                    <a:pt x="45176" y="594"/>
                  </a:lnTo>
                  <a:lnTo>
                    <a:pt x="43647" y="0"/>
                  </a:lnTo>
                  <a:lnTo>
                    <a:pt x="42627" y="596"/>
                  </a:lnTo>
                  <a:lnTo>
                    <a:pt x="41947" y="1986"/>
                  </a:lnTo>
                  <a:lnTo>
                    <a:pt x="40502" y="2913"/>
                  </a:lnTo>
                  <a:lnTo>
                    <a:pt x="36250" y="3942"/>
                  </a:lnTo>
                  <a:lnTo>
                    <a:pt x="34719" y="5209"/>
                  </a:lnTo>
                  <a:lnTo>
                    <a:pt x="24769" y="22825"/>
                  </a:lnTo>
                  <a:lnTo>
                    <a:pt x="13798" y="494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1323"/>
            <p:cNvSpPr/>
            <p:nvPr/>
          </p:nvSpPr>
          <p:spPr>
            <a:xfrm>
              <a:off x="160734" y="1759148"/>
              <a:ext cx="107158" cy="89143"/>
            </a:xfrm>
            <a:custGeom>
              <a:avLst/>
              <a:gdLst/>
              <a:ahLst/>
              <a:cxnLst/>
              <a:rect l="0" t="0" r="0" b="0"/>
              <a:pathLst>
                <a:path w="107158" h="89143">
                  <a:moveTo>
                    <a:pt x="0" y="26789"/>
                  </a:moveTo>
                  <a:lnTo>
                    <a:pt x="0" y="40092"/>
                  </a:lnTo>
                  <a:lnTo>
                    <a:pt x="2646" y="45270"/>
                  </a:lnTo>
                  <a:lnTo>
                    <a:pt x="6137" y="50878"/>
                  </a:lnTo>
                  <a:lnTo>
                    <a:pt x="9095" y="59613"/>
                  </a:lnTo>
                  <a:lnTo>
                    <a:pt x="14822" y="68486"/>
                  </a:lnTo>
                  <a:lnTo>
                    <a:pt x="17952" y="77398"/>
                  </a:lnTo>
                  <a:lnTo>
                    <a:pt x="22200" y="83347"/>
                  </a:lnTo>
                  <a:lnTo>
                    <a:pt x="27396" y="86653"/>
                  </a:lnTo>
                  <a:lnTo>
                    <a:pt x="38815" y="88775"/>
                  </a:lnTo>
                  <a:lnTo>
                    <a:pt x="47661" y="89142"/>
                  </a:lnTo>
                  <a:lnTo>
                    <a:pt x="53594" y="86583"/>
                  </a:lnTo>
                  <a:lnTo>
                    <a:pt x="83344" y="59484"/>
                  </a:lnTo>
                  <a:lnTo>
                    <a:pt x="86652" y="50912"/>
                  </a:lnTo>
                  <a:lnTo>
                    <a:pt x="89114" y="41479"/>
                  </a:lnTo>
                  <a:lnTo>
                    <a:pt x="96133" y="27339"/>
                  </a:lnTo>
                  <a:lnTo>
                    <a:pt x="98288" y="21081"/>
                  </a:lnTo>
                  <a:lnTo>
                    <a:pt x="104088" y="11979"/>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1324"/>
            <p:cNvSpPr/>
            <p:nvPr/>
          </p:nvSpPr>
          <p:spPr>
            <a:xfrm>
              <a:off x="26934" y="1723443"/>
              <a:ext cx="160590" cy="151792"/>
            </a:xfrm>
            <a:custGeom>
              <a:avLst/>
              <a:gdLst/>
              <a:ahLst/>
              <a:cxnLst/>
              <a:rect l="0" t="0" r="0" b="0"/>
              <a:pathLst>
                <a:path w="160590" h="151792">
                  <a:moveTo>
                    <a:pt x="71293" y="26776"/>
                  </a:moveTo>
                  <a:lnTo>
                    <a:pt x="71293" y="22035"/>
                  </a:lnTo>
                  <a:lnTo>
                    <a:pt x="68647" y="17062"/>
                  </a:lnTo>
                  <a:lnTo>
                    <a:pt x="65156" y="11544"/>
                  </a:lnTo>
                  <a:lnTo>
                    <a:pt x="63604" y="5785"/>
                  </a:lnTo>
                  <a:lnTo>
                    <a:pt x="62198" y="3852"/>
                  </a:lnTo>
                  <a:lnTo>
                    <a:pt x="60269" y="2563"/>
                  </a:lnTo>
                  <a:lnTo>
                    <a:pt x="53552" y="31"/>
                  </a:lnTo>
                  <a:lnTo>
                    <a:pt x="48728" y="0"/>
                  </a:lnTo>
                  <a:lnTo>
                    <a:pt x="47320" y="988"/>
                  </a:lnTo>
                  <a:lnTo>
                    <a:pt x="46381" y="2638"/>
                  </a:lnTo>
                  <a:lnTo>
                    <a:pt x="45755" y="4731"/>
                  </a:lnTo>
                  <a:lnTo>
                    <a:pt x="21602" y="41854"/>
                  </a:lnTo>
                  <a:lnTo>
                    <a:pt x="13486" y="68865"/>
                  </a:lnTo>
                  <a:lnTo>
                    <a:pt x="3577" y="86206"/>
                  </a:lnTo>
                  <a:lnTo>
                    <a:pt x="0" y="118639"/>
                  </a:lnTo>
                  <a:lnTo>
                    <a:pt x="944" y="120760"/>
                  </a:lnTo>
                  <a:lnTo>
                    <a:pt x="2565" y="122174"/>
                  </a:lnTo>
                  <a:lnTo>
                    <a:pt x="7556" y="124443"/>
                  </a:lnTo>
                  <a:lnTo>
                    <a:pt x="25846" y="124953"/>
                  </a:lnTo>
                  <a:lnTo>
                    <a:pt x="33896" y="122335"/>
                  </a:lnTo>
                  <a:lnTo>
                    <a:pt x="65458" y="100093"/>
                  </a:lnTo>
                  <a:lnTo>
                    <a:pt x="92017" y="61123"/>
                  </a:lnTo>
                  <a:lnTo>
                    <a:pt x="95386" y="51632"/>
                  </a:lnTo>
                  <a:lnTo>
                    <a:pt x="98035" y="14991"/>
                  </a:lnTo>
                  <a:lnTo>
                    <a:pt x="97058" y="12966"/>
                  </a:lnTo>
                  <a:lnTo>
                    <a:pt x="95415" y="11616"/>
                  </a:lnTo>
                  <a:lnTo>
                    <a:pt x="93327" y="10716"/>
                  </a:lnTo>
                  <a:lnTo>
                    <a:pt x="91936" y="9124"/>
                  </a:lnTo>
                  <a:lnTo>
                    <a:pt x="89261" y="401"/>
                  </a:lnTo>
                  <a:lnTo>
                    <a:pt x="89155" y="20988"/>
                  </a:lnTo>
                  <a:lnTo>
                    <a:pt x="102454" y="60918"/>
                  </a:lnTo>
                  <a:lnTo>
                    <a:pt x="109057" y="86822"/>
                  </a:lnTo>
                  <a:lnTo>
                    <a:pt x="139777" y="130682"/>
                  </a:lnTo>
                  <a:lnTo>
                    <a:pt x="160589" y="1517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01" name="SMARTInkShape-Group159"/>
          <p:cNvGrpSpPr/>
          <p:nvPr/>
        </p:nvGrpSpPr>
        <p:grpSpPr>
          <a:xfrm>
            <a:off x="7885084" y="928687"/>
            <a:ext cx="874940" cy="651869"/>
            <a:chOff x="7885084" y="928687"/>
            <a:chExt cx="874940" cy="651869"/>
          </a:xfrm>
        </p:grpSpPr>
        <p:sp>
          <p:nvSpPr>
            <p:cNvPr id="1097" name="SMARTInkShape-1325"/>
            <p:cNvSpPr/>
            <p:nvPr/>
          </p:nvSpPr>
          <p:spPr>
            <a:xfrm>
              <a:off x="8340327" y="1428913"/>
              <a:ext cx="419697" cy="8768"/>
            </a:xfrm>
            <a:custGeom>
              <a:avLst/>
              <a:gdLst/>
              <a:ahLst/>
              <a:cxnLst/>
              <a:rect l="0" t="0" r="0" b="0"/>
              <a:pathLst>
                <a:path w="419697" h="8768">
                  <a:moveTo>
                    <a:pt x="0" y="8767"/>
                  </a:moveTo>
                  <a:lnTo>
                    <a:pt x="40139" y="8767"/>
                  </a:lnTo>
                  <a:lnTo>
                    <a:pt x="74956" y="8767"/>
                  </a:lnTo>
                  <a:lnTo>
                    <a:pt x="110846" y="8767"/>
                  </a:lnTo>
                  <a:lnTo>
                    <a:pt x="139555" y="7775"/>
                  </a:lnTo>
                  <a:lnTo>
                    <a:pt x="172157" y="4026"/>
                  </a:lnTo>
                  <a:lnTo>
                    <a:pt x="206492" y="1699"/>
                  </a:lnTo>
                  <a:lnTo>
                    <a:pt x="241595" y="664"/>
                  </a:lnTo>
                  <a:lnTo>
                    <a:pt x="277040" y="205"/>
                  </a:lnTo>
                  <a:lnTo>
                    <a:pt x="309991" y="0"/>
                  </a:lnTo>
                  <a:lnTo>
                    <a:pt x="341173" y="902"/>
                  </a:lnTo>
                  <a:lnTo>
                    <a:pt x="383642" y="5995"/>
                  </a:lnTo>
                  <a:lnTo>
                    <a:pt x="419696" y="87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SMARTInkShape-1326"/>
            <p:cNvSpPr/>
            <p:nvPr/>
          </p:nvSpPr>
          <p:spPr>
            <a:xfrm>
              <a:off x="8291016" y="1339453"/>
              <a:ext cx="308273" cy="241103"/>
            </a:xfrm>
            <a:custGeom>
              <a:avLst/>
              <a:gdLst/>
              <a:ahLst/>
              <a:cxnLst/>
              <a:rect l="0" t="0" r="0" b="0"/>
              <a:pathLst>
                <a:path w="308273" h="241103">
                  <a:moveTo>
                    <a:pt x="290413" y="0"/>
                  </a:moveTo>
                  <a:lnTo>
                    <a:pt x="285673" y="0"/>
                  </a:lnTo>
                  <a:lnTo>
                    <a:pt x="280700" y="2646"/>
                  </a:lnTo>
                  <a:lnTo>
                    <a:pt x="264682" y="12429"/>
                  </a:lnTo>
                  <a:lnTo>
                    <a:pt x="220212" y="27361"/>
                  </a:lnTo>
                  <a:lnTo>
                    <a:pt x="201483" y="33242"/>
                  </a:lnTo>
                  <a:lnTo>
                    <a:pt x="183365" y="37631"/>
                  </a:lnTo>
                  <a:lnTo>
                    <a:pt x="146377" y="50853"/>
                  </a:lnTo>
                  <a:lnTo>
                    <a:pt x="102737" y="65518"/>
                  </a:lnTo>
                  <a:lnTo>
                    <a:pt x="58222" y="73304"/>
                  </a:lnTo>
                  <a:lnTo>
                    <a:pt x="17021" y="82393"/>
                  </a:lnTo>
                  <a:lnTo>
                    <a:pt x="3102" y="91337"/>
                  </a:lnTo>
                  <a:lnTo>
                    <a:pt x="646" y="93633"/>
                  </a:lnTo>
                  <a:lnTo>
                    <a:pt x="0" y="96157"/>
                  </a:lnTo>
                  <a:lnTo>
                    <a:pt x="562" y="98831"/>
                  </a:lnTo>
                  <a:lnTo>
                    <a:pt x="3854" y="105512"/>
                  </a:lnTo>
                  <a:lnTo>
                    <a:pt x="17021" y="119441"/>
                  </a:lnTo>
                  <a:lnTo>
                    <a:pt x="58492" y="145536"/>
                  </a:lnTo>
                  <a:lnTo>
                    <a:pt x="71251" y="154972"/>
                  </a:lnTo>
                  <a:lnTo>
                    <a:pt x="112357" y="172274"/>
                  </a:lnTo>
                  <a:lnTo>
                    <a:pt x="149472" y="187475"/>
                  </a:lnTo>
                  <a:lnTo>
                    <a:pt x="192442" y="208537"/>
                  </a:lnTo>
                  <a:lnTo>
                    <a:pt x="236869" y="225850"/>
                  </a:lnTo>
                  <a:lnTo>
                    <a:pt x="277066" y="233985"/>
                  </a:lnTo>
                  <a:lnTo>
                    <a:pt x="308272"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9" name="SMARTInkShape-1327"/>
            <p:cNvSpPr/>
            <p:nvPr/>
          </p:nvSpPr>
          <p:spPr>
            <a:xfrm>
              <a:off x="7929562" y="964413"/>
              <a:ext cx="741165" cy="71432"/>
            </a:xfrm>
            <a:custGeom>
              <a:avLst/>
              <a:gdLst/>
              <a:ahLst/>
              <a:cxnLst/>
              <a:rect l="0" t="0" r="0" b="0"/>
              <a:pathLst>
                <a:path w="741165" h="71432">
                  <a:moveTo>
                    <a:pt x="0" y="71431"/>
                  </a:moveTo>
                  <a:lnTo>
                    <a:pt x="4741" y="71431"/>
                  </a:lnTo>
                  <a:lnTo>
                    <a:pt x="6137" y="70438"/>
                  </a:lnTo>
                  <a:lnTo>
                    <a:pt x="7068" y="68785"/>
                  </a:lnTo>
                  <a:lnTo>
                    <a:pt x="7688" y="66690"/>
                  </a:lnTo>
                  <a:lnTo>
                    <a:pt x="9094" y="65294"/>
                  </a:lnTo>
                  <a:lnTo>
                    <a:pt x="31217" y="56609"/>
                  </a:lnTo>
                  <a:lnTo>
                    <a:pt x="73732" y="46709"/>
                  </a:lnTo>
                  <a:lnTo>
                    <a:pt x="117127" y="35532"/>
                  </a:lnTo>
                  <a:lnTo>
                    <a:pt x="152114" y="26729"/>
                  </a:lnTo>
                  <a:lnTo>
                    <a:pt x="190261" y="17837"/>
                  </a:lnTo>
                  <a:lnTo>
                    <a:pt x="232982" y="11564"/>
                  </a:lnTo>
                  <a:lnTo>
                    <a:pt x="263290" y="9105"/>
                  </a:lnTo>
                  <a:lnTo>
                    <a:pt x="296603" y="4704"/>
                  </a:lnTo>
                  <a:lnTo>
                    <a:pt x="331253" y="2087"/>
                  </a:lnTo>
                  <a:lnTo>
                    <a:pt x="366498" y="924"/>
                  </a:lnTo>
                  <a:lnTo>
                    <a:pt x="402005" y="407"/>
                  </a:lnTo>
                  <a:lnTo>
                    <a:pt x="437630" y="177"/>
                  </a:lnTo>
                  <a:lnTo>
                    <a:pt x="473306" y="75"/>
                  </a:lnTo>
                  <a:lnTo>
                    <a:pt x="509007" y="29"/>
                  </a:lnTo>
                  <a:lnTo>
                    <a:pt x="544717" y="9"/>
                  </a:lnTo>
                  <a:lnTo>
                    <a:pt x="578448" y="0"/>
                  </a:lnTo>
                  <a:lnTo>
                    <a:pt x="620742" y="987"/>
                  </a:lnTo>
                  <a:lnTo>
                    <a:pt x="662268" y="6131"/>
                  </a:lnTo>
                  <a:lnTo>
                    <a:pt x="703971" y="8371"/>
                  </a:lnTo>
                  <a:lnTo>
                    <a:pt x="720666" y="9670"/>
                  </a:lnTo>
                  <a:lnTo>
                    <a:pt x="741164" y="178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SMARTInkShape-1328"/>
            <p:cNvSpPr/>
            <p:nvPr/>
          </p:nvSpPr>
          <p:spPr>
            <a:xfrm>
              <a:off x="7885084" y="928687"/>
              <a:ext cx="392737" cy="186247"/>
            </a:xfrm>
            <a:custGeom>
              <a:avLst/>
              <a:gdLst/>
              <a:ahLst/>
              <a:cxnLst/>
              <a:rect l="0" t="0" r="0" b="0"/>
              <a:pathLst>
                <a:path w="392737" h="186247">
                  <a:moveTo>
                    <a:pt x="392736" y="0"/>
                  </a:moveTo>
                  <a:lnTo>
                    <a:pt x="380308" y="0"/>
                  </a:lnTo>
                  <a:lnTo>
                    <a:pt x="338595" y="8103"/>
                  </a:lnTo>
                  <a:lnTo>
                    <a:pt x="301992" y="13562"/>
                  </a:lnTo>
                  <a:lnTo>
                    <a:pt x="266442" y="23148"/>
                  </a:lnTo>
                  <a:lnTo>
                    <a:pt x="224877" y="28716"/>
                  </a:lnTo>
                  <a:lnTo>
                    <a:pt x="187709" y="39076"/>
                  </a:lnTo>
                  <a:lnTo>
                    <a:pt x="151705" y="50677"/>
                  </a:lnTo>
                  <a:lnTo>
                    <a:pt x="113284" y="62523"/>
                  </a:lnTo>
                  <a:lnTo>
                    <a:pt x="72512" y="74417"/>
                  </a:lnTo>
                  <a:lnTo>
                    <a:pt x="30227" y="92274"/>
                  </a:lnTo>
                  <a:lnTo>
                    <a:pt x="9626" y="100089"/>
                  </a:lnTo>
                  <a:lnTo>
                    <a:pt x="1765" y="105761"/>
                  </a:lnTo>
                  <a:lnTo>
                    <a:pt x="690" y="109182"/>
                  </a:lnTo>
                  <a:lnTo>
                    <a:pt x="0" y="114722"/>
                  </a:lnTo>
                  <a:lnTo>
                    <a:pt x="935" y="115177"/>
                  </a:lnTo>
                  <a:lnTo>
                    <a:pt x="45283" y="123150"/>
                  </a:lnTo>
                  <a:lnTo>
                    <a:pt x="82913" y="124852"/>
                  </a:lnTo>
                  <a:lnTo>
                    <a:pt x="98271" y="125935"/>
                  </a:lnTo>
                  <a:lnTo>
                    <a:pt x="142646" y="139249"/>
                  </a:lnTo>
                  <a:lnTo>
                    <a:pt x="179787" y="147138"/>
                  </a:lnTo>
                  <a:lnTo>
                    <a:pt x="220607" y="160904"/>
                  </a:lnTo>
                  <a:lnTo>
                    <a:pt x="240201" y="167069"/>
                  </a:lnTo>
                  <a:lnTo>
                    <a:pt x="251521" y="169503"/>
                  </a:lnTo>
                  <a:lnTo>
                    <a:pt x="264464" y="175460"/>
                  </a:lnTo>
                  <a:lnTo>
                    <a:pt x="287147" y="178181"/>
                  </a:lnTo>
                  <a:lnTo>
                    <a:pt x="289602" y="179311"/>
                  </a:lnTo>
                  <a:lnTo>
                    <a:pt x="291237" y="181057"/>
                  </a:lnTo>
                  <a:lnTo>
                    <a:pt x="292328" y="183212"/>
                  </a:lnTo>
                  <a:lnTo>
                    <a:pt x="294048" y="184650"/>
                  </a:lnTo>
                  <a:lnTo>
                    <a:pt x="298603" y="186246"/>
                  </a:lnTo>
                  <a:lnTo>
                    <a:pt x="300216" y="185680"/>
                  </a:lnTo>
                  <a:lnTo>
                    <a:pt x="301290" y="184310"/>
                  </a:lnTo>
                  <a:lnTo>
                    <a:pt x="302006" y="182405"/>
                  </a:lnTo>
                  <a:lnTo>
                    <a:pt x="301491" y="181135"/>
                  </a:lnTo>
                  <a:lnTo>
                    <a:pt x="300157" y="180288"/>
                  </a:lnTo>
                  <a:lnTo>
                    <a:pt x="298274" y="179723"/>
                  </a:lnTo>
                  <a:lnTo>
                    <a:pt x="297019" y="178355"/>
                  </a:lnTo>
                  <a:lnTo>
                    <a:pt x="295625" y="174188"/>
                  </a:lnTo>
                  <a:lnTo>
                    <a:pt x="294262" y="172680"/>
                  </a:lnTo>
                  <a:lnTo>
                    <a:pt x="273206" y="163792"/>
                  </a:lnTo>
                  <a:lnTo>
                    <a:pt x="235871" y="151720"/>
                  </a:lnTo>
                  <a:lnTo>
                    <a:pt x="223248" y="144917"/>
                  </a:lnTo>
                  <a:lnTo>
                    <a:pt x="214675" y="142995"/>
                  </a:lnTo>
                  <a:lnTo>
                    <a:pt x="223071"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6" name="SMARTInkShape-Group160"/>
          <p:cNvGrpSpPr/>
          <p:nvPr/>
        </p:nvGrpSpPr>
        <p:grpSpPr>
          <a:xfrm>
            <a:off x="5991820" y="1232297"/>
            <a:ext cx="2125252" cy="428626"/>
            <a:chOff x="5991820" y="1232297"/>
            <a:chExt cx="2125252" cy="428626"/>
          </a:xfrm>
        </p:grpSpPr>
        <p:sp>
          <p:nvSpPr>
            <p:cNvPr id="1102" name="SMARTInkShape-1329"/>
            <p:cNvSpPr/>
            <p:nvPr/>
          </p:nvSpPr>
          <p:spPr>
            <a:xfrm>
              <a:off x="7993344" y="1312664"/>
              <a:ext cx="123728" cy="348259"/>
            </a:xfrm>
            <a:custGeom>
              <a:avLst/>
              <a:gdLst/>
              <a:ahLst/>
              <a:cxnLst/>
              <a:rect l="0" t="0" r="0" b="0"/>
              <a:pathLst>
                <a:path w="123728" h="348259">
                  <a:moveTo>
                    <a:pt x="16585" y="0"/>
                  </a:moveTo>
                  <a:lnTo>
                    <a:pt x="16585" y="4740"/>
                  </a:lnTo>
                  <a:lnTo>
                    <a:pt x="13940" y="9714"/>
                  </a:lnTo>
                  <a:lnTo>
                    <a:pt x="11846" y="12429"/>
                  </a:lnTo>
                  <a:lnTo>
                    <a:pt x="9518" y="20737"/>
                  </a:lnTo>
                  <a:lnTo>
                    <a:pt x="3024" y="64440"/>
                  </a:lnTo>
                  <a:lnTo>
                    <a:pt x="0" y="85129"/>
                  </a:lnTo>
                  <a:lnTo>
                    <a:pt x="6527" y="121934"/>
                  </a:lnTo>
                  <a:lnTo>
                    <a:pt x="7895" y="125938"/>
                  </a:lnTo>
                  <a:lnTo>
                    <a:pt x="9799" y="128607"/>
                  </a:lnTo>
                  <a:lnTo>
                    <a:pt x="14561" y="131573"/>
                  </a:lnTo>
                  <a:lnTo>
                    <a:pt x="25704" y="133477"/>
                  </a:lnTo>
                  <a:lnTo>
                    <a:pt x="28617" y="133633"/>
                  </a:lnTo>
                  <a:lnTo>
                    <a:pt x="37146" y="128515"/>
                  </a:lnTo>
                  <a:lnTo>
                    <a:pt x="63574" y="103465"/>
                  </a:lnTo>
                  <a:lnTo>
                    <a:pt x="94879" y="62466"/>
                  </a:lnTo>
                  <a:lnTo>
                    <a:pt x="111562" y="34721"/>
                  </a:lnTo>
                  <a:lnTo>
                    <a:pt x="119692" y="28147"/>
                  </a:lnTo>
                  <a:lnTo>
                    <a:pt x="123208" y="19410"/>
                  </a:lnTo>
                  <a:lnTo>
                    <a:pt x="123385" y="19885"/>
                  </a:lnTo>
                  <a:lnTo>
                    <a:pt x="123727" y="51319"/>
                  </a:lnTo>
                  <a:lnTo>
                    <a:pt x="111312" y="95864"/>
                  </a:lnTo>
                  <a:lnTo>
                    <a:pt x="105962" y="133479"/>
                  </a:lnTo>
                  <a:lnTo>
                    <a:pt x="99026" y="172218"/>
                  </a:lnTo>
                  <a:lnTo>
                    <a:pt x="92622" y="213053"/>
                  </a:lnTo>
                  <a:lnTo>
                    <a:pt x="82795" y="249782"/>
                  </a:lnTo>
                  <a:lnTo>
                    <a:pt x="74840" y="289906"/>
                  </a:lnTo>
                  <a:lnTo>
                    <a:pt x="65833" y="332005"/>
                  </a:lnTo>
                  <a:lnTo>
                    <a:pt x="61233" y="3482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1330"/>
            <p:cNvSpPr/>
            <p:nvPr/>
          </p:nvSpPr>
          <p:spPr>
            <a:xfrm>
              <a:off x="7840265" y="1312664"/>
              <a:ext cx="133946" cy="275299"/>
            </a:xfrm>
            <a:custGeom>
              <a:avLst/>
              <a:gdLst/>
              <a:ahLst/>
              <a:cxnLst/>
              <a:rect l="0" t="0" r="0" b="0"/>
              <a:pathLst>
                <a:path w="133946" h="275299">
                  <a:moveTo>
                    <a:pt x="133945" y="0"/>
                  </a:moveTo>
                  <a:lnTo>
                    <a:pt x="99394" y="0"/>
                  </a:lnTo>
                  <a:lnTo>
                    <a:pt x="95036" y="1984"/>
                  </a:lnTo>
                  <a:lnTo>
                    <a:pt x="68520" y="30463"/>
                  </a:lnTo>
                  <a:lnTo>
                    <a:pt x="48884" y="64553"/>
                  </a:lnTo>
                  <a:lnTo>
                    <a:pt x="45485" y="79595"/>
                  </a:lnTo>
                  <a:lnTo>
                    <a:pt x="45206" y="82829"/>
                  </a:lnTo>
                  <a:lnTo>
                    <a:pt x="47542" y="89068"/>
                  </a:lnTo>
                  <a:lnTo>
                    <a:pt x="49554" y="92121"/>
                  </a:lnTo>
                  <a:lnTo>
                    <a:pt x="51887" y="94156"/>
                  </a:lnTo>
                  <a:lnTo>
                    <a:pt x="57126" y="96418"/>
                  </a:lnTo>
                  <a:lnTo>
                    <a:pt x="65407" y="94777"/>
                  </a:lnTo>
                  <a:lnTo>
                    <a:pt x="91663" y="82889"/>
                  </a:lnTo>
                  <a:lnTo>
                    <a:pt x="118923" y="59513"/>
                  </a:lnTo>
                  <a:lnTo>
                    <a:pt x="122309" y="53570"/>
                  </a:lnTo>
                  <a:lnTo>
                    <a:pt x="124857" y="37482"/>
                  </a:lnTo>
                  <a:lnTo>
                    <a:pt x="125015" y="76622"/>
                  </a:lnTo>
                  <a:lnTo>
                    <a:pt x="126008" y="98770"/>
                  </a:lnTo>
                  <a:lnTo>
                    <a:pt x="132704" y="135389"/>
                  </a:lnTo>
                  <a:lnTo>
                    <a:pt x="133782" y="176138"/>
                  </a:lnTo>
                  <a:lnTo>
                    <a:pt x="133923" y="214173"/>
                  </a:lnTo>
                  <a:lnTo>
                    <a:pt x="132951" y="246597"/>
                  </a:lnTo>
                  <a:lnTo>
                    <a:pt x="129204" y="257104"/>
                  </a:lnTo>
                  <a:lnTo>
                    <a:pt x="126816" y="260700"/>
                  </a:lnTo>
                  <a:lnTo>
                    <a:pt x="121516" y="264694"/>
                  </a:lnTo>
                  <a:lnTo>
                    <a:pt x="102901" y="273396"/>
                  </a:lnTo>
                  <a:lnTo>
                    <a:pt x="91705" y="275298"/>
                  </a:lnTo>
                  <a:lnTo>
                    <a:pt x="48816" y="268998"/>
                  </a:lnTo>
                  <a:lnTo>
                    <a:pt x="43458" y="266645"/>
                  </a:lnTo>
                  <a:lnTo>
                    <a:pt x="11070" y="238818"/>
                  </a:lnTo>
                  <a:lnTo>
                    <a:pt x="4920" y="229173"/>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1331"/>
            <p:cNvSpPr/>
            <p:nvPr/>
          </p:nvSpPr>
          <p:spPr>
            <a:xfrm>
              <a:off x="7563445" y="1303880"/>
              <a:ext cx="258961" cy="140921"/>
            </a:xfrm>
            <a:custGeom>
              <a:avLst/>
              <a:gdLst/>
              <a:ahLst/>
              <a:cxnLst/>
              <a:rect l="0" t="0" r="0" b="0"/>
              <a:pathLst>
                <a:path w="258961" h="140921">
                  <a:moveTo>
                    <a:pt x="0" y="89151"/>
                  </a:moveTo>
                  <a:lnTo>
                    <a:pt x="39217" y="89151"/>
                  </a:lnTo>
                  <a:lnTo>
                    <a:pt x="80828" y="88159"/>
                  </a:lnTo>
                  <a:lnTo>
                    <a:pt x="118822" y="79438"/>
                  </a:lnTo>
                  <a:lnTo>
                    <a:pt x="159511" y="68160"/>
                  </a:lnTo>
                  <a:lnTo>
                    <a:pt x="202576" y="46344"/>
                  </a:lnTo>
                  <a:lnTo>
                    <a:pt x="246529" y="20407"/>
                  </a:lnTo>
                  <a:lnTo>
                    <a:pt x="247696" y="19509"/>
                  </a:lnTo>
                  <a:lnTo>
                    <a:pt x="248993" y="15866"/>
                  </a:lnTo>
                  <a:lnTo>
                    <a:pt x="249826" y="5442"/>
                  </a:lnTo>
                  <a:lnTo>
                    <a:pt x="248902" y="3580"/>
                  </a:lnTo>
                  <a:lnTo>
                    <a:pt x="247294" y="2338"/>
                  </a:lnTo>
                  <a:lnTo>
                    <a:pt x="242325" y="345"/>
                  </a:lnTo>
                  <a:lnTo>
                    <a:pt x="236723" y="0"/>
                  </a:lnTo>
                  <a:lnTo>
                    <a:pt x="224039" y="4638"/>
                  </a:lnTo>
                  <a:lnTo>
                    <a:pt x="215989" y="12233"/>
                  </a:lnTo>
                  <a:lnTo>
                    <a:pt x="208112" y="21231"/>
                  </a:lnTo>
                  <a:lnTo>
                    <a:pt x="168326" y="55073"/>
                  </a:lnTo>
                  <a:lnTo>
                    <a:pt x="164107" y="64414"/>
                  </a:lnTo>
                  <a:lnTo>
                    <a:pt x="153243" y="104154"/>
                  </a:lnTo>
                  <a:lnTo>
                    <a:pt x="155090" y="113348"/>
                  </a:lnTo>
                  <a:lnTo>
                    <a:pt x="161708" y="124102"/>
                  </a:lnTo>
                  <a:lnTo>
                    <a:pt x="172833" y="136624"/>
                  </a:lnTo>
                  <a:lnTo>
                    <a:pt x="181325" y="140016"/>
                  </a:lnTo>
                  <a:lnTo>
                    <a:pt x="186368" y="140920"/>
                  </a:lnTo>
                  <a:lnTo>
                    <a:pt x="226911" y="132778"/>
                  </a:lnTo>
                  <a:lnTo>
                    <a:pt x="258960" y="1248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1332"/>
            <p:cNvSpPr/>
            <p:nvPr/>
          </p:nvSpPr>
          <p:spPr>
            <a:xfrm>
              <a:off x="7679532" y="1232297"/>
              <a:ext cx="8929" cy="223243"/>
            </a:xfrm>
            <a:custGeom>
              <a:avLst/>
              <a:gdLst/>
              <a:ahLst/>
              <a:cxnLst/>
              <a:rect l="0" t="0" r="0" b="0"/>
              <a:pathLst>
                <a:path w="8929" h="223243">
                  <a:moveTo>
                    <a:pt x="8928" y="0"/>
                  </a:moveTo>
                  <a:lnTo>
                    <a:pt x="8928" y="4740"/>
                  </a:lnTo>
                  <a:lnTo>
                    <a:pt x="6283" y="9713"/>
                  </a:lnTo>
                  <a:lnTo>
                    <a:pt x="4189" y="12429"/>
                  </a:lnTo>
                  <a:lnTo>
                    <a:pt x="1861" y="20737"/>
                  </a:lnTo>
                  <a:lnTo>
                    <a:pt x="108" y="64440"/>
                  </a:lnTo>
                  <a:lnTo>
                    <a:pt x="14" y="104765"/>
                  </a:lnTo>
                  <a:lnTo>
                    <a:pt x="0" y="142744"/>
                  </a:lnTo>
                  <a:lnTo>
                    <a:pt x="991" y="180305"/>
                  </a:lnTo>
                  <a:lnTo>
                    <a:pt x="7687" y="198871"/>
                  </a:lnTo>
                  <a:lnTo>
                    <a:pt x="8928"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6" name="SMARTInkShape-1333"/>
            <p:cNvSpPr/>
            <p:nvPr/>
          </p:nvSpPr>
          <p:spPr>
            <a:xfrm>
              <a:off x="7259835" y="1368049"/>
              <a:ext cx="366118" cy="122686"/>
            </a:xfrm>
            <a:custGeom>
              <a:avLst/>
              <a:gdLst/>
              <a:ahLst/>
              <a:cxnLst/>
              <a:rect l="0" t="0" r="0" b="0"/>
              <a:pathLst>
                <a:path w="366118" h="122686">
                  <a:moveTo>
                    <a:pt x="0" y="69631"/>
                  </a:moveTo>
                  <a:lnTo>
                    <a:pt x="0" y="48381"/>
                  </a:lnTo>
                  <a:lnTo>
                    <a:pt x="992" y="46535"/>
                  </a:lnTo>
                  <a:lnTo>
                    <a:pt x="2647" y="45303"/>
                  </a:lnTo>
                  <a:lnTo>
                    <a:pt x="7130" y="42944"/>
                  </a:lnTo>
                  <a:lnTo>
                    <a:pt x="12429" y="38588"/>
                  </a:lnTo>
                  <a:lnTo>
                    <a:pt x="20738" y="35990"/>
                  </a:lnTo>
                  <a:lnTo>
                    <a:pt x="59700" y="34033"/>
                  </a:lnTo>
                  <a:lnTo>
                    <a:pt x="100005" y="46351"/>
                  </a:lnTo>
                  <a:lnTo>
                    <a:pt x="127168" y="58822"/>
                  </a:lnTo>
                  <a:lnTo>
                    <a:pt x="163156" y="90103"/>
                  </a:lnTo>
                  <a:lnTo>
                    <a:pt x="166771" y="96258"/>
                  </a:lnTo>
                  <a:lnTo>
                    <a:pt x="169094" y="108294"/>
                  </a:lnTo>
                  <a:lnTo>
                    <a:pt x="169615" y="121442"/>
                  </a:lnTo>
                  <a:lnTo>
                    <a:pt x="168639" y="122031"/>
                  </a:lnTo>
                  <a:lnTo>
                    <a:pt x="164909" y="122685"/>
                  </a:lnTo>
                  <a:lnTo>
                    <a:pt x="163517" y="121868"/>
                  </a:lnTo>
                  <a:lnTo>
                    <a:pt x="162590" y="120330"/>
                  </a:lnTo>
                  <a:lnTo>
                    <a:pt x="161972" y="118313"/>
                  </a:lnTo>
                  <a:lnTo>
                    <a:pt x="153830" y="105097"/>
                  </a:lnTo>
                  <a:lnTo>
                    <a:pt x="153155" y="102204"/>
                  </a:lnTo>
                  <a:lnTo>
                    <a:pt x="145935" y="89441"/>
                  </a:lnTo>
                  <a:lnTo>
                    <a:pt x="144235" y="79758"/>
                  </a:lnTo>
                  <a:lnTo>
                    <a:pt x="146126" y="71486"/>
                  </a:lnTo>
                  <a:lnTo>
                    <a:pt x="167806" y="31652"/>
                  </a:lnTo>
                  <a:lnTo>
                    <a:pt x="188333" y="16782"/>
                  </a:lnTo>
                  <a:lnTo>
                    <a:pt x="217396" y="2258"/>
                  </a:lnTo>
                  <a:lnTo>
                    <a:pt x="229244" y="0"/>
                  </a:lnTo>
                  <a:lnTo>
                    <a:pt x="241123" y="1642"/>
                  </a:lnTo>
                  <a:lnTo>
                    <a:pt x="267109" y="9288"/>
                  </a:lnTo>
                  <a:lnTo>
                    <a:pt x="270346" y="11542"/>
                  </a:lnTo>
                  <a:lnTo>
                    <a:pt x="272504" y="15030"/>
                  </a:lnTo>
                  <a:lnTo>
                    <a:pt x="275969" y="32240"/>
                  </a:lnTo>
                  <a:lnTo>
                    <a:pt x="276653" y="50228"/>
                  </a:lnTo>
                  <a:lnTo>
                    <a:pt x="272031" y="67079"/>
                  </a:lnTo>
                  <a:lnTo>
                    <a:pt x="252106" y="105286"/>
                  </a:lnTo>
                  <a:lnTo>
                    <a:pt x="250153" y="121441"/>
                  </a:lnTo>
                  <a:lnTo>
                    <a:pt x="251105" y="121038"/>
                  </a:lnTo>
                  <a:lnTo>
                    <a:pt x="271025" y="102172"/>
                  </a:lnTo>
                  <a:lnTo>
                    <a:pt x="300635" y="58774"/>
                  </a:lnTo>
                  <a:lnTo>
                    <a:pt x="308572" y="52854"/>
                  </a:lnTo>
                  <a:lnTo>
                    <a:pt x="312385" y="43290"/>
                  </a:lnTo>
                  <a:lnTo>
                    <a:pt x="313530" y="72902"/>
                  </a:lnTo>
                  <a:lnTo>
                    <a:pt x="325842" y="104032"/>
                  </a:lnTo>
                  <a:lnTo>
                    <a:pt x="328352" y="107448"/>
                  </a:lnTo>
                  <a:lnTo>
                    <a:pt x="345364" y="119816"/>
                  </a:lnTo>
                  <a:lnTo>
                    <a:pt x="351272" y="121701"/>
                  </a:lnTo>
                  <a:lnTo>
                    <a:pt x="354236" y="121211"/>
                  </a:lnTo>
                  <a:lnTo>
                    <a:pt x="366117" y="1142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7" name="SMARTInkShape-1334"/>
            <p:cNvSpPr/>
            <p:nvPr/>
          </p:nvSpPr>
          <p:spPr>
            <a:xfrm>
              <a:off x="7331273" y="1303734"/>
              <a:ext cx="17860" cy="232173"/>
            </a:xfrm>
            <a:custGeom>
              <a:avLst/>
              <a:gdLst/>
              <a:ahLst/>
              <a:cxnLst/>
              <a:rect l="0" t="0" r="0" b="0"/>
              <a:pathLst>
                <a:path w="17860" h="232173">
                  <a:moveTo>
                    <a:pt x="0" y="0"/>
                  </a:moveTo>
                  <a:lnTo>
                    <a:pt x="0" y="40139"/>
                  </a:lnTo>
                  <a:lnTo>
                    <a:pt x="0" y="80949"/>
                  </a:lnTo>
                  <a:lnTo>
                    <a:pt x="0" y="122447"/>
                  </a:lnTo>
                  <a:lnTo>
                    <a:pt x="0" y="160580"/>
                  </a:lnTo>
                  <a:lnTo>
                    <a:pt x="992" y="198163"/>
                  </a:lnTo>
                  <a:lnTo>
                    <a:pt x="11024" y="222994"/>
                  </a:lnTo>
                  <a:lnTo>
                    <a:pt x="17859"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1335"/>
            <p:cNvSpPr/>
            <p:nvPr/>
          </p:nvSpPr>
          <p:spPr>
            <a:xfrm>
              <a:off x="7126167" y="1348427"/>
              <a:ext cx="140680" cy="159304"/>
            </a:xfrm>
            <a:custGeom>
              <a:avLst/>
              <a:gdLst/>
              <a:ahLst/>
              <a:cxnLst/>
              <a:rect l="0" t="0" r="0" b="0"/>
              <a:pathLst>
                <a:path w="140680" h="159304">
                  <a:moveTo>
                    <a:pt x="106879" y="26745"/>
                  </a:moveTo>
                  <a:lnTo>
                    <a:pt x="106879" y="14316"/>
                  </a:lnTo>
                  <a:lnTo>
                    <a:pt x="104234" y="8653"/>
                  </a:lnTo>
                  <a:lnTo>
                    <a:pt x="99191" y="1674"/>
                  </a:lnTo>
                  <a:lnTo>
                    <a:pt x="95856" y="719"/>
                  </a:lnTo>
                  <a:lnTo>
                    <a:pt x="72251" y="0"/>
                  </a:lnTo>
                  <a:lnTo>
                    <a:pt x="49952" y="7093"/>
                  </a:lnTo>
                  <a:lnTo>
                    <a:pt x="29085" y="18049"/>
                  </a:lnTo>
                  <a:lnTo>
                    <a:pt x="6824" y="32729"/>
                  </a:lnTo>
                  <a:lnTo>
                    <a:pt x="658" y="42844"/>
                  </a:lnTo>
                  <a:lnTo>
                    <a:pt x="0" y="48823"/>
                  </a:lnTo>
                  <a:lnTo>
                    <a:pt x="1892" y="51386"/>
                  </a:lnTo>
                  <a:lnTo>
                    <a:pt x="9286" y="56879"/>
                  </a:lnTo>
                  <a:lnTo>
                    <a:pt x="53442" y="71959"/>
                  </a:lnTo>
                  <a:lnTo>
                    <a:pt x="94981" y="92262"/>
                  </a:lnTo>
                  <a:lnTo>
                    <a:pt x="125952" y="110091"/>
                  </a:lnTo>
                  <a:lnTo>
                    <a:pt x="136123" y="119019"/>
                  </a:lnTo>
                  <a:lnTo>
                    <a:pt x="139721" y="124972"/>
                  </a:lnTo>
                  <a:lnTo>
                    <a:pt x="140679" y="127948"/>
                  </a:lnTo>
                  <a:lnTo>
                    <a:pt x="140327" y="129932"/>
                  </a:lnTo>
                  <a:lnTo>
                    <a:pt x="139100" y="131255"/>
                  </a:lnTo>
                  <a:lnTo>
                    <a:pt x="135091" y="133717"/>
                  </a:lnTo>
                  <a:lnTo>
                    <a:pt x="121557" y="146175"/>
                  </a:lnTo>
                  <a:lnTo>
                    <a:pt x="113073" y="149278"/>
                  </a:lnTo>
                  <a:lnTo>
                    <a:pt x="97139" y="153671"/>
                  </a:lnTo>
                  <a:lnTo>
                    <a:pt x="78718" y="159303"/>
                  </a:lnTo>
                  <a:lnTo>
                    <a:pt x="69228" y="157428"/>
                  </a:lnTo>
                  <a:lnTo>
                    <a:pt x="44371" y="1517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1336"/>
            <p:cNvSpPr/>
            <p:nvPr/>
          </p:nvSpPr>
          <p:spPr>
            <a:xfrm>
              <a:off x="6804530" y="1482328"/>
              <a:ext cx="107048" cy="17860"/>
            </a:xfrm>
            <a:custGeom>
              <a:avLst/>
              <a:gdLst/>
              <a:ahLst/>
              <a:cxnLst/>
              <a:rect l="0" t="0" r="0" b="0"/>
              <a:pathLst>
                <a:path w="107048" h="17860">
                  <a:moveTo>
                    <a:pt x="8821" y="17859"/>
                  </a:moveTo>
                  <a:lnTo>
                    <a:pt x="0" y="17859"/>
                  </a:lnTo>
                  <a:lnTo>
                    <a:pt x="30938" y="16867"/>
                  </a:lnTo>
                  <a:lnTo>
                    <a:pt x="71625" y="8765"/>
                  </a:lnTo>
                  <a:lnTo>
                    <a:pt x="10704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1337"/>
            <p:cNvSpPr/>
            <p:nvPr/>
          </p:nvSpPr>
          <p:spPr>
            <a:xfrm>
              <a:off x="6849070" y="1410891"/>
              <a:ext cx="125016" cy="8930"/>
            </a:xfrm>
            <a:custGeom>
              <a:avLst/>
              <a:gdLst/>
              <a:ahLst/>
              <a:cxnLst/>
              <a:rect l="0" t="0" r="0" b="0"/>
              <a:pathLst>
                <a:path w="125016" h="8930">
                  <a:moveTo>
                    <a:pt x="0" y="8929"/>
                  </a:moveTo>
                  <a:lnTo>
                    <a:pt x="42807" y="8929"/>
                  </a:lnTo>
                  <a:lnTo>
                    <a:pt x="66418" y="7937"/>
                  </a:lnTo>
                  <a:lnTo>
                    <a:pt x="104565" y="551"/>
                  </a:lnTo>
                  <a:lnTo>
                    <a:pt x="1250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1338"/>
            <p:cNvSpPr/>
            <p:nvPr/>
          </p:nvSpPr>
          <p:spPr>
            <a:xfrm>
              <a:off x="6456164" y="1278787"/>
              <a:ext cx="311135" cy="238724"/>
            </a:xfrm>
            <a:custGeom>
              <a:avLst/>
              <a:gdLst/>
              <a:ahLst/>
              <a:cxnLst/>
              <a:rect l="0" t="0" r="0" b="0"/>
              <a:pathLst>
                <a:path w="311135" h="238724">
                  <a:moveTo>
                    <a:pt x="0" y="24947"/>
                  </a:moveTo>
                  <a:lnTo>
                    <a:pt x="0" y="16385"/>
                  </a:lnTo>
                  <a:lnTo>
                    <a:pt x="4740" y="11386"/>
                  </a:lnTo>
                  <a:lnTo>
                    <a:pt x="9713" y="8998"/>
                  </a:lnTo>
                  <a:lnTo>
                    <a:pt x="48996" y="1026"/>
                  </a:lnTo>
                  <a:lnTo>
                    <a:pt x="72726" y="0"/>
                  </a:lnTo>
                  <a:lnTo>
                    <a:pt x="111515" y="5959"/>
                  </a:lnTo>
                  <a:lnTo>
                    <a:pt x="149733" y="16653"/>
                  </a:lnTo>
                  <a:lnTo>
                    <a:pt x="166405" y="25135"/>
                  </a:lnTo>
                  <a:lnTo>
                    <a:pt x="190254" y="40847"/>
                  </a:lnTo>
                  <a:lnTo>
                    <a:pt x="200459" y="54904"/>
                  </a:lnTo>
                  <a:lnTo>
                    <a:pt x="203194" y="62405"/>
                  </a:lnTo>
                  <a:lnTo>
                    <a:pt x="205190" y="101511"/>
                  </a:lnTo>
                  <a:lnTo>
                    <a:pt x="204353" y="132124"/>
                  </a:lnTo>
                  <a:lnTo>
                    <a:pt x="197002" y="176579"/>
                  </a:lnTo>
                  <a:lnTo>
                    <a:pt x="196485" y="213673"/>
                  </a:lnTo>
                  <a:lnTo>
                    <a:pt x="199113" y="220612"/>
                  </a:lnTo>
                  <a:lnTo>
                    <a:pt x="202596" y="227003"/>
                  </a:lnTo>
                  <a:lnTo>
                    <a:pt x="204144" y="233151"/>
                  </a:lnTo>
                  <a:lnTo>
                    <a:pt x="205550" y="235187"/>
                  </a:lnTo>
                  <a:lnTo>
                    <a:pt x="207478" y="236545"/>
                  </a:lnTo>
                  <a:lnTo>
                    <a:pt x="212267" y="238053"/>
                  </a:lnTo>
                  <a:lnTo>
                    <a:pt x="217703" y="238723"/>
                  </a:lnTo>
                  <a:lnTo>
                    <a:pt x="231081" y="234361"/>
                  </a:lnTo>
                  <a:lnTo>
                    <a:pt x="246251" y="223997"/>
                  </a:lnTo>
                  <a:lnTo>
                    <a:pt x="255746" y="214343"/>
                  </a:lnTo>
                  <a:lnTo>
                    <a:pt x="287476" y="170640"/>
                  </a:lnTo>
                  <a:lnTo>
                    <a:pt x="297285" y="152892"/>
                  </a:lnTo>
                  <a:lnTo>
                    <a:pt x="307794" y="109528"/>
                  </a:lnTo>
                  <a:lnTo>
                    <a:pt x="311134" y="90798"/>
                  </a:lnTo>
                  <a:lnTo>
                    <a:pt x="307381" y="72681"/>
                  </a:lnTo>
                  <a:lnTo>
                    <a:pt x="299986" y="59486"/>
                  </a:lnTo>
                  <a:lnTo>
                    <a:pt x="286771" y="49292"/>
                  </a:lnTo>
                  <a:lnTo>
                    <a:pt x="270287" y="39988"/>
                  </a:lnTo>
                  <a:lnTo>
                    <a:pt x="248096" y="35688"/>
                  </a:lnTo>
                  <a:lnTo>
                    <a:pt x="203972" y="41724"/>
                  </a:lnTo>
                  <a:lnTo>
                    <a:pt x="168850" y="50400"/>
                  </a:lnTo>
                  <a:lnTo>
                    <a:pt x="166144" y="51838"/>
                  </a:lnTo>
                  <a:lnTo>
                    <a:pt x="164341" y="53788"/>
                  </a:lnTo>
                  <a:lnTo>
                    <a:pt x="161447" y="59308"/>
                  </a:lnTo>
                  <a:lnTo>
                    <a:pt x="160734" y="695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1339"/>
            <p:cNvSpPr/>
            <p:nvPr/>
          </p:nvSpPr>
          <p:spPr>
            <a:xfrm>
              <a:off x="6545461" y="1303734"/>
              <a:ext cx="17860" cy="214314"/>
            </a:xfrm>
            <a:custGeom>
              <a:avLst/>
              <a:gdLst/>
              <a:ahLst/>
              <a:cxnLst/>
              <a:rect l="0" t="0" r="0" b="0"/>
              <a:pathLst>
                <a:path w="17860" h="214314">
                  <a:moveTo>
                    <a:pt x="17859" y="0"/>
                  </a:moveTo>
                  <a:lnTo>
                    <a:pt x="17859" y="7689"/>
                  </a:lnTo>
                  <a:lnTo>
                    <a:pt x="5431" y="25990"/>
                  </a:lnTo>
                  <a:lnTo>
                    <a:pt x="1609" y="42317"/>
                  </a:lnTo>
                  <a:lnTo>
                    <a:pt x="94" y="84374"/>
                  </a:lnTo>
                  <a:lnTo>
                    <a:pt x="8" y="127168"/>
                  </a:lnTo>
                  <a:lnTo>
                    <a:pt x="0" y="169616"/>
                  </a:lnTo>
                  <a:lnTo>
                    <a:pt x="991" y="180557"/>
                  </a:lnTo>
                  <a:lnTo>
                    <a:pt x="9094" y="201064"/>
                  </a:lnTo>
                  <a:lnTo>
                    <a:pt x="11023" y="202504"/>
                  </a:lnTo>
                  <a:lnTo>
                    <a:pt x="13302" y="203464"/>
                  </a:lnTo>
                  <a:lnTo>
                    <a:pt x="14822" y="205096"/>
                  </a:lnTo>
                  <a:lnTo>
                    <a:pt x="17859"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1340"/>
            <p:cNvSpPr/>
            <p:nvPr/>
          </p:nvSpPr>
          <p:spPr>
            <a:xfrm>
              <a:off x="6277570" y="1410891"/>
              <a:ext cx="98227" cy="8930"/>
            </a:xfrm>
            <a:custGeom>
              <a:avLst/>
              <a:gdLst/>
              <a:ahLst/>
              <a:cxnLst/>
              <a:rect l="0" t="0" r="0" b="0"/>
              <a:pathLst>
                <a:path w="98227" h="8930">
                  <a:moveTo>
                    <a:pt x="0" y="8929"/>
                  </a:moveTo>
                  <a:lnTo>
                    <a:pt x="39147" y="8929"/>
                  </a:lnTo>
                  <a:lnTo>
                    <a:pt x="56687" y="7937"/>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1341"/>
            <p:cNvSpPr/>
            <p:nvPr/>
          </p:nvSpPr>
          <p:spPr>
            <a:xfrm>
              <a:off x="6268749" y="1277528"/>
              <a:ext cx="169556" cy="249449"/>
            </a:xfrm>
            <a:custGeom>
              <a:avLst/>
              <a:gdLst/>
              <a:ahLst/>
              <a:cxnLst/>
              <a:rect l="0" t="0" r="0" b="0"/>
              <a:pathLst>
                <a:path w="169556" h="249449">
                  <a:moveTo>
                    <a:pt x="8821" y="70855"/>
                  </a:moveTo>
                  <a:lnTo>
                    <a:pt x="8821" y="112836"/>
                  </a:lnTo>
                  <a:lnTo>
                    <a:pt x="8821" y="153013"/>
                  </a:lnTo>
                  <a:lnTo>
                    <a:pt x="8821" y="194924"/>
                  </a:lnTo>
                  <a:lnTo>
                    <a:pt x="8821" y="211910"/>
                  </a:lnTo>
                  <a:lnTo>
                    <a:pt x="8821" y="192692"/>
                  </a:lnTo>
                  <a:lnTo>
                    <a:pt x="442" y="148336"/>
                  </a:lnTo>
                  <a:lnTo>
                    <a:pt x="0" y="110193"/>
                  </a:lnTo>
                  <a:lnTo>
                    <a:pt x="7041" y="71570"/>
                  </a:lnTo>
                  <a:lnTo>
                    <a:pt x="20885" y="31041"/>
                  </a:lnTo>
                  <a:lnTo>
                    <a:pt x="35631" y="9376"/>
                  </a:lnTo>
                  <a:lnTo>
                    <a:pt x="42780" y="1384"/>
                  </a:lnTo>
                  <a:lnTo>
                    <a:pt x="46404" y="292"/>
                  </a:lnTo>
                  <a:lnTo>
                    <a:pt x="48760" y="0"/>
                  </a:lnTo>
                  <a:lnTo>
                    <a:pt x="54022" y="2322"/>
                  </a:lnTo>
                  <a:lnTo>
                    <a:pt x="74562" y="15675"/>
                  </a:lnTo>
                  <a:lnTo>
                    <a:pt x="94903" y="42280"/>
                  </a:lnTo>
                  <a:lnTo>
                    <a:pt x="112980" y="83204"/>
                  </a:lnTo>
                  <a:lnTo>
                    <a:pt x="127882" y="124883"/>
                  </a:lnTo>
                  <a:lnTo>
                    <a:pt x="141004" y="165622"/>
                  </a:lnTo>
                  <a:lnTo>
                    <a:pt x="151757" y="207748"/>
                  </a:lnTo>
                  <a:lnTo>
                    <a:pt x="158550" y="224635"/>
                  </a:lnTo>
                  <a:lnTo>
                    <a:pt x="167910" y="238231"/>
                  </a:lnTo>
                  <a:lnTo>
                    <a:pt x="169555" y="2494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SMARTInkShape-1342"/>
            <p:cNvSpPr/>
            <p:nvPr/>
          </p:nvSpPr>
          <p:spPr>
            <a:xfrm>
              <a:off x="5991820" y="1286531"/>
              <a:ext cx="187524" cy="284813"/>
            </a:xfrm>
            <a:custGeom>
              <a:avLst/>
              <a:gdLst/>
              <a:ahLst/>
              <a:cxnLst/>
              <a:rect l="0" t="0" r="0" b="0"/>
              <a:pathLst>
                <a:path w="187524" h="284813">
                  <a:moveTo>
                    <a:pt x="26789" y="8274"/>
                  </a:moveTo>
                  <a:lnTo>
                    <a:pt x="26789" y="20702"/>
                  </a:lnTo>
                  <a:lnTo>
                    <a:pt x="24143" y="26365"/>
                  </a:lnTo>
                  <a:lnTo>
                    <a:pt x="22049" y="29264"/>
                  </a:lnTo>
                  <a:lnTo>
                    <a:pt x="19101" y="42826"/>
                  </a:lnTo>
                  <a:lnTo>
                    <a:pt x="26034" y="83786"/>
                  </a:lnTo>
                  <a:lnTo>
                    <a:pt x="26689" y="124896"/>
                  </a:lnTo>
                  <a:lnTo>
                    <a:pt x="33844" y="169079"/>
                  </a:lnTo>
                  <a:lnTo>
                    <a:pt x="35554" y="212879"/>
                  </a:lnTo>
                  <a:lnTo>
                    <a:pt x="35716" y="256005"/>
                  </a:lnTo>
                  <a:lnTo>
                    <a:pt x="34724" y="256772"/>
                  </a:lnTo>
                  <a:lnTo>
                    <a:pt x="28030" y="258103"/>
                  </a:lnTo>
                  <a:lnTo>
                    <a:pt x="27617" y="257178"/>
                  </a:lnTo>
                  <a:lnTo>
                    <a:pt x="24306" y="245919"/>
                  </a:lnTo>
                  <a:lnTo>
                    <a:pt x="12572" y="218162"/>
                  </a:lnTo>
                  <a:lnTo>
                    <a:pt x="9409" y="177355"/>
                  </a:lnTo>
                  <a:lnTo>
                    <a:pt x="1925" y="133213"/>
                  </a:lnTo>
                  <a:lnTo>
                    <a:pt x="253" y="89623"/>
                  </a:lnTo>
                  <a:lnTo>
                    <a:pt x="22" y="45148"/>
                  </a:lnTo>
                  <a:lnTo>
                    <a:pt x="0" y="6816"/>
                  </a:lnTo>
                  <a:lnTo>
                    <a:pt x="994" y="4325"/>
                  </a:lnTo>
                  <a:lnTo>
                    <a:pt x="2645" y="2665"/>
                  </a:lnTo>
                  <a:lnTo>
                    <a:pt x="7688" y="0"/>
                  </a:lnTo>
                  <a:lnTo>
                    <a:pt x="13302" y="4279"/>
                  </a:lnTo>
                  <a:lnTo>
                    <a:pt x="15834" y="9144"/>
                  </a:lnTo>
                  <a:lnTo>
                    <a:pt x="30170" y="41589"/>
                  </a:lnTo>
                  <a:lnTo>
                    <a:pt x="55349" y="84473"/>
                  </a:lnTo>
                  <a:lnTo>
                    <a:pt x="73925" y="127632"/>
                  </a:lnTo>
                  <a:lnTo>
                    <a:pt x="91001" y="167891"/>
                  </a:lnTo>
                  <a:lnTo>
                    <a:pt x="104921" y="204506"/>
                  </a:lnTo>
                  <a:lnTo>
                    <a:pt x="126718" y="244606"/>
                  </a:lnTo>
                  <a:lnTo>
                    <a:pt x="150480" y="274272"/>
                  </a:lnTo>
                  <a:lnTo>
                    <a:pt x="158823" y="280284"/>
                  </a:lnTo>
                  <a:lnTo>
                    <a:pt x="167523" y="284144"/>
                  </a:lnTo>
                  <a:lnTo>
                    <a:pt x="173770" y="284812"/>
                  </a:lnTo>
                  <a:lnTo>
                    <a:pt x="174385" y="283914"/>
                  </a:lnTo>
                  <a:lnTo>
                    <a:pt x="173804" y="282323"/>
                  </a:lnTo>
                  <a:lnTo>
                    <a:pt x="172424" y="280270"/>
                  </a:lnTo>
                  <a:lnTo>
                    <a:pt x="170209" y="262717"/>
                  </a:lnTo>
                  <a:lnTo>
                    <a:pt x="169712" y="221275"/>
                  </a:lnTo>
                  <a:lnTo>
                    <a:pt x="169672" y="177765"/>
                  </a:lnTo>
                  <a:lnTo>
                    <a:pt x="169666" y="137040"/>
                  </a:lnTo>
                  <a:lnTo>
                    <a:pt x="169664" y="96693"/>
                  </a:lnTo>
                  <a:lnTo>
                    <a:pt x="170656" y="68807"/>
                  </a:lnTo>
                  <a:lnTo>
                    <a:pt x="185914" y="24959"/>
                  </a:lnTo>
                  <a:lnTo>
                    <a:pt x="187523" y="172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7" name="SMARTInkShape-Group161"/>
          <p:cNvGrpSpPr/>
          <p:nvPr/>
        </p:nvGrpSpPr>
        <p:grpSpPr>
          <a:xfrm>
            <a:off x="6219392" y="839391"/>
            <a:ext cx="1356873" cy="346816"/>
            <a:chOff x="6219392" y="839391"/>
            <a:chExt cx="1356873" cy="346816"/>
          </a:xfrm>
        </p:grpSpPr>
        <p:sp>
          <p:nvSpPr>
            <p:cNvPr id="1117" name="SMARTInkShape-1343"/>
            <p:cNvSpPr/>
            <p:nvPr/>
          </p:nvSpPr>
          <p:spPr>
            <a:xfrm>
              <a:off x="7366991" y="973368"/>
              <a:ext cx="209274" cy="187492"/>
            </a:xfrm>
            <a:custGeom>
              <a:avLst/>
              <a:gdLst/>
              <a:ahLst/>
              <a:cxnLst/>
              <a:rect l="0" t="0" r="0" b="0"/>
              <a:pathLst>
                <a:path w="209274" h="187492">
                  <a:moveTo>
                    <a:pt x="205383" y="8898"/>
                  </a:moveTo>
                  <a:lnTo>
                    <a:pt x="200644" y="4157"/>
                  </a:lnTo>
                  <a:lnTo>
                    <a:pt x="195670" y="1830"/>
                  </a:lnTo>
                  <a:lnTo>
                    <a:pt x="154246" y="0"/>
                  </a:lnTo>
                  <a:lnTo>
                    <a:pt x="145283" y="2628"/>
                  </a:lnTo>
                  <a:lnTo>
                    <a:pt x="125228" y="15415"/>
                  </a:lnTo>
                  <a:lnTo>
                    <a:pt x="122181" y="16219"/>
                  </a:lnTo>
                  <a:lnTo>
                    <a:pt x="120149" y="18740"/>
                  </a:lnTo>
                  <a:lnTo>
                    <a:pt x="117892" y="26832"/>
                  </a:lnTo>
                  <a:lnTo>
                    <a:pt x="118283" y="30776"/>
                  </a:lnTo>
                  <a:lnTo>
                    <a:pt x="121362" y="37803"/>
                  </a:lnTo>
                  <a:lnTo>
                    <a:pt x="162488" y="82064"/>
                  </a:lnTo>
                  <a:lnTo>
                    <a:pt x="189152" y="113490"/>
                  </a:lnTo>
                  <a:lnTo>
                    <a:pt x="208242" y="144092"/>
                  </a:lnTo>
                  <a:lnTo>
                    <a:pt x="209273" y="147644"/>
                  </a:lnTo>
                  <a:lnTo>
                    <a:pt x="208969" y="151005"/>
                  </a:lnTo>
                  <a:lnTo>
                    <a:pt x="205985" y="157384"/>
                  </a:lnTo>
                  <a:lnTo>
                    <a:pt x="193165" y="172564"/>
                  </a:lnTo>
                  <a:lnTo>
                    <a:pt x="184740" y="175896"/>
                  </a:lnTo>
                  <a:lnTo>
                    <a:pt x="140949" y="186094"/>
                  </a:lnTo>
                  <a:lnTo>
                    <a:pt x="105785" y="187215"/>
                  </a:lnTo>
                  <a:lnTo>
                    <a:pt x="64295" y="187437"/>
                  </a:lnTo>
                  <a:lnTo>
                    <a:pt x="25224" y="187484"/>
                  </a:lnTo>
                  <a:lnTo>
                    <a:pt x="0" y="1874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1344"/>
            <p:cNvSpPr/>
            <p:nvPr/>
          </p:nvSpPr>
          <p:spPr>
            <a:xfrm>
              <a:off x="6920507" y="866180"/>
              <a:ext cx="35720" cy="1"/>
            </a:xfrm>
            <a:custGeom>
              <a:avLst/>
              <a:gdLst/>
              <a:ahLst/>
              <a:cxnLst/>
              <a:rect l="0" t="0" r="0" b="0"/>
              <a:pathLst>
                <a:path w="35720" h="1">
                  <a:moveTo>
                    <a:pt x="3571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1345"/>
            <p:cNvSpPr/>
            <p:nvPr/>
          </p:nvSpPr>
          <p:spPr>
            <a:xfrm>
              <a:off x="7288031" y="982712"/>
              <a:ext cx="105118" cy="133500"/>
            </a:xfrm>
            <a:custGeom>
              <a:avLst/>
              <a:gdLst/>
              <a:ahLst/>
              <a:cxnLst/>
              <a:rect l="0" t="0" r="0" b="0"/>
              <a:pathLst>
                <a:path w="105118" h="133500">
                  <a:moveTo>
                    <a:pt x="34312" y="70991"/>
                  </a:moveTo>
                  <a:lnTo>
                    <a:pt x="34312" y="79553"/>
                  </a:lnTo>
                  <a:lnTo>
                    <a:pt x="39053" y="79812"/>
                  </a:lnTo>
                  <a:lnTo>
                    <a:pt x="40449" y="78856"/>
                  </a:lnTo>
                  <a:lnTo>
                    <a:pt x="41380" y="77227"/>
                  </a:lnTo>
                  <a:lnTo>
                    <a:pt x="42001" y="75148"/>
                  </a:lnTo>
                  <a:lnTo>
                    <a:pt x="47982" y="70193"/>
                  </a:lnTo>
                  <a:lnTo>
                    <a:pt x="91002" y="38240"/>
                  </a:lnTo>
                  <a:lnTo>
                    <a:pt x="98534" y="32292"/>
                  </a:lnTo>
                  <a:lnTo>
                    <a:pt x="102543" y="23695"/>
                  </a:lnTo>
                  <a:lnTo>
                    <a:pt x="105117" y="11488"/>
                  </a:lnTo>
                  <a:lnTo>
                    <a:pt x="102823" y="7173"/>
                  </a:lnTo>
                  <a:lnTo>
                    <a:pt x="98006" y="1059"/>
                  </a:lnTo>
                  <a:lnTo>
                    <a:pt x="87690" y="0"/>
                  </a:lnTo>
                  <a:lnTo>
                    <a:pt x="80194" y="2398"/>
                  </a:lnTo>
                  <a:lnTo>
                    <a:pt x="76807" y="4426"/>
                  </a:lnTo>
                  <a:lnTo>
                    <a:pt x="54143" y="10595"/>
                  </a:lnTo>
                  <a:lnTo>
                    <a:pt x="23763" y="29443"/>
                  </a:lnTo>
                  <a:lnTo>
                    <a:pt x="13878" y="43026"/>
                  </a:lnTo>
                  <a:lnTo>
                    <a:pt x="1758" y="68764"/>
                  </a:lnTo>
                  <a:lnTo>
                    <a:pt x="0" y="78600"/>
                  </a:lnTo>
                  <a:lnTo>
                    <a:pt x="1864" y="86941"/>
                  </a:lnTo>
                  <a:lnTo>
                    <a:pt x="5008" y="93955"/>
                  </a:lnTo>
                  <a:lnTo>
                    <a:pt x="7771" y="103482"/>
                  </a:lnTo>
                  <a:lnTo>
                    <a:pt x="19854" y="118583"/>
                  </a:lnTo>
                  <a:lnTo>
                    <a:pt x="33225" y="127536"/>
                  </a:lnTo>
                  <a:lnTo>
                    <a:pt x="45014" y="131732"/>
                  </a:lnTo>
                  <a:lnTo>
                    <a:pt x="70031" y="1334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SMARTInkShape-1346"/>
            <p:cNvSpPr/>
            <p:nvPr/>
          </p:nvSpPr>
          <p:spPr>
            <a:xfrm>
              <a:off x="7045523" y="1009055"/>
              <a:ext cx="205380" cy="116087"/>
            </a:xfrm>
            <a:custGeom>
              <a:avLst/>
              <a:gdLst/>
              <a:ahLst/>
              <a:cxnLst/>
              <a:rect l="0" t="0" r="0" b="0"/>
              <a:pathLst>
                <a:path w="205380" h="116087">
                  <a:moveTo>
                    <a:pt x="0" y="8929"/>
                  </a:moveTo>
                  <a:lnTo>
                    <a:pt x="0" y="1241"/>
                  </a:lnTo>
                  <a:lnTo>
                    <a:pt x="992" y="827"/>
                  </a:lnTo>
                  <a:lnTo>
                    <a:pt x="42910" y="2"/>
                  </a:lnTo>
                  <a:lnTo>
                    <a:pt x="83791" y="0"/>
                  </a:lnTo>
                  <a:lnTo>
                    <a:pt x="125466" y="0"/>
                  </a:lnTo>
                  <a:lnTo>
                    <a:pt x="166204" y="0"/>
                  </a:lnTo>
                  <a:lnTo>
                    <a:pt x="179664" y="0"/>
                  </a:lnTo>
                  <a:lnTo>
                    <a:pt x="186677" y="2645"/>
                  </a:lnTo>
                  <a:lnTo>
                    <a:pt x="193100" y="6137"/>
                  </a:lnTo>
                  <a:lnTo>
                    <a:pt x="199262" y="7688"/>
                  </a:lnTo>
                  <a:lnTo>
                    <a:pt x="201302" y="9094"/>
                  </a:lnTo>
                  <a:lnTo>
                    <a:pt x="202662" y="11024"/>
                  </a:lnTo>
                  <a:lnTo>
                    <a:pt x="204173" y="15813"/>
                  </a:lnTo>
                  <a:lnTo>
                    <a:pt x="205373" y="58711"/>
                  </a:lnTo>
                  <a:lnTo>
                    <a:pt x="205379" y="65119"/>
                  </a:lnTo>
                  <a:lnTo>
                    <a:pt x="196617" y="106988"/>
                  </a:lnTo>
                  <a:lnTo>
                    <a:pt x="196453"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SMARTInkShape-1347"/>
            <p:cNvSpPr/>
            <p:nvPr/>
          </p:nvSpPr>
          <p:spPr>
            <a:xfrm>
              <a:off x="7134821" y="839391"/>
              <a:ext cx="17859" cy="294680"/>
            </a:xfrm>
            <a:custGeom>
              <a:avLst/>
              <a:gdLst/>
              <a:ahLst/>
              <a:cxnLst/>
              <a:rect l="0" t="0" r="0" b="0"/>
              <a:pathLst>
                <a:path w="17859" h="294680">
                  <a:moveTo>
                    <a:pt x="8928" y="0"/>
                  </a:moveTo>
                  <a:lnTo>
                    <a:pt x="8928" y="4740"/>
                  </a:lnTo>
                  <a:lnTo>
                    <a:pt x="6283" y="9713"/>
                  </a:lnTo>
                  <a:lnTo>
                    <a:pt x="4189" y="12428"/>
                  </a:lnTo>
                  <a:lnTo>
                    <a:pt x="1861" y="20737"/>
                  </a:lnTo>
                  <a:lnTo>
                    <a:pt x="108" y="64440"/>
                  </a:lnTo>
                  <a:lnTo>
                    <a:pt x="9" y="108567"/>
                  </a:lnTo>
                  <a:lnTo>
                    <a:pt x="0" y="151990"/>
                  </a:lnTo>
                  <a:lnTo>
                    <a:pt x="2645" y="178649"/>
                  </a:lnTo>
                  <a:lnTo>
                    <a:pt x="8100" y="217112"/>
                  </a:lnTo>
                  <a:lnTo>
                    <a:pt x="8880" y="260202"/>
                  </a:lnTo>
                  <a:lnTo>
                    <a:pt x="8919" y="278278"/>
                  </a:lnTo>
                  <a:lnTo>
                    <a:pt x="11570" y="285074"/>
                  </a:lnTo>
                  <a:lnTo>
                    <a:pt x="17858" y="2946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1348"/>
            <p:cNvSpPr/>
            <p:nvPr/>
          </p:nvSpPr>
          <p:spPr>
            <a:xfrm>
              <a:off x="7027663" y="1017984"/>
              <a:ext cx="17861" cy="98228"/>
            </a:xfrm>
            <a:custGeom>
              <a:avLst/>
              <a:gdLst/>
              <a:ahLst/>
              <a:cxnLst/>
              <a:rect l="0" t="0" r="0" b="0"/>
              <a:pathLst>
                <a:path w="17861" h="98228">
                  <a:moveTo>
                    <a:pt x="0" y="0"/>
                  </a:moveTo>
                  <a:lnTo>
                    <a:pt x="0" y="42501"/>
                  </a:lnTo>
                  <a:lnTo>
                    <a:pt x="0" y="74040"/>
                  </a:lnTo>
                  <a:lnTo>
                    <a:pt x="2647" y="80201"/>
                  </a:lnTo>
                  <a:lnTo>
                    <a:pt x="6137" y="86247"/>
                  </a:lnTo>
                  <a:lnTo>
                    <a:pt x="8563" y="96453"/>
                  </a:lnTo>
                  <a:lnTo>
                    <a:pt x="9677" y="97044"/>
                  </a:lnTo>
                  <a:lnTo>
                    <a:pt x="1786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1349"/>
            <p:cNvSpPr/>
            <p:nvPr/>
          </p:nvSpPr>
          <p:spPr>
            <a:xfrm>
              <a:off x="6822338" y="991195"/>
              <a:ext cx="98170" cy="133162"/>
            </a:xfrm>
            <a:custGeom>
              <a:avLst/>
              <a:gdLst/>
              <a:ahLst/>
              <a:cxnLst/>
              <a:rect l="0" t="0" r="0" b="0"/>
              <a:pathLst>
                <a:path w="98170" h="133162">
                  <a:moveTo>
                    <a:pt x="98169" y="0"/>
                  </a:moveTo>
                  <a:lnTo>
                    <a:pt x="85741" y="0"/>
                  </a:lnTo>
                  <a:lnTo>
                    <a:pt x="80078" y="2646"/>
                  </a:lnTo>
                  <a:lnTo>
                    <a:pt x="38069" y="29504"/>
                  </a:lnTo>
                  <a:lnTo>
                    <a:pt x="4834" y="73528"/>
                  </a:lnTo>
                  <a:lnTo>
                    <a:pt x="909" y="88534"/>
                  </a:lnTo>
                  <a:lnTo>
                    <a:pt x="0" y="110088"/>
                  </a:lnTo>
                  <a:lnTo>
                    <a:pt x="2614" y="116066"/>
                  </a:lnTo>
                  <a:lnTo>
                    <a:pt x="12376" y="127989"/>
                  </a:lnTo>
                  <a:lnTo>
                    <a:pt x="18037" y="131298"/>
                  </a:lnTo>
                  <a:lnTo>
                    <a:pt x="29448" y="133161"/>
                  </a:lnTo>
                  <a:lnTo>
                    <a:pt x="40838" y="132605"/>
                  </a:lnTo>
                  <a:lnTo>
                    <a:pt x="84709" y="125252"/>
                  </a:lnTo>
                  <a:lnTo>
                    <a:pt x="8923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SMARTInkShape-1350"/>
            <p:cNvSpPr/>
            <p:nvPr/>
          </p:nvSpPr>
          <p:spPr>
            <a:xfrm>
              <a:off x="6688335" y="1053703"/>
              <a:ext cx="80368" cy="8931"/>
            </a:xfrm>
            <a:custGeom>
              <a:avLst/>
              <a:gdLst/>
              <a:ahLst/>
              <a:cxnLst/>
              <a:rect l="0" t="0" r="0" b="0"/>
              <a:pathLst>
                <a:path w="80368" h="8931">
                  <a:moveTo>
                    <a:pt x="0" y="8930"/>
                  </a:moveTo>
                  <a:lnTo>
                    <a:pt x="4741" y="8930"/>
                  </a:lnTo>
                  <a:lnTo>
                    <a:pt x="9714" y="6284"/>
                  </a:lnTo>
                  <a:lnTo>
                    <a:pt x="12429" y="4189"/>
                  </a:lnTo>
                  <a:lnTo>
                    <a:pt x="20738" y="1862"/>
                  </a:lnTo>
                  <a:lnTo>
                    <a:pt x="64605" y="73"/>
                  </a:lnTo>
                  <a:lnTo>
                    <a:pt x="803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SMARTInkShape-1351"/>
            <p:cNvSpPr/>
            <p:nvPr/>
          </p:nvSpPr>
          <p:spPr>
            <a:xfrm>
              <a:off x="6219392" y="973796"/>
              <a:ext cx="183195" cy="212411"/>
            </a:xfrm>
            <a:custGeom>
              <a:avLst/>
              <a:gdLst/>
              <a:ahLst/>
              <a:cxnLst/>
              <a:rect l="0" t="0" r="0" b="0"/>
              <a:pathLst>
                <a:path w="183195" h="212411">
                  <a:moveTo>
                    <a:pt x="40319" y="35259"/>
                  </a:moveTo>
                  <a:lnTo>
                    <a:pt x="40319" y="78449"/>
                  </a:lnTo>
                  <a:lnTo>
                    <a:pt x="32217" y="118691"/>
                  </a:lnTo>
                  <a:lnTo>
                    <a:pt x="31437" y="160279"/>
                  </a:lnTo>
                  <a:lnTo>
                    <a:pt x="30418" y="172183"/>
                  </a:lnTo>
                  <a:lnTo>
                    <a:pt x="22705" y="204391"/>
                  </a:lnTo>
                  <a:lnTo>
                    <a:pt x="22492" y="212410"/>
                  </a:lnTo>
                  <a:lnTo>
                    <a:pt x="22460" y="200512"/>
                  </a:lnTo>
                  <a:lnTo>
                    <a:pt x="19814" y="195356"/>
                  </a:lnTo>
                  <a:lnTo>
                    <a:pt x="10031" y="183961"/>
                  </a:lnTo>
                  <a:lnTo>
                    <a:pt x="7014" y="172786"/>
                  </a:lnTo>
                  <a:lnTo>
                    <a:pt x="2165" y="133800"/>
                  </a:lnTo>
                  <a:lnTo>
                    <a:pt x="0" y="127742"/>
                  </a:lnTo>
                  <a:lnTo>
                    <a:pt x="241" y="115719"/>
                  </a:lnTo>
                  <a:lnTo>
                    <a:pt x="9085" y="73959"/>
                  </a:lnTo>
                  <a:lnTo>
                    <a:pt x="28501" y="32282"/>
                  </a:lnTo>
                  <a:lnTo>
                    <a:pt x="37368" y="16407"/>
                  </a:lnTo>
                  <a:lnTo>
                    <a:pt x="43307" y="11997"/>
                  </a:lnTo>
                  <a:lnTo>
                    <a:pt x="65248" y="1866"/>
                  </a:lnTo>
                  <a:lnTo>
                    <a:pt x="78646" y="0"/>
                  </a:lnTo>
                  <a:lnTo>
                    <a:pt x="92575" y="4416"/>
                  </a:lnTo>
                  <a:lnTo>
                    <a:pt x="104529" y="12009"/>
                  </a:lnTo>
                  <a:lnTo>
                    <a:pt x="132559" y="51552"/>
                  </a:lnTo>
                  <a:lnTo>
                    <a:pt x="143499" y="74233"/>
                  </a:lnTo>
                  <a:lnTo>
                    <a:pt x="154310" y="115642"/>
                  </a:lnTo>
                  <a:lnTo>
                    <a:pt x="158431" y="133490"/>
                  </a:lnTo>
                  <a:lnTo>
                    <a:pt x="163288" y="151346"/>
                  </a:lnTo>
                  <a:lnTo>
                    <a:pt x="166057" y="173981"/>
                  </a:lnTo>
                  <a:lnTo>
                    <a:pt x="172348" y="186831"/>
                  </a:lnTo>
                  <a:lnTo>
                    <a:pt x="172987" y="189885"/>
                  </a:lnTo>
                  <a:lnTo>
                    <a:pt x="174404" y="191921"/>
                  </a:lnTo>
                  <a:lnTo>
                    <a:pt x="176342" y="193278"/>
                  </a:lnTo>
                  <a:lnTo>
                    <a:pt x="178626" y="194183"/>
                  </a:lnTo>
                  <a:lnTo>
                    <a:pt x="180149" y="195779"/>
                  </a:lnTo>
                  <a:lnTo>
                    <a:pt x="183194" y="2049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1352"/>
            <p:cNvSpPr/>
            <p:nvPr/>
          </p:nvSpPr>
          <p:spPr>
            <a:xfrm>
              <a:off x="6491928" y="991195"/>
              <a:ext cx="103028" cy="159217"/>
            </a:xfrm>
            <a:custGeom>
              <a:avLst/>
              <a:gdLst/>
              <a:ahLst/>
              <a:cxnLst/>
              <a:rect l="0" t="0" r="0" b="0"/>
              <a:pathLst>
                <a:path w="103028" h="159217">
                  <a:moveTo>
                    <a:pt x="62462" y="0"/>
                  </a:moveTo>
                  <a:lnTo>
                    <a:pt x="49160" y="0"/>
                  </a:lnTo>
                  <a:lnTo>
                    <a:pt x="43983" y="2646"/>
                  </a:lnTo>
                  <a:lnTo>
                    <a:pt x="32574" y="12429"/>
                  </a:lnTo>
                  <a:lnTo>
                    <a:pt x="8880" y="53831"/>
                  </a:lnTo>
                  <a:lnTo>
                    <a:pt x="3922" y="65597"/>
                  </a:lnTo>
                  <a:lnTo>
                    <a:pt x="187" y="107163"/>
                  </a:lnTo>
                  <a:lnTo>
                    <a:pt x="0" y="126230"/>
                  </a:lnTo>
                  <a:lnTo>
                    <a:pt x="4708" y="141140"/>
                  </a:lnTo>
                  <a:lnTo>
                    <a:pt x="7094" y="144695"/>
                  </a:lnTo>
                  <a:lnTo>
                    <a:pt x="12387" y="148645"/>
                  </a:lnTo>
                  <a:lnTo>
                    <a:pt x="33881" y="158457"/>
                  </a:lnTo>
                  <a:lnTo>
                    <a:pt x="37455" y="159216"/>
                  </a:lnTo>
                  <a:lnTo>
                    <a:pt x="46718" y="157414"/>
                  </a:lnTo>
                  <a:lnTo>
                    <a:pt x="60443" y="150821"/>
                  </a:lnTo>
                  <a:lnTo>
                    <a:pt x="82223" y="136792"/>
                  </a:lnTo>
                  <a:lnTo>
                    <a:pt x="93066" y="117282"/>
                  </a:lnTo>
                  <a:lnTo>
                    <a:pt x="100153" y="91708"/>
                  </a:lnTo>
                  <a:lnTo>
                    <a:pt x="102473" y="87928"/>
                  </a:lnTo>
                  <a:lnTo>
                    <a:pt x="103027" y="83424"/>
                  </a:lnTo>
                  <a:lnTo>
                    <a:pt x="97745" y="51340"/>
                  </a:lnTo>
                  <a:lnTo>
                    <a:pt x="91217" y="39796"/>
                  </a:lnTo>
                  <a:lnTo>
                    <a:pt x="77212" y="23958"/>
                  </a:lnTo>
                  <a:lnTo>
                    <a:pt x="63635" y="14926"/>
                  </a:lnTo>
                  <a:lnTo>
                    <a:pt x="3567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35" name="SMARTInkShape-Group162"/>
          <p:cNvGrpSpPr/>
          <p:nvPr/>
        </p:nvGrpSpPr>
        <p:grpSpPr>
          <a:xfrm>
            <a:off x="1102137" y="1206907"/>
            <a:ext cx="673485" cy="346814"/>
            <a:chOff x="1102137" y="1206907"/>
            <a:chExt cx="673485" cy="346814"/>
          </a:xfrm>
        </p:grpSpPr>
        <p:sp>
          <p:nvSpPr>
            <p:cNvPr id="1128" name="SMARTInkShape-1353"/>
            <p:cNvSpPr/>
            <p:nvPr/>
          </p:nvSpPr>
          <p:spPr>
            <a:xfrm>
              <a:off x="1384102" y="1259086"/>
              <a:ext cx="133946" cy="44649"/>
            </a:xfrm>
            <a:custGeom>
              <a:avLst/>
              <a:gdLst/>
              <a:ahLst/>
              <a:cxnLst/>
              <a:rect l="0" t="0" r="0" b="0"/>
              <a:pathLst>
                <a:path w="133946" h="44649">
                  <a:moveTo>
                    <a:pt x="0" y="44648"/>
                  </a:moveTo>
                  <a:lnTo>
                    <a:pt x="38909" y="43656"/>
                  </a:lnTo>
                  <a:lnTo>
                    <a:pt x="55678" y="37580"/>
                  </a:lnTo>
                  <a:lnTo>
                    <a:pt x="65425" y="35554"/>
                  </a:lnTo>
                  <a:lnTo>
                    <a:pt x="79767" y="28814"/>
                  </a:lnTo>
                  <a:lnTo>
                    <a:pt x="82943" y="28139"/>
                  </a:lnTo>
                  <a:lnTo>
                    <a:pt x="125014" y="6888"/>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1354"/>
            <p:cNvSpPr/>
            <p:nvPr/>
          </p:nvSpPr>
          <p:spPr>
            <a:xfrm>
              <a:off x="1598414" y="1312816"/>
              <a:ext cx="177208" cy="240905"/>
            </a:xfrm>
            <a:custGeom>
              <a:avLst/>
              <a:gdLst/>
              <a:ahLst/>
              <a:cxnLst/>
              <a:rect l="0" t="0" r="0" b="0"/>
              <a:pathLst>
                <a:path w="177208" h="240905">
                  <a:moveTo>
                    <a:pt x="0" y="17707"/>
                  </a:moveTo>
                  <a:lnTo>
                    <a:pt x="0" y="38957"/>
                  </a:lnTo>
                  <a:lnTo>
                    <a:pt x="992" y="40803"/>
                  </a:lnTo>
                  <a:lnTo>
                    <a:pt x="2646" y="42035"/>
                  </a:lnTo>
                  <a:lnTo>
                    <a:pt x="4740" y="42855"/>
                  </a:lnTo>
                  <a:lnTo>
                    <a:pt x="6137" y="44394"/>
                  </a:lnTo>
                  <a:lnTo>
                    <a:pt x="8562" y="52041"/>
                  </a:lnTo>
                  <a:lnTo>
                    <a:pt x="11412" y="52810"/>
                  </a:lnTo>
                  <a:lnTo>
                    <a:pt x="29911" y="53390"/>
                  </a:lnTo>
                  <a:lnTo>
                    <a:pt x="69030" y="42401"/>
                  </a:lnTo>
                  <a:lnTo>
                    <a:pt x="89086" y="29099"/>
                  </a:lnTo>
                  <a:lnTo>
                    <a:pt x="95156" y="26739"/>
                  </a:lnTo>
                  <a:lnTo>
                    <a:pt x="110120" y="14352"/>
                  </a:lnTo>
                  <a:lnTo>
                    <a:pt x="113435" y="8609"/>
                  </a:lnTo>
                  <a:lnTo>
                    <a:pt x="116040" y="0"/>
                  </a:lnTo>
                  <a:lnTo>
                    <a:pt x="116086" y="43298"/>
                  </a:lnTo>
                  <a:lnTo>
                    <a:pt x="127110" y="84792"/>
                  </a:lnTo>
                  <a:lnTo>
                    <a:pt x="143059" y="124482"/>
                  </a:lnTo>
                  <a:lnTo>
                    <a:pt x="147918" y="136600"/>
                  </a:lnTo>
                  <a:lnTo>
                    <a:pt x="161291" y="178432"/>
                  </a:lnTo>
                  <a:lnTo>
                    <a:pt x="167183" y="193652"/>
                  </a:lnTo>
                  <a:lnTo>
                    <a:pt x="169553" y="201077"/>
                  </a:lnTo>
                  <a:lnTo>
                    <a:pt x="176514" y="213928"/>
                  </a:lnTo>
                  <a:lnTo>
                    <a:pt x="177207" y="216982"/>
                  </a:lnTo>
                  <a:lnTo>
                    <a:pt x="176677" y="220010"/>
                  </a:lnTo>
                  <a:lnTo>
                    <a:pt x="173443" y="226021"/>
                  </a:lnTo>
                  <a:lnTo>
                    <a:pt x="166043" y="234983"/>
                  </a:lnTo>
                  <a:lnTo>
                    <a:pt x="160448" y="238298"/>
                  </a:lnTo>
                  <a:lnTo>
                    <a:pt x="149074" y="240164"/>
                  </a:lnTo>
                  <a:lnTo>
                    <a:pt x="109973" y="240904"/>
                  </a:lnTo>
                  <a:lnTo>
                    <a:pt x="62508" y="232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1355"/>
            <p:cNvSpPr/>
            <p:nvPr/>
          </p:nvSpPr>
          <p:spPr>
            <a:xfrm>
              <a:off x="1428750" y="1321594"/>
              <a:ext cx="71438" cy="8930"/>
            </a:xfrm>
            <a:custGeom>
              <a:avLst/>
              <a:gdLst/>
              <a:ahLst/>
              <a:cxnLst/>
              <a:rect l="0" t="0" r="0" b="0"/>
              <a:pathLst>
                <a:path w="71438" h="8930">
                  <a:moveTo>
                    <a:pt x="0" y="8929"/>
                  </a:moveTo>
                  <a:lnTo>
                    <a:pt x="4740" y="4189"/>
                  </a:lnTo>
                  <a:lnTo>
                    <a:pt x="9713" y="1862"/>
                  </a:lnTo>
                  <a:lnTo>
                    <a:pt x="53033" y="14"/>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1" name="SMARTInkShape-1356"/>
            <p:cNvSpPr/>
            <p:nvPr/>
          </p:nvSpPr>
          <p:spPr>
            <a:xfrm>
              <a:off x="1526976" y="1206907"/>
              <a:ext cx="187525" cy="212914"/>
            </a:xfrm>
            <a:custGeom>
              <a:avLst/>
              <a:gdLst/>
              <a:ahLst/>
              <a:cxnLst/>
              <a:rect l="0" t="0" r="0" b="0"/>
              <a:pathLst>
                <a:path w="187525" h="212914">
                  <a:moveTo>
                    <a:pt x="0" y="212913"/>
                  </a:moveTo>
                  <a:lnTo>
                    <a:pt x="0" y="170106"/>
                  </a:lnTo>
                  <a:lnTo>
                    <a:pt x="993" y="162138"/>
                  </a:lnTo>
                  <a:lnTo>
                    <a:pt x="7689" y="135108"/>
                  </a:lnTo>
                  <a:lnTo>
                    <a:pt x="11413" y="105703"/>
                  </a:lnTo>
                  <a:lnTo>
                    <a:pt x="24760" y="63201"/>
                  </a:lnTo>
                  <a:lnTo>
                    <a:pt x="28834" y="50153"/>
                  </a:lnTo>
                  <a:lnTo>
                    <a:pt x="36325" y="36365"/>
                  </a:lnTo>
                  <a:lnTo>
                    <a:pt x="56591" y="13603"/>
                  </a:lnTo>
                  <a:lnTo>
                    <a:pt x="62524" y="10230"/>
                  </a:lnTo>
                  <a:lnTo>
                    <a:pt x="91034" y="0"/>
                  </a:lnTo>
                  <a:lnTo>
                    <a:pt x="100322" y="1868"/>
                  </a:lnTo>
                  <a:lnTo>
                    <a:pt x="116707" y="5853"/>
                  </a:lnTo>
                  <a:lnTo>
                    <a:pt x="127276" y="7777"/>
                  </a:lnTo>
                  <a:lnTo>
                    <a:pt x="170014" y="28492"/>
                  </a:lnTo>
                  <a:lnTo>
                    <a:pt x="187524" y="34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2" name="SMARTInkShape-1357"/>
            <p:cNvSpPr/>
            <p:nvPr/>
          </p:nvSpPr>
          <p:spPr>
            <a:xfrm>
              <a:off x="1455539" y="1393031"/>
              <a:ext cx="8931" cy="71439"/>
            </a:xfrm>
            <a:custGeom>
              <a:avLst/>
              <a:gdLst/>
              <a:ahLst/>
              <a:cxnLst/>
              <a:rect l="0" t="0" r="0" b="0"/>
              <a:pathLst>
                <a:path w="8931" h="71439">
                  <a:moveTo>
                    <a:pt x="8930" y="0"/>
                  </a:moveTo>
                  <a:lnTo>
                    <a:pt x="8930" y="41681"/>
                  </a:lnTo>
                  <a:lnTo>
                    <a:pt x="8930" y="47629"/>
                  </a:lnTo>
                  <a:lnTo>
                    <a:pt x="6284" y="53580"/>
                  </a:lnTo>
                  <a:lnTo>
                    <a:pt x="2793" y="59532"/>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1358"/>
            <p:cNvSpPr/>
            <p:nvPr/>
          </p:nvSpPr>
          <p:spPr>
            <a:xfrm>
              <a:off x="1276948" y="1349670"/>
              <a:ext cx="98189" cy="96930"/>
            </a:xfrm>
            <a:custGeom>
              <a:avLst/>
              <a:gdLst/>
              <a:ahLst/>
              <a:cxnLst/>
              <a:rect l="0" t="0" r="0" b="0"/>
              <a:pathLst>
                <a:path w="98189" h="96930">
                  <a:moveTo>
                    <a:pt x="8927" y="79080"/>
                  </a:moveTo>
                  <a:lnTo>
                    <a:pt x="8927" y="92382"/>
                  </a:lnTo>
                  <a:lnTo>
                    <a:pt x="7935" y="93901"/>
                  </a:lnTo>
                  <a:lnTo>
                    <a:pt x="6281" y="94914"/>
                  </a:lnTo>
                  <a:lnTo>
                    <a:pt x="30" y="96929"/>
                  </a:lnTo>
                  <a:lnTo>
                    <a:pt x="0" y="84510"/>
                  </a:lnTo>
                  <a:lnTo>
                    <a:pt x="8559" y="41980"/>
                  </a:lnTo>
                  <a:lnTo>
                    <a:pt x="11410" y="35141"/>
                  </a:lnTo>
                  <a:lnTo>
                    <a:pt x="29908" y="13637"/>
                  </a:lnTo>
                  <a:lnTo>
                    <a:pt x="35781" y="10307"/>
                  </a:lnTo>
                  <a:lnTo>
                    <a:pt x="73171" y="0"/>
                  </a:lnTo>
                  <a:lnTo>
                    <a:pt x="75569" y="563"/>
                  </a:lnTo>
                  <a:lnTo>
                    <a:pt x="77167" y="1931"/>
                  </a:lnTo>
                  <a:lnTo>
                    <a:pt x="78233" y="3835"/>
                  </a:lnTo>
                  <a:lnTo>
                    <a:pt x="79936" y="5104"/>
                  </a:lnTo>
                  <a:lnTo>
                    <a:pt x="84473" y="6514"/>
                  </a:lnTo>
                  <a:lnTo>
                    <a:pt x="86080" y="7882"/>
                  </a:lnTo>
                  <a:lnTo>
                    <a:pt x="87866" y="12048"/>
                  </a:lnTo>
                  <a:lnTo>
                    <a:pt x="89334" y="13556"/>
                  </a:lnTo>
                  <a:lnTo>
                    <a:pt x="93611" y="15232"/>
                  </a:lnTo>
                  <a:lnTo>
                    <a:pt x="95149" y="16671"/>
                  </a:lnTo>
                  <a:lnTo>
                    <a:pt x="96857" y="20916"/>
                  </a:lnTo>
                  <a:lnTo>
                    <a:pt x="98188" y="46373"/>
                  </a:lnTo>
                  <a:lnTo>
                    <a:pt x="95562" y="52307"/>
                  </a:lnTo>
                  <a:lnTo>
                    <a:pt x="92080" y="58251"/>
                  </a:lnTo>
                  <a:lnTo>
                    <a:pt x="89661" y="68388"/>
                  </a:lnTo>
                  <a:lnTo>
                    <a:pt x="83230" y="76931"/>
                  </a:lnTo>
                  <a:lnTo>
                    <a:pt x="80365" y="880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SMARTInkShape-1359"/>
            <p:cNvSpPr/>
            <p:nvPr/>
          </p:nvSpPr>
          <p:spPr>
            <a:xfrm>
              <a:off x="1102137" y="1357313"/>
              <a:ext cx="155661" cy="89293"/>
            </a:xfrm>
            <a:custGeom>
              <a:avLst/>
              <a:gdLst/>
              <a:ahLst/>
              <a:cxnLst/>
              <a:rect l="0" t="0" r="0" b="0"/>
              <a:pathLst>
                <a:path w="155661" h="89293">
                  <a:moveTo>
                    <a:pt x="5144" y="8929"/>
                  </a:moveTo>
                  <a:lnTo>
                    <a:pt x="5144" y="13669"/>
                  </a:lnTo>
                  <a:lnTo>
                    <a:pt x="2498" y="18643"/>
                  </a:lnTo>
                  <a:lnTo>
                    <a:pt x="404" y="21358"/>
                  </a:lnTo>
                  <a:lnTo>
                    <a:pt x="0" y="24160"/>
                  </a:lnTo>
                  <a:lnTo>
                    <a:pt x="5964" y="58712"/>
                  </a:lnTo>
                  <a:lnTo>
                    <a:pt x="14824" y="71275"/>
                  </a:lnTo>
                  <a:lnTo>
                    <a:pt x="26128" y="83311"/>
                  </a:lnTo>
                  <a:lnTo>
                    <a:pt x="31999" y="86636"/>
                  </a:lnTo>
                  <a:lnTo>
                    <a:pt x="43853" y="88771"/>
                  </a:lnTo>
                  <a:lnTo>
                    <a:pt x="87247" y="89292"/>
                  </a:lnTo>
                  <a:lnTo>
                    <a:pt x="112423" y="82166"/>
                  </a:lnTo>
                  <a:lnTo>
                    <a:pt x="129008" y="71204"/>
                  </a:lnTo>
                  <a:lnTo>
                    <a:pt x="141839" y="59485"/>
                  </a:lnTo>
                  <a:lnTo>
                    <a:pt x="145272" y="53557"/>
                  </a:lnTo>
                  <a:lnTo>
                    <a:pt x="148650" y="38692"/>
                  </a:lnTo>
                  <a:lnTo>
                    <a:pt x="155016" y="26788"/>
                  </a:lnTo>
                  <a:lnTo>
                    <a:pt x="155660" y="23812"/>
                  </a:lnTo>
                  <a:lnTo>
                    <a:pt x="155098" y="20835"/>
                  </a:lnTo>
                  <a:lnTo>
                    <a:pt x="148771" y="9113"/>
                  </a:lnTo>
                  <a:lnTo>
                    <a:pt x="148353" y="4711"/>
                  </a:lnTo>
                  <a:lnTo>
                    <a:pt x="147250" y="3141"/>
                  </a:lnTo>
                  <a:lnTo>
                    <a:pt x="145522" y="2094"/>
                  </a:lnTo>
                  <a:lnTo>
                    <a:pt x="13909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9" name="SMARTInkShape-Group163"/>
          <p:cNvGrpSpPr/>
          <p:nvPr/>
        </p:nvGrpSpPr>
        <p:grpSpPr>
          <a:xfrm>
            <a:off x="323269" y="910828"/>
            <a:ext cx="1757349" cy="560762"/>
            <a:chOff x="323269" y="910828"/>
            <a:chExt cx="1757349" cy="560762"/>
          </a:xfrm>
        </p:grpSpPr>
        <p:sp>
          <p:nvSpPr>
            <p:cNvPr id="1136" name="SMARTInkShape-1360"/>
            <p:cNvSpPr/>
            <p:nvPr/>
          </p:nvSpPr>
          <p:spPr>
            <a:xfrm>
              <a:off x="910828" y="1223367"/>
              <a:ext cx="53579" cy="231638"/>
            </a:xfrm>
            <a:custGeom>
              <a:avLst/>
              <a:gdLst/>
              <a:ahLst/>
              <a:cxnLst/>
              <a:rect l="0" t="0" r="0" b="0"/>
              <a:pathLst>
                <a:path w="53579" h="231638">
                  <a:moveTo>
                    <a:pt x="53578" y="133946"/>
                  </a:moveTo>
                  <a:lnTo>
                    <a:pt x="45890" y="133946"/>
                  </a:lnTo>
                  <a:lnTo>
                    <a:pt x="40276" y="138686"/>
                  </a:lnTo>
                  <a:lnTo>
                    <a:pt x="37744" y="146305"/>
                  </a:lnTo>
                  <a:lnTo>
                    <a:pt x="35627" y="155314"/>
                  </a:lnTo>
                  <a:lnTo>
                    <a:pt x="29849" y="166956"/>
                  </a:lnTo>
                  <a:lnTo>
                    <a:pt x="18767" y="210244"/>
                  </a:lnTo>
                  <a:lnTo>
                    <a:pt x="17979" y="226075"/>
                  </a:lnTo>
                  <a:lnTo>
                    <a:pt x="18931" y="228107"/>
                  </a:lnTo>
                  <a:lnTo>
                    <a:pt x="20558" y="229462"/>
                  </a:lnTo>
                  <a:lnTo>
                    <a:pt x="25558" y="231637"/>
                  </a:lnTo>
                  <a:lnTo>
                    <a:pt x="31165" y="227273"/>
                  </a:lnTo>
                  <a:lnTo>
                    <a:pt x="39110" y="214956"/>
                  </a:lnTo>
                  <a:lnTo>
                    <a:pt x="50461" y="183583"/>
                  </a:lnTo>
                  <a:lnTo>
                    <a:pt x="53396" y="142819"/>
                  </a:lnTo>
                  <a:lnTo>
                    <a:pt x="52562" y="113102"/>
                  </a:lnTo>
                  <a:lnTo>
                    <a:pt x="42553" y="71437"/>
                  </a:lnTo>
                  <a:lnTo>
                    <a:pt x="35098" y="56224"/>
                  </a:lnTo>
                  <a:lnTo>
                    <a:pt x="21746" y="39044"/>
                  </a:lnTo>
                  <a:lnTo>
                    <a:pt x="15981" y="26858"/>
                  </a:lnTo>
                  <a:lnTo>
                    <a:pt x="12064" y="20867"/>
                  </a:lnTo>
                  <a:lnTo>
                    <a:pt x="10323" y="14897"/>
                  </a:lnTo>
                  <a:lnTo>
                    <a:pt x="8866" y="12908"/>
                  </a:lnTo>
                  <a:lnTo>
                    <a:pt x="6903" y="11582"/>
                  </a:lnTo>
                  <a:lnTo>
                    <a:pt x="4602" y="10698"/>
                  </a:lnTo>
                  <a:lnTo>
                    <a:pt x="3068" y="911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1361"/>
            <p:cNvSpPr/>
            <p:nvPr/>
          </p:nvSpPr>
          <p:spPr>
            <a:xfrm>
              <a:off x="580842" y="1339614"/>
              <a:ext cx="231761" cy="131976"/>
            </a:xfrm>
            <a:custGeom>
              <a:avLst/>
              <a:gdLst/>
              <a:ahLst/>
              <a:cxnLst/>
              <a:rect l="0" t="0" r="0" b="0"/>
              <a:pathLst>
                <a:path w="231761" h="131976">
                  <a:moveTo>
                    <a:pt x="53166" y="26628"/>
                  </a:moveTo>
                  <a:lnTo>
                    <a:pt x="53166" y="13326"/>
                  </a:lnTo>
                  <a:lnTo>
                    <a:pt x="52174" y="11807"/>
                  </a:lnTo>
                  <a:lnTo>
                    <a:pt x="50520" y="10794"/>
                  </a:lnTo>
                  <a:lnTo>
                    <a:pt x="48425" y="10119"/>
                  </a:lnTo>
                  <a:lnTo>
                    <a:pt x="47029" y="8677"/>
                  </a:lnTo>
                  <a:lnTo>
                    <a:pt x="44604" y="1199"/>
                  </a:lnTo>
                  <a:lnTo>
                    <a:pt x="44345" y="4983"/>
                  </a:lnTo>
                  <a:lnTo>
                    <a:pt x="43317" y="6245"/>
                  </a:lnTo>
                  <a:lnTo>
                    <a:pt x="39528" y="7647"/>
                  </a:lnTo>
                  <a:lnTo>
                    <a:pt x="38121" y="10005"/>
                  </a:lnTo>
                  <a:lnTo>
                    <a:pt x="35148" y="21813"/>
                  </a:lnTo>
                  <a:lnTo>
                    <a:pt x="12405" y="65624"/>
                  </a:lnTo>
                  <a:lnTo>
                    <a:pt x="981" y="108220"/>
                  </a:lnTo>
                  <a:lnTo>
                    <a:pt x="0" y="118382"/>
                  </a:lnTo>
                  <a:lnTo>
                    <a:pt x="2417" y="124624"/>
                  </a:lnTo>
                  <a:lnTo>
                    <a:pt x="4450" y="127677"/>
                  </a:lnTo>
                  <a:lnTo>
                    <a:pt x="6798" y="129713"/>
                  </a:lnTo>
                  <a:lnTo>
                    <a:pt x="12053" y="131975"/>
                  </a:lnTo>
                  <a:lnTo>
                    <a:pt x="14843" y="131586"/>
                  </a:lnTo>
                  <a:lnTo>
                    <a:pt x="20589" y="128508"/>
                  </a:lnTo>
                  <a:lnTo>
                    <a:pt x="38298" y="112746"/>
                  </a:lnTo>
                  <a:lnTo>
                    <a:pt x="47217" y="99219"/>
                  </a:lnTo>
                  <a:lnTo>
                    <a:pt x="60001" y="55992"/>
                  </a:lnTo>
                  <a:lnTo>
                    <a:pt x="60699" y="52157"/>
                  </a:lnTo>
                  <a:lnTo>
                    <a:pt x="58829" y="42604"/>
                  </a:lnTo>
                  <a:lnTo>
                    <a:pt x="52919" y="22595"/>
                  </a:lnTo>
                  <a:lnTo>
                    <a:pt x="51017" y="20963"/>
                  </a:lnTo>
                  <a:lnTo>
                    <a:pt x="48757" y="19875"/>
                  </a:lnTo>
                  <a:lnTo>
                    <a:pt x="47250" y="18157"/>
                  </a:lnTo>
                  <a:lnTo>
                    <a:pt x="44354" y="9193"/>
                  </a:lnTo>
                  <a:lnTo>
                    <a:pt x="87686" y="47479"/>
                  </a:lnTo>
                  <a:lnTo>
                    <a:pt x="121554" y="84922"/>
                  </a:lnTo>
                  <a:lnTo>
                    <a:pt x="127548" y="87263"/>
                  </a:lnTo>
                  <a:lnTo>
                    <a:pt x="129543" y="88880"/>
                  </a:lnTo>
                  <a:lnTo>
                    <a:pt x="133343" y="94903"/>
                  </a:lnTo>
                  <a:lnTo>
                    <a:pt x="137748" y="96660"/>
                  </a:lnTo>
                  <a:lnTo>
                    <a:pt x="139320" y="96136"/>
                  </a:lnTo>
                  <a:lnTo>
                    <a:pt x="140367" y="94795"/>
                  </a:lnTo>
                  <a:lnTo>
                    <a:pt x="141531" y="90659"/>
                  </a:lnTo>
                  <a:lnTo>
                    <a:pt x="143373" y="67989"/>
                  </a:lnTo>
                  <a:lnTo>
                    <a:pt x="148575" y="55199"/>
                  </a:lnTo>
                  <a:lnTo>
                    <a:pt x="152137" y="22399"/>
                  </a:lnTo>
                  <a:lnTo>
                    <a:pt x="158411" y="9109"/>
                  </a:lnTo>
                  <a:lnTo>
                    <a:pt x="159048" y="6019"/>
                  </a:lnTo>
                  <a:lnTo>
                    <a:pt x="160465" y="3959"/>
                  </a:lnTo>
                  <a:lnTo>
                    <a:pt x="162402" y="2586"/>
                  </a:lnTo>
                  <a:lnTo>
                    <a:pt x="167200" y="1060"/>
                  </a:lnTo>
                  <a:lnTo>
                    <a:pt x="176539" y="0"/>
                  </a:lnTo>
                  <a:lnTo>
                    <a:pt x="190466" y="12282"/>
                  </a:lnTo>
                  <a:lnTo>
                    <a:pt x="205020" y="29345"/>
                  </a:lnTo>
                  <a:lnTo>
                    <a:pt x="227793" y="73367"/>
                  </a:lnTo>
                  <a:lnTo>
                    <a:pt x="231760" y="98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1362"/>
            <p:cNvSpPr/>
            <p:nvPr/>
          </p:nvSpPr>
          <p:spPr>
            <a:xfrm>
              <a:off x="1669851" y="1107281"/>
              <a:ext cx="8931" cy="8931"/>
            </a:xfrm>
            <a:custGeom>
              <a:avLst/>
              <a:gdLst/>
              <a:ahLst/>
              <a:cxnLst/>
              <a:rect l="0" t="0" r="0" b="0"/>
              <a:pathLst>
                <a:path w="8931" h="8931">
                  <a:moveTo>
                    <a:pt x="8930" y="8930"/>
                  </a:moveTo>
                  <a:lnTo>
                    <a:pt x="8930" y="1242"/>
                  </a:lnTo>
                  <a:lnTo>
                    <a:pt x="7938" y="82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1363"/>
            <p:cNvSpPr/>
            <p:nvPr/>
          </p:nvSpPr>
          <p:spPr>
            <a:xfrm>
              <a:off x="1857484" y="982266"/>
              <a:ext cx="223134" cy="106665"/>
            </a:xfrm>
            <a:custGeom>
              <a:avLst/>
              <a:gdLst/>
              <a:ahLst/>
              <a:cxnLst/>
              <a:rect l="0" t="0" r="0" b="0"/>
              <a:pathLst>
                <a:path w="223134" h="106665">
                  <a:moveTo>
                    <a:pt x="8820" y="0"/>
                  </a:moveTo>
                  <a:lnTo>
                    <a:pt x="8820" y="29811"/>
                  </a:lnTo>
                  <a:lnTo>
                    <a:pt x="54" y="71274"/>
                  </a:lnTo>
                  <a:lnTo>
                    <a:pt x="0" y="74305"/>
                  </a:lnTo>
                  <a:lnTo>
                    <a:pt x="956" y="76326"/>
                  </a:lnTo>
                  <a:lnTo>
                    <a:pt x="2585" y="77673"/>
                  </a:lnTo>
                  <a:lnTo>
                    <a:pt x="4664" y="78571"/>
                  </a:lnTo>
                  <a:lnTo>
                    <a:pt x="6049" y="80161"/>
                  </a:lnTo>
                  <a:lnTo>
                    <a:pt x="7589" y="84575"/>
                  </a:lnTo>
                  <a:lnTo>
                    <a:pt x="8992" y="86149"/>
                  </a:lnTo>
                  <a:lnTo>
                    <a:pt x="13196" y="87898"/>
                  </a:lnTo>
                  <a:lnTo>
                    <a:pt x="21141" y="88882"/>
                  </a:lnTo>
                  <a:lnTo>
                    <a:pt x="26864" y="86466"/>
                  </a:lnTo>
                  <a:lnTo>
                    <a:pt x="56636" y="66366"/>
                  </a:lnTo>
                  <a:lnTo>
                    <a:pt x="67526" y="62658"/>
                  </a:lnTo>
                  <a:lnTo>
                    <a:pt x="79703" y="53990"/>
                  </a:lnTo>
                  <a:lnTo>
                    <a:pt x="80257" y="87288"/>
                  </a:lnTo>
                  <a:lnTo>
                    <a:pt x="87326" y="98746"/>
                  </a:lnTo>
                  <a:lnTo>
                    <a:pt x="87946" y="101549"/>
                  </a:lnTo>
                  <a:lnTo>
                    <a:pt x="89352" y="103418"/>
                  </a:lnTo>
                  <a:lnTo>
                    <a:pt x="93560" y="105494"/>
                  </a:lnTo>
                  <a:lnTo>
                    <a:pt x="106248" y="106664"/>
                  </a:lnTo>
                  <a:lnTo>
                    <a:pt x="145870" y="98033"/>
                  </a:lnTo>
                  <a:lnTo>
                    <a:pt x="162648" y="91334"/>
                  </a:lnTo>
                  <a:lnTo>
                    <a:pt x="204654" y="54113"/>
                  </a:lnTo>
                  <a:lnTo>
                    <a:pt x="219082" y="38765"/>
                  </a:lnTo>
                  <a:lnTo>
                    <a:pt x="221333" y="32773"/>
                  </a:lnTo>
                  <a:lnTo>
                    <a:pt x="223133"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1364"/>
            <p:cNvSpPr/>
            <p:nvPr/>
          </p:nvSpPr>
          <p:spPr>
            <a:xfrm>
              <a:off x="1696640" y="982392"/>
              <a:ext cx="107158" cy="114565"/>
            </a:xfrm>
            <a:custGeom>
              <a:avLst/>
              <a:gdLst/>
              <a:ahLst/>
              <a:cxnLst/>
              <a:rect l="0" t="0" r="0" b="0"/>
              <a:pathLst>
                <a:path w="107158" h="114565">
                  <a:moveTo>
                    <a:pt x="0" y="53452"/>
                  </a:moveTo>
                  <a:lnTo>
                    <a:pt x="0" y="95133"/>
                  </a:lnTo>
                  <a:lnTo>
                    <a:pt x="0" y="101081"/>
                  </a:lnTo>
                  <a:lnTo>
                    <a:pt x="993" y="103064"/>
                  </a:lnTo>
                  <a:lnTo>
                    <a:pt x="2646" y="104386"/>
                  </a:lnTo>
                  <a:lnTo>
                    <a:pt x="4741" y="105267"/>
                  </a:lnTo>
                  <a:lnTo>
                    <a:pt x="5145" y="106847"/>
                  </a:lnTo>
                  <a:lnTo>
                    <a:pt x="874" y="114564"/>
                  </a:lnTo>
                  <a:lnTo>
                    <a:pt x="583" y="114037"/>
                  </a:lnTo>
                  <a:lnTo>
                    <a:pt x="3" y="72766"/>
                  </a:lnTo>
                  <a:lnTo>
                    <a:pt x="993" y="56311"/>
                  </a:lnTo>
                  <a:lnTo>
                    <a:pt x="17779" y="13868"/>
                  </a:lnTo>
                  <a:lnTo>
                    <a:pt x="19791" y="12179"/>
                  </a:lnTo>
                  <a:lnTo>
                    <a:pt x="24671" y="9312"/>
                  </a:lnTo>
                  <a:lnTo>
                    <a:pt x="32997" y="3111"/>
                  </a:lnTo>
                  <a:lnTo>
                    <a:pt x="41748" y="833"/>
                  </a:lnTo>
                  <a:lnTo>
                    <a:pt x="56565" y="0"/>
                  </a:lnTo>
                  <a:lnTo>
                    <a:pt x="62513" y="2576"/>
                  </a:lnTo>
                  <a:lnTo>
                    <a:pt x="77392" y="14120"/>
                  </a:lnTo>
                  <a:lnTo>
                    <a:pt x="83345" y="16127"/>
                  </a:lnTo>
                  <a:lnTo>
                    <a:pt x="85329" y="18647"/>
                  </a:lnTo>
                  <a:lnTo>
                    <a:pt x="91159" y="34303"/>
                  </a:lnTo>
                  <a:lnTo>
                    <a:pt x="95086" y="40972"/>
                  </a:lnTo>
                  <a:lnTo>
                    <a:pt x="98288" y="50305"/>
                  </a:lnTo>
                  <a:lnTo>
                    <a:pt x="104088" y="59354"/>
                  </a:lnTo>
                  <a:lnTo>
                    <a:pt x="106247" y="68320"/>
                  </a:lnTo>
                  <a:lnTo>
                    <a:pt x="107157" y="891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1365"/>
            <p:cNvSpPr/>
            <p:nvPr/>
          </p:nvSpPr>
          <p:spPr>
            <a:xfrm>
              <a:off x="1419820" y="1053703"/>
              <a:ext cx="125017" cy="1"/>
            </a:xfrm>
            <a:custGeom>
              <a:avLst/>
              <a:gdLst/>
              <a:ahLst/>
              <a:cxnLst/>
              <a:rect l="0" t="0" r="0" b="0"/>
              <a:pathLst>
                <a:path w="125017" h="1">
                  <a:moveTo>
                    <a:pt x="0" y="0"/>
                  </a:moveTo>
                  <a:lnTo>
                    <a:pt x="38160" y="0"/>
                  </a:lnTo>
                  <a:lnTo>
                    <a:pt x="73904" y="0"/>
                  </a:lnTo>
                  <a:lnTo>
                    <a:pt x="117305" y="0"/>
                  </a:lnTo>
                  <a:lnTo>
                    <a:pt x="12501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SMARTInkShape-1366"/>
            <p:cNvSpPr/>
            <p:nvPr/>
          </p:nvSpPr>
          <p:spPr>
            <a:xfrm>
              <a:off x="1437680" y="955665"/>
              <a:ext cx="187524" cy="142685"/>
            </a:xfrm>
            <a:custGeom>
              <a:avLst/>
              <a:gdLst/>
              <a:ahLst/>
              <a:cxnLst/>
              <a:rect l="0" t="0" r="0" b="0"/>
              <a:pathLst>
                <a:path w="187524" h="142685">
                  <a:moveTo>
                    <a:pt x="0" y="133757"/>
                  </a:moveTo>
                  <a:lnTo>
                    <a:pt x="4740" y="133757"/>
                  </a:lnTo>
                  <a:lnTo>
                    <a:pt x="9713" y="136403"/>
                  </a:lnTo>
                  <a:lnTo>
                    <a:pt x="15231" y="139894"/>
                  </a:lnTo>
                  <a:lnTo>
                    <a:pt x="26858" y="142135"/>
                  </a:lnTo>
                  <a:lnTo>
                    <a:pt x="52182" y="142684"/>
                  </a:lnTo>
                  <a:lnTo>
                    <a:pt x="52647" y="141692"/>
                  </a:lnTo>
                  <a:lnTo>
                    <a:pt x="53164" y="137945"/>
                  </a:lnTo>
                  <a:lnTo>
                    <a:pt x="50748" y="132972"/>
                  </a:lnTo>
                  <a:lnTo>
                    <a:pt x="23763" y="91549"/>
                  </a:lnTo>
                  <a:lnTo>
                    <a:pt x="19608" y="74067"/>
                  </a:lnTo>
                  <a:lnTo>
                    <a:pt x="18013" y="43233"/>
                  </a:lnTo>
                  <a:lnTo>
                    <a:pt x="22645" y="28332"/>
                  </a:lnTo>
                  <a:lnTo>
                    <a:pt x="30239" y="19763"/>
                  </a:lnTo>
                  <a:lnTo>
                    <a:pt x="40228" y="13640"/>
                  </a:lnTo>
                  <a:lnTo>
                    <a:pt x="83102" y="1960"/>
                  </a:lnTo>
                  <a:lnTo>
                    <a:pt x="124472" y="0"/>
                  </a:lnTo>
                  <a:lnTo>
                    <a:pt x="136680" y="888"/>
                  </a:lnTo>
                  <a:lnTo>
                    <a:pt x="165490" y="8913"/>
                  </a:lnTo>
                  <a:lnTo>
                    <a:pt x="178357" y="15647"/>
                  </a:lnTo>
                  <a:lnTo>
                    <a:pt x="187523" y="17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SMARTInkShape-1367"/>
            <p:cNvSpPr/>
            <p:nvPr/>
          </p:nvSpPr>
          <p:spPr>
            <a:xfrm>
              <a:off x="1350145" y="1009055"/>
              <a:ext cx="96188" cy="124816"/>
            </a:xfrm>
            <a:custGeom>
              <a:avLst/>
              <a:gdLst/>
              <a:ahLst/>
              <a:cxnLst/>
              <a:rect l="0" t="0" r="0" b="0"/>
              <a:pathLst>
                <a:path w="96188" h="124816">
                  <a:moveTo>
                    <a:pt x="60746" y="0"/>
                  </a:moveTo>
                  <a:lnTo>
                    <a:pt x="56005" y="0"/>
                  </a:lnTo>
                  <a:lnTo>
                    <a:pt x="54609" y="992"/>
                  </a:lnTo>
                  <a:lnTo>
                    <a:pt x="53678" y="2645"/>
                  </a:lnTo>
                  <a:lnTo>
                    <a:pt x="44759" y="30052"/>
                  </a:lnTo>
                  <a:lnTo>
                    <a:pt x="19045" y="74692"/>
                  </a:lnTo>
                  <a:lnTo>
                    <a:pt x="882" y="113456"/>
                  </a:lnTo>
                  <a:lnTo>
                    <a:pt x="0" y="117309"/>
                  </a:lnTo>
                  <a:lnTo>
                    <a:pt x="405" y="119878"/>
                  </a:lnTo>
                  <a:lnTo>
                    <a:pt x="1667" y="121590"/>
                  </a:lnTo>
                  <a:lnTo>
                    <a:pt x="3501" y="122732"/>
                  </a:lnTo>
                  <a:lnTo>
                    <a:pt x="10821" y="124339"/>
                  </a:lnTo>
                  <a:lnTo>
                    <a:pt x="24015" y="124815"/>
                  </a:lnTo>
                  <a:lnTo>
                    <a:pt x="46251" y="117847"/>
                  </a:lnTo>
                  <a:lnTo>
                    <a:pt x="67106" y="106916"/>
                  </a:lnTo>
                  <a:lnTo>
                    <a:pt x="85814" y="90462"/>
                  </a:lnTo>
                  <a:lnTo>
                    <a:pt x="91731" y="79562"/>
                  </a:lnTo>
                  <a:lnTo>
                    <a:pt x="96049" y="54291"/>
                  </a:lnTo>
                  <a:lnTo>
                    <a:pt x="96187" y="51077"/>
                  </a:lnTo>
                  <a:lnTo>
                    <a:pt x="93695" y="44859"/>
                  </a:lnTo>
                  <a:lnTo>
                    <a:pt x="84011" y="32784"/>
                  </a:lnTo>
                  <a:lnTo>
                    <a:pt x="70726" y="23824"/>
                  </a:lnTo>
                  <a:lnTo>
                    <a:pt x="58962" y="19626"/>
                  </a:lnTo>
                  <a:lnTo>
                    <a:pt x="42886"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SMARTInkShape-1368"/>
            <p:cNvSpPr/>
            <p:nvPr/>
          </p:nvSpPr>
          <p:spPr>
            <a:xfrm>
              <a:off x="1192682" y="964406"/>
              <a:ext cx="128779" cy="196031"/>
            </a:xfrm>
            <a:custGeom>
              <a:avLst/>
              <a:gdLst/>
              <a:ahLst/>
              <a:cxnLst/>
              <a:rect l="0" t="0" r="0" b="0"/>
              <a:pathLst>
                <a:path w="128779" h="196031">
                  <a:moveTo>
                    <a:pt x="75334" y="125016"/>
                  </a:moveTo>
                  <a:lnTo>
                    <a:pt x="75334" y="120275"/>
                  </a:lnTo>
                  <a:lnTo>
                    <a:pt x="74341" y="118879"/>
                  </a:lnTo>
                  <a:lnTo>
                    <a:pt x="72688" y="117948"/>
                  </a:lnTo>
                  <a:lnTo>
                    <a:pt x="70593" y="117327"/>
                  </a:lnTo>
                  <a:lnTo>
                    <a:pt x="68205" y="117906"/>
                  </a:lnTo>
                  <a:lnTo>
                    <a:pt x="57242" y="123317"/>
                  </a:lnTo>
                  <a:lnTo>
                    <a:pt x="54343" y="123883"/>
                  </a:lnTo>
                  <a:lnTo>
                    <a:pt x="23611" y="143063"/>
                  </a:lnTo>
                  <a:lnTo>
                    <a:pt x="10216" y="154819"/>
                  </a:lnTo>
                  <a:lnTo>
                    <a:pt x="1028" y="168463"/>
                  </a:lnTo>
                  <a:lnTo>
                    <a:pt x="0" y="172832"/>
                  </a:lnTo>
                  <a:lnTo>
                    <a:pt x="306" y="176737"/>
                  </a:lnTo>
                  <a:lnTo>
                    <a:pt x="3187" y="185393"/>
                  </a:lnTo>
                  <a:lnTo>
                    <a:pt x="8426" y="191633"/>
                  </a:lnTo>
                  <a:lnTo>
                    <a:pt x="13516" y="194311"/>
                  </a:lnTo>
                  <a:lnTo>
                    <a:pt x="29609" y="196030"/>
                  </a:lnTo>
                  <a:lnTo>
                    <a:pt x="51896" y="195378"/>
                  </a:lnTo>
                  <a:lnTo>
                    <a:pt x="81336" y="184013"/>
                  </a:lnTo>
                  <a:lnTo>
                    <a:pt x="98972" y="171543"/>
                  </a:lnTo>
                  <a:lnTo>
                    <a:pt x="109321" y="161900"/>
                  </a:lnTo>
                  <a:lnTo>
                    <a:pt x="115244" y="151000"/>
                  </a:lnTo>
                  <a:lnTo>
                    <a:pt x="127393" y="110086"/>
                  </a:lnTo>
                  <a:lnTo>
                    <a:pt x="128778" y="66722"/>
                  </a:lnTo>
                  <a:lnTo>
                    <a:pt x="124132" y="47992"/>
                  </a:lnTo>
                  <a:lnTo>
                    <a:pt x="103044" y="9146"/>
                  </a:lnTo>
                  <a:lnTo>
                    <a:pt x="10212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SMARTInkShape-1369"/>
            <p:cNvSpPr/>
            <p:nvPr/>
          </p:nvSpPr>
          <p:spPr>
            <a:xfrm>
              <a:off x="919758" y="1044794"/>
              <a:ext cx="196454" cy="133278"/>
            </a:xfrm>
            <a:custGeom>
              <a:avLst/>
              <a:gdLst/>
              <a:ahLst/>
              <a:cxnLst/>
              <a:rect l="0" t="0" r="0" b="0"/>
              <a:pathLst>
                <a:path w="196454" h="133278">
                  <a:moveTo>
                    <a:pt x="8929" y="8909"/>
                  </a:moveTo>
                  <a:lnTo>
                    <a:pt x="8929" y="49631"/>
                  </a:lnTo>
                  <a:lnTo>
                    <a:pt x="7937" y="71907"/>
                  </a:lnTo>
                  <a:lnTo>
                    <a:pt x="367" y="114233"/>
                  </a:lnTo>
                  <a:lnTo>
                    <a:pt x="9" y="133277"/>
                  </a:lnTo>
                  <a:lnTo>
                    <a:pt x="0" y="91115"/>
                  </a:lnTo>
                  <a:lnTo>
                    <a:pt x="992" y="83148"/>
                  </a:lnTo>
                  <a:lnTo>
                    <a:pt x="13302" y="38552"/>
                  </a:lnTo>
                  <a:lnTo>
                    <a:pt x="21249" y="25519"/>
                  </a:lnTo>
                  <a:lnTo>
                    <a:pt x="49798" y="4049"/>
                  </a:lnTo>
                  <a:lnTo>
                    <a:pt x="59293" y="1185"/>
                  </a:lnTo>
                  <a:lnTo>
                    <a:pt x="100316" y="0"/>
                  </a:lnTo>
                  <a:lnTo>
                    <a:pt x="122130" y="974"/>
                  </a:lnTo>
                  <a:lnTo>
                    <a:pt x="136839" y="7109"/>
                  </a:lnTo>
                  <a:lnTo>
                    <a:pt x="172605" y="38688"/>
                  </a:lnTo>
                  <a:lnTo>
                    <a:pt x="175932" y="44634"/>
                  </a:lnTo>
                  <a:lnTo>
                    <a:pt x="191850" y="87696"/>
                  </a:lnTo>
                  <a:lnTo>
                    <a:pt x="195544" y="103259"/>
                  </a:lnTo>
                  <a:lnTo>
                    <a:pt x="196453" y="1160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1370"/>
            <p:cNvSpPr/>
            <p:nvPr/>
          </p:nvSpPr>
          <p:spPr>
            <a:xfrm>
              <a:off x="660797" y="1009055"/>
              <a:ext cx="196454" cy="44649"/>
            </a:xfrm>
            <a:custGeom>
              <a:avLst/>
              <a:gdLst/>
              <a:ahLst/>
              <a:cxnLst/>
              <a:rect l="0" t="0" r="0" b="0"/>
              <a:pathLst>
                <a:path w="196454" h="44649">
                  <a:moveTo>
                    <a:pt x="0" y="44648"/>
                  </a:moveTo>
                  <a:lnTo>
                    <a:pt x="0" y="36086"/>
                  </a:lnTo>
                  <a:lnTo>
                    <a:pt x="4740" y="31087"/>
                  </a:lnTo>
                  <a:lnTo>
                    <a:pt x="12359" y="28699"/>
                  </a:lnTo>
                  <a:lnTo>
                    <a:pt x="27805" y="24709"/>
                  </a:lnTo>
                  <a:lnTo>
                    <a:pt x="40139" y="20903"/>
                  </a:lnTo>
                  <a:lnTo>
                    <a:pt x="80949" y="18260"/>
                  </a:lnTo>
                  <a:lnTo>
                    <a:pt x="117193" y="11801"/>
                  </a:lnTo>
                  <a:lnTo>
                    <a:pt x="156249" y="9497"/>
                  </a:lnTo>
                  <a:lnTo>
                    <a:pt x="170647" y="8189"/>
                  </a:lnTo>
                  <a:lnTo>
                    <a:pt x="1964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1371"/>
            <p:cNvSpPr/>
            <p:nvPr/>
          </p:nvSpPr>
          <p:spPr>
            <a:xfrm>
              <a:off x="776884" y="910828"/>
              <a:ext cx="8929" cy="241103"/>
            </a:xfrm>
            <a:custGeom>
              <a:avLst/>
              <a:gdLst/>
              <a:ahLst/>
              <a:cxnLst/>
              <a:rect l="0" t="0" r="0" b="0"/>
              <a:pathLst>
                <a:path w="8929" h="241103">
                  <a:moveTo>
                    <a:pt x="8928" y="0"/>
                  </a:moveTo>
                  <a:lnTo>
                    <a:pt x="8928" y="39034"/>
                  </a:lnTo>
                  <a:lnTo>
                    <a:pt x="1240" y="81900"/>
                  </a:lnTo>
                  <a:lnTo>
                    <a:pt x="108" y="126391"/>
                  </a:lnTo>
                  <a:lnTo>
                    <a:pt x="8" y="166286"/>
                  </a:lnTo>
                  <a:lnTo>
                    <a:pt x="0" y="207890"/>
                  </a:lnTo>
                  <a:lnTo>
                    <a:pt x="992" y="217411"/>
                  </a:lnTo>
                  <a:lnTo>
                    <a:pt x="8928"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1372"/>
            <p:cNvSpPr/>
            <p:nvPr/>
          </p:nvSpPr>
          <p:spPr>
            <a:xfrm>
              <a:off x="323269" y="982266"/>
              <a:ext cx="390937" cy="257588"/>
            </a:xfrm>
            <a:custGeom>
              <a:avLst/>
              <a:gdLst/>
              <a:ahLst/>
              <a:cxnLst/>
              <a:rect l="0" t="0" r="0" b="0"/>
              <a:pathLst>
                <a:path w="390937" h="257588">
                  <a:moveTo>
                    <a:pt x="123215" y="0"/>
                  </a:moveTo>
                  <a:lnTo>
                    <a:pt x="123215" y="21249"/>
                  </a:lnTo>
                  <a:lnTo>
                    <a:pt x="124208" y="23096"/>
                  </a:lnTo>
                  <a:lnTo>
                    <a:pt x="125861" y="24327"/>
                  </a:lnTo>
                  <a:lnTo>
                    <a:pt x="127956" y="25147"/>
                  </a:lnTo>
                  <a:lnTo>
                    <a:pt x="129352" y="26687"/>
                  </a:lnTo>
                  <a:lnTo>
                    <a:pt x="132142" y="35708"/>
                  </a:lnTo>
                  <a:lnTo>
                    <a:pt x="132145" y="22416"/>
                  </a:lnTo>
                  <a:lnTo>
                    <a:pt x="133137" y="20897"/>
                  </a:lnTo>
                  <a:lnTo>
                    <a:pt x="134791" y="19884"/>
                  </a:lnTo>
                  <a:lnTo>
                    <a:pt x="136885" y="19209"/>
                  </a:lnTo>
                  <a:lnTo>
                    <a:pt x="137290" y="17767"/>
                  </a:lnTo>
                  <a:lnTo>
                    <a:pt x="133019" y="10289"/>
                  </a:lnTo>
                  <a:lnTo>
                    <a:pt x="127663" y="4592"/>
                  </a:lnTo>
                  <a:lnTo>
                    <a:pt x="122546" y="2040"/>
                  </a:lnTo>
                  <a:lnTo>
                    <a:pt x="119793" y="1360"/>
                  </a:lnTo>
                  <a:lnTo>
                    <a:pt x="106437" y="5143"/>
                  </a:lnTo>
                  <a:lnTo>
                    <a:pt x="69012" y="29519"/>
                  </a:lnTo>
                  <a:lnTo>
                    <a:pt x="54238" y="45457"/>
                  </a:lnTo>
                  <a:lnTo>
                    <a:pt x="27067" y="83084"/>
                  </a:lnTo>
                  <a:lnTo>
                    <a:pt x="10380" y="125373"/>
                  </a:lnTo>
                  <a:lnTo>
                    <a:pt x="0" y="164970"/>
                  </a:lnTo>
                  <a:lnTo>
                    <a:pt x="5505" y="203294"/>
                  </a:lnTo>
                  <a:lnTo>
                    <a:pt x="6046" y="209943"/>
                  </a:lnTo>
                  <a:lnTo>
                    <a:pt x="11940" y="222623"/>
                  </a:lnTo>
                  <a:lnTo>
                    <a:pt x="21174" y="233881"/>
                  </a:lnTo>
                  <a:lnTo>
                    <a:pt x="49083" y="252449"/>
                  </a:lnTo>
                  <a:lnTo>
                    <a:pt x="71485" y="257031"/>
                  </a:lnTo>
                  <a:lnTo>
                    <a:pt x="106713" y="257587"/>
                  </a:lnTo>
                  <a:lnTo>
                    <a:pt x="148215" y="249172"/>
                  </a:lnTo>
                  <a:lnTo>
                    <a:pt x="190110" y="237955"/>
                  </a:lnTo>
                  <a:lnTo>
                    <a:pt x="227490" y="225193"/>
                  </a:lnTo>
                  <a:lnTo>
                    <a:pt x="263711" y="194356"/>
                  </a:lnTo>
                  <a:lnTo>
                    <a:pt x="281095" y="170264"/>
                  </a:lnTo>
                  <a:lnTo>
                    <a:pt x="282047" y="167087"/>
                  </a:lnTo>
                  <a:lnTo>
                    <a:pt x="281689" y="163977"/>
                  </a:lnTo>
                  <a:lnTo>
                    <a:pt x="278645" y="157876"/>
                  </a:lnTo>
                  <a:lnTo>
                    <a:pt x="271354" y="148863"/>
                  </a:lnTo>
                  <a:lnTo>
                    <a:pt x="258169" y="139908"/>
                  </a:lnTo>
                  <a:lnTo>
                    <a:pt x="246435" y="135712"/>
                  </a:lnTo>
                  <a:lnTo>
                    <a:pt x="203748" y="133946"/>
                  </a:lnTo>
                  <a:lnTo>
                    <a:pt x="208372" y="133945"/>
                  </a:lnTo>
                  <a:lnTo>
                    <a:pt x="213318" y="131299"/>
                  </a:lnTo>
                  <a:lnTo>
                    <a:pt x="216026" y="129205"/>
                  </a:lnTo>
                  <a:lnTo>
                    <a:pt x="224326" y="126877"/>
                  </a:lnTo>
                  <a:lnTo>
                    <a:pt x="267128" y="118111"/>
                  </a:lnTo>
                  <a:lnTo>
                    <a:pt x="290541" y="114040"/>
                  </a:lnTo>
                  <a:lnTo>
                    <a:pt x="328474" y="100933"/>
                  </a:lnTo>
                  <a:lnTo>
                    <a:pt x="370419" y="80351"/>
                  </a:lnTo>
                  <a:lnTo>
                    <a:pt x="384594" y="68457"/>
                  </a:lnTo>
                  <a:lnTo>
                    <a:pt x="388212" y="62506"/>
                  </a:lnTo>
                  <a:lnTo>
                    <a:pt x="390725" y="53761"/>
                  </a:lnTo>
                  <a:lnTo>
                    <a:pt x="390936" y="49360"/>
                  </a:lnTo>
                  <a:lnTo>
                    <a:pt x="390001" y="48781"/>
                  </a:lnTo>
                  <a:lnTo>
                    <a:pt x="388385" y="49388"/>
                  </a:lnTo>
                  <a:lnTo>
                    <a:pt x="369728" y="61147"/>
                  </a:lnTo>
                  <a:lnTo>
                    <a:pt x="337570" y="105141"/>
                  </a:lnTo>
                  <a:lnTo>
                    <a:pt x="334579" y="108789"/>
                  </a:lnTo>
                  <a:lnTo>
                    <a:pt x="331257" y="118135"/>
                  </a:lnTo>
                  <a:lnTo>
                    <a:pt x="330370" y="123405"/>
                  </a:lnTo>
                  <a:lnTo>
                    <a:pt x="332032" y="131906"/>
                  </a:lnTo>
                  <a:lnTo>
                    <a:pt x="335899" y="142270"/>
                  </a:lnTo>
                  <a:lnTo>
                    <a:pt x="336442" y="145448"/>
                  </a:lnTo>
                  <a:lnTo>
                    <a:pt x="338788" y="147567"/>
                  </a:lnTo>
                  <a:lnTo>
                    <a:pt x="350579" y="150549"/>
                  </a:lnTo>
                  <a:lnTo>
                    <a:pt x="382176"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2" name="SMARTInkShape-Group164"/>
          <p:cNvGrpSpPr/>
          <p:nvPr/>
        </p:nvGrpSpPr>
        <p:grpSpPr>
          <a:xfrm>
            <a:off x="7063382" y="493056"/>
            <a:ext cx="491134" cy="283451"/>
            <a:chOff x="7063382" y="493056"/>
            <a:chExt cx="491134" cy="283451"/>
          </a:xfrm>
        </p:grpSpPr>
        <p:sp>
          <p:nvSpPr>
            <p:cNvPr id="1150" name="SMARTInkShape-1373"/>
            <p:cNvSpPr/>
            <p:nvPr/>
          </p:nvSpPr>
          <p:spPr>
            <a:xfrm>
              <a:off x="7404591" y="642938"/>
              <a:ext cx="149925" cy="71438"/>
            </a:xfrm>
            <a:custGeom>
              <a:avLst/>
              <a:gdLst/>
              <a:ahLst/>
              <a:cxnLst/>
              <a:rect l="0" t="0" r="0" b="0"/>
              <a:pathLst>
                <a:path w="149925" h="71438">
                  <a:moveTo>
                    <a:pt x="69557" y="0"/>
                  </a:moveTo>
                  <a:lnTo>
                    <a:pt x="52387" y="0"/>
                  </a:lnTo>
                  <a:lnTo>
                    <a:pt x="44397" y="2645"/>
                  </a:lnTo>
                  <a:lnTo>
                    <a:pt x="4469" y="29811"/>
                  </a:lnTo>
                  <a:lnTo>
                    <a:pt x="942" y="35739"/>
                  </a:lnTo>
                  <a:lnTo>
                    <a:pt x="0" y="38708"/>
                  </a:lnTo>
                  <a:lnTo>
                    <a:pt x="366" y="41680"/>
                  </a:lnTo>
                  <a:lnTo>
                    <a:pt x="3418" y="47629"/>
                  </a:lnTo>
                  <a:lnTo>
                    <a:pt x="10714" y="56555"/>
                  </a:lnTo>
                  <a:lnTo>
                    <a:pt x="18930" y="59862"/>
                  </a:lnTo>
                  <a:lnTo>
                    <a:pt x="54254" y="62159"/>
                  </a:lnTo>
                  <a:lnTo>
                    <a:pt x="97439" y="65084"/>
                  </a:lnTo>
                  <a:lnTo>
                    <a:pt x="139779" y="70600"/>
                  </a:lnTo>
                  <a:lnTo>
                    <a:pt x="149924"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1" name="SMARTInkShape-1374"/>
            <p:cNvSpPr/>
            <p:nvPr/>
          </p:nvSpPr>
          <p:spPr>
            <a:xfrm>
              <a:off x="7063382" y="493056"/>
              <a:ext cx="267892" cy="283451"/>
            </a:xfrm>
            <a:custGeom>
              <a:avLst/>
              <a:gdLst/>
              <a:ahLst/>
              <a:cxnLst/>
              <a:rect l="0" t="0" r="0" b="0"/>
              <a:pathLst>
                <a:path w="267892" h="283451">
                  <a:moveTo>
                    <a:pt x="8930" y="265967"/>
                  </a:moveTo>
                  <a:lnTo>
                    <a:pt x="369" y="274529"/>
                  </a:lnTo>
                  <a:lnTo>
                    <a:pt x="10" y="283450"/>
                  </a:lnTo>
                  <a:lnTo>
                    <a:pt x="0" y="242931"/>
                  </a:lnTo>
                  <a:lnTo>
                    <a:pt x="2646" y="211367"/>
                  </a:lnTo>
                  <a:lnTo>
                    <a:pt x="7689" y="171728"/>
                  </a:lnTo>
                  <a:lnTo>
                    <a:pt x="21951" y="132810"/>
                  </a:lnTo>
                  <a:lnTo>
                    <a:pt x="35351" y="96459"/>
                  </a:lnTo>
                  <a:lnTo>
                    <a:pt x="49124" y="52453"/>
                  </a:lnTo>
                  <a:lnTo>
                    <a:pt x="56559" y="40103"/>
                  </a:lnTo>
                  <a:lnTo>
                    <a:pt x="63979" y="18652"/>
                  </a:lnTo>
                  <a:lnTo>
                    <a:pt x="78690" y="0"/>
                  </a:lnTo>
                  <a:lnTo>
                    <a:pt x="80242" y="351"/>
                  </a:lnTo>
                  <a:lnTo>
                    <a:pt x="92649" y="10674"/>
                  </a:lnTo>
                  <a:lnTo>
                    <a:pt x="95748" y="18889"/>
                  </a:lnTo>
                  <a:lnTo>
                    <a:pt x="98117" y="28163"/>
                  </a:lnTo>
                  <a:lnTo>
                    <a:pt x="104037" y="40946"/>
                  </a:lnTo>
                  <a:lnTo>
                    <a:pt x="114012" y="81865"/>
                  </a:lnTo>
                  <a:lnTo>
                    <a:pt x="122548" y="114838"/>
                  </a:lnTo>
                  <a:lnTo>
                    <a:pt x="126930" y="138506"/>
                  </a:lnTo>
                  <a:lnTo>
                    <a:pt x="138276" y="182481"/>
                  </a:lnTo>
                  <a:lnTo>
                    <a:pt x="151317" y="219029"/>
                  </a:lnTo>
                  <a:lnTo>
                    <a:pt x="151480" y="218800"/>
                  </a:lnTo>
                  <a:lnTo>
                    <a:pt x="151802" y="179061"/>
                  </a:lnTo>
                  <a:lnTo>
                    <a:pt x="151805" y="140091"/>
                  </a:lnTo>
                  <a:lnTo>
                    <a:pt x="151805" y="96190"/>
                  </a:lnTo>
                  <a:lnTo>
                    <a:pt x="154451" y="63208"/>
                  </a:lnTo>
                  <a:lnTo>
                    <a:pt x="168315" y="19142"/>
                  </a:lnTo>
                  <a:lnTo>
                    <a:pt x="169264" y="16886"/>
                  </a:lnTo>
                  <a:lnTo>
                    <a:pt x="174286" y="16218"/>
                  </a:lnTo>
                  <a:lnTo>
                    <a:pt x="175723" y="17116"/>
                  </a:lnTo>
                  <a:lnTo>
                    <a:pt x="176680" y="18707"/>
                  </a:lnTo>
                  <a:lnTo>
                    <a:pt x="177318" y="20760"/>
                  </a:lnTo>
                  <a:lnTo>
                    <a:pt x="202487" y="63942"/>
                  </a:lnTo>
                  <a:lnTo>
                    <a:pt x="219281" y="99313"/>
                  </a:lnTo>
                  <a:lnTo>
                    <a:pt x="223061" y="116157"/>
                  </a:lnTo>
                  <a:lnTo>
                    <a:pt x="237379" y="144757"/>
                  </a:lnTo>
                  <a:lnTo>
                    <a:pt x="247952" y="185649"/>
                  </a:lnTo>
                  <a:lnTo>
                    <a:pt x="250100" y="196536"/>
                  </a:lnTo>
                  <a:lnTo>
                    <a:pt x="259045" y="217004"/>
                  </a:lnTo>
                  <a:lnTo>
                    <a:pt x="261001" y="218442"/>
                  </a:lnTo>
                  <a:lnTo>
                    <a:pt x="267891" y="221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53" name="SMARTInkShape-1375"/>
          <p:cNvSpPr/>
          <p:nvPr/>
        </p:nvSpPr>
        <p:spPr>
          <a:xfrm>
            <a:off x="1330523" y="406212"/>
            <a:ext cx="381442" cy="317070"/>
          </a:xfrm>
          <a:custGeom>
            <a:avLst/>
            <a:gdLst/>
            <a:ahLst/>
            <a:cxnLst/>
            <a:rect l="0" t="0" r="0" b="0"/>
            <a:pathLst>
              <a:path w="381442" h="317070">
                <a:moveTo>
                  <a:pt x="339328" y="49202"/>
                </a:moveTo>
                <a:lnTo>
                  <a:pt x="334588" y="44462"/>
                </a:lnTo>
                <a:lnTo>
                  <a:pt x="332261" y="39488"/>
                </a:lnTo>
                <a:lnTo>
                  <a:pt x="331640" y="36773"/>
                </a:lnTo>
                <a:lnTo>
                  <a:pt x="325659" y="31110"/>
                </a:lnTo>
                <a:lnTo>
                  <a:pt x="300910" y="14650"/>
                </a:lnTo>
                <a:lnTo>
                  <a:pt x="259237" y="5556"/>
                </a:lnTo>
                <a:lnTo>
                  <a:pt x="218584" y="0"/>
                </a:lnTo>
                <a:lnTo>
                  <a:pt x="175119" y="3756"/>
                </a:lnTo>
                <a:lnTo>
                  <a:pt x="130822" y="11152"/>
                </a:lnTo>
                <a:lnTo>
                  <a:pt x="88261" y="20620"/>
                </a:lnTo>
                <a:lnTo>
                  <a:pt x="48854" y="38448"/>
                </a:lnTo>
                <a:lnTo>
                  <a:pt x="41499" y="42033"/>
                </a:lnTo>
                <a:lnTo>
                  <a:pt x="36596" y="46407"/>
                </a:lnTo>
                <a:lnTo>
                  <a:pt x="31148" y="56559"/>
                </a:lnTo>
                <a:lnTo>
                  <a:pt x="31372" y="67685"/>
                </a:lnTo>
                <a:lnTo>
                  <a:pt x="32821" y="73430"/>
                </a:lnTo>
                <a:lnTo>
                  <a:pt x="42369" y="85106"/>
                </a:lnTo>
                <a:lnTo>
                  <a:pt x="77492" y="108770"/>
                </a:lnTo>
                <a:lnTo>
                  <a:pt x="115785" y="131344"/>
                </a:lnTo>
                <a:lnTo>
                  <a:pt x="158551" y="152144"/>
                </a:lnTo>
                <a:lnTo>
                  <a:pt x="190522" y="167384"/>
                </a:lnTo>
                <a:lnTo>
                  <a:pt x="223583" y="183087"/>
                </a:lnTo>
                <a:lnTo>
                  <a:pt x="254813" y="196680"/>
                </a:lnTo>
                <a:lnTo>
                  <a:pt x="285230" y="209336"/>
                </a:lnTo>
                <a:lnTo>
                  <a:pt x="324953" y="227618"/>
                </a:lnTo>
                <a:lnTo>
                  <a:pt x="366209" y="256546"/>
                </a:lnTo>
                <a:lnTo>
                  <a:pt x="375419" y="264717"/>
                </a:lnTo>
                <a:lnTo>
                  <a:pt x="380173" y="274302"/>
                </a:lnTo>
                <a:lnTo>
                  <a:pt x="381441" y="279635"/>
                </a:lnTo>
                <a:lnTo>
                  <a:pt x="381294" y="283191"/>
                </a:lnTo>
                <a:lnTo>
                  <a:pt x="380204" y="285562"/>
                </a:lnTo>
                <a:lnTo>
                  <a:pt x="371283" y="291544"/>
                </a:lnTo>
                <a:lnTo>
                  <a:pt x="341010" y="302455"/>
                </a:lnTo>
                <a:lnTo>
                  <a:pt x="308298" y="306472"/>
                </a:lnTo>
                <a:lnTo>
                  <a:pt x="263988" y="312402"/>
                </a:lnTo>
                <a:lnTo>
                  <a:pt x="233083" y="315008"/>
                </a:lnTo>
                <a:lnTo>
                  <a:pt x="201819" y="316166"/>
                </a:lnTo>
                <a:lnTo>
                  <a:pt x="168081" y="316681"/>
                </a:lnTo>
                <a:lnTo>
                  <a:pt x="135888" y="316910"/>
                </a:lnTo>
                <a:lnTo>
                  <a:pt x="105043" y="317011"/>
                </a:lnTo>
                <a:lnTo>
                  <a:pt x="61772" y="317069"/>
                </a:lnTo>
                <a:lnTo>
                  <a:pt x="22124" y="314442"/>
                </a:lnTo>
                <a:lnTo>
                  <a:pt x="0" y="3081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TextBox 1153"/>
          <p:cNvSpPr txBox="1"/>
          <p:nvPr/>
        </p:nvSpPr>
        <p:spPr>
          <a:xfrm>
            <a:off x="7768821" y="5715000"/>
            <a:ext cx="830468" cy="369332"/>
          </a:xfrm>
          <a:prstGeom prst="rect">
            <a:avLst/>
          </a:prstGeom>
          <a:noFill/>
        </p:spPr>
        <p:txBody>
          <a:bodyPr wrap="square" rtlCol="0">
            <a:spAutoFit/>
          </a:bodyPr>
          <a:lstStyle/>
          <a:p>
            <a:r>
              <a:rPr lang="en-US" dirty="0" err="1" smtClean="0"/>
              <a:t>Pd</a:t>
            </a:r>
            <a:r>
              <a:rPr lang="en-US" dirty="0" smtClean="0"/>
              <a:t> 4</a:t>
            </a:r>
            <a:endParaRPr lang="en-US" dirty="0"/>
          </a:p>
        </p:txBody>
      </p:sp>
    </p:spTree>
    <p:extLst>
      <p:ext uri="{BB962C8B-B14F-4D97-AF65-F5344CB8AC3E}">
        <p14:creationId xmlns:p14="http://schemas.microsoft.com/office/powerpoint/2010/main" val="3952671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Answer this prompt once you have figured out who has been more effective in proving his claim.</a:t>
            </a:r>
          </a:p>
          <a:p>
            <a:endParaRPr lang="en-US" dirty="0"/>
          </a:p>
          <a:p>
            <a:pPr marL="0" indent="0">
              <a:buNone/>
            </a:pPr>
            <a:r>
              <a:rPr lang="en-US" dirty="0"/>
              <a:t>Recently, President Obama said he was more concerned about a nuclear attack on Manhattan than about the Russians trying to take over the Crimea Peninsula. </a:t>
            </a:r>
            <a:endParaRPr lang="en-US" dirty="0" smtClean="0"/>
          </a:p>
          <a:p>
            <a:pPr marL="0" indent="0">
              <a:buNone/>
            </a:pPr>
            <a:r>
              <a:rPr lang="en-US" dirty="0" smtClean="0"/>
              <a:t>After </a:t>
            </a:r>
            <a:r>
              <a:rPr lang="en-US" dirty="0"/>
              <a:t>reading the speeches from Carl Sagan and Robert McNamara, write a persuasive letter to President Obama arguing which idea for addressing the nuclear threat he should take more seriously based on how persuasive Sagan and McNamara were. Remember to address the </a:t>
            </a:r>
            <a:r>
              <a:rPr lang="en-US" dirty="0" smtClean="0"/>
              <a:t>fact that even though those </a:t>
            </a:r>
            <a:r>
              <a:rPr lang="en-US" dirty="0"/>
              <a:t>authors were speaking to audiences from a different </a:t>
            </a:r>
            <a:r>
              <a:rPr lang="en-US" dirty="0" smtClean="0"/>
              <a:t>time, we </a:t>
            </a:r>
            <a:r>
              <a:rPr lang="en-US" dirty="0"/>
              <a:t>should still take </a:t>
            </a:r>
            <a:r>
              <a:rPr lang="en-US" dirty="0" smtClean="0"/>
              <a:t>listen to the problems and solutions </a:t>
            </a:r>
            <a:r>
              <a:rPr lang="en-US" dirty="0"/>
              <a:t>they </a:t>
            </a:r>
            <a:r>
              <a:rPr lang="en-US" dirty="0" smtClean="0"/>
              <a:t>offer. </a:t>
            </a:r>
          </a:p>
          <a:p>
            <a:endParaRPr lang="en-US" dirty="0"/>
          </a:p>
          <a:p>
            <a:endParaRPr lang="en-US" dirty="0"/>
          </a:p>
        </p:txBody>
      </p:sp>
      <p:sp>
        <p:nvSpPr>
          <p:cNvPr id="5" name="Slide Number Placeholder 4"/>
          <p:cNvSpPr>
            <a:spLocks noGrp="1"/>
          </p:cNvSpPr>
          <p:nvPr>
            <p:ph type="sldNum" sz="quarter" idx="12"/>
          </p:nvPr>
        </p:nvSpPr>
        <p:spPr/>
        <p:txBody>
          <a:bodyPr/>
          <a:lstStyle/>
          <a:p>
            <a:fld id="{41FACD98-D3AD-4449-8C5E-2C13B9BE37BA}" type="slidenum">
              <a:rPr lang="en-US" smtClean="0"/>
              <a:pPr/>
              <a:t>7</a:t>
            </a:fld>
            <a:endParaRPr lang="en-US"/>
          </a:p>
        </p:txBody>
      </p:sp>
    </p:spTree>
    <p:extLst>
      <p:ext uri="{BB962C8B-B14F-4D97-AF65-F5344CB8AC3E}">
        <p14:creationId xmlns:p14="http://schemas.microsoft.com/office/powerpoint/2010/main" val="1125097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May 13 –Period 4 Bellringer </vt:lpstr>
      <vt:lpstr>Second activity</vt:lpstr>
      <vt:lpstr>Question – 5 minutes to answer. </vt:lpstr>
      <vt:lpstr>PowerPoint Presentation</vt:lpstr>
      <vt:lpstr>Categories for comparison</vt:lpstr>
      <vt:lpstr>PowerPoint Presentation</vt:lpstr>
      <vt:lpstr>Writing Prompt: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13 –Period 4 Bellringer </dc:title>
  <dc:creator>Windows User</dc:creator>
  <cp:lastModifiedBy>Windows User</cp:lastModifiedBy>
  <cp:revision>1</cp:revision>
  <dcterms:created xsi:type="dcterms:W3CDTF">2014-05-13T14:44:44Z</dcterms:created>
  <dcterms:modified xsi:type="dcterms:W3CDTF">2014-05-13T14:44:57Z</dcterms:modified>
</cp:coreProperties>
</file>