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E0EE4-8316-455E-A0B2-7C0B392768C7}" type="datetimeFigureOut">
              <a:rPr lang="en-US" smtClean="0">
                <a:solidFill>
                  <a:srgbClr val="ECE9C6"/>
                </a:solidFill>
              </a:rPr>
              <a:pPr/>
              <a:t>5/2/2014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62B8CF-CCBE-468E-A5E6-D105A28D55A2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32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790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023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453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07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9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602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62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1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1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E0EE4-8316-455E-A0B2-7C0B392768C7}" type="datetimeFigureOut">
              <a:rPr lang="en-US" smtClean="0">
                <a:solidFill>
                  <a:srgbClr val="895D1D"/>
                </a:solidFill>
              </a:rPr>
              <a:pPr/>
              <a:t>5/2/2014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62B8CF-CCBE-468E-A5E6-D105A28D55A2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1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statements makes </a:t>
            </a:r>
            <a:r>
              <a:rPr lang="en-US" dirty="0" smtClean="0"/>
              <a:t>it’s </a:t>
            </a:r>
            <a:r>
              <a:rPr lang="en-US" dirty="0" smtClean="0"/>
              <a:t>point the most effectively? 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We make mistakes. We kill our own.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We kill our own because we make mistakes.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We make mistakes and kill our own.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By making mistakes, we kill our own.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It is through the mistakes we make that we kill our own.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May 2/May5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speakers are facing an audience and must be able to capture the audience’s attention as well as make their claims clear. </a:t>
            </a:r>
            <a:endParaRPr lang="en-US" dirty="0"/>
          </a:p>
          <a:p>
            <a:r>
              <a:rPr lang="en-US" dirty="0" smtClean="0"/>
              <a:t>They will use style devices such as repetition and parallelism. We saw those used in poetry also. </a:t>
            </a:r>
            <a:endParaRPr lang="en-US" dirty="0"/>
          </a:p>
          <a:p>
            <a:r>
              <a:rPr lang="en-US" dirty="0" smtClean="0"/>
              <a:t>AS you read, pay attention to their use of repetition and parallelism. Write down the examples on your style chart and consider the effect each example creates. </a:t>
            </a:r>
          </a:p>
          <a:p>
            <a:r>
              <a:rPr lang="en-US" dirty="0" smtClean="0"/>
              <a:t>Pay attention to how they develop their claim as well – check out how they provide evidence which leads to their inferences </a:t>
            </a:r>
            <a:r>
              <a:rPr lang="en-US" smtClean="0"/>
              <a:t>and claims.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both speeches</a:t>
            </a:r>
            <a:endParaRPr lang="en-US" dirty="0"/>
          </a:p>
        </p:txBody>
      </p:sp>
      <p:sp>
        <p:nvSpPr>
          <p:cNvPr id="168" name="SMARTInkShape-623"/>
          <p:cNvSpPr/>
          <p:nvPr/>
        </p:nvSpPr>
        <p:spPr>
          <a:xfrm>
            <a:off x="1759148" y="545136"/>
            <a:ext cx="132514" cy="169194"/>
          </a:xfrm>
          <a:custGeom>
            <a:avLst/>
            <a:gdLst/>
            <a:ahLst/>
            <a:cxnLst/>
            <a:rect l="0" t="0" r="0" b="0"/>
            <a:pathLst>
              <a:path w="132514" h="169194">
                <a:moveTo>
                  <a:pt x="0" y="71012"/>
                </a:moveTo>
                <a:lnTo>
                  <a:pt x="0" y="100824"/>
                </a:lnTo>
                <a:lnTo>
                  <a:pt x="8766" y="142287"/>
                </a:lnTo>
                <a:lnTo>
                  <a:pt x="8920" y="163276"/>
                </a:lnTo>
                <a:lnTo>
                  <a:pt x="9916" y="165264"/>
                </a:lnTo>
                <a:lnTo>
                  <a:pt x="11572" y="166589"/>
                </a:lnTo>
                <a:lnTo>
                  <a:pt x="17751" y="169193"/>
                </a:lnTo>
                <a:lnTo>
                  <a:pt x="18850" y="139186"/>
                </a:lnTo>
                <a:lnTo>
                  <a:pt x="23996" y="126379"/>
                </a:lnTo>
                <a:lnTo>
                  <a:pt x="26421" y="97412"/>
                </a:lnTo>
                <a:lnTo>
                  <a:pt x="19069" y="57075"/>
                </a:lnTo>
                <a:lnTo>
                  <a:pt x="17881" y="13421"/>
                </a:lnTo>
                <a:lnTo>
                  <a:pt x="17862" y="4411"/>
                </a:lnTo>
                <a:lnTo>
                  <a:pt x="18854" y="2799"/>
                </a:lnTo>
                <a:lnTo>
                  <a:pt x="20507" y="1724"/>
                </a:lnTo>
                <a:lnTo>
                  <a:pt x="27574" y="212"/>
                </a:lnTo>
                <a:lnTo>
                  <a:pt x="30289" y="0"/>
                </a:lnTo>
                <a:lnTo>
                  <a:pt x="35952" y="2409"/>
                </a:lnTo>
                <a:lnTo>
                  <a:pt x="77918" y="29390"/>
                </a:lnTo>
                <a:lnTo>
                  <a:pt x="117680" y="56131"/>
                </a:lnTo>
                <a:lnTo>
                  <a:pt x="121756" y="62083"/>
                </a:lnTo>
                <a:lnTo>
                  <a:pt x="124559" y="68036"/>
                </a:lnTo>
                <a:lnTo>
                  <a:pt x="130723" y="76966"/>
                </a:lnTo>
                <a:lnTo>
                  <a:pt x="132513" y="82919"/>
                </a:lnTo>
                <a:lnTo>
                  <a:pt x="131999" y="85895"/>
                </a:lnTo>
                <a:lnTo>
                  <a:pt x="128781" y="91848"/>
                </a:lnTo>
                <a:lnTo>
                  <a:pt x="126534" y="93833"/>
                </a:lnTo>
                <a:lnTo>
                  <a:pt x="109013" y="103590"/>
                </a:lnTo>
                <a:lnTo>
                  <a:pt x="70894" y="112592"/>
                </a:lnTo>
                <a:lnTo>
                  <a:pt x="29578" y="115481"/>
                </a:lnTo>
                <a:lnTo>
                  <a:pt x="25672" y="115541"/>
                </a:lnTo>
                <a:lnTo>
                  <a:pt x="18686" y="118253"/>
                </a:lnTo>
                <a:lnTo>
                  <a:pt x="12274" y="121774"/>
                </a:lnTo>
                <a:lnTo>
                  <a:pt x="0" y="12459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9" name="SMARTInkShape-624"/>
          <p:cNvSpPr/>
          <p:nvPr/>
        </p:nvSpPr>
        <p:spPr>
          <a:xfrm>
            <a:off x="709779" y="723464"/>
            <a:ext cx="174261" cy="257393"/>
          </a:xfrm>
          <a:custGeom>
            <a:avLst/>
            <a:gdLst/>
            <a:ahLst/>
            <a:cxnLst/>
            <a:rect l="0" t="0" r="0" b="0"/>
            <a:pathLst>
              <a:path w="174261" h="257393">
                <a:moveTo>
                  <a:pt x="40315" y="53419"/>
                </a:moveTo>
                <a:lnTo>
                  <a:pt x="40315" y="58159"/>
                </a:lnTo>
                <a:lnTo>
                  <a:pt x="42961" y="63132"/>
                </a:lnTo>
                <a:lnTo>
                  <a:pt x="46452" y="68650"/>
                </a:lnTo>
                <a:lnTo>
                  <a:pt x="48003" y="74410"/>
                </a:lnTo>
                <a:lnTo>
                  <a:pt x="49172" y="118433"/>
                </a:lnTo>
                <a:lnTo>
                  <a:pt x="49240" y="160548"/>
                </a:lnTo>
                <a:lnTo>
                  <a:pt x="49244" y="202245"/>
                </a:lnTo>
                <a:lnTo>
                  <a:pt x="48252" y="225067"/>
                </a:lnTo>
                <a:lnTo>
                  <a:pt x="40682" y="247953"/>
                </a:lnTo>
                <a:lnTo>
                  <a:pt x="40347" y="257392"/>
                </a:lnTo>
                <a:lnTo>
                  <a:pt x="39323" y="218846"/>
                </a:lnTo>
                <a:lnTo>
                  <a:pt x="24869" y="178361"/>
                </a:lnTo>
                <a:lnTo>
                  <a:pt x="15644" y="142522"/>
                </a:lnTo>
                <a:lnTo>
                  <a:pt x="7072" y="116476"/>
                </a:lnTo>
                <a:lnTo>
                  <a:pt x="0" y="74287"/>
                </a:lnTo>
                <a:lnTo>
                  <a:pt x="238" y="62363"/>
                </a:lnTo>
                <a:lnTo>
                  <a:pt x="6859" y="29277"/>
                </a:lnTo>
                <a:lnTo>
                  <a:pt x="19777" y="12096"/>
                </a:lnTo>
                <a:lnTo>
                  <a:pt x="25564" y="5949"/>
                </a:lnTo>
                <a:lnTo>
                  <a:pt x="34090" y="2555"/>
                </a:lnTo>
                <a:lnTo>
                  <a:pt x="73215" y="0"/>
                </a:lnTo>
                <a:lnTo>
                  <a:pt x="82388" y="2557"/>
                </a:lnTo>
                <a:lnTo>
                  <a:pt x="89772" y="6009"/>
                </a:lnTo>
                <a:lnTo>
                  <a:pt x="96361" y="7543"/>
                </a:lnTo>
                <a:lnTo>
                  <a:pt x="102596" y="13517"/>
                </a:lnTo>
                <a:lnTo>
                  <a:pt x="109944" y="24039"/>
                </a:lnTo>
                <a:lnTo>
                  <a:pt x="111216" y="35343"/>
                </a:lnTo>
                <a:lnTo>
                  <a:pt x="104017" y="63803"/>
                </a:lnTo>
                <a:lnTo>
                  <a:pt x="89793" y="83068"/>
                </a:lnTo>
                <a:lnTo>
                  <a:pt x="49769" y="124330"/>
                </a:lnTo>
                <a:lnTo>
                  <a:pt x="49258" y="133405"/>
                </a:lnTo>
                <a:lnTo>
                  <a:pt x="90119" y="134776"/>
                </a:lnTo>
                <a:lnTo>
                  <a:pt x="99610" y="140914"/>
                </a:lnTo>
                <a:lnTo>
                  <a:pt x="123649" y="163597"/>
                </a:lnTo>
                <a:lnTo>
                  <a:pt x="126962" y="169525"/>
                </a:lnTo>
                <a:lnTo>
                  <a:pt x="129426" y="175467"/>
                </a:lnTo>
                <a:lnTo>
                  <a:pt x="135400" y="184390"/>
                </a:lnTo>
                <a:lnTo>
                  <a:pt x="149511" y="222531"/>
                </a:lnTo>
                <a:lnTo>
                  <a:pt x="151807" y="225692"/>
                </a:lnTo>
                <a:lnTo>
                  <a:pt x="157005" y="229203"/>
                </a:lnTo>
                <a:lnTo>
                  <a:pt x="159780" y="230140"/>
                </a:lnTo>
                <a:lnTo>
                  <a:pt x="161630" y="231756"/>
                </a:lnTo>
                <a:lnTo>
                  <a:pt x="163686" y="236198"/>
                </a:lnTo>
                <a:lnTo>
                  <a:pt x="165226" y="237779"/>
                </a:lnTo>
                <a:lnTo>
                  <a:pt x="174260" y="24094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73" name="SMARTInkShape-Group58"/>
          <p:cNvGrpSpPr/>
          <p:nvPr/>
        </p:nvGrpSpPr>
        <p:grpSpPr>
          <a:xfrm>
            <a:off x="1937778" y="187523"/>
            <a:ext cx="562536" cy="232173"/>
            <a:chOff x="1937778" y="187523"/>
            <a:chExt cx="562536" cy="232173"/>
          </a:xfrm>
        </p:grpSpPr>
        <p:sp>
          <p:nvSpPr>
            <p:cNvPr id="170" name="SMARTInkShape-625"/>
            <p:cNvSpPr/>
            <p:nvPr/>
          </p:nvSpPr>
          <p:spPr>
            <a:xfrm>
              <a:off x="2464594" y="196453"/>
              <a:ext cx="35720" cy="71439"/>
            </a:xfrm>
            <a:custGeom>
              <a:avLst/>
              <a:gdLst/>
              <a:ahLst/>
              <a:cxnLst/>
              <a:rect l="0" t="0" r="0" b="0"/>
              <a:pathLst>
                <a:path w="35720" h="71439">
                  <a:moveTo>
                    <a:pt x="35719" y="0"/>
                  </a:moveTo>
                  <a:lnTo>
                    <a:pt x="35719" y="4741"/>
                  </a:lnTo>
                  <a:lnTo>
                    <a:pt x="33072" y="9714"/>
                  </a:lnTo>
                  <a:lnTo>
                    <a:pt x="29581" y="15231"/>
                  </a:lnTo>
                  <a:lnTo>
                    <a:pt x="27156" y="25071"/>
                  </a:lnTo>
                  <a:lnTo>
                    <a:pt x="20724" y="33579"/>
                  </a:lnTo>
                  <a:lnTo>
                    <a:pt x="17716" y="41920"/>
                  </a:lnTo>
                  <a:lnTo>
                    <a:pt x="3060" y="6036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1" name="SMARTInkShape-626"/>
            <p:cNvSpPr/>
            <p:nvPr/>
          </p:nvSpPr>
          <p:spPr>
            <a:xfrm>
              <a:off x="2393156" y="187523"/>
              <a:ext cx="44649" cy="98228"/>
            </a:xfrm>
            <a:custGeom>
              <a:avLst/>
              <a:gdLst/>
              <a:ahLst/>
              <a:cxnLst/>
              <a:rect l="0" t="0" r="0" b="0"/>
              <a:pathLst>
                <a:path w="44649" h="98228">
                  <a:moveTo>
                    <a:pt x="44648" y="0"/>
                  </a:moveTo>
                  <a:lnTo>
                    <a:pt x="44648" y="13303"/>
                  </a:lnTo>
                  <a:lnTo>
                    <a:pt x="42003" y="18480"/>
                  </a:lnTo>
                  <a:lnTo>
                    <a:pt x="38512" y="24089"/>
                  </a:lnTo>
                  <a:lnTo>
                    <a:pt x="35554" y="32824"/>
                  </a:lnTo>
                  <a:lnTo>
                    <a:pt x="29827" y="41697"/>
                  </a:lnTo>
                  <a:lnTo>
                    <a:pt x="26697" y="50609"/>
                  </a:lnTo>
                  <a:lnTo>
                    <a:pt x="11396" y="71438"/>
                  </a:lnTo>
                  <a:lnTo>
                    <a:pt x="9417" y="83344"/>
                  </a:lnTo>
                  <a:lnTo>
                    <a:pt x="8262" y="85329"/>
                  </a:lnTo>
                  <a:lnTo>
                    <a:pt x="6500" y="86652"/>
                  </a:lnTo>
                  <a:lnTo>
                    <a:pt x="1284" y="88775"/>
                  </a:lnTo>
                  <a:lnTo>
                    <a:pt x="571" y="91711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2" name="SMARTInkShape-627"/>
            <p:cNvSpPr/>
            <p:nvPr/>
          </p:nvSpPr>
          <p:spPr>
            <a:xfrm>
              <a:off x="1937778" y="258997"/>
              <a:ext cx="428590" cy="160699"/>
            </a:xfrm>
            <a:custGeom>
              <a:avLst/>
              <a:gdLst/>
              <a:ahLst/>
              <a:cxnLst/>
              <a:rect l="0" t="0" r="0" b="0"/>
              <a:pathLst>
                <a:path w="428590" h="160699">
                  <a:moveTo>
                    <a:pt x="71401" y="17823"/>
                  </a:moveTo>
                  <a:lnTo>
                    <a:pt x="71401" y="53132"/>
                  </a:lnTo>
                  <a:lnTo>
                    <a:pt x="71401" y="23394"/>
                  </a:lnTo>
                  <a:lnTo>
                    <a:pt x="68756" y="17653"/>
                  </a:lnTo>
                  <a:lnTo>
                    <a:pt x="63713" y="10624"/>
                  </a:lnTo>
                  <a:lnTo>
                    <a:pt x="62840" y="4666"/>
                  </a:lnTo>
                  <a:lnTo>
                    <a:pt x="61725" y="3099"/>
                  </a:lnTo>
                  <a:lnTo>
                    <a:pt x="59990" y="2054"/>
                  </a:lnTo>
                  <a:lnTo>
                    <a:pt x="53399" y="239"/>
                  </a:lnTo>
                  <a:lnTo>
                    <a:pt x="45965" y="0"/>
                  </a:lnTo>
                  <a:lnTo>
                    <a:pt x="40273" y="4715"/>
                  </a:lnTo>
                  <a:lnTo>
                    <a:pt x="14811" y="43078"/>
                  </a:lnTo>
                  <a:lnTo>
                    <a:pt x="2057" y="78293"/>
                  </a:lnTo>
                  <a:lnTo>
                    <a:pt x="0" y="118623"/>
                  </a:lnTo>
                  <a:lnTo>
                    <a:pt x="4715" y="132577"/>
                  </a:lnTo>
                  <a:lnTo>
                    <a:pt x="7100" y="135998"/>
                  </a:lnTo>
                  <a:lnTo>
                    <a:pt x="23880" y="148375"/>
                  </a:lnTo>
                  <a:lnTo>
                    <a:pt x="29776" y="150260"/>
                  </a:lnTo>
                  <a:lnTo>
                    <a:pt x="72770" y="151729"/>
                  </a:lnTo>
                  <a:lnTo>
                    <a:pt x="104525" y="144077"/>
                  </a:lnTo>
                  <a:lnTo>
                    <a:pt x="109359" y="141680"/>
                  </a:lnTo>
                  <a:lnTo>
                    <a:pt x="145773" y="104216"/>
                  </a:lnTo>
                  <a:lnTo>
                    <a:pt x="149104" y="98223"/>
                  </a:lnTo>
                  <a:lnTo>
                    <a:pt x="149992" y="95235"/>
                  </a:lnTo>
                  <a:lnTo>
                    <a:pt x="151577" y="93244"/>
                  </a:lnTo>
                  <a:lnTo>
                    <a:pt x="157555" y="89449"/>
                  </a:lnTo>
                  <a:lnTo>
                    <a:pt x="159301" y="85045"/>
                  </a:lnTo>
                  <a:lnTo>
                    <a:pt x="160284" y="76987"/>
                  </a:lnTo>
                  <a:lnTo>
                    <a:pt x="159430" y="75125"/>
                  </a:lnTo>
                  <a:lnTo>
                    <a:pt x="157869" y="73884"/>
                  </a:lnTo>
                  <a:lnTo>
                    <a:pt x="152126" y="71547"/>
                  </a:lnTo>
                  <a:lnTo>
                    <a:pt x="151874" y="76185"/>
                  </a:lnTo>
                  <a:lnTo>
                    <a:pt x="150847" y="77567"/>
                  </a:lnTo>
                  <a:lnTo>
                    <a:pt x="139349" y="84708"/>
                  </a:lnTo>
                  <a:lnTo>
                    <a:pt x="136327" y="89883"/>
                  </a:lnTo>
                  <a:lnTo>
                    <a:pt x="125389" y="127599"/>
                  </a:lnTo>
                  <a:lnTo>
                    <a:pt x="127808" y="133751"/>
                  </a:lnTo>
                  <a:lnTo>
                    <a:pt x="132704" y="141044"/>
                  </a:lnTo>
                  <a:lnTo>
                    <a:pt x="136019" y="142041"/>
                  </a:lnTo>
                  <a:lnTo>
                    <a:pt x="146232" y="142681"/>
                  </a:lnTo>
                  <a:lnTo>
                    <a:pt x="151954" y="140123"/>
                  </a:lnTo>
                  <a:lnTo>
                    <a:pt x="157804" y="136671"/>
                  </a:lnTo>
                  <a:lnTo>
                    <a:pt x="166676" y="133735"/>
                  </a:lnTo>
                  <a:lnTo>
                    <a:pt x="190465" y="112950"/>
                  </a:lnTo>
                  <a:lnTo>
                    <a:pt x="193772" y="104420"/>
                  </a:lnTo>
                  <a:lnTo>
                    <a:pt x="195895" y="87515"/>
                  </a:lnTo>
                  <a:lnTo>
                    <a:pt x="193539" y="80878"/>
                  </a:lnTo>
                  <a:lnTo>
                    <a:pt x="183942" y="68533"/>
                  </a:lnTo>
                  <a:lnTo>
                    <a:pt x="178305" y="65166"/>
                  </a:lnTo>
                  <a:lnTo>
                    <a:pt x="172492" y="62677"/>
                  </a:lnTo>
                  <a:lnTo>
                    <a:pt x="163642" y="56690"/>
                  </a:lnTo>
                  <a:lnTo>
                    <a:pt x="153528" y="53957"/>
                  </a:lnTo>
                  <a:lnTo>
                    <a:pt x="135564" y="53553"/>
                  </a:lnTo>
                  <a:lnTo>
                    <a:pt x="135013" y="54541"/>
                  </a:lnTo>
                  <a:lnTo>
                    <a:pt x="134055" y="61231"/>
                  </a:lnTo>
                  <a:lnTo>
                    <a:pt x="134999" y="61645"/>
                  </a:lnTo>
                  <a:lnTo>
                    <a:pt x="138693" y="62104"/>
                  </a:lnTo>
                  <a:lnTo>
                    <a:pt x="143642" y="64954"/>
                  </a:lnTo>
                  <a:lnTo>
                    <a:pt x="149149" y="68536"/>
                  </a:lnTo>
                  <a:lnTo>
                    <a:pt x="157828" y="71545"/>
                  </a:lnTo>
                  <a:lnTo>
                    <a:pt x="202370" y="113080"/>
                  </a:lnTo>
                  <a:lnTo>
                    <a:pt x="208324" y="119030"/>
                  </a:lnTo>
                  <a:lnTo>
                    <a:pt x="209316" y="121013"/>
                  </a:lnTo>
                  <a:lnTo>
                    <a:pt x="208985" y="122335"/>
                  </a:lnTo>
                  <a:lnTo>
                    <a:pt x="207772" y="123217"/>
                  </a:lnTo>
                  <a:lnTo>
                    <a:pt x="206425" y="126842"/>
                  </a:lnTo>
                  <a:lnTo>
                    <a:pt x="205366" y="141475"/>
                  </a:lnTo>
                  <a:lnTo>
                    <a:pt x="205347" y="99484"/>
                  </a:lnTo>
                  <a:lnTo>
                    <a:pt x="205347" y="86540"/>
                  </a:lnTo>
                  <a:lnTo>
                    <a:pt x="206339" y="84470"/>
                  </a:lnTo>
                  <a:lnTo>
                    <a:pt x="207993" y="83091"/>
                  </a:lnTo>
                  <a:lnTo>
                    <a:pt x="212476" y="80565"/>
                  </a:lnTo>
                  <a:lnTo>
                    <a:pt x="220578" y="74558"/>
                  </a:lnTo>
                  <a:lnTo>
                    <a:pt x="229263" y="72337"/>
                  </a:lnTo>
                  <a:lnTo>
                    <a:pt x="248235" y="71438"/>
                  </a:lnTo>
                  <a:lnTo>
                    <a:pt x="262270" y="83833"/>
                  </a:lnTo>
                  <a:lnTo>
                    <a:pt x="265373" y="89494"/>
                  </a:lnTo>
                  <a:lnTo>
                    <a:pt x="267119" y="100906"/>
                  </a:lnTo>
                  <a:lnTo>
                    <a:pt x="267364" y="105954"/>
                  </a:lnTo>
                  <a:lnTo>
                    <a:pt x="268520" y="109319"/>
                  </a:lnTo>
                  <a:lnTo>
                    <a:pt x="270283" y="111563"/>
                  </a:lnTo>
                  <a:lnTo>
                    <a:pt x="272450" y="113058"/>
                  </a:lnTo>
                  <a:lnTo>
                    <a:pt x="273895" y="115048"/>
                  </a:lnTo>
                  <a:lnTo>
                    <a:pt x="275500" y="119904"/>
                  </a:lnTo>
                  <a:lnTo>
                    <a:pt x="276782" y="142686"/>
                  </a:lnTo>
                  <a:lnTo>
                    <a:pt x="276784" y="121588"/>
                  </a:lnTo>
                  <a:lnTo>
                    <a:pt x="277777" y="119742"/>
                  </a:lnTo>
                  <a:lnTo>
                    <a:pt x="279430" y="118511"/>
                  </a:lnTo>
                  <a:lnTo>
                    <a:pt x="281525" y="117691"/>
                  </a:lnTo>
                  <a:lnTo>
                    <a:pt x="282921" y="116152"/>
                  </a:lnTo>
                  <a:lnTo>
                    <a:pt x="287808" y="106552"/>
                  </a:lnTo>
                  <a:lnTo>
                    <a:pt x="303087" y="89774"/>
                  </a:lnTo>
                  <a:lnTo>
                    <a:pt x="303429" y="94153"/>
                  </a:lnTo>
                  <a:lnTo>
                    <a:pt x="304470" y="95499"/>
                  </a:lnTo>
                  <a:lnTo>
                    <a:pt x="308271" y="96994"/>
                  </a:lnTo>
                  <a:lnTo>
                    <a:pt x="309682" y="98385"/>
                  </a:lnTo>
                  <a:lnTo>
                    <a:pt x="311249" y="102577"/>
                  </a:lnTo>
                  <a:lnTo>
                    <a:pt x="313248" y="113352"/>
                  </a:lnTo>
                  <a:lnTo>
                    <a:pt x="337172" y="149376"/>
                  </a:lnTo>
                  <a:lnTo>
                    <a:pt x="345499" y="156903"/>
                  </a:lnTo>
                  <a:lnTo>
                    <a:pt x="354250" y="159574"/>
                  </a:lnTo>
                  <a:lnTo>
                    <a:pt x="377991" y="160654"/>
                  </a:lnTo>
                  <a:lnTo>
                    <a:pt x="383942" y="158033"/>
                  </a:lnTo>
                  <a:lnTo>
                    <a:pt x="413706" y="130886"/>
                  </a:lnTo>
                  <a:lnTo>
                    <a:pt x="417014" y="124959"/>
                  </a:lnTo>
                  <a:lnTo>
                    <a:pt x="418875" y="113398"/>
                  </a:lnTo>
                  <a:lnTo>
                    <a:pt x="419614" y="91392"/>
                  </a:lnTo>
                  <a:lnTo>
                    <a:pt x="411967" y="81760"/>
                  </a:lnTo>
                  <a:lnTo>
                    <a:pt x="403150" y="72768"/>
                  </a:lnTo>
                  <a:lnTo>
                    <a:pt x="401708" y="73305"/>
                  </a:lnTo>
                  <a:lnTo>
                    <a:pt x="394938" y="77808"/>
                  </a:lnTo>
                  <a:lnTo>
                    <a:pt x="386648" y="80576"/>
                  </a:lnTo>
                  <a:lnTo>
                    <a:pt x="380844" y="84739"/>
                  </a:lnTo>
                  <a:lnTo>
                    <a:pt x="377604" y="89897"/>
                  </a:lnTo>
                  <a:lnTo>
                    <a:pt x="375171" y="95497"/>
                  </a:lnTo>
                  <a:lnTo>
                    <a:pt x="369215" y="104227"/>
                  </a:lnTo>
                  <a:lnTo>
                    <a:pt x="366018" y="113098"/>
                  </a:lnTo>
                  <a:lnTo>
                    <a:pt x="360220" y="122010"/>
                  </a:lnTo>
                  <a:lnTo>
                    <a:pt x="358061" y="130935"/>
                  </a:lnTo>
                  <a:lnTo>
                    <a:pt x="357556" y="136887"/>
                  </a:lnTo>
                  <a:lnTo>
                    <a:pt x="359977" y="142839"/>
                  </a:lnTo>
                  <a:lnTo>
                    <a:pt x="373412" y="158934"/>
                  </a:lnTo>
                  <a:lnTo>
                    <a:pt x="376946" y="159914"/>
                  </a:lnTo>
                  <a:lnTo>
                    <a:pt x="419511" y="160692"/>
                  </a:lnTo>
                  <a:lnTo>
                    <a:pt x="428589" y="1606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SMARTInkShape-Group59"/>
          <p:cNvGrpSpPr/>
          <p:nvPr/>
        </p:nvGrpSpPr>
        <p:grpSpPr>
          <a:xfrm>
            <a:off x="419695" y="321515"/>
            <a:ext cx="1437681" cy="267845"/>
            <a:chOff x="419695" y="321515"/>
            <a:chExt cx="1437681" cy="267845"/>
          </a:xfrm>
        </p:grpSpPr>
        <p:sp>
          <p:nvSpPr>
            <p:cNvPr id="174" name="SMARTInkShape-628"/>
            <p:cNvSpPr/>
            <p:nvPr/>
          </p:nvSpPr>
          <p:spPr>
            <a:xfrm>
              <a:off x="1857375" y="375047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5" name="SMARTInkShape-629"/>
            <p:cNvSpPr/>
            <p:nvPr/>
          </p:nvSpPr>
          <p:spPr>
            <a:xfrm>
              <a:off x="1777008" y="383977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8929" y="0"/>
                  </a:moveTo>
                  <a:lnTo>
                    <a:pt x="8929" y="7688"/>
                  </a:lnTo>
                  <a:lnTo>
                    <a:pt x="1241" y="16509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6" name="SMARTInkShape-630"/>
            <p:cNvSpPr/>
            <p:nvPr/>
          </p:nvSpPr>
          <p:spPr>
            <a:xfrm>
              <a:off x="1678781" y="383977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0"/>
                  </a:moveTo>
                  <a:lnTo>
                    <a:pt x="0" y="26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7" name="SMARTInkShape-631"/>
            <p:cNvSpPr/>
            <p:nvPr/>
          </p:nvSpPr>
          <p:spPr>
            <a:xfrm>
              <a:off x="1384102" y="321515"/>
              <a:ext cx="205383" cy="133900"/>
            </a:xfrm>
            <a:custGeom>
              <a:avLst/>
              <a:gdLst/>
              <a:ahLst/>
              <a:cxnLst/>
              <a:rect l="0" t="0" r="0" b="0"/>
              <a:pathLst>
                <a:path w="205383" h="133900">
                  <a:moveTo>
                    <a:pt x="0" y="98180"/>
                  </a:moveTo>
                  <a:lnTo>
                    <a:pt x="0" y="102921"/>
                  </a:lnTo>
                  <a:lnTo>
                    <a:pt x="992" y="104317"/>
                  </a:lnTo>
                  <a:lnTo>
                    <a:pt x="2645" y="105248"/>
                  </a:lnTo>
                  <a:lnTo>
                    <a:pt x="4740" y="105869"/>
                  </a:lnTo>
                  <a:lnTo>
                    <a:pt x="7128" y="105290"/>
                  </a:lnTo>
                  <a:lnTo>
                    <a:pt x="18091" y="99879"/>
                  </a:lnTo>
                  <a:lnTo>
                    <a:pt x="29503" y="96038"/>
                  </a:lnTo>
                  <a:lnTo>
                    <a:pt x="73360" y="77219"/>
                  </a:lnTo>
                  <a:lnTo>
                    <a:pt x="93277" y="65413"/>
                  </a:lnTo>
                  <a:lnTo>
                    <a:pt x="109873" y="50552"/>
                  </a:lnTo>
                  <a:lnTo>
                    <a:pt x="113324" y="41955"/>
                  </a:lnTo>
                  <a:lnTo>
                    <a:pt x="115924" y="15204"/>
                  </a:lnTo>
                  <a:lnTo>
                    <a:pt x="113368" y="9047"/>
                  </a:lnTo>
                  <a:lnTo>
                    <a:pt x="107188" y="0"/>
                  </a:lnTo>
                  <a:lnTo>
                    <a:pt x="102425" y="4708"/>
                  </a:lnTo>
                  <a:lnTo>
                    <a:pt x="100092" y="12319"/>
                  </a:lnTo>
                  <a:lnTo>
                    <a:pt x="98063" y="21325"/>
                  </a:lnTo>
                  <a:lnTo>
                    <a:pt x="91322" y="35190"/>
                  </a:lnTo>
                  <a:lnTo>
                    <a:pt x="82281" y="77895"/>
                  </a:lnTo>
                  <a:lnTo>
                    <a:pt x="80376" y="121952"/>
                  </a:lnTo>
                  <a:lnTo>
                    <a:pt x="83017" y="126274"/>
                  </a:lnTo>
                  <a:lnTo>
                    <a:pt x="88929" y="133453"/>
                  </a:lnTo>
                  <a:lnTo>
                    <a:pt x="89264" y="121431"/>
                  </a:lnTo>
                  <a:lnTo>
                    <a:pt x="90267" y="119634"/>
                  </a:lnTo>
                  <a:lnTo>
                    <a:pt x="91928" y="118436"/>
                  </a:lnTo>
                  <a:lnTo>
                    <a:pt x="94027" y="117637"/>
                  </a:lnTo>
                  <a:lnTo>
                    <a:pt x="95427" y="116112"/>
                  </a:lnTo>
                  <a:lnTo>
                    <a:pt x="100319" y="106536"/>
                  </a:lnTo>
                  <a:lnTo>
                    <a:pt x="106756" y="98669"/>
                  </a:lnTo>
                  <a:lnTo>
                    <a:pt x="111778" y="98325"/>
                  </a:lnTo>
                  <a:lnTo>
                    <a:pt x="113214" y="99269"/>
                  </a:lnTo>
                  <a:lnTo>
                    <a:pt x="114171" y="100891"/>
                  </a:lnTo>
                  <a:lnTo>
                    <a:pt x="115707" y="105881"/>
                  </a:lnTo>
                  <a:lnTo>
                    <a:pt x="118563" y="106564"/>
                  </a:lnTo>
                  <a:lnTo>
                    <a:pt x="123741" y="107002"/>
                  </a:lnTo>
                  <a:lnTo>
                    <a:pt x="132591" y="114789"/>
                  </a:lnTo>
                  <a:lnTo>
                    <a:pt x="134035" y="114214"/>
                  </a:lnTo>
                  <a:lnTo>
                    <a:pt x="140806" y="109656"/>
                  </a:lnTo>
                  <a:lnTo>
                    <a:pt x="151983" y="107613"/>
                  </a:lnTo>
                  <a:lnTo>
                    <a:pt x="154900" y="107445"/>
                  </a:lnTo>
                  <a:lnTo>
                    <a:pt x="160787" y="104613"/>
                  </a:lnTo>
                  <a:lnTo>
                    <a:pt x="172651" y="94711"/>
                  </a:lnTo>
                  <a:lnTo>
                    <a:pt x="175952" y="89031"/>
                  </a:lnTo>
                  <a:lnTo>
                    <a:pt x="178412" y="83200"/>
                  </a:lnTo>
                  <a:lnTo>
                    <a:pt x="184382" y="74339"/>
                  </a:lnTo>
                  <a:lnTo>
                    <a:pt x="187109" y="64222"/>
                  </a:lnTo>
                  <a:lnTo>
                    <a:pt x="186255" y="63635"/>
                  </a:lnTo>
                  <a:lnTo>
                    <a:pt x="178950" y="62507"/>
                  </a:lnTo>
                  <a:lnTo>
                    <a:pt x="178699" y="67216"/>
                  </a:lnTo>
                  <a:lnTo>
                    <a:pt x="177672" y="68607"/>
                  </a:lnTo>
                  <a:lnTo>
                    <a:pt x="173884" y="70154"/>
                  </a:lnTo>
                  <a:lnTo>
                    <a:pt x="172477" y="71559"/>
                  </a:lnTo>
                  <a:lnTo>
                    <a:pt x="170914" y="75765"/>
                  </a:lnTo>
                  <a:lnTo>
                    <a:pt x="169673" y="110097"/>
                  </a:lnTo>
                  <a:lnTo>
                    <a:pt x="172314" y="116044"/>
                  </a:lnTo>
                  <a:lnTo>
                    <a:pt x="174407" y="119019"/>
                  </a:lnTo>
                  <a:lnTo>
                    <a:pt x="179378" y="122325"/>
                  </a:lnTo>
                  <a:lnTo>
                    <a:pt x="205382" y="1338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8" name="SMARTInkShape-632"/>
            <p:cNvSpPr/>
            <p:nvPr/>
          </p:nvSpPr>
          <p:spPr>
            <a:xfrm>
              <a:off x="1429118" y="348258"/>
              <a:ext cx="8563" cy="133946"/>
            </a:xfrm>
            <a:custGeom>
              <a:avLst/>
              <a:gdLst/>
              <a:ahLst/>
              <a:cxnLst/>
              <a:rect l="0" t="0" r="0" b="0"/>
              <a:pathLst>
                <a:path w="8563" h="133946">
                  <a:moveTo>
                    <a:pt x="8562" y="0"/>
                  </a:moveTo>
                  <a:lnTo>
                    <a:pt x="3821" y="0"/>
                  </a:lnTo>
                  <a:lnTo>
                    <a:pt x="2425" y="992"/>
                  </a:lnTo>
                  <a:lnTo>
                    <a:pt x="1494" y="2646"/>
                  </a:lnTo>
                  <a:lnTo>
                    <a:pt x="0" y="12429"/>
                  </a:lnTo>
                  <a:lnTo>
                    <a:pt x="697" y="26892"/>
                  </a:lnTo>
                  <a:lnTo>
                    <a:pt x="7330" y="66514"/>
                  </a:lnTo>
                  <a:lnTo>
                    <a:pt x="8197" y="85743"/>
                  </a:lnTo>
                  <a:lnTo>
                    <a:pt x="5754" y="95324"/>
                  </a:lnTo>
                  <a:lnTo>
                    <a:pt x="3713" y="99268"/>
                  </a:lnTo>
                  <a:lnTo>
                    <a:pt x="3345" y="103882"/>
                  </a:lnTo>
                  <a:lnTo>
                    <a:pt x="8562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9" name="SMARTInkShape-633"/>
            <p:cNvSpPr/>
            <p:nvPr/>
          </p:nvSpPr>
          <p:spPr>
            <a:xfrm>
              <a:off x="1214437" y="419695"/>
              <a:ext cx="35720" cy="116087"/>
            </a:xfrm>
            <a:custGeom>
              <a:avLst/>
              <a:gdLst/>
              <a:ahLst/>
              <a:cxnLst/>
              <a:rect l="0" t="0" r="0" b="0"/>
              <a:pathLst>
                <a:path w="35720" h="116087">
                  <a:moveTo>
                    <a:pt x="35719" y="0"/>
                  </a:moveTo>
                  <a:lnTo>
                    <a:pt x="27157" y="0"/>
                  </a:lnTo>
                  <a:lnTo>
                    <a:pt x="26790" y="44346"/>
                  </a:lnTo>
                  <a:lnTo>
                    <a:pt x="29436" y="52121"/>
                  </a:lnTo>
                  <a:lnTo>
                    <a:pt x="32926" y="58884"/>
                  </a:lnTo>
                  <a:lnTo>
                    <a:pt x="35610" y="78578"/>
                  </a:lnTo>
                  <a:lnTo>
                    <a:pt x="35710" y="92639"/>
                  </a:lnTo>
                  <a:lnTo>
                    <a:pt x="33069" y="98389"/>
                  </a:lnTo>
                  <a:lnTo>
                    <a:pt x="30976" y="101312"/>
                  </a:lnTo>
                  <a:lnTo>
                    <a:pt x="26004" y="104559"/>
                  </a:lnTo>
                  <a:lnTo>
                    <a:pt x="20487" y="106994"/>
                  </a:lnTo>
                  <a:lnTo>
                    <a:pt x="11803" y="112951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0" name="SMARTInkShape-634"/>
            <p:cNvSpPr/>
            <p:nvPr/>
          </p:nvSpPr>
          <p:spPr>
            <a:xfrm>
              <a:off x="1134473" y="375047"/>
              <a:ext cx="44247" cy="89298"/>
            </a:xfrm>
            <a:custGeom>
              <a:avLst/>
              <a:gdLst/>
              <a:ahLst/>
              <a:cxnLst/>
              <a:rect l="0" t="0" r="0" b="0"/>
              <a:pathLst>
                <a:path w="44247" h="89298">
                  <a:moveTo>
                    <a:pt x="35316" y="0"/>
                  </a:moveTo>
                  <a:lnTo>
                    <a:pt x="27628" y="7688"/>
                  </a:lnTo>
                  <a:lnTo>
                    <a:pt x="25639" y="21950"/>
                  </a:lnTo>
                  <a:lnTo>
                    <a:pt x="19367" y="35351"/>
                  </a:lnTo>
                  <a:lnTo>
                    <a:pt x="18730" y="38450"/>
                  </a:lnTo>
                  <a:lnTo>
                    <a:pt x="0" y="78603"/>
                  </a:lnTo>
                  <a:lnTo>
                    <a:pt x="4457" y="84585"/>
                  </a:lnTo>
                  <a:lnTo>
                    <a:pt x="5814" y="85163"/>
                  </a:lnTo>
                  <a:lnTo>
                    <a:pt x="6718" y="84557"/>
                  </a:lnTo>
                  <a:lnTo>
                    <a:pt x="7321" y="83160"/>
                  </a:lnTo>
                  <a:lnTo>
                    <a:pt x="8715" y="82229"/>
                  </a:lnTo>
                  <a:lnTo>
                    <a:pt x="15418" y="79927"/>
                  </a:lnTo>
                  <a:lnTo>
                    <a:pt x="29486" y="68011"/>
                  </a:lnTo>
                  <a:lnTo>
                    <a:pt x="32725" y="62308"/>
                  </a:lnTo>
                  <a:lnTo>
                    <a:pt x="33589" y="59398"/>
                  </a:lnTo>
                  <a:lnTo>
                    <a:pt x="35157" y="57458"/>
                  </a:lnTo>
                  <a:lnTo>
                    <a:pt x="41112" y="53735"/>
                  </a:lnTo>
                  <a:lnTo>
                    <a:pt x="44209" y="44771"/>
                  </a:lnTo>
                  <a:lnTo>
                    <a:pt x="44245" y="66772"/>
                  </a:lnTo>
                  <a:lnTo>
                    <a:pt x="41600" y="72010"/>
                  </a:lnTo>
                  <a:lnTo>
                    <a:pt x="39505" y="74796"/>
                  </a:lnTo>
                  <a:lnTo>
                    <a:pt x="39101" y="76653"/>
                  </a:lnTo>
                  <a:lnTo>
                    <a:pt x="39824" y="77891"/>
                  </a:lnTo>
                  <a:lnTo>
                    <a:pt x="41298" y="78716"/>
                  </a:lnTo>
                  <a:lnTo>
                    <a:pt x="42280" y="80259"/>
                  </a:lnTo>
                  <a:lnTo>
                    <a:pt x="44246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1" name="SMARTInkShape-635"/>
            <p:cNvSpPr/>
            <p:nvPr/>
          </p:nvSpPr>
          <p:spPr>
            <a:xfrm>
              <a:off x="973704" y="383977"/>
              <a:ext cx="124648" cy="97692"/>
            </a:xfrm>
            <a:custGeom>
              <a:avLst/>
              <a:gdLst/>
              <a:ahLst/>
              <a:cxnLst/>
              <a:rect l="0" t="0" r="0" b="0"/>
              <a:pathLst>
                <a:path w="124648" h="97692">
                  <a:moveTo>
                    <a:pt x="8562" y="0"/>
                  </a:moveTo>
                  <a:lnTo>
                    <a:pt x="8562" y="17169"/>
                  </a:lnTo>
                  <a:lnTo>
                    <a:pt x="5916" y="25159"/>
                  </a:lnTo>
                  <a:lnTo>
                    <a:pt x="3821" y="28679"/>
                  </a:lnTo>
                  <a:lnTo>
                    <a:pt x="873" y="43113"/>
                  </a:lnTo>
                  <a:lnTo>
                    <a:pt x="0" y="59958"/>
                  </a:lnTo>
                  <a:lnTo>
                    <a:pt x="2441" y="68981"/>
                  </a:lnTo>
                  <a:lnTo>
                    <a:pt x="5841" y="76299"/>
                  </a:lnTo>
                  <a:lnTo>
                    <a:pt x="8456" y="96420"/>
                  </a:lnTo>
                  <a:lnTo>
                    <a:pt x="9483" y="97022"/>
                  </a:lnTo>
                  <a:lnTo>
                    <a:pt x="13271" y="97691"/>
                  </a:lnTo>
                  <a:lnTo>
                    <a:pt x="18261" y="95342"/>
                  </a:lnTo>
                  <a:lnTo>
                    <a:pt x="62141" y="53571"/>
                  </a:lnTo>
                  <a:lnTo>
                    <a:pt x="69306" y="46411"/>
                  </a:lnTo>
                  <a:lnTo>
                    <a:pt x="69894" y="46815"/>
                  </a:lnTo>
                  <a:lnTo>
                    <a:pt x="70915" y="52491"/>
                  </a:lnTo>
                  <a:lnTo>
                    <a:pt x="71056" y="65911"/>
                  </a:lnTo>
                  <a:lnTo>
                    <a:pt x="73709" y="71627"/>
                  </a:lnTo>
                  <a:lnTo>
                    <a:pt x="77204" y="77475"/>
                  </a:lnTo>
                  <a:lnTo>
                    <a:pt x="78757" y="83381"/>
                  </a:lnTo>
                  <a:lnTo>
                    <a:pt x="80163" y="85353"/>
                  </a:lnTo>
                  <a:lnTo>
                    <a:pt x="82093" y="86667"/>
                  </a:lnTo>
                  <a:lnTo>
                    <a:pt x="87578" y="88777"/>
                  </a:lnTo>
                  <a:lnTo>
                    <a:pt x="93269" y="89143"/>
                  </a:lnTo>
                  <a:lnTo>
                    <a:pt x="94799" y="88202"/>
                  </a:lnTo>
                  <a:lnTo>
                    <a:pt x="95819" y="86582"/>
                  </a:lnTo>
                  <a:lnTo>
                    <a:pt x="96499" y="84510"/>
                  </a:lnTo>
                  <a:lnTo>
                    <a:pt x="102196" y="76854"/>
                  </a:lnTo>
                  <a:lnTo>
                    <a:pt x="107393" y="73845"/>
                  </a:lnTo>
                  <a:lnTo>
                    <a:pt x="110168" y="73042"/>
                  </a:lnTo>
                  <a:lnTo>
                    <a:pt x="112018" y="71515"/>
                  </a:lnTo>
                  <a:lnTo>
                    <a:pt x="114073" y="67172"/>
                  </a:lnTo>
                  <a:lnTo>
                    <a:pt x="115614" y="65617"/>
                  </a:lnTo>
                  <a:lnTo>
                    <a:pt x="124647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2" name="SMARTInkShape-636"/>
            <p:cNvSpPr/>
            <p:nvPr/>
          </p:nvSpPr>
          <p:spPr>
            <a:xfrm>
              <a:off x="794742" y="33932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3" name="SMARTInkShape-637"/>
            <p:cNvSpPr/>
            <p:nvPr/>
          </p:nvSpPr>
          <p:spPr>
            <a:xfrm>
              <a:off x="892969" y="437555"/>
              <a:ext cx="35316" cy="116087"/>
            </a:xfrm>
            <a:custGeom>
              <a:avLst/>
              <a:gdLst/>
              <a:ahLst/>
              <a:cxnLst/>
              <a:rect l="0" t="0" r="0" b="0"/>
              <a:pathLst>
                <a:path w="35316" h="116087">
                  <a:moveTo>
                    <a:pt x="26789" y="0"/>
                  </a:moveTo>
                  <a:lnTo>
                    <a:pt x="22048" y="0"/>
                  </a:lnTo>
                  <a:lnTo>
                    <a:pt x="17075" y="2646"/>
                  </a:lnTo>
                  <a:lnTo>
                    <a:pt x="14360" y="4740"/>
                  </a:lnTo>
                  <a:lnTo>
                    <a:pt x="11343" y="9713"/>
                  </a:lnTo>
                  <a:lnTo>
                    <a:pt x="9406" y="16250"/>
                  </a:lnTo>
                  <a:lnTo>
                    <a:pt x="2887" y="24670"/>
                  </a:lnTo>
                  <a:lnTo>
                    <a:pt x="1283" y="30147"/>
                  </a:lnTo>
                  <a:lnTo>
                    <a:pt x="1847" y="32996"/>
                  </a:lnTo>
                  <a:lnTo>
                    <a:pt x="7236" y="44698"/>
                  </a:lnTo>
                  <a:lnTo>
                    <a:pt x="7801" y="47658"/>
                  </a:lnTo>
                  <a:lnTo>
                    <a:pt x="17958" y="67470"/>
                  </a:lnTo>
                  <a:lnTo>
                    <a:pt x="19909" y="68793"/>
                  </a:lnTo>
                  <a:lnTo>
                    <a:pt x="22202" y="69674"/>
                  </a:lnTo>
                  <a:lnTo>
                    <a:pt x="23731" y="71254"/>
                  </a:lnTo>
                  <a:lnTo>
                    <a:pt x="28831" y="80919"/>
                  </a:lnTo>
                  <a:lnTo>
                    <a:pt x="32657" y="86565"/>
                  </a:lnTo>
                  <a:lnTo>
                    <a:pt x="35315" y="96495"/>
                  </a:lnTo>
                  <a:lnTo>
                    <a:pt x="27995" y="105763"/>
                  </a:lnTo>
                  <a:lnTo>
                    <a:pt x="22406" y="111484"/>
                  </a:lnTo>
                  <a:lnTo>
                    <a:pt x="17234" y="114040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" name="SMARTInkShape-638"/>
            <p:cNvSpPr/>
            <p:nvPr/>
          </p:nvSpPr>
          <p:spPr>
            <a:xfrm>
              <a:off x="821531" y="473273"/>
              <a:ext cx="1" cy="71439"/>
            </a:xfrm>
            <a:custGeom>
              <a:avLst/>
              <a:gdLst/>
              <a:ahLst/>
              <a:cxnLst/>
              <a:rect l="0" t="0" r="0" b="0"/>
              <a:pathLst>
                <a:path w="1" h="71439">
                  <a:moveTo>
                    <a:pt x="0" y="0"/>
                  </a:moveTo>
                  <a:lnTo>
                    <a:pt x="0" y="43472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5" name="SMARTInkShape-639"/>
            <p:cNvSpPr/>
            <p:nvPr/>
          </p:nvSpPr>
          <p:spPr>
            <a:xfrm>
              <a:off x="598289" y="348413"/>
              <a:ext cx="160735" cy="196299"/>
            </a:xfrm>
            <a:custGeom>
              <a:avLst/>
              <a:gdLst/>
              <a:ahLst/>
              <a:cxnLst/>
              <a:rect l="0" t="0" r="0" b="0"/>
              <a:pathLst>
                <a:path w="160735" h="196299">
                  <a:moveTo>
                    <a:pt x="0" y="89142"/>
                  </a:moveTo>
                  <a:lnTo>
                    <a:pt x="0" y="75839"/>
                  </a:lnTo>
                  <a:lnTo>
                    <a:pt x="2646" y="70662"/>
                  </a:lnTo>
                  <a:lnTo>
                    <a:pt x="25731" y="45670"/>
                  </a:lnTo>
                  <a:lnTo>
                    <a:pt x="68146" y="11823"/>
                  </a:lnTo>
                  <a:lnTo>
                    <a:pt x="77297" y="3835"/>
                  </a:lnTo>
                  <a:lnTo>
                    <a:pt x="88771" y="0"/>
                  </a:lnTo>
                  <a:lnTo>
                    <a:pt x="93881" y="4631"/>
                  </a:lnTo>
                  <a:lnTo>
                    <a:pt x="96295" y="12225"/>
                  </a:lnTo>
                  <a:lnTo>
                    <a:pt x="100703" y="37728"/>
                  </a:lnTo>
                  <a:lnTo>
                    <a:pt x="105244" y="54064"/>
                  </a:lnTo>
                  <a:lnTo>
                    <a:pt x="109634" y="89198"/>
                  </a:lnTo>
                  <a:lnTo>
                    <a:pt x="114812" y="108225"/>
                  </a:lnTo>
                  <a:lnTo>
                    <a:pt x="107305" y="151466"/>
                  </a:lnTo>
                  <a:lnTo>
                    <a:pt x="107159" y="160421"/>
                  </a:lnTo>
                  <a:lnTo>
                    <a:pt x="111897" y="160532"/>
                  </a:lnTo>
                  <a:lnTo>
                    <a:pt x="113294" y="159556"/>
                  </a:lnTo>
                  <a:lnTo>
                    <a:pt x="114224" y="157912"/>
                  </a:lnTo>
                  <a:lnTo>
                    <a:pt x="120459" y="143406"/>
                  </a:lnTo>
                  <a:lnTo>
                    <a:pt x="139980" y="119122"/>
                  </a:lnTo>
                  <a:lnTo>
                    <a:pt x="150052" y="108793"/>
                  </a:lnTo>
                  <a:lnTo>
                    <a:pt x="150636" y="109188"/>
                  </a:lnTo>
                  <a:lnTo>
                    <a:pt x="151651" y="114847"/>
                  </a:lnTo>
                  <a:lnTo>
                    <a:pt x="151759" y="120350"/>
                  </a:lnTo>
                  <a:lnTo>
                    <a:pt x="154430" y="125502"/>
                  </a:lnTo>
                  <a:lnTo>
                    <a:pt x="157933" y="131098"/>
                  </a:lnTo>
                  <a:lnTo>
                    <a:pt x="159489" y="136893"/>
                  </a:lnTo>
                  <a:lnTo>
                    <a:pt x="155344" y="154835"/>
                  </a:lnTo>
                  <a:lnTo>
                    <a:pt x="160734" y="196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6" name="SMARTInkShape-640"/>
            <p:cNvSpPr/>
            <p:nvPr/>
          </p:nvSpPr>
          <p:spPr>
            <a:xfrm>
              <a:off x="652235" y="428625"/>
              <a:ext cx="44282" cy="160735"/>
            </a:xfrm>
            <a:custGeom>
              <a:avLst/>
              <a:gdLst/>
              <a:ahLst/>
              <a:cxnLst/>
              <a:rect l="0" t="0" r="0" b="0"/>
              <a:pathLst>
                <a:path w="44282" h="160735">
                  <a:moveTo>
                    <a:pt x="8562" y="0"/>
                  </a:moveTo>
                  <a:lnTo>
                    <a:pt x="873" y="0"/>
                  </a:lnTo>
                  <a:lnTo>
                    <a:pt x="460" y="992"/>
                  </a:lnTo>
                  <a:lnTo>
                    <a:pt x="0" y="4740"/>
                  </a:lnTo>
                  <a:lnTo>
                    <a:pt x="8204" y="43114"/>
                  </a:lnTo>
                  <a:lnTo>
                    <a:pt x="9483" y="65769"/>
                  </a:lnTo>
                  <a:lnTo>
                    <a:pt x="19582" y="104527"/>
                  </a:lnTo>
                  <a:lnTo>
                    <a:pt x="23381" y="112933"/>
                  </a:lnTo>
                  <a:lnTo>
                    <a:pt x="26513" y="127830"/>
                  </a:lnTo>
                  <a:lnTo>
                    <a:pt x="44281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7" name="SMARTInkShape-641"/>
            <p:cNvSpPr/>
            <p:nvPr/>
          </p:nvSpPr>
          <p:spPr>
            <a:xfrm>
              <a:off x="464344" y="446484"/>
              <a:ext cx="35719" cy="71439"/>
            </a:xfrm>
            <a:custGeom>
              <a:avLst/>
              <a:gdLst/>
              <a:ahLst/>
              <a:cxnLst/>
              <a:rect l="0" t="0" r="0" b="0"/>
              <a:pathLst>
                <a:path w="35719" h="71439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2"/>
                  </a:lnTo>
                  <a:lnTo>
                    <a:pt x="8378" y="26858"/>
                  </a:lnTo>
                  <a:lnTo>
                    <a:pt x="8562" y="29812"/>
                  </a:lnTo>
                  <a:lnTo>
                    <a:pt x="11412" y="35739"/>
                  </a:lnTo>
                  <a:lnTo>
                    <a:pt x="14994" y="41681"/>
                  </a:lnTo>
                  <a:lnTo>
                    <a:pt x="18002" y="50605"/>
                  </a:lnTo>
                  <a:lnTo>
                    <a:pt x="35718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8" name="SMARTInkShape-642"/>
            <p:cNvSpPr/>
            <p:nvPr/>
          </p:nvSpPr>
          <p:spPr>
            <a:xfrm>
              <a:off x="419695" y="464344"/>
              <a:ext cx="8931" cy="53579"/>
            </a:xfrm>
            <a:custGeom>
              <a:avLst/>
              <a:gdLst/>
              <a:ahLst/>
              <a:cxnLst/>
              <a:rect l="0" t="0" r="0" b="0"/>
              <a:pathLst>
                <a:path w="8931" h="53579">
                  <a:moveTo>
                    <a:pt x="8930" y="0"/>
                  </a:moveTo>
                  <a:lnTo>
                    <a:pt x="4190" y="4740"/>
                  </a:lnTo>
                  <a:lnTo>
                    <a:pt x="1862" y="9713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SMARTInkShape-Group60"/>
          <p:cNvGrpSpPr/>
          <p:nvPr/>
        </p:nvGrpSpPr>
        <p:grpSpPr>
          <a:xfrm>
            <a:off x="2116336" y="53578"/>
            <a:ext cx="357188" cy="133936"/>
            <a:chOff x="2116336" y="53578"/>
            <a:chExt cx="357188" cy="133936"/>
          </a:xfrm>
        </p:grpSpPr>
        <p:sp>
          <p:nvSpPr>
            <p:cNvPr id="190" name="SMARTInkShape-643"/>
            <p:cNvSpPr/>
            <p:nvPr/>
          </p:nvSpPr>
          <p:spPr>
            <a:xfrm>
              <a:off x="2286446" y="71437"/>
              <a:ext cx="187078" cy="116077"/>
            </a:xfrm>
            <a:custGeom>
              <a:avLst/>
              <a:gdLst/>
              <a:ahLst/>
              <a:cxnLst/>
              <a:rect l="0" t="0" r="0" b="0"/>
              <a:pathLst>
                <a:path w="187078" h="116077">
                  <a:moveTo>
                    <a:pt x="62062" y="0"/>
                  </a:moveTo>
                  <a:lnTo>
                    <a:pt x="62062" y="4741"/>
                  </a:lnTo>
                  <a:lnTo>
                    <a:pt x="61069" y="6137"/>
                  </a:lnTo>
                  <a:lnTo>
                    <a:pt x="59416" y="7068"/>
                  </a:lnTo>
                  <a:lnTo>
                    <a:pt x="57321" y="7689"/>
                  </a:lnTo>
                  <a:lnTo>
                    <a:pt x="55925" y="9095"/>
                  </a:lnTo>
                  <a:lnTo>
                    <a:pt x="51038" y="18480"/>
                  </a:lnTo>
                  <a:lnTo>
                    <a:pt x="18589" y="60065"/>
                  </a:lnTo>
                  <a:lnTo>
                    <a:pt x="12975" y="71675"/>
                  </a:lnTo>
                  <a:lnTo>
                    <a:pt x="9488" y="82457"/>
                  </a:lnTo>
                  <a:lnTo>
                    <a:pt x="1810" y="97464"/>
                  </a:lnTo>
                  <a:lnTo>
                    <a:pt x="0" y="105242"/>
                  </a:lnTo>
                  <a:lnTo>
                    <a:pt x="2398" y="108952"/>
                  </a:lnTo>
                  <a:lnTo>
                    <a:pt x="4426" y="111330"/>
                  </a:lnTo>
                  <a:lnTo>
                    <a:pt x="9326" y="113972"/>
                  </a:lnTo>
                  <a:lnTo>
                    <a:pt x="12022" y="114677"/>
                  </a:lnTo>
                  <a:lnTo>
                    <a:pt x="13819" y="114155"/>
                  </a:lnTo>
                  <a:lnTo>
                    <a:pt x="15017" y="112814"/>
                  </a:lnTo>
                  <a:lnTo>
                    <a:pt x="15816" y="110928"/>
                  </a:lnTo>
                  <a:lnTo>
                    <a:pt x="17341" y="109671"/>
                  </a:lnTo>
                  <a:lnTo>
                    <a:pt x="26917" y="105008"/>
                  </a:lnTo>
                  <a:lnTo>
                    <a:pt x="38363" y="94826"/>
                  </a:lnTo>
                  <a:lnTo>
                    <a:pt x="41607" y="89109"/>
                  </a:lnTo>
                  <a:lnTo>
                    <a:pt x="53121" y="53711"/>
                  </a:lnTo>
                  <a:lnTo>
                    <a:pt x="53132" y="74573"/>
                  </a:lnTo>
                  <a:lnTo>
                    <a:pt x="55778" y="80438"/>
                  </a:lnTo>
                  <a:lnTo>
                    <a:pt x="67371" y="95260"/>
                  </a:lnTo>
                  <a:lnTo>
                    <a:pt x="69382" y="101208"/>
                  </a:lnTo>
                  <a:lnTo>
                    <a:pt x="70911" y="103191"/>
                  </a:lnTo>
                  <a:lnTo>
                    <a:pt x="87200" y="114690"/>
                  </a:lnTo>
                  <a:lnTo>
                    <a:pt x="97659" y="116076"/>
                  </a:lnTo>
                  <a:lnTo>
                    <a:pt x="97780" y="71969"/>
                  </a:lnTo>
                  <a:lnTo>
                    <a:pt x="97780" y="37860"/>
                  </a:lnTo>
                  <a:lnTo>
                    <a:pt x="105469" y="28219"/>
                  </a:lnTo>
                  <a:lnTo>
                    <a:pt x="108804" y="27425"/>
                  </a:lnTo>
                  <a:lnTo>
                    <a:pt x="111083" y="27213"/>
                  </a:lnTo>
                  <a:lnTo>
                    <a:pt x="112602" y="26080"/>
                  </a:lnTo>
                  <a:lnTo>
                    <a:pt x="114290" y="22175"/>
                  </a:lnTo>
                  <a:lnTo>
                    <a:pt x="116724" y="20736"/>
                  </a:lnTo>
                  <a:lnTo>
                    <a:pt x="138894" y="18112"/>
                  </a:lnTo>
                  <a:lnTo>
                    <a:pt x="149209" y="16943"/>
                  </a:lnTo>
                  <a:lnTo>
                    <a:pt x="174329" y="9764"/>
                  </a:lnTo>
                  <a:lnTo>
                    <a:pt x="187077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1" name="SMARTInkShape-644"/>
            <p:cNvSpPr/>
            <p:nvPr/>
          </p:nvSpPr>
          <p:spPr>
            <a:xfrm>
              <a:off x="2116336" y="53578"/>
              <a:ext cx="133946" cy="115962"/>
            </a:xfrm>
            <a:custGeom>
              <a:avLst/>
              <a:gdLst/>
              <a:ahLst/>
              <a:cxnLst/>
              <a:rect l="0" t="0" r="0" b="0"/>
              <a:pathLst>
                <a:path w="133946" h="115962">
                  <a:moveTo>
                    <a:pt x="0" y="0"/>
                  </a:moveTo>
                  <a:lnTo>
                    <a:pt x="0" y="43472"/>
                  </a:lnTo>
                  <a:lnTo>
                    <a:pt x="0" y="65120"/>
                  </a:lnTo>
                  <a:lnTo>
                    <a:pt x="9677" y="103928"/>
                  </a:lnTo>
                  <a:lnTo>
                    <a:pt x="17482" y="115554"/>
                  </a:lnTo>
                  <a:lnTo>
                    <a:pt x="22488" y="115928"/>
                  </a:lnTo>
                  <a:lnTo>
                    <a:pt x="23922" y="114989"/>
                  </a:lnTo>
                  <a:lnTo>
                    <a:pt x="24877" y="113370"/>
                  </a:lnTo>
                  <a:lnTo>
                    <a:pt x="25515" y="111299"/>
                  </a:lnTo>
                  <a:lnTo>
                    <a:pt x="26931" y="109918"/>
                  </a:lnTo>
                  <a:lnTo>
                    <a:pt x="31152" y="108384"/>
                  </a:lnTo>
                  <a:lnTo>
                    <a:pt x="36335" y="102410"/>
                  </a:lnTo>
                  <a:lnTo>
                    <a:pt x="50986" y="80735"/>
                  </a:lnTo>
                  <a:lnTo>
                    <a:pt x="53418" y="74577"/>
                  </a:lnTo>
                  <a:lnTo>
                    <a:pt x="68956" y="53588"/>
                  </a:lnTo>
                  <a:lnTo>
                    <a:pt x="71292" y="45172"/>
                  </a:lnTo>
                  <a:lnTo>
                    <a:pt x="76135" y="49544"/>
                  </a:lnTo>
                  <a:lnTo>
                    <a:pt x="78486" y="54431"/>
                  </a:lnTo>
                  <a:lnTo>
                    <a:pt x="80318" y="83035"/>
                  </a:lnTo>
                  <a:lnTo>
                    <a:pt x="81338" y="92467"/>
                  </a:lnTo>
                  <a:lnTo>
                    <a:pt x="88053" y="105026"/>
                  </a:lnTo>
                  <a:lnTo>
                    <a:pt x="96876" y="114658"/>
                  </a:lnTo>
                  <a:lnTo>
                    <a:pt x="100272" y="115451"/>
                  </a:lnTo>
                  <a:lnTo>
                    <a:pt x="110537" y="115961"/>
                  </a:lnTo>
                  <a:lnTo>
                    <a:pt x="112386" y="115010"/>
                  </a:lnTo>
                  <a:lnTo>
                    <a:pt x="113619" y="113384"/>
                  </a:lnTo>
                  <a:lnTo>
                    <a:pt x="114442" y="111308"/>
                  </a:lnTo>
                  <a:lnTo>
                    <a:pt x="115982" y="109924"/>
                  </a:lnTo>
                  <a:lnTo>
                    <a:pt x="120339" y="108387"/>
                  </a:lnTo>
                  <a:lnTo>
                    <a:pt x="121898" y="105992"/>
                  </a:lnTo>
                  <a:lnTo>
                    <a:pt x="127045" y="90537"/>
                  </a:lnTo>
                  <a:lnTo>
                    <a:pt x="130879" y="83895"/>
                  </a:lnTo>
                  <a:lnTo>
                    <a:pt x="133037" y="73585"/>
                  </a:lnTo>
                  <a:lnTo>
                    <a:pt x="133945" y="44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8" name="SMARTInkShape-Group61"/>
          <p:cNvGrpSpPr/>
          <p:nvPr/>
        </p:nvGrpSpPr>
        <p:grpSpPr>
          <a:xfrm>
            <a:off x="366149" y="36221"/>
            <a:ext cx="1687680" cy="294178"/>
            <a:chOff x="366149" y="36221"/>
            <a:chExt cx="1687680" cy="294178"/>
          </a:xfrm>
        </p:grpSpPr>
        <p:sp>
          <p:nvSpPr>
            <p:cNvPr id="193" name="SMARTInkShape-645"/>
            <p:cNvSpPr/>
            <p:nvPr/>
          </p:nvSpPr>
          <p:spPr>
            <a:xfrm>
              <a:off x="2044898" y="151805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1241" y="0"/>
                  </a:lnTo>
                  <a:lnTo>
                    <a:pt x="828" y="992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" name="SMARTInkShape-646"/>
            <p:cNvSpPr/>
            <p:nvPr/>
          </p:nvSpPr>
          <p:spPr>
            <a:xfrm>
              <a:off x="1955601" y="187523"/>
              <a:ext cx="1" cy="17861"/>
            </a:xfrm>
            <a:custGeom>
              <a:avLst/>
              <a:gdLst/>
              <a:ahLst/>
              <a:cxnLst/>
              <a:rect l="0" t="0" r="0" b="0"/>
              <a:pathLst>
                <a:path w="1" h="17861">
                  <a:moveTo>
                    <a:pt x="0" y="0"/>
                  </a:moveTo>
                  <a:lnTo>
                    <a:pt x="0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5" name="SMARTInkShape-647"/>
            <p:cNvSpPr/>
            <p:nvPr/>
          </p:nvSpPr>
          <p:spPr>
            <a:xfrm>
              <a:off x="1884164" y="205383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6" name="SMARTInkShape-648"/>
            <p:cNvSpPr/>
            <p:nvPr/>
          </p:nvSpPr>
          <p:spPr>
            <a:xfrm>
              <a:off x="1482328" y="46048"/>
              <a:ext cx="294681" cy="195041"/>
            </a:xfrm>
            <a:custGeom>
              <a:avLst/>
              <a:gdLst/>
              <a:ahLst/>
              <a:cxnLst/>
              <a:rect l="0" t="0" r="0" b="0"/>
              <a:pathLst>
                <a:path w="294681" h="195041">
                  <a:moveTo>
                    <a:pt x="0" y="150405"/>
                  </a:moveTo>
                  <a:lnTo>
                    <a:pt x="4740" y="145665"/>
                  </a:lnTo>
                  <a:lnTo>
                    <a:pt x="9714" y="143337"/>
                  </a:lnTo>
                  <a:lnTo>
                    <a:pt x="53831" y="134456"/>
                  </a:lnTo>
                  <a:lnTo>
                    <a:pt x="90506" y="125668"/>
                  </a:lnTo>
                  <a:lnTo>
                    <a:pt x="129364" y="111588"/>
                  </a:lnTo>
                  <a:lnTo>
                    <a:pt x="161806" y="86151"/>
                  </a:lnTo>
                  <a:lnTo>
                    <a:pt x="172076" y="71615"/>
                  </a:lnTo>
                  <a:lnTo>
                    <a:pt x="182762" y="44861"/>
                  </a:lnTo>
                  <a:lnTo>
                    <a:pt x="183357" y="40355"/>
                  </a:lnTo>
                  <a:lnTo>
                    <a:pt x="178838" y="13603"/>
                  </a:lnTo>
                  <a:lnTo>
                    <a:pt x="177764" y="11578"/>
                  </a:lnTo>
                  <a:lnTo>
                    <a:pt x="176056" y="10229"/>
                  </a:lnTo>
                  <a:lnTo>
                    <a:pt x="173926" y="9329"/>
                  </a:lnTo>
                  <a:lnTo>
                    <a:pt x="172505" y="7737"/>
                  </a:lnTo>
                  <a:lnTo>
                    <a:pt x="170927" y="3323"/>
                  </a:lnTo>
                  <a:lnTo>
                    <a:pt x="169513" y="1749"/>
                  </a:lnTo>
                  <a:lnTo>
                    <a:pt x="165298" y="0"/>
                  </a:lnTo>
                  <a:lnTo>
                    <a:pt x="163777" y="525"/>
                  </a:lnTo>
                  <a:lnTo>
                    <a:pt x="162762" y="1868"/>
                  </a:lnTo>
                  <a:lnTo>
                    <a:pt x="161135" y="6412"/>
                  </a:lnTo>
                  <a:lnTo>
                    <a:pt x="160741" y="46658"/>
                  </a:lnTo>
                  <a:lnTo>
                    <a:pt x="160735" y="87923"/>
                  </a:lnTo>
                  <a:lnTo>
                    <a:pt x="160734" y="129571"/>
                  </a:lnTo>
                  <a:lnTo>
                    <a:pt x="160734" y="160548"/>
                  </a:lnTo>
                  <a:lnTo>
                    <a:pt x="163380" y="167481"/>
                  </a:lnTo>
                  <a:lnTo>
                    <a:pt x="165475" y="170718"/>
                  </a:lnTo>
                  <a:lnTo>
                    <a:pt x="165879" y="172877"/>
                  </a:lnTo>
                  <a:lnTo>
                    <a:pt x="165156" y="174316"/>
                  </a:lnTo>
                  <a:lnTo>
                    <a:pt x="160993" y="177026"/>
                  </a:lnTo>
                  <a:lnTo>
                    <a:pt x="160757" y="164750"/>
                  </a:lnTo>
                  <a:lnTo>
                    <a:pt x="169830" y="136318"/>
                  </a:lnTo>
                  <a:lnTo>
                    <a:pt x="174037" y="129923"/>
                  </a:lnTo>
                  <a:lnTo>
                    <a:pt x="179215" y="126419"/>
                  </a:lnTo>
                  <a:lnTo>
                    <a:pt x="184823" y="123870"/>
                  </a:lnTo>
                  <a:lnTo>
                    <a:pt x="193558" y="117848"/>
                  </a:lnTo>
                  <a:lnTo>
                    <a:pt x="199466" y="116092"/>
                  </a:lnTo>
                  <a:lnTo>
                    <a:pt x="201438" y="116615"/>
                  </a:lnTo>
                  <a:lnTo>
                    <a:pt x="202753" y="117957"/>
                  </a:lnTo>
                  <a:lnTo>
                    <a:pt x="203630" y="119843"/>
                  </a:lnTo>
                  <a:lnTo>
                    <a:pt x="205206" y="121101"/>
                  </a:lnTo>
                  <a:lnTo>
                    <a:pt x="209604" y="122498"/>
                  </a:lnTo>
                  <a:lnTo>
                    <a:pt x="211173" y="123863"/>
                  </a:lnTo>
                  <a:lnTo>
                    <a:pt x="221197" y="141664"/>
                  </a:lnTo>
                  <a:lnTo>
                    <a:pt x="223207" y="171244"/>
                  </a:lnTo>
                  <a:lnTo>
                    <a:pt x="223241" y="193290"/>
                  </a:lnTo>
                  <a:lnTo>
                    <a:pt x="224234" y="193878"/>
                  </a:lnTo>
                  <a:lnTo>
                    <a:pt x="236544" y="195008"/>
                  </a:lnTo>
                  <a:lnTo>
                    <a:pt x="244492" y="195040"/>
                  </a:lnTo>
                  <a:lnTo>
                    <a:pt x="250215" y="192402"/>
                  </a:lnTo>
                  <a:lnTo>
                    <a:pt x="276825" y="170841"/>
                  </a:lnTo>
                  <a:lnTo>
                    <a:pt x="279800" y="169982"/>
                  </a:lnTo>
                  <a:lnTo>
                    <a:pt x="281784" y="167425"/>
                  </a:lnTo>
                  <a:lnTo>
                    <a:pt x="287612" y="151709"/>
                  </a:lnTo>
                  <a:lnTo>
                    <a:pt x="291539" y="145032"/>
                  </a:lnTo>
                  <a:lnTo>
                    <a:pt x="293749" y="134702"/>
                  </a:lnTo>
                  <a:lnTo>
                    <a:pt x="294557" y="112974"/>
                  </a:lnTo>
                  <a:lnTo>
                    <a:pt x="291979" y="106318"/>
                  </a:lnTo>
                  <a:lnTo>
                    <a:pt x="288519" y="100053"/>
                  </a:lnTo>
                  <a:lnTo>
                    <a:pt x="286980" y="93961"/>
                  </a:lnTo>
                  <a:lnTo>
                    <a:pt x="285578" y="91940"/>
                  </a:lnTo>
                  <a:lnTo>
                    <a:pt x="283651" y="90592"/>
                  </a:lnTo>
                  <a:lnTo>
                    <a:pt x="278170" y="88430"/>
                  </a:lnTo>
                  <a:lnTo>
                    <a:pt x="264510" y="87944"/>
                  </a:lnTo>
                  <a:lnTo>
                    <a:pt x="258781" y="90564"/>
                  </a:lnTo>
                  <a:lnTo>
                    <a:pt x="255865" y="92652"/>
                  </a:lnTo>
                  <a:lnTo>
                    <a:pt x="252624" y="97617"/>
                  </a:lnTo>
                  <a:lnTo>
                    <a:pt x="250191" y="103131"/>
                  </a:lnTo>
                  <a:lnTo>
                    <a:pt x="245803" y="108889"/>
                  </a:lnTo>
                  <a:lnTo>
                    <a:pt x="243191" y="117402"/>
                  </a:lnTo>
                  <a:lnTo>
                    <a:pt x="241224" y="144088"/>
                  </a:lnTo>
                  <a:lnTo>
                    <a:pt x="243802" y="150243"/>
                  </a:lnTo>
                  <a:lnTo>
                    <a:pt x="253541" y="162279"/>
                  </a:lnTo>
                  <a:lnTo>
                    <a:pt x="259198" y="165604"/>
                  </a:lnTo>
                  <a:lnTo>
                    <a:pt x="294680" y="1771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7" name="SMARTInkShape-649"/>
            <p:cNvSpPr/>
            <p:nvPr/>
          </p:nvSpPr>
          <p:spPr>
            <a:xfrm>
              <a:off x="1566555" y="89297"/>
              <a:ext cx="22930" cy="133946"/>
            </a:xfrm>
            <a:custGeom>
              <a:avLst/>
              <a:gdLst/>
              <a:ahLst/>
              <a:cxnLst/>
              <a:rect l="0" t="0" r="0" b="0"/>
              <a:pathLst>
                <a:path w="22930" h="133946">
                  <a:moveTo>
                    <a:pt x="22929" y="0"/>
                  </a:moveTo>
                  <a:lnTo>
                    <a:pt x="18189" y="0"/>
                  </a:lnTo>
                  <a:lnTo>
                    <a:pt x="16792" y="992"/>
                  </a:lnTo>
                  <a:lnTo>
                    <a:pt x="15861" y="2646"/>
                  </a:lnTo>
                  <a:lnTo>
                    <a:pt x="13253" y="15231"/>
                  </a:lnTo>
                  <a:lnTo>
                    <a:pt x="7935" y="24908"/>
                  </a:lnTo>
                  <a:lnTo>
                    <a:pt x="2592" y="60100"/>
                  </a:lnTo>
                  <a:lnTo>
                    <a:pt x="441" y="63879"/>
                  </a:lnTo>
                  <a:lnTo>
                    <a:pt x="0" y="68383"/>
                  </a:lnTo>
                  <a:lnTo>
                    <a:pt x="4899" y="112009"/>
                  </a:lnTo>
                  <a:lnTo>
                    <a:pt x="507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8" name="SMARTInkShape-650"/>
            <p:cNvSpPr/>
            <p:nvPr/>
          </p:nvSpPr>
          <p:spPr>
            <a:xfrm>
              <a:off x="1312664" y="117436"/>
              <a:ext cx="97702" cy="159385"/>
            </a:xfrm>
            <a:custGeom>
              <a:avLst/>
              <a:gdLst/>
              <a:ahLst/>
              <a:cxnLst/>
              <a:rect l="0" t="0" r="0" b="0"/>
              <a:pathLst>
                <a:path w="97702" h="159385">
                  <a:moveTo>
                    <a:pt x="89297" y="16509"/>
                  </a:moveTo>
                  <a:lnTo>
                    <a:pt x="84557" y="16509"/>
                  </a:lnTo>
                  <a:lnTo>
                    <a:pt x="79583" y="13863"/>
                  </a:lnTo>
                  <a:lnTo>
                    <a:pt x="74066" y="10372"/>
                  </a:lnTo>
                  <a:lnTo>
                    <a:pt x="65381" y="7415"/>
                  </a:lnTo>
                  <a:lnTo>
                    <a:pt x="56524" y="1688"/>
                  </a:lnTo>
                  <a:lnTo>
                    <a:pt x="50588" y="0"/>
                  </a:lnTo>
                  <a:lnTo>
                    <a:pt x="47616" y="542"/>
                  </a:lnTo>
                  <a:lnTo>
                    <a:pt x="41668" y="3790"/>
                  </a:lnTo>
                  <a:lnTo>
                    <a:pt x="39685" y="6046"/>
                  </a:lnTo>
                  <a:lnTo>
                    <a:pt x="37481" y="11197"/>
                  </a:lnTo>
                  <a:lnTo>
                    <a:pt x="35902" y="12968"/>
                  </a:lnTo>
                  <a:lnTo>
                    <a:pt x="31500" y="14935"/>
                  </a:lnTo>
                  <a:lnTo>
                    <a:pt x="29930" y="17444"/>
                  </a:lnTo>
                  <a:lnTo>
                    <a:pt x="27203" y="36488"/>
                  </a:lnTo>
                  <a:lnTo>
                    <a:pt x="29619" y="42918"/>
                  </a:lnTo>
                  <a:lnTo>
                    <a:pt x="43037" y="64268"/>
                  </a:lnTo>
                  <a:lnTo>
                    <a:pt x="86251" y="102808"/>
                  </a:lnTo>
                  <a:lnTo>
                    <a:pt x="94237" y="111753"/>
                  </a:lnTo>
                  <a:lnTo>
                    <a:pt x="97044" y="120687"/>
                  </a:lnTo>
                  <a:lnTo>
                    <a:pt x="97701" y="126641"/>
                  </a:lnTo>
                  <a:lnTo>
                    <a:pt x="95347" y="132595"/>
                  </a:lnTo>
                  <a:lnTo>
                    <a:pt x="85752" y="144501"/>
                  </a:lnTo>
                  <a:lnTo>
                    <a:pt x="80114" y="147809"/>
                  </a:lnTo>
                  <a:lnTo>
                    <a:pt x="41314" y="158454"/>
                  </a:lnTo>
                  <a:lnTo>
                    <a:pt x="0" y="1593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9" name="SMARTInkShape-651"/>
            <p:cNvSpPr/>
            <p:nvPr/>
          </p:nvSpPr>
          <p:spPr>
            <a:xfrm>
              <a:off x="1241272" y="151805"/>
              <a:ext cx="62463" cy="115551"/>
            </a:xfrm>
            <a:custGeom>
              <a:avLst/>
              <a:gdLst/>
              <a:ahLst/>
              <a:cxnLst/>
              <a:rect l="0" t="0" r="0" b="0"/>
              <a:pathLst>
                <a:path w="62463" h="115551">
                  <a:moveTo>
                    <a:pt x="44603" y="0"/>
                  </a:moveTo>
                  <a:lnTo>
                    <a:pt x="36915" y="0"/>
                  </a:lnTo>
                  <a:lnTo>
                    <a:pt x="31300" y="4740"/>
                  </a:lnTo>
                  <a:lnTo>
                    <a:pt x="5871" y="46062"/>
                  </a:lnTo>
                  <a:lnTo>
                    <a:pt x="2584" y="55529"/>
                  </a:lnTo>
                  <a:lnTo>
                    <a:pt x="23" y="97493"/>
                  </a:lnTo>
                  <a:lnTo>
                    <a:pt x="0" y="100714"/>
                  </a:lnTo>
                  <a:lnTo>
                    <a:pt x="2621" y="106939"/>
                  </a:lnTo>
                  <a:lnTo>
                    <a:pt x="4708" y="109988"/>
                  </a:lnTo>
                  <a:lnTo>
                    <a:pt x="9674" y="113375"/>
                  </a:lnTo>
                  <a:lnTo>
                    <a:pt x="18048" y="115283"/>
                  </a:lnTo>
                  <a:lnTo>
                    <a:pt x="20946" y="115550"/>
                  </a:lnTo>
                  <a:lnTo>
                    <a:pt x="26813" y="113202"/>
                  </a:lnTo>
                  <a:lnTo>
                    <a:pt x="47583" y="95081"/>
                  </a:lnTo>
                  <a:lnTo>
                    <a:pt x="50889" y="86576"/>
                  </a:lnTo>
                  <a:lnTo>
                    <a:pt x="53378" y="59894"/>
                  </a:lnTo>
                  <a:lnTo>
                    <a:pt x="44711" y="31245"/>
                  </a:lnTo>
                  <a:lnTo>
                    <a:pt x="43683" y="30751"/>
                  </a:lnTo>
                  <a:lnTo>
                    <a:pt x="36924" y="34868"/>
                  </a:lnTo>
                  <a:lnTo>
                    <a:pt x="36229" y="37986"/>
                  </a:lnTo>
                  <a:lnTo>
                    <a:pt x="35683" y="65523"/>
                  </a:lnTo>
                  <a:lnTo>
                    <a:pt x="38323" y="71455"/>
                  </a:lnTo>
                  <a:lnTo>
                    <a:pt x="41812" y="77398"/>
                  </a:lnTo>
                  <a:lnTo>
                    <a:pt x="44768" y="86322"/>
                  </a:lnTo>
                  <a:lnTo>
                    <a:pt x="50495" y="95250"/>
                  </a:lnTo>
                  <a:lnTo>
                    <a:pt x="52182" y="101203"/>
                  </a:lnTo>
                  <a:lnTo>
                    <a:pt x="53625" y="103187"/>
                  </a:lnTo>
                  <a:lnTo>
                    <a:pt x="55578" y="104510"/>
                  </a:lnTo>
                  <a:lnTo>
                    <a:pt x="62462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0" name="SMARTInkShape-652"/>
            <p:cNvSpPr/>
            <p:nvPr/>
          </p:nvSpPr>
          <p:spPr>
            <a:xfrm>
              <a:off x="1062633" y="187523"/>
              <a:ext cx="142876" cy="107112"/>
            </a:xfrm>
            <a:custGeom>
              <a:avLst/>
              <a:gdLst/>
              <a:ahLst/>
              <a:cxnLst/>
              <a:rect l="0" t="0" r="0" b="0"/>
              <a:pathLst>
                <a:path w="142876" h="107112">
                  <a:moveTo>
                    <a:pt x="0" y="0"/>
                  </a:moveTo>
                  <a:lnTo>
                    <a:pt x="0" y="43114"/>
                  </a:lnTo>
                  <a:lnTo>
                    <a:pt x="0" y="74297"/>
                  </a:lnTo>
                  <a:lnTo>
                    <a:pt x="992" y="76321"/>
                  </a:lnTo>
                  <a:lnTo>
                    <a:pt x="2646" y="77670"/>
                  </a:lnTo>
                  <a:lnTo>
                    <a:pt x="4740" y="78569"/>
                  </a:lnTo>
                  <a:lnTo>
                    <a:pt x="6137" y="80161"/>
                  </a:lnTo>
                  <a:lnTo>
                    <a:pt x="7688" y="84575"/>
                  </a:lnTo>
                  <a:lnTo>
                    <a:pt x="9094" y="86149"/>
                  </a:lnTo>
                  <a:lnTo>
                    <a:pt x="13302" y="87898"/>
                  </a:lnTo>
                  <a:lnTo>
                    <a:pt x="15813" y="87372"/>
                  </a:lnTo>
                  <a:lnTo>
                    <a:pt x="25080" y="82884"/>
                  </a:lnTo>
                  <a:lnTo>
                    <a:pt x="38961" y="80121"/>
                  </a:lnTo>
                  <a:lnTo>
                    <a:pt x="49798" y="73459"/>
                  </a:lnTo>
                  <a:lnTo>
                    <a:pt x="59293" y="66194"/>
                  </a:lnTo>
                  <a:lnTo>
                    <a:pt x="70905" y="62652"/>
                  </a:lnTo>
                  <a:lnTo>
                    <a:pt x="71280" y="67291"/>
                  </a:lnTo>
                  <a:lnTo>
                    <a:pt x="72324" y="68673"/>
                  </a:lnTo>
                  <a:lnTo>
                    <a:pt x="76131" y="70209"/>
                  </a:lnTo>
                  <a:lnTo>
                    <a:pt x="76551" y="71611"/>
                  </a:lnTo>
                  <a:lnTo>
                    <a:pt x="74371" y="75814"/>
                  </a:lnTo>
                  <a:lnTo>
                    <a:pt x="74386" y="78324"/>
                  </a:lnTo>
                  <a:lnTo>
                    <a:pt x="79383" y="92397"/>
                  </a:lnTo>
                  <a:lnTo>
                    <a:pt x="80075" y="101240"/>
                  </a:lnTo>
                  <a:lnTo>
                    <a:pt x="81165" y="103212"/>
                  </a:lnTo>
                  <a:lnTo>
                    <a:pt x="82883" y="104527"/>
                  </a:lnTo>
                  <a:lnTo>
                    <a:pt x="88030" y="106637"/>
                  </a:lnTo>
                  <a:lnTo>
                    <a:pt x="96874" y="107111"/>
                  </a:lnTo>
                  <a:lnTo>
                    <a:pt x="136932" y="68448"/>
                  </a:lnTo>
                  <a:lnTo>
                    <a:pt x="140234" y="62502"/>
                  </a:lnTo>
                  <a:lnTo>
                    <a:pt x="142353" y="50601"/>
                  </a:lnTo>
                  <a:lnTo>
                    <a:pt x="142875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1" name="SMARTInkShape-653"/>
            <p:cNvSpPr/>
            <p:nvPr/>
          </p:nvSpPr>
          <p:spPr>
            <a:xfrm>
              <a:off x="973336" y="133945"/>
              <a:ext cx="58376" cy="142876"/>
            </a:xfrm>
            <a:custGeom>
              <a:avLst/>
              <a:gdLst/>
              <a:ahLst/>
              <a:cxnLst/>
              <a:rect l="0" t="0" r="0" b="0"/>
              <a:pathLst>
                <a:path w="58376" h="142876">
                  <a:moveTo>
                    <a:pt x="35719" y="0"/>
                  </a:moveTo>
                  <a:lnTo>
                    <a:pt x="30978" y="0"/>
                  </a:lnTo>
                  <a:lnTo>
                    <a:pt x="29582" y="992"/>
                  </a:lnTo>
                  <a:lnTo>
                    <a:pt x="28651" y="2646"/>
                  </a:lnTo>
                  <a:lnTo>
                    <a:pt x="27157" y="7689"/>
                  </a:lnTo>
                  <a:lnTo>
                    <a:pt x="20725" y="15814"/>
                  </a:lnTo>
                  <a:lnTo>
                    <a:pt x="19133" y="21250"/>
                  </a:lnTo>
                  <a:lnTo>
                    <a:pt x="17716" y="23096"/>
                  </a:lnTo>
                  <a:lnTo>
                    <a:pt x="13496" y="25148"/>
                  </a:lnTo>
                  <a:lnTo>
                    <a:pt x="11974" y="27680"/>
                  </a:lnTo>
                  <a:lnTo>
                    <a:pt x="9331" y="46763"/>
                  </a:lnTo>
                  <a:lnTo>
                    <a:pt x="11754" y="53195"/>
                  </a:lnTo>
                  <a:lnTo>
                    <a:pt x="29931" y="74392"/>
                  </a:lnTo>
                  <a:lnTo>
                    <a:pt x="35792" y="77712"/>
                  </a:lnTo>
                  <a:lnTo>
                    <a:pt x="41704" y="80179"/>
                  </a:lnTo>
                  <a:lnTo>
                    <a:pt x="47639" y="84583"/>
                  </a:lnTo>
                  <a:lnTo>
                    <a:pt x="50939" y="89848"/>
                  </a:lnTo>
                  <a:lnTo>
                    <a:pt x="53397" y="95495"/>
                  </a:lnTo>
                  <a:lnTo>
                    <a:pt x="57797" y="101312"/>
                  </a:lnTo>
                  <a:lnTo>
                    <a:pt x="58375" y="104253"/>
                  </a:lnTo>
                  <a:lnTo>
                    <a:pt x="57768" y="107205"/>
                  </a:lnTo>
                  <a:lnTo>
                    <a:pt x="55440" y="113131"/>
                  </a:lnTo>
                  <a:lnTo>
                    <a:pt x="54406" y="119072"/>
                  </a:lnTo>
                  <a:lnTo>
                    <a:pt x="53138" y="121054"/>
                  </a:lnTo>
                  <a:lnTo>
                    <a:pt x="51300" y="122374"/>
                  </a:lnTo>
                  <a:lnTo>
                    <a:pt x="46612" y="124834"/>
                  </a:lnTo>
                  <a:lnTo>
                    <a:pt x="38395" y="130805"/>
                  </a:lnTo>
                  <a:lnTo>
                    <a:pt x="29677" y="133015"/>
                  </a:lnTo>
                  <a:lnTo>
                    <a:pt x="23773" y="133532"/>
                  </a:lnTo>
                  <a:lnTo>
                    <a:pt x="17842" y="136408"/>
                  </a:lnTo>
                  <a:lnTo>
                    <a:pt x="10690" y="14159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2" name="SMARTInkShape-654"/>
            <p:cNvSpPr/>
            <p:nvPr/>
          </p:nvSpPr>
          <p:spPr>
            <a:xfrm>
              <a:off x="866180" y="125016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3" name="SMARTInkShape-655"/>
            <p:cNvSpPr/>
            <p:nvPr/>
          </p:nvSpPr>
          <p:spPr>
            <a:xfrm>
              <a:off x="878894" y="205383"/>
              <a:ext cx="23005" cy="98227"/>
            </a:xfrm>
            <a:custGeom>
              <a:avLst/>
              <a:gdLst/>
              <a:ahLst/>
              <a:cxnLst/>
              <a:rect l="0" t="0" r="0" b="0"/>
              <a:pathLst>
                <a:path w="23005" h="98227">
                  <a:moveTo>
                    <a:pt x="5145" y="0"/>
                  </a:moveTo>
                  <a:lnTo>
                    <a:pt x="5145" y="4740"/>
                  </a:lnTo>
                  <a:lnTo>
                    <a:pt x="4153" y="6137"/>
                  </a:lnTo>
                  <a:lnTo>
                    <a:pt x="2499" y="7068"/>
                  </a:lnTo>
                  <a:lnTo>
                    <a:pt x="405" y="7688"/>
                  </a:lnTo>
                  <a:lnTo>
                    <a:pt x="0" y="9094"/>
                  </a:lnTo>
                  <a:lnTo>
                    <a:pt x="3835" y="21126"/>
                  </a:lnTo>
                  <a:lnTo>
                    <a:pt x="5965" y="41918"/>
                  </a:lnTo>
                  <a:lnTo>
                    <a:pt x="12179" y="63144"/>
                  </a:lnTo>
                  <a:lnTo>
                    <a:pt x="14224" y="73705"/>
                  </a:lnTo>
                  <a:lnTo>
                    <a:pt x="20976" y="88569"/>
                  </a:lnTo>
                  <a:lnTo>
                    <a:pt x="23004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4" name="SMARTInkShape-656"/>
            <p:cNvSpPr/>
            <p:nvPr/>
          </p:nvSpPr>
          <p:spPr>
            <a:xfrm>
              <a:off x="528125" y="36221"/>
              <a:ext cx="284478" cy="240600"/>
            </a:xfrm>
            <a:custGeom>
              <a:avLst/>
              <a:gdLst/>
              <a:ahLst/>
              <a:cxnLst/>
              <a:rect l="0" t="0" r="0" b="0"/>
              <a:pathLst>
                <a:path w="284478" h="240600">
                  <a:moveTo>
                    <a:pt x="16586" y="124513"/>
                  </a:moveTo>
                  <a:lnTo>
                    <a:pt x="8898" y="116825"/>
                  </a:lnTo>
                  <a:lnTo>
                    <a:pt x="8024" y="111211"/>
                  </a:lnTo>
                  <a:lnTo>
                    <a:pt x="6909" y="109692"/>
                  </a:lnTo>
                  <a:lnTo>
                    <a:pt x="0" y="107054"/>
                  </a:lnTo>
                  <a:lnTo>
                    <a:pt x="1938" y="104186"/>
                  </a:lnTo>
                  <a:lnTo>
                    <a:pt x="6527" y="99001"/>
                  </a:lnTo>
                  <a:lnTo>
                    <a:pt x="14562" y="96984"/>
                  </a:lnTo>
                  <a:lnTo>
                    <a:pt x="55654" y="73815"/>
                  </a:lnTo>
                  <a:lnTo>
                    <a:pt x="99154" y="55052"/>
                  </a:lnTo>
                  <a:lnTo>
                    <a:pt x="128253" y="39991"/>
                  </a:lnTo>
                  <a:lnTo>
                    <a:pt x="166700" y="1195"/>
                  </a:lnTo>
                  <a:lnTo>
                    <a:pt x="170285" y="252"/>
                  </a:lnTo>
                  <a:lnTo>
                    <a:pt x="172630" y="0"/>
                  </a:lnTo>
                  <a:lnTo>
                    <a:pt x="174194" y="825"/>
                  </a:lnTo>
                  <a:lnTo>
                    <a:pt x="175236" y="2367"/>
                  </a:lnTo>
                  <a:lnTo>
                    <a:pt x="176703" y="9278"/>
                  </a:lnTo>
                  <a:lnTo>
                    <a:pt x="176909" y="11971"/>
                  </a:lnTo>
                  <a:lnTo>
                    <a:pt x="179783" y="17609"/>
                  </a:lnTo>
                  <a:lnTo>
                    <a:pt x="181939" y="20502"/>
                  </a:lnTo>
                  <a:lnTo>
                    <a:pt x="184334" y="29007"/>
                  </a:lnTo>
                  <a:lnTo>
                    <a:pt x="186138" y="68118"/>
                  </a:lnTo>
                  <a:lnTo>
                    <a:pt x="186235" y="107459"/>
                  </a:lnTo>
                  <a:lnTo>
                    <a:pt x="188891" y="133682"/>
                  </a:lnTo>
                  <a:lnTo>
                    <a:pt x="194352" y="171986"/>
                  </a:lnTo>
                  <a:lnTo>
                    <a:pt x="195131" y="215053"/>
                  </a:lnTo>
                  <a:lnTo>
                    <a:pt x="195179" y="231381"/>
                  </a:lnTo>
                  <a:lnTo>
                    <a:pt x="195180" y="214475"/>
                  </a:lnTo>
                  <a:lnTo>
                    <a:pt x="197825" y="206499"/>
                  </a:lnTo>
                  <a:lnTo>
                    <a:pt x="201317" y="199647"/>
                  </a:lnTo>
                  <a:lnTo>
                    <a:pt x="208482" y="179399"/>
                  </a:lnTo>
                  <a:lnTo>
                    <a:pt x="210993" y="175987"/>
                  </a:lnTo>
                  <a:lnTo>
                    <a:pt x="229171" y="161740"/>
                  </a:lnTo>
                  <a:lnTo>
                    <a:pt x="235127" y="160679"/>
                  </a:lnTo>
                  <a:lnTo>
                    <a:pt x="236694" y="161522"/>
                  </a:lnTo>
                  <a:lnTo>
                    <a:pt x="237739" y="163076"/>
                  </a:lnTo>
                  <a:lnTo>
                    <a:pt x="238435" y="165105"/>
                  </a:lnTo>
                  <a:lnTo>
                    <a:pt x="246713" y="178341"/>
                  </a:lnTo>
                  <a:lnTo>
                    <a:pt x="247394" y="181235"/>
                  </a:lnTo>
                  <a:lnTo>
                    <a:pt x="253094" y="190047"/>
                  </a:lnTo>
                  <a:lnTo>
                    <a:pt x="262917" y="201914"/>
                  </a:lnTo>
                  <a:lnTo>
                    <a:pt x="274161" y="228665"/>
                  </a:lnTo>
                  <a:lnTo>
                    <a:pt x="284477" y="240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5" name="SMARTInkShape-657"/>
            <p:cNvSpPr/>
            <p:nvPr/>
          </p:nvSpPr>
          <p:spPr>
            <a:xfrm>
              <a:off x="616148" y="116086"/>
              <a:ext cx="26791" cy="214313"/>
            </a:xfrm>
            <a:custGeom>
              <a:avLst/>
              <a:gdLst/>
              <a:ahLst/>
              <a:cxnLst/>
              <a:rect l="0" t="0" r="0" b="0"/>
              <a:pathLst>
                <a:path w="26791" h="214313">
                  <a:moveTo>
                    <a:pt x="0" y="0"/>
                  </a:moveTo>
                  <a:lnTo>
                    <a:pt x="0" y="42859"/>
                  </a:lnTo>
                  <a:lnTo>
                    <a:pt x="0" y="83787"/>
                  </a:lnTo>
                  <a:lnTo>
                    <a:pt x="2646" y="116761"/>
                  </a:lnTo>
                  <a:lnTo>
                    <a:pt x="8378" y="160010"/>
                  </a:lnTo>
                  <a:lnTo>
                    <a:pt x="9677" y="172318"/>
                  </a:lnTo>
                  <a:lnTo>
                    <a:pt x="18003" y="201202"/>
                  </a:lnTo>
                  <a:lnTo>
                    <a:pt x="2679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6" name="SMARTInkShape-658"/>
            <p:cNvSpPr/>
            <p:nvPr/>
          </p:nvSpPr>
          <p:spPr>
            <a:xfrm>
              <a:off x="446853" y="71437"/>
              <a:ext cx="35351" cy="133947"/>
            </a:xfrm>
            <a:custGeom>
              <a:avLst/>
              <a:gdLst/>
              <a:ahLst/>
              <a:cxnLst/>
              <a:rect l="0" t="0" r="0" b="0"/>
              <a:pathLst>
                <a:path w="35351" h="133947">
                  <a:moveTo>
                    <a:pt x="17491" y="0"/>
                  </a:moveTo>
                  <a:lnTo>
                    <a:pt x="8670" y="0"/>
                  </a:lnTo>
                  <a:lnTo>
                    <a:pt x="8593" y="4741"/>
                  </a:lnTo>
                  <a:lnTo>
                    <a:pt x="7590" y="6137"/>
                  </a:lnTo>
                  <a:lnTo>
                    <a:pt x="3830" y="7689"/>
                  </a:lnTo>
                  <a:lnTo>
                    <a:pt x="2431" y="10087"/>
                  </a:lnTo>
                  <a:lnTo>
                    <a:pt x="0" y="28939"/>
                  </a:lnTo>
                  <a:lnTo>
                    <a:pt x="645" y="65785"/>
                  </a:lnTo>
                  <a:lnTo>
                    <a:pt x="12935" y="105433"/>
                  </a:lnTo>
                  <a:lnTo>
                    <a:pt x="20881" y="117670"/>
                  </a:lnTo>
                  <a:lnTo>
                    <a:pt x="26604" y="121751"/>
                  </a:lnTo>
                  <a:lnTo>
                    <a:pt x="29520" y="122840"/>
                  </a:lnTo>
                  <a:lnTo>
                    <a:pt x="31463" y="124557"/>
                  </a:lnTo>
                  <a:lnTo>
                    <a:pt x="35350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7" name="SMARTInkShape-659"/>
            <p:cNvSpPr/>
            <p:nvPr/>
          </p:nvSpPr>
          <p:spPr>
            <a:xfrm>
              <a:off x="366149" y="62508"/>
              <a:ext cx="44618" cy="142876"/>
            </a:xfrm>
            <a:custGeom>
              <a:avLst/>
              <a:gdLst/>
              <a:ahLst/>
              <a:cxnLst/>
              <a:rect l="0" t="0" r="0" b="0"/>
              <a:pathLst>
                <a:path w="44618" h="142876">
                  <a:moveTo>
                    <a:pt x="8898" y="0"/>
                  </a:moveTo>
                  <a:lnTo>
                    <a:pt x="336" y="8562"/>
                  </a:lnTo>
                  <a:lnTo>
                    <a:pt x="0" y="16586"/>
                  </a:lnTo>
                  <a:lnTo>
                    <a:pt x="7659" y="37865"/>
                  </a:lnTo>
                  <a:lnTo>
                    <a:pt x="11495" y="72189"/>
                  </a:lnTo>
                  <a:lnTo>
                    <a:pt x="19917" y="97508"/>
                  </a:lnTo>
                  <a:lnTo>
                    <a:pt x="22197" y="100724"/>
                  </a:lnTo>
                  <a:lnTo>
                    <a:pt x="31097" y="126709"/>
                  </a:lnTo>
                  <a:lnTo>
                    <a:pt x="4461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8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Sagan’s speech and the style chart. </a:t>
            </a:r>
          </a:p>
          <a:p>
            <a:r>
              <a:rPr lang="en-US" dirty="0" smtClean="0"/>
              <a:t>Identify his MAIN IDEA (now that you have finished the speech) and list in order the evidence from his speech which you feel was most effective in proving his point. </a:t>
            </a:r>
          </a:p>
          <a:p>
            <a:r>
              <a:rPr lang="en-US" dirty="0" smtClean="0"/>
              <a:t>The evidence needs to come from EACH section of the speech.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Ticket  out, identify the most effective or impressive fact from Sagan’s speech which helps support his main idea. </a:t>
            </a:r>
          </a:p>
          <a:p>
            <a:r>
              <a:rPr lang="en-US" dirty="0" smtClean="0"/>
              <a:t>Identify the fact and the section in which it is found.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May 2/May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Bellringer May 2/May5</vt:lpstr>
      <vt:lpstr>Read both speeches</vt:lpstr>
      <vt:lpstr>Homework </vt:lpstr>
      <vt:lpstr>Ticket out May 2/May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May 2/May5</dc:title>
  <dc:creator>Windows User</dc:creator>
  <cp:lastModifiedBy>Windows User</cp:lastModifiedBy>
  <cp:revision>1</cp:revision>
  <dcterms:created xsi:type="dcterms:W3CDTF">2014-05-02T17:39:45Z</dcterms:created>
  <dcterms:modified xsi:type="dcterms:W3CDTF">2014-05-02T17:40:53Z</dcterms:modified>
</cp:coreProperties>
</file>