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7"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1A13BA-9657-4EE3-909F-C1980B2B421B}" type="datetimeFigureOut">
              <a:rPr lang="en-US" smtClean="0"/>
              <a:t>5/5/2015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8B4029-8084-436B-B654-79CBF3E7063F}" type="slidenum">
              <a:rPr lang="en-US" smtClean="0"/>
              <a:t>‹#›</a:t>
            </a:fld>
            <a:endParaRPr lang="en-US"/>
          </a:p>
        </p:txBody>
      </p:sp>
    </p:spTree>
    <p:extLst>
      <p:ext uri="{BB962C8B-B14F-4D97-AF65-F5344CB8AC3E}">
        <p14:creationId xmlns:p14="http://schemas.microsoft.com/office/powerpoint/2010/main" val="22296732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Shape 27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274" name="Shape 27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Shape 28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282" name="Shape 2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8"/>
        <p:cNvGrpSpPr/>
        <p:nvPr/>
      </p:nvGrpSpPr>
      <p:grpSpPr>
        <a:xfrm>
          <a:off x="0" y="0"/>
          <a:ext cx="0" cy="0"/>
          <a:chOff x="0" y="0"/>
          <a:chExt cx="0" cy="0"/>
        </a:xfrm>
      </p:grpSpPr>
      <p:sp>
        <p:nvSpPr>
          <p:cNvPr id="289" name="Shape 28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290" name="Shape 29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Shape 29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298" name="Shape 29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Shape 30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306" name="Shape 30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Shape 25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260" name="Shape 26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Shape 26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266" name="Shape 26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sphere1.png"/>
          <p:cNvPicPr>
            <a:picLocks noChangeAspect="1"/>
          </p:cNvPicPr>
          <p:nvPr/>
        </p:nvPicPr>
        <p:blipFill>
          <a:blip r:embed="rId2" cstate="print"/>
          <a:stretch>
            <a:fillRect/>
          </a:stretch>
        </p:blipFill>
        <p:spPr>
          <a:xfrm>
            <a:off x="6850374" y="0"/>
            <a:ext cx="2293626" cy="6858000"/>
          </a:xfrm>
          <a:prstGeom prst="rect">
            <a:avLst/>
          </a:prstGeom>
        </p:spPr>
      </p:pic>
      <p:sp>
        <p:nvSpPr>
          <p:cNvPr id="3" name="Subtitle 2"/>
          <p:cNvSpPr>
            <a:spLocks noGrp="1"/>
          </p:cNvSpPr>
          <p:nvPr>
            <p:ph type="subTitle" idx="1"/>
          </p:nvPr>
        </p:nvSpPr>
        <p:spPr>
          <a:xfrm>
            <a:off x="2438400" y="3581400"/>
            <a:ext cx="3962400" cy="2133600"/>
          </a:xfrm>
        </p:spPr>
        <p:txBody>
          <a:bodyPr anchor="t">
            <a:normAutofit/>
          </a:bodyPr>
          <a:lstStyle>
            <a:lvl1pPr marL="0" indent="0" algn="r">
              <a:buNone/>
              <a:defRPr sz="1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Title 15"/>
          <p:cNvSpPr>
            <a:spLocks noGrp="1"/>
          </p:cNvSpPr>
          <p:nvPr>
            <p:ph type="title"/>
          </p:nvPr>
        </p:nvSpPr>
        <p:spPr>
          <a:xfrm>
            <a:off x="2438400" y="1447800"/>
            <a:ext cx="3962400" cy="2133600"/>
          </a:xfrm>
        </p:spPr>
        <p:txBody>
          <a:bodyPr anchor="b"/>
          <a:lstStyle/>
          <a:p>
            <a:r>
              <a:rPr lang="en-US" smtClean="0"/>
              <a:t>Click to edit Master title style</a:t>
            </a:r>
            <a:endParaRPr lang="en-US" dirty="0"/>
          </a:p>
        </p:txBody>
      </p:sp>
      <p:sp>
        <p:nvSpPr>
          <p:cNvPr id="13" name="Date Placeholder 12"/>
          <p:cNvSpPr>
            <a:spLocks noGrp="1"/>
          </p:cNvSpPr>
          <p:nvPr>
            <p:ph type="dt" sz="half" idx="10"/>
          </p:nvPr>
        </p:nvSpPr>
        <p:spPr>
          <a:xfrm>
            <a:off x="3582988" y="6426201"/>
            <a:ext cx="2819399" cy="126999"/>
          </a:xfrm>
        </p:spPr>
        <p:txBody>
          <a:bodyPr/>
          <a:lstStyle/>
          <a:p>
            <a:endParaRPr lang="en-US">
              <a:solidFill>
                <a:prstClr val="black">
                  <a:lumMod val="50000"/>
                  <a:lumOff val="50000"/>
                </a:prstClr>
              </a:solidFill>
            </a:endParaRPr>
          </a:p>
        </p:txBody>
      </p:sp>
      <p:sp>
        <p:nvSpPr>
          <p:cNvPr id="14" name="Slide Number Placeholder 13"/>
          <p:cNvSpPr>
            <a:spLocks noGrp="1"/>
          </p:cNvSpPr>
          <p:nvPr>
            <p:ph type="sldNum" sz="quarter" idx="11"/>
          </p:nvPr>
        </p:nvSpPr>
        <p:spPr>
          <a:xfrm>
            <a:off x="6414976" y="6400800"/>
            <a:ext cx="457200" cy="152400"/>
          </a:xfrm>
        </p:spPr>
        <p:txBody>
          <a:bodyPr/>
          <a:lstStyle>
            <a:lvl1pPr algn="r">
              <a:defRPr/>
            </a:lvl1pPr>
          </a:lstStyle>
          <a:p>
            <a:pPr>
              <a:buClr>
                <a:srgbClr val="000000"/>
              </a:buClr>
              <a:buFont typeface="Arial"/>
              <a:buNone/>
            </a:pPr>
            <a:endParaRPr lang="en-US" sz="1400">
              <a:solidFill>
                <a:srgbClr val="000000"/>
              </a:solidFill>
            </a:endParaRPr>
          </a:p>
        </p:txBody>
      </p:sp>
      <p:sp>
        <p:nvSpPr>
          <p:cNvPr id="15" name="Footer Placeholder 14"/>
          <p:cNvSpPr>
            <a:spLocks noGrp="1"/>
          </p:cNvSpPr>
          <p:nvPr>
            <p:ph type="ftr" sz="quarter" idx="12"/>
          </p:nvPr>
        </p:nvSpPr>
        <p:spPr>
          <a:xfrm>
            <a:off x="3581400" y="6296248"/>
            <a:ext cx="2820987" cy="152400"/>
          </a:xfrm>
        </p:spPr>
        <p:txBody>
          <a:bodyPr/>
          <a:lstStyle/>
          <a:p>
            <a:endParaRPr lang="en-US">
              <a:solidFill>
                <a:prstClr val="black"/>
              </a:solidFill>
            </a:endParaRPr>
          </a:p>
        </p:txBody>
      </p:sp>
    </p:spTree>
    <p:extLst>
      <p:ext uri="{BB962C8B-B14F-4D97-AF65-F5344CB8AC3E}">
        <p14:creationId xmlns:p14="http://schemas.microsoft.com/office/powerpoint/2010/main" val="248512718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12"/>
          <p:cNvSpPr>
            <a:spLocks noGrp="1"/>
          </p:cNvSpPr>
          <p:nvPr>
            <p:ph type="dt" sz="half" idx="10"/>
          </p:nvPr>
        </p:nvSpPr>
        <p:spPr/>
        <p:txBody>
          <a:bodyPr/>
          <a:lstStyle/>
          <a:p>
            <a:endParaRPr lang="en-US">
              <a:solidFill>
                <a:prstClr val="black">
                  <a:lumMod val="50000"/>
                  <a:lumOff val="50000"/>
                </a:prstClr>
              </a:solidFill>
            </a:endParaRPr>
          </a:p>
        </p:txBody>
      </p:sp>
      <p:sp>
        <p:nvSpPr>
          <p:cNvPr id="14" name="Slide Number Placeholder 13"/>
          <p:cNvSpPr>
            <a:spLocks noGrp="1"/>
          </p:cNvSpPr>
          <p:nvPr>
            <p:ph type="sldNum" sz="quarter" idx="11"/>
          </p:nvPr>
        </p:nvSpPr>
        <p:spPr/>
        <p:txBody>
          <a:bodyPr/>
          <a:lstStyle/>
          <a:p>
            <a:pPr>
              <a:buClr>
                <a:srgbClr val="000000"/>
              </a:buClr>
              <a:buFont typeface="Arial"/>
              <a:buNone/>
            </a:pPr>
            <a:endParaRPr lang="en-US" sz="1400">
              <a:solidFill>
                <a:srgbClr val="000000"/>
              </a:solidFill>
            </a:endParaRPr>
          </a:p>
        </p:txBody>
      </p:sp>
      <p:sp>
        <p:nvSpPr>
          <p:cNvPr id="15" name="Footer Placeholder 14"/>
          <p:cNvSpPr>
            <a:spLocks noGrp="1"/>
          </p:cNvSpPr>
          <p:nvPr>
            <p:ph type="ftr" sz="quarter" idx="12"/>
          </p:nvPr>
        </p:nvSpPr>
        <p:spPr/>
        <p:txBody>
          <a:bodyPr/>
          <a:lstStyle/>
          <a:p>
            <a:endParaRPr lang="en-US">
              <a:solidFill>
                <a:prstClr val="black"/>
              </a:solidFill>
            </a:endParaRPr>
          </a:p>
        </p:txBody>
      </p:sp>
    </p:spTree>
    <p:extLst>
      <p:ext uri="{BB962C8B-B14F-4D97-AF65-F5344CB8AC3E}">
        <p14:creationId xmlns:p14="http://schemas.microsoft.com/office/powerpoint/2010/main" val="163091911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12"/>
          <p:cNvSpPr>
            <a:spLocks noGrp="1"/>
          </p:cNvSpPr>
          <p:nvPr>
            <p:ph type="dt" sz="half" idx="10"/>
          </p:nvPr>
        </p:nvSpPr>
        <p:spPr/>
        <p:txBody>
          <a:bodyPr/>
          <a:lstStyle/>
          <a:p>
            <a:endParaRPr lang="en-US">
              <a:solidFill>
                <a:prstClr val="black">
                  <a:lumMod val="50000"/>
                  <a:lumOff val="50000"/>
                </a:prstClr>
              </a:solidFill>
            </a:endParaRPr>
          </a:p>
        </p:txBody>
      </p:sp>
      <p:sp>
        <p:nvSpPr>
          <p:cNvPr id="14" name="Slide Number Placeholder 13"/>
          <p:cNvSpPr>
            <a:spLocks noGrp="1"/>
          </p:cNvSpPr>
          <p:nvPr>
            <p:ph type="sldNum" sz="quarter" idx="11"/>
          </p:nvPr>
        </p:nvSpPr>
        <p:spPr/>
        <p:txBody>
          <a:bodyPr/>
          <a:lstStyle/>
          <a:p>
            <a:pPr>
              <a:buClr>
                <a:srgbClr val="000000"/>
              </a:buClr>
              <a:buFont typeface="Arial"/>
              <a:buNone/>
            </a:pPr>
            <a:endParaRPr lang="en-US" sz="1400">
              <a:solidFill>
                <a:srgbClr val="000000"/>
              </a:solidFill>
            </a:endParaRPr>
          </a:p>
        </p:txBody>
      </p:sp>
      <p:sp>
        <p:nvSpPr>
          <p:cNvPr id="15" name="Footer Placeholder 14"/>
          <p:cNvSpPr>
            <a:spLocks noGrp="1"/>
          </p:cNvSpPr>
          <p:nvPr>
            <p:ph type="ftr" sz="quarter" idx="12"/>
          </p:nvPr>
        </p:nvSpPr>
        <p:spPr/>
        <p:txBody>
          <a:bodyPr/>
          <a:lstStyle/>
          <a:p>
            <a:endParaRPr lang="en-US">
              <a:solidFill>
                <a:prstClr val="black"/>
              </a:solidFill>
            </a:endParaRPr>
          </a:p>
        </p:txBody>
      </p:sp>
    </p:spTree>
    <p:extLst>
      <p:ext uri="{BB962C8B-B14F-4D97-AF65-F5344CB8AC3E}">
        <p14:creationId xmlns:p14="http://schemas.microsoft.com/office/powerpoint/2010/main" val="217956098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3657600" cy="5714999"/>
          </a:xfrm>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Title 15"/>
          <p:cNvSpPr>
            <a:spLocks noGrp="1"/>
          </p:cNvSpPr>
          <p:nvPr>
            <p:ph type="title"/>
          </p:nvPr>
        </p:nvSpPr>
        <p:spPr/>
        <p:txBody>
          <a:bodyPr/>
          <a:lstStyle/>
          <a:p>
            <a:r>
              <a:rPr lang="en-US" smtClean="0"/>
              <a:t>Click to edit Master title style</a:t>
            </a:r>
            <a:endParaRPr lang="en-US"/>
          </a:p>
        </p:txBody>
      </p:sp>
      <p:sp>
        <p:nvSpPr>
          <p:cNvPr id="10" name="Date Placeholder 9"/>
          <p:cNvSpPr>
            <a:spLocks noGrp="1"/>
          </p:cNvSpPr>
          <p:nvPr>
            <p:ph type="dt" sz="half" idx="10"/>
          </p:nvPr>
        </p:nvSpPr>
        <p:spPr/>
        <p:txBody>
          <a:bodyPr/>
          <a:lstStyle/>
          <a:p>
            <a:endParaRPr lang="en-US">
              <a:solidFill>
                <a:prstClr val="black">
                  <a:lumMod val="50000"/>
                  <a:lumOff val="50000"/>
                </a:prstClr>
              </a:solidFill>
            </a:endParaRPr>
          </a:p>
        </p:txBody>
      </p:sp>
      <p:sp>
        <p:nvSpPr>
          <p:cNvPr id="11" name="Slide Number Placeholder 10"/>
          <p:cNvSpPr>
            <a:spLocks noGrp="1"/>
          </p:cNvSpPr>
          <p:nvPr>
            <p:ph type="sldNum" sz="quarter" idx="11"/>
          </p:nvPr>
        </p:nvSpPr>
        <p:spPr/>
        <p:txBody>
          <a:bodyPr/>
          <a:lstStyle/>
          <a:p>
            <a:pPr>
              <a:buClr>
                <a:srgbClr val="000000"/>
              </a:buClr>
              <a:buFont typeface="Arial"/>
              <a:buNone/>
            </a:pPr>
            <a:endParaRPr lang="en-US" sz="1400">
              <a:solidFill>
                <a:srgbClr val="000000"/>
              </a:solidFill>
            </a:endParaRPr>
          </a:p>
        </p:txBody>
      </p:sp>
      <p:sp>
        <p:nvSpPr>
          <p:cNvPr id="12" name="Footer Placeholder 11"/>
          <p:cNvSpPr>
            <a:spLocks noGrp="1"/>
          </p:cNvSpPr>
          <p:nvPr>
            <p:ph type="ftr" sz="quarter" idx="12"/>
          </p:nvPr>
        </p:nvSpPr>
        <p:spPr/>
        <p:txBody>
          <a:bodyPr/>
          <a:lstStyle/>
          <a:p>
            <a:endParaRPr lang="en-US">
              <a:solidFill>
                <a:prstClr val="black"/>
              </a:solidFill>
            </a:endParaRPr>
          </a:p>
        </p:txBody>
      </p:sp>
    </p:spTree>
    <p:extLst>
      <p:ext uri="{BB962C8B-B14F-4D97-AF65-F5344CB8AC3E}">
        <p14:creationId xmlns:p14="http://schemas.microsoft.com/office/powerpoint/2010/main" val="416516912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7" name="Picture 6" descr="sphere1.png"/>
          <p:cNvPicPr>
            <a:picLocks noChangeAspect="1"/>
          </p:cNvPicPr>
          <p:nvPr/>
        </p:nvPicPr>
        <p:blipFill>
          <a:blip r:embed="rId2" cstate="print"/>
          <a:stretch>
            <a:fillRect/>
          </a:stretch>
        </p:blipFill>
        <p:spPr>
          <a:xfrm>
            <a:off x="6858000" y="0"/>
            <a:ext cx="2293626" cy="6858000"/>
          </a:xfrm>
          <a:prstGeom prst="rect">
            <a:avLst/>
          </a:prstGeom>
        </p:spPr>
      </p:pic>
      <p:sp>
        <p:nvSpPr>
          <p:cNvPr id="12" name="Date Placeholder 11"/>
          <p:cNvSpPr>
            <a:spLocks noGrp="1"/>
          </p:cNvSpPr>
          <p:nvPr>
            <p:ph type="dt" sz="half" idx="10"/>
          </p:nvPr>
        </p:nvSpPr>
        <p:spPr>
          <a:xfrm>
            <a:off x="839788" y="6426201"/>
            <a:ext cx="2819399" cy="126999"/>
          </a:xfrm>
        </p:spPr>
        <p:txBody>
          <a:bodyPr/>
          <a:lstStyle/>
          <a:p>
            <a:endParaRPr lang="en-US">
              <a:solidFill>
                <a:prstClr val="black">
                  <a:lumMod val="50000"/>
                  <a:lumOff val="50000"/>
                </a:prstClr>
              </a:solidFill>
            </a:endParaRPr>
          </a:p>
        </p:txBody>
      </p:sp>
      <p:sp>
        <p:nvSpPr>
          <p:cNvPr id="13" name="Slide Number Placeholder 12"/>
          <p:cNvSpPr>
            <a:spLocks noGrp="1"/>
          </p:cNvSpPr>
          <p:nvPr>
            <p:ph type="sldNum" sz="quarter" idx="11"/>
          </p:nvPr>
        </p:nvSpPr>
        <p:spPr>
          <a:xfrm>
            <a:off x="4116388" y="6400800"/>
            <a:ext cx="533400" cy="152400"/>
          </a:xfrm>
        </p:spPr>
        <p:txBody>
          <a:bodyPr/>
          <a:lstStyle/>
          <a:p>
            <a:pPr>
              <a:buClr>
                <a:srgbClr val="000000"/>
              </a:buClr>
              <a:buFont typeface="Arial"/>
              <a:buNone/>
            </a:pPr>
            <a:endParaRPr lang="en-US" sz="1400">
              <a:solidFill>
                <a:srgbClr val="000000"/>
              </a:solidFill>
            </a:endParaRPr>
          </a:p>
        </p:txBody>
      </p:sp>
      <p:sp>
        <p:nvSpPr>
          <p:cNvPr id="14" name="Footer Placeholder 13"/>
          <p:cNvSpPr>
            <a:spLocks noGrp="1"/>
          </p:cNvSpPr>
          <p:nvPr>
            <p:ph type="ftr" sz="quarter" idx="12"/>
          </p:nvPr>
        </p:nvSpPr>
        <p:spPr>
          <a:xfrm>
            <a:off x="838200" y="6296248"/>
            <a:ext cx="2820987" cy="152400"/>
          </a:xfrm>
        </p:spPr>
        <p:txBody>
          <a:bodyPr/>
          <a:lstStyle/>
          <a:p>
            <a:endParaRPr lang="en-US">
              <a:solidFill>
                <a:prstClr val="black"/>
              </a:solidFill>
            </a:endParaRPr>
          </a:p>
        </p:txBody>
      </p:sp>
      <p:sp>
        <p:nvSpPr>
          <p:cNvPr id="15" name="Title 14"/>
          <p:cNvSpPr>
            <a:spLocks noGrp="1"/>
          </p:cNvSpPr>
          <p:nvPr>
            <p:ph type="title"/>
          </p:nvPr>
        </p:nvSpPr>
        <p:spPr>
          <a:xfrm>
            <a:off x="457200" y="1828800"/>
            <a:ext cx="3200400" cy="1752600"/>
          </a:xfrm>
        </p:spPr>
        <p:txBody>
          <a:bodyPr anchor="b"/>
          <a:lstStyle/>
          <a:p>
            <a:r>
              <a:rPr lang="en-US" smtClean="0"/>
              <a:t>Click to edit Master title style</a:t>
            </a:r>
            <a:endParaRPr lang="en-US"/>
          </a:p>
        </p:txBody>
      </p:sp>
      <p:sp>
        <p:nvSpPr>
          <p:cNvPr id="3" name="Text Placeholder 2"/>
          <p:cNvSpPr>
            <a:spLocks noGrp="1"/>
          </p:cNvSpPr>
          <p:nvPr>
            <p:ph type="body" sz="quarter" idx="13"/>
          </p:nvPr>
        </p:nvSpPr>
        <p:spPr>
          <a:xfrm>
            <a:off x="457200" y="3578224"/>
            <a:ext cx="3200645" cy="1459767"/>
          </a:xfrm>
        </p:spPr>
        <p:txBody>
          <a:bodyPr anchor="t">
            <a:normAutofit/>
          </a:bodyPr>
          <a:lstStyle>
            <a:lvl1pPr marL="0" indent="0" algn="r" defTabSz="914400" rtl="0" eaLnBrk="1" latinLnBrk="0" hangingPunct="1">
              <a:spcBef>
                <a:spcPct val="20000"/>
              </a:spcBef>
              <a:buClr>
                <a:schemeClr val="tx1">
                  <a:lumMod val="50000"/>
                  <a:lumOff val="50000"/>
                </a:schemeClr>
              </a:buClr>
              <a:buFont typeface="Wingdings" pitchFamily="2" charset="2"/>
              <a:buNone/>
              <a:defRPr lang="en-US" sz="1400" kern="1200" dirty="0" smtClean="0">
                <a:solidFill>
                  <a:schemeClr val="tx2"/>
                </a:solidFill>
                <a:latin typeface="+mn-lt"/>
                <a:ea typeface="+mn-ea"/>
                <a:cs typeface="+mn-cs"/>
              </a:defRPr>
            </a:lvl1pPr>
          </a:lstStyle>
          <a:p>
            <a:pPr lvl="0"/>
            <a:r>
              <a:rPr lang="en-US" smtClean="0"/>
              <a:t>Click to edit Master text styles</a:t>
            </a:r>
          </a:p>
        </p:txBody>
      </p:sp>
    </p:spTree>
    <p:extLst>
      <p:ext uri="{BB962C8B-B14F-4D97-AF65-F5344CB8AC3E}">
        <p14:creationId xmlns:p14="http://schemas.microsoft.com/office/powerpoint/2010/main" val="263168645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34290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57200" y="4572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itle 1"/>
          <p:cNvSpPr>
            <a:spLocks noGrp="1"/>
          </p:cNvSpPr>
          <p:nvPr>
            <p:ph type="title"/>
          </p:nvPr>
        </p:nvSpPr>
        <p:spPr>
          <a:xfrm>
            <a:off x="4876800" y="457200"/>
            <a:ext cx="2819400" cy="5714999"/>
          </a:xfrm>
        </p:spPr>
        <p:txBody>
          <a:bodyPr/>
          <a:lstStyle/>
          <a:p>
            <a:r>
              <a:rPr lang="en-US" smtClean="0"/>
              <a:t>Click to edit Master title style</a:t>
            </a:r>
            <a:endParaRPr lang="en-US"/>
          </a:p>
        </p:txBody>
      </p:sp>
      <p:sp>
        <p:nvSpPr>
          <p:cNvPr id="9" name="Date Placeholder 8"/>
          <p:cNvSpPr>
            <a:spLocks noGrp="1"/>
          </p:cNvSpPr>
          <p:nvPr>
            <p:ph type="dt" sz="half" idx="10"/>
          </p:nvPr>
        </p:nvSpPr>
        <p:spPr/>
        <p:txBody>
          <a:bodyPr/>
          <a:lstStyle/>
          <a:p>
            <a:endParaRPr lang="en-US">
              <a:solidFill>
                <a:prstClr val="black">
                  <a:lumMod val="50000"/>
                  <a:lumOff val="50000"/>
                </a:prstClr>
              </a:solidFill>
            </a:endParaRPr>
          </a:p>
        </p:txBody>
      </p:sp>
      <p:sp>
        <p:nvSpPr>
          <p:cNvPr id="13" name="Slide Number Placeholder 12"/>
          <p:cNvSpPr>
            <a:spLocks noGrp="1"/>
          </p:cNvSpPr>
          <p:nvPr>
            <p:ph type="sldNum" sz="quarter" idx="11"/>
          </p:nvPr>
        </p:nvSpPr>
        <p:spPr/>
        <p:txBody>
          <a:bodyPr/>
          <a:lstStyle/>
          <a:p>
            <a:pPr>
              <a:buClr>
                <a:srgbClr val="000000"/>
              </a:buClr>
              <a:buFont typeface="Arial"/>
              <a:buNone/>
            </a:pPr>
            <a:endParaRPr lang="en-US" sz="1400">
              <a:solidFill>
                <a:srgbClr val="000000"/>
              </a:solidFill>
            </a:endParaRPr>
          </a:p>
        </p:txBody>
      </p:sp>
      <p:sp>
        <p:nvSpPr>
          <p:cNvPr id="14" name="Footer Placeholder 13"/>
          <p:cNvSpPr>
            <a:spLocks noGrp="1"/>
          </p:cNvSpPr>
          <p:nvPr>
            <p:ph type="ftr" sz="quarter" idx="12"/>
          </p:nvPr>
        </p:nvSpPr>
        <p:spPr/>
        <p:txBody>
          <a:bodyPr/>
          <a:lstStyle/>
          <a:p>
            <a:endParaRPr lang="en-US">
              <a:solidFill>
                <a:prstClr val="black"/>
              </a:solidFill>
            </a:endParaRPr>
          </a:p>
        </p:txBody>
      </p:sp>
    </p:spTree>
    <p:extLst>
      <p:ext uri="{BB962C8B-B14F-4D97-AF65-F5344CB8AC3E}">
        <p14:creationId xmlns:p14="http://schemas.microsoft.com/office/powerpoint/2010/main" val="369273516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75238"/>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675288"/>
            <a:ext cx="3581400" cy="2525112"/>
          </a:xfrm>
        </p:spPr>
        <p:txBody>
          <a:bodyPr anchor="t">
            <a:normAutofit/>
          </a:bodyPr>
          <a:lstStyle>
            <a:lvl1pPr marL="228600" indent="-182880">
              <a:defRPr sz="1400"/>
            </a:lvl1pPr>
            <a:lvl2pPr>
              <a:defRPr sz="1400"/>
            </a:lvl2pPr>
            <a:lvl3pPr>
              <a:defRPr sz="1400"/>
            </a:lvl3pPr>
            <a:lvl4pPr>
              <a:defRPr sz="1400" baseline="0"/>
            </a:lvl4pPr>
            <a:lvl5pPr>
              <a:buFont typeface="Wingdings" pitchFamily="2" charset="2"/>
              <a:buChar char="§"/>
              <a:defRPr sz="1400"/>
            </a:lvl5pPr>
            <a:lvl6pPr>
              <a:buFont typeface="Wingdings" pitchFamily="2" charset="2"/>
              <a:buChar cha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4"/>
          <p:cNvSpPr>
            <a:spLocks noGrp="1"/>
          </p:cNvSpPr>
          <p:nvPr>
            <p:ph type="body" sz="quarter" idx="3"/>
          </p:nvPr>
        </p:nvSpPr>
        <p:spPr>
          <a:xfrm>
            <a:off x="457199" y="3429000"/>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57199" y="3840162"/>
            <a:ext cx="3581400" cy="2515198"/>
          </a:xfrm>
        </p:spPr>
        <p:txBody>
          <a:bodyPr anchor="t">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Title 1"/>
          <p:cNvSpPr>
            <a:spLocks noGrp="1"/>
          </p:cNvSpPr>
          <p:nvPr>
            <p:ph type="title"/>
          </p:nvPr>
        </p:nvSpPr>
        <p:spPr>
          <a:xfrm>
            <a:off x="4876800" y="457200"/>
            <a:ext cx="2819400" cy="5714999"/>
          </a:xfrm>
        </p:spPr>
        <p:txBody>
          <a:bodyPr/>
          <a:lstStyle/>
          <a:p>
            <a:r>
              <a:rPr lang="en-US" smtClean="0"/>
              <a:t>Click to edit Master title style</a:t>
            </a:r>
            <a:endParaRPr lang="en-US"/>
          </a:p>
        </p:txBody>
      </p:sp>
      <p:sp>
        <p:nvSpPr>
          <p:cNvPr id="12" name="Date Placeholder 11"/>
          <p:cNvSpPr>
            <a:spLocks noGrp="1"/>
          </p:cNvSpPr>
          <p:nvPr>
            <p:ph type="dt" sz="half" idx="10"/>
          </p:nvPr>
        </p:nvSpPr>
        <p:spPr/>
        <p:txBody>
          <a:bodyPr/>
          <a:lstStyle/>
          <a:p>
            <a:endParaRPr lang="en-US">
              <a:solidFill>
                <a:prstClr val="black">
                  <a:lumMod val="50000"/>
                  <a:lumOff val="50000"/>
                </a:prstClr>
              </a:solidFill>
            </a:endParaRPr>
          </a:p>
        </p:txBody>
      </p:sp>
      <p:sp>
        <p:nvSpPr>
          <p:cNvPr id="14" name="Slide Number Placeholder 13"/>
          <p:cNvSpPr>
            <a:spLocks noGrp="1"/>
          </p:cNvSpPr>
          <p:nvPr>
            <p:ph type="sldNum" sz="quarter" idx="11"/>
          </p:nvPr>
        </p:nvSpPr>
        <p:spPr/>
        <p:txBody>
          <a:bodyPr/>
          <a:lstStyle/>
          <a:p>
            <a:pPr>
              <a:buClr>
                <a:srgbClr val="000000"/>
              </a:buClr>
              <a:buFont typeface="Arial"/>
              <a:buNone/>
            </a:pPr>
            <a:endParaRPr lang="en-US" sz="1400">
              <a:solidFill>
                <a:srgbClr val="000000"/>
              </a:solidFill>
            </a:endParaRPr>
          </a:p>
        </p:txBody>
      </p:sp>
      <p:sp>
        <p:nvSpPr>
          <p:cNvPr id="16" name="Footer Placeholder 15"/>
          <p:cNvSpPr>
            <a:spLocks noGrp="1"/>
          </p:cNvSpPr>
          <p:nvPr>
            <p:ph type="ftr" sz="quarter" idx="12"/>
          </p:nvPr>
        </p:nvSpPr>
        <p:spPr/>
        <p:txBody>
          <a:bodyPr/>
          <a:lstStyle/>
          <a:p>
            <a:endParaRPr lang="en-US">
              <a:solidFill>
                <a:prstClr val="black"/>
              </a:solidFill>
            </a:endParaRPr>
          </a:p>
        </p:txBody>
      </p:sp>
    </p:spTree>
    <p:extLst>
      <p:ext uri="{BB962C8B-B14F-4D97-AF65-F5344CB8AC3E}">
        <p14:creationId xmlns:p14="http://schemas.microsoft.com/office/powerpoint/2010/main" val="335963668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33800" y="457200"/>
            <a:ext cx="3962400" cy="5715000"/>
          </a:xfrm>
        </p:spPr>
        <p:txBody>
          <a:bodyPr/>
          <a:lstStyle/>
          <a:p>
            <a:r>
              <a:rPr lang="en-US" smtClean="0"/>
              <a:t>Click to edit Master title style</a:t>
            </a:r>
            <a:endParaRPr lang="en-US" dirty="0"/>
          </a:p>
        </p:txBody>
      </p:sp>
      <p:sp>
        <p:nvSpPr>
          <p:cNvPr id="9" name="Date Placeholder 8"/>
          <p:cNvSpPr>
            <a:spLocks noGrp="1"/>
          </p:cNvSpPr>
          <p:nvPr>
            <p:ph type="dt" sz="half" idx="10"/>
          </p:nvPr>
        </p:nvSpPr>
        <p:spPr/>
        <p:txBody>
          <a:bodyPr/>
          <a:lstStyle/>
          <a:p>
            <a:endParaRPr lang="en-US">
              <a:solidFill>
                <a:prstClr val="black">
                  <a:lumMod val="50000"/>
                  <a:lumOff val="50000"/>
                </a:prstClr>
              </a:solidFill>
            </a:endParaRPr>
          </a:p>
        </p:txBody>
      </p:sp>
      <p:sp>
        <p:nvSpPr>
          <p:cNvPr id="10" name="Slide Number Placeholder 9"/>
          <p:cNvSpPr>
            <a:spLocks noGrp="1"/>
          </p:cNvSpPr>
          <p:nvPr>
            <p:ph type="sldNum" sz="quarter" idx="11"/>
          </p:nvPr>
        </p:nvSpPr>
        <p:spPr/>
        <p:txBody>
          <a:bodyPr/>
          <a:lstStyle/>
          <a:p>
            <a:pPr>
              <a:buClr>
                <a:srgbClr val="000000"/>
              </a:buClr>
              <a:buFont typeface="Arial"/>
              <a:buNone/>
            </a:pPr>
            <a:endParaRPr lang="en-US" sz="1400">
              <a:solidFill>
                <a:srgbClr val="000000"/>
              </a:solidFill>
            </a:endParaRPr>
          </a:p>
        </p:txBody>
      </p:sp>
      <p:sp>
        <p:nvSpPr>
          <p:cNvPr id="11" name="Footer Placeholder 10"/>
          <p:cNvSpPr>
            <a:spLocks noGrp="1"/>
          </p:cNvSpPr>
          <p:nvPr>
            <p:ph type="ftr" sz="quarter" idx="12"/>
          </p:nvPr>
        </p:nvSpPr>
        <p:spPr/>
        <p:txBody>
          <a:bodyPr/>
          <a:lstStyle/>
          <a:p>
            <a:endParaRPr lang="en-US">
              <a:solidFill>
                <a:prstClr val="black"/>
              </a:solidFill>
            </a:endParaRPr>
          </a:p>
        </p:txBody>
      </p:sp>
    </p:spTree>
    <p:extLst>
      <p:ext uri="{BB962C8B-B14F-4D97-AF65-F5344CB8AC3E}">
        <p14:creationId xmlns:p14="http://schemas.microsoft.com/office/powerpoint/2010/main" val="421919316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endParaRPr lang="en-US">
              <a:solidFill>
                <a:prstClr val="black">
                  <a:lumMod val="50000"/>
                  <a:lumOff val="50000"/>
                </a:prstClr>
              </a:solidFill>
            </a:endParaRPr>
          </a:p>
        </p:txBody>
      </p:sp>
      <p:sp>
        <p:nvSpPr>
          <p:cNvPr id="9" name="Slide Number Placeholder 8"/>
          <p:cNvSpPr>
            <a:spLocks noGrp="1"/>
          </p:cNvSpPr>
          <p:nvPr>
            <p:ph type="sldNum" sz="quarter" idx="11"/>
          </p:nvPr>
        </p:nvSpPr>
        <p:spPr/>
        <p:txBody>
          <a:bodyPr/>
          <a:lstStyle/>
          <a:p>
            <a:pPr>
              <a:buClr>
                <a:srgbClr val="000000"/>
              </a:buClr>
              <a:buFont typeface="Arial"/>
              <a:buNone/>
            </a:pPr>
            <a:endParaRPr lang="en-US" sz="1400">
              <a:solidFill>
                <a:srgbClr val="000000"/>
              </a:solidFill>
            </a:endParaRPr>
          </a:p>
        </p:txBody>
      </p:sp>
      <p:sp>
        <p:nvSpPr>
          <p:cNvPr id="10" name="Footer Placeholder 9"/>
          <p:cNvSpPr>
            <a:spLocks noGrp="1"/>
          </p:cNvSpPr>
          <p:nvPr>
            <p:ph type="ftr" sz="quarter" idx="12"/>
          </p:nvPr>
        </p:nvSpPr>
        <p:spPr/>
        <p:txBody>
          <a:bodyPr/>
          <a:lstStyle/>
          <a:p>
            <a:endParaRPr lang="en-US">
              <a:solidFill>
                <a:prstClr val="black"/>
              </a:solidFill>
            </a:endParaRPr>
          </a:p>
        </p:txBody>
      </p:sp>
    </p:spTree>
    <p:extLst>
      <p:ext uri="{BB962C8B-B14F-4D97-AF65-F5344CB8AC3E}">
        <p14:creationId xmlns:p14="http://schemas.microsoft.com/office/powerpoint/2010/main" val="10651194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81600" y="1676400"/>
            <a:ext cx="2514600" cy="1874837"/>
          </a:xfrm>
        </p:spPr>
        <p:txBody>
          <a:bodyPr anchor="b">
            <a:normAutofit/>
          </a:bodyPr>
          <a:lstStyle>
            <a:lvl1pPr algn="r">
              <a:defRPr sz="2000" b="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04800" y="1676400"/>
            <a:ext cx="4700016" cy="3505200"/>
          </a:xfrm>
        </p:spPr>
        <p:txBody>
          <a:bodyPr>
            <a:normAutofit/>
          </a:bodyPr>
          <a:lstStyle>
            <a:lvl1pPr marL="228600" indent="-182880">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4"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endParaRPr lang="en-US">
              <a:solidFill>
                <a:prstClr val="black">
                  <a:lumMod val="50000"/>
                  <a:lumOff val="50000"/>
                </a:prstClr>
              </a:solidFill>
            </a:endParaRPr>
          </a:p>
        </p:txBody>
      </p:sp>
      <p:sp>
        <p:nvSpPr>
          <p:cNvPr id="16" name="Slide Number Placeholder 15"/>
          <p:cNvSpPr>
            <a:spLocks noGrp="1"/>
          </p:cNvSpPr>
          <p:nvPr>
            <p:ph type="sldNum" sz="quarter" idx="11"/>
          </p:nvPr>
        </p:nvSpPr>
        <p:spPr/>
        <p:txBody>
          <a:bodyPr/>
          <a:lstStyle/>
          <a:p>
            <a:pPr>
              <a:buClr>
                <a:srgbClr val="000000"/>
              </a:buClr>
              <a:buFont typeface="Arial"/>
              <a:buNone/>
            </a:pPr>
            <a:endParaRPr lang="en-US" sz="1400">
              <a:solidFill>
                <a:srgbClr val="000000"/>
              </a:solidFill>
            </a:endParaRPr>
          </a:p>
        </p:txBody>
      </p:sp>
      <p:sp>
        <p:nvSpPr>
          <p:cNvPr id="17" name="Footer Placeholder 16"/>
          <p:cNvSpPr>
            <a:spLocks noGrp="1"/>
          </p:cNvSpPr>
          <p:nvPr>
            <p:ph type="ftr" sz="quarter" idx="12"/>
          </p:nvPr>
        </p:nvSpPr>
        <p:spPr/>
        <p:txBody>
          <a:bodyPr/>
          <a:lstStyle/>
          <a:p>
            <a:endParaRPr lang="en-US">
              <a:solidFill>
                <a:prstClr val="black"/>
              </a:solidFill>
            </a:endParaRPr>
          </a:p>
        </p:txBody>
      </p:sp>
    </p:spTree>
    <p:extLst>
      <p:ext uri="{BB962C8B-B14F-4D97-AF65-F5344CB8AC3E}">
        <p14:creationId xmlns:p14="http://schemas.microsoft.com/office/powerpoint/2010/main" val="63036815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04800" y="1676400"/>
            <a:ext cx="4696967" cy="3505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11" name="Title 1"/>
          <p:cNvSpPr>
            <a:spLocks noGrp="1"/>
          </p:cNvSpPr>
          <p:nvPr>
            <p:ph type="title"/>
          </p:nvPr>
        </p:nvSpPr>
        <p:spPr>
          <a:xfrm>
            <a:off x="5181600" y="1676400"/>
            <a:ext cx="2514600" cy="1875972"/>
          </a:xfrm>
        </p:spPr>
        <p:txBody>
          <a:bodyPr anchor="b">
            <a:normAutofit/>
          </a:bodyPr>
          <a:lstStyle>
            <a:lvl1pPr algn="r">
              <a:defRPr sz="2000" b="0">
                <a:effectLst/>
              </a:defRPr>
            </a:lvl1pPr>
          </a:lstStyle>
          <a:p>
            <a:r>
              <a:rPr lang="en-US" smtClean="0"/>
              <a:t>Click to edit Master title style</a:t>
            </a:r>
            <a:endParaRPr lang="en-US" dirty="0"/>
          </a:p>
        </p:txBody>
      </p:sp>
      <p:sp>
        <p:nvSpPr>
          <p:cNvPr id="12"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Date Placeholder 15"/>
          <p:cNvSpPr>
            <a:spLocks noGrp="1"/>
          </p:cNvSpPr>
          <p:nvPr>
            <p:ph type="dt" sz="half" idx="10"/>
          </p:nvPr>
        </p:nvSpPr>
        <p:spPr/>
        <p:txBody>
          <a:bodyPr/>
          <a:lstStyle/>
          <a:p>
            <a:endParaRPr lang="en-US">
              <a:solidFill>
                <a:prstClr val="black">
                  <a:lumMod val="50000"/>
                  <a:lumOff val="50000"/>
                </a:prstClr>
              </a:solidFill>
            </a:endParaRPr>
          </a:p>
        </p:txBody>
      </p:sp>
      <p:sp>
        <p:nvSpPr>
          <p:cNvPr id="17" name="Slide Number Placeholder 16"/>
          <p:cNvSpPr>
            <a:spLocks noGrp="1"/>
          </p:cNvSpPr>
          <p:nvPr>
            <p:ph type="sldNum" sz="quarter" idx="11"/>
          </p:nvPr>
        </p:nvSpPr>
        <p:spPr/>
        <p:txBody>
          <a:bodyPr/>
          <a:lstStyle/>
          <a:p>
            <a:pPr>
              <a:buClr>
                <a:srgbClr val="000000"/>
              </a:buClr>
              <a:buFont typeface="Arial"/>
              <a:buNone/>
            </a:pPr>
            <a:endParaRPr lang="en-US" sz="1400">
              <a:solidFill>
                <a:srgbClr val="000000"/>
              </a:solidFill>
            </a:endParaRPr>
          </a:p>
        </p:txBody>
      </p:sp>
      <p:sp>
        <p:nvSpPr>
          <p:cNvPr id="18" name="Footer Placeholder 17"/>
          <p:cNvSpPr>
            <a:spLocks noGrp="1"/>
          </p:cNvSpPr>
          <p:nvPr>
            <p:ph type="ftr" sz="quarter" idx="12"/>
          </p:nvPr>
        </p:nvSpPr>
        <p:spPr/>
        <p:txBody>
          <a:bodyPr/>
          <a:lstStyle/>
          <a:p>
            <a:endParaRPr lang="en-US">
              <a:solidFill>
                <a:prstClr val="black"/>
              </a:solidFill>
            </a:endParaRPr>
          </a:p>
        </p:txBody>
      </p:sp>
    </p:spTree>
    <p:extLst>
      <p:ext uri="{BB962C8B-B14F-4D97-AF65-F5344CB8AC3E}">
        <p14:creationId xmlns:p14="http://schemas.microsoft.com/office/powerpoint/2010/main" val="372617844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descr="sphere2.png"/>
          <p:cNvPicPr>
            <a:picLocks noChangeAspect="1"/>
          </p:cNvPicPr>
          <p:nvPr/>
        </p:nvPicPr>
        <p:blipFill>
          <a:blip r:embed="rId13" cstate="print"/>
          <a:stretch>
            <a:fillRect/>
          </a:stretch>
        </p:blipFill>
        <p:spPr>
          <a:xfrm>
            <a:off x="8823693" y="0"/>
            <a:ext cx="320307" cy="6858000"/>
          </a:xfrm>
          <a:prstGeom prst="rect">
            <a:avLst/>
          </a:prstGeom>
        </p:spPr>
      </p:pic>
      <p:sp>
        <p:nvSpPr>
          <p:cNvPr id="2" name="Title Placeholder 1"/>
          <p:cNvSpPr>
            <a:spLocks noGrp="1"/>
          </p:cNvSpPr>
          <p:nvPr>
            <p:ph type="title"/>
          </p:nvPr>
        </p:nvSpPr>
        <p:spPr>
          <a:xfrm>
            <a:off x="4876800" y="457200"/>
            <a:ext cx="2819400" cy="5715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457200"/>
            <a:ext cx="3657600" cy="57149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7"/>
          <p:cNvSpPr>
            <a:spLocks noGrp="1"/>
          </p:cNvSpPr>
          <p:nvPr>
            <p:ph type="sldNum" sz="quarter" idx="4"/>
          </p:nvPr>
        </p:nvSpPr>
        <p:spPr>
          <a:xfrm>
            <a:off x="7772400" y="6400800"/>
            <a:ext cx="533400" cy="152400"/>
          </a:xfrm>
          <a:prstGeom prst="rect">
            <a:avLst/>
          </a:prstGeom>
        </p:spPr>
        <p:txBody>
          <a:bodyPr vert="horz" lIns="91440" tIns="45720" rIns="91440" bIns="45720" rtlCol="0" anchor="ctr"/>
          <a:lstStyle>
            <a:lvl1pPr algn="ctr">
              <a:defRPr sz="1050">
                <a:solidFill>
                  <a:schemeClr val="tx1">
                    <a:lumMod val="50000"/>
                    <a:lumOff val="50000"/>
                  </a:schemeClr>
                </a:solidFill>
              </a:defRPr>
            </a:lvl1pPr>
          </a:lstStyle>
          <a:p>
            <a:pPr>
              <a:buClr>
                <a:srgbClr val="000000"/>
              </a:buClr>
              <a:buFont typeface="Arial"/>
              <a:buNone/>
            </a:pPr>
            <a:endParaRPr lang="en-US" sz="1400" kern="0">
              <a:solidFill>
                <a:srgbClr val="000000"/>
              </a:solidFill>
              <a:latin typeface="Arial"/>
              <a:ea typeface="Arial"/>
              <a:cs typeface="Arial"/>
              <a:sym typeface="Arial"/>
              <a:rtl val="0"/>
            </a:endParaRPr>
          </a:p>
        </p:txBody>
      </p:sp>
      <p:sp>
        <p:nvSpPr>
          <p:cNvPr id="9" name="Date Placeholder 8"/>
          <p:cNvSpPr>
            <a:spLocks noGrp="1"/>
          </p:cNvSpPr>
          <p:nvPr>
            <p:ph type="dt" sz="half" idx="2"/>
          </p:nvPr>
        </p:nvSpPr>
        <p:spPr>
          <a:xfrm>
            <a:off x="4876801" y="6426201"/>
            <a:ext cx="2819399" cy="126999"/>
          </a:xfrm>
          <a:prstGeom prst="rect">
            <a:avLst/>
          </a:prstGeom>
        </p:spPr>
        <p:txBody>
          <a:bodyPr vert="horz" lIns="91440" tIns="45720" rIns="91440" bIns="45720" rtlCol="0" anchor="ctr"/>
          <a:lstStyle>
            <a:lvl1pPr algn="r">
              <a:defRPr sz="1050">
                <a:solidFill>
                  <a:schemeClr val="tx1">
                    <a:lumMod val="50000"/>
                    <a:lumOff val="50000"/>
                  </a:schemeClr>
                </a:solidFill>
              </a:defRPr>
            </a:lvl1pPr>
          </a:lstStyle>
          <a:p>
            <a:endParaRPr lang="en-US" kern="0">
              <a:solidFill>
                <a:prstClr val="black">
                  <a:lumMod val="50000"/>
                  <a:lumOff val="50000"/>
                </a:prstClr>
              </a:solidFill>
              <a:latin typeface="Arial"/>
              <a:cs typeface="Arial"/>
              <a:sym typeface="Arial"/>
              <a:rtl val="0"/>
            </a:endParaRPr>
          </a:p>
        </p:txBody>
      </p:sp>
      <p:sp>
        <p:nvSpPr>
          <p:cNvPr id="10" name="Footer Placeholder 9"/>
          <p:cNvSpPr>
            <a:spLocks noGrp="1"/>
          </p:cNvSpPr>
          <p:nvPr>
            <p:ph type="ftr" sz="quarter" idx="3"/>
          </p:nvPr>
        </p:nvSpPr>
        <p:spPr>
          <a:xfrm>
            <a:off x="4875213" y="6296248"/>
            <a:ext cx="2820987" cy="152400"/>
          </a:xfrm>
          <a:prstGeom prst="rect">
            <a:avLst/>
          </a:prstGeom>
        </p:spPr>
        <p:txBody>
          <a:bodyPr vert="horz" lIns="91440" tIns="45720" rIns="91440" bIns="45720" rtlCol="0" anchor="b"/>
          <a:lstStyle>
            <a:lvl1pPr algn="r">
              <a:defRPr sz="1050">
                <a:solidFill>
                  <a:schemeClr val="tx1"/>
                </a:solidFill>
              </a:defRPr>
            </a:lvl1pPr>
          </a:lstStyle>
          <a:p>
            <a:endParaRPr lang="en-US" kern="0">
              <a:solidFill>
                <a:prstClr val="black"/>
              </a:solidFill>
              <a:latin typeface="Arial"/>
              <a:cs typeface="Arial"/>
              <a:sym typeface="Arial"/>
              <a:rtl val="0"/>
            </a:endParaRPr>
          </a:p>
        </p:txBody>
      </p:sp>
    </p:spTree>
    <p:extLst>
      <p:ext uri="{BB962C8B-B14F-4D97-AF65-F5344CB8AC3E}">
        <p14:creationId xmlns:p14="http://schemas.microsoft.com/office/powerpoint/2010/main" val="25872678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sldNum="0" hdr="0" ftr="0" dt="0"/>
  <p:txStyles>
    <p:title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p:titleStyle>
    <p:body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76400"/>
            <a:ext cx="8153400" cy="4495799"/>
          </a:xfrm>
        </p:spPr>
        <p:txBody>
          <a:bodyPr anchor="t">
            <a:normAutofit lnSpcReduction="10000"/>
          </a:bodyPr>
          <a:lstStyle/>
          <a:p>
            <a:pPr marL="0" indent="0">
              <a:buNone/>
            </a:pPr>
            <a:r>
              <a:rPr lang="en-US" sz="3000" dirty="0" smtClean="0"/>
              <a:t>What emotion in his audience does Reagan seem to want? Explain.</a:t>
            </a:r>
          </a:p>
          <a:p>
            <a:endParaRPr lang="en-US" sz="3000" dirty="0"/>
          </a:p>
          <a:p>
            <a:r>
              <a:rPr lang="en-US" sz="3000" dirty="0" smtClean="0"/>
              <a:t>“We can’t afford to believe that we will never be threatened. There have been two world wars in my lifetime. We didn’t start them and indeed, did everything we could to avoid being drawn into them. But we were ill-prepared for both. Had we been better prepared, peace might have been preserved.”</a:t>
            </a:r>
          </a:p>
          <a:p>
            <a:endParaRPr lang="en-US" sz="2500" dirty="0"/>
          </a:p>
        </p:txBody>
      </p:sp>
      <p:sp>
        <p:nvSpPr>
          <p:cNvPr id="3" name="Title 2"/>
          <p:cNvSpPr>
            <a:spLocks noGrp="1"/>
          </p:cNvSpPr>
          <p:nvPr>
            <p:ph type="title"/>
          </p:nvPr>
        </p:nvSpPr>
        <p:spPr>
          <a:xfrm>
            <a:off x="457200" y="457200"/>
            <a:ext cx="7239000" cy="1371600"/>
          </a:xfrm>
        </p:spPr>
        <p:txBody>
          <a:bodyPr>
            <a:noAutofit/>
          </a:bodyPr>
          <a:lstStyle/>
          <a:p>
            <a:pPr algn="ctr"/>
            <a:r>
              <a:rPr lang="en-US" sz="4500" dirty="0" smtClean="0"/>
              <a:t>Bellringer: May 5 </a:t>
            </a:r>
            <a:br>
              <a:rPr lang="en-US" sz="4500" dirty="0" smtClean="0"/>
            </a:br>
            <a:r>
              <a:rPr lang="en-US" sz="4500" dirty="0" smtClean="0"/>
              <a:t>IN YOUR NOTES</a:t>
            </a:r>
            <a:endParaRPr lang="en-US" sz="4500" dirty="0"/>
          </a:p>
        </p:txBody>
      </p:sp>
    </p:spTree>
    <p:extLst>
      <p:ext uri="{BB962C8B-B14F-4D97-AF65-F5344CB8AC3E}">
        <p14:creationId xmlns:p14="http://schemas.microsoft.com/office/powerpoint/2010/main" val="6055339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457200"/>
            <a:ext cx="7162800" cy="1143000"/>
          </a:xfrm>
        </p:spPr>
        <p:txBody>
          <a:bodyPr anchor="t">
            <a:normAutofit fontScale="90000"/>
          </a:bodyPr>
          <a:lstStyle/>
          <a:p>
            <a:pPr algn="l"/>
            <a:r>
              <a:rPr lang="en-US" sz="5000" dirty="0" smtClean="0"/>
              <a:t>Ticket Out May 5:</a:t>
            </a:r>
            <a:br>
              <a:rPr lang="en-US" sz="5000" dirty="0" smtClean="0"/>
            </a:br>
            <a:r>
              <a:rPr lang="en-US" sz="5000" dirty="0" smtClean="0"/>
              <a:t/>
            </a:r>
            <a:br>
              <a:rPr lang="en-US" sz="5000" dirty="0" smtClean="0"/>
            </a:br>
            <a:r>
              <a:rPr lang="en-US" sz="5000" dirty="0" smtClean="0"/>
              <a:t>What is Reagan’s strongest reason in his speech for increasing defense spending.</a:t>
            </a:r>
            <a:br>
              <a:rPr lang="en-US" sz="5000" dirty="0" smtClean="0"/>
            </a:br>
            <a:r>
              <a:rPr lang="en-US" sz="5000" dirty="0" smtClean="0"/>
              <a:t>Explain why it is the strongest for convincing his nationwide audience. </a:t>
            </a:r>
            <a:endParaRPr lang="en-US" sz="5000" dirty="0"/>
          </a:p>
        </p:txBody>
      </p:sp>
      <p:grpSp>
        <p:nvGrpSpPr>
          <p:cNvPr id="21" name="SMARTInkShape-Group3"/>
          <p:cNvGrpSpPr/>
          <p:nvPr/>
        </p:nvGrpSpPr>
        <p:grpSpPr>
          <a:xfrm>
            <a:off x="321469" y="1322559"/>
            <a:ext cx="1385888" cy="532552"/>
            <a:chOff x="321469" y="1322559"/>
            <a:chExt cx="1385888" cy="532552"/>
          </a:xfrm>
        </p:grpSpPr>
        <p:sp>
          <p:nvSpPr>
            <p:cNvPr id="16" name="SMARTInkShape-11"/>
            <p:cNvSpPr/>
            <p:nvPr/>
          </p:nvSpPr>
          <p:spPr>
            <a:xfrm>
              <a:off x="321469" y="1337533"/>
              <a:ext cx="345057" cy="517578"/>
            </a:xfrm>
            <a:custGeom>
              <a:avLst/>
              <a:gdLst/>
              <a:ahLst/>
              <a:cxnLst/>
              <a:rect l="0" t="0" r="0" b="0"/>
              <a:pathLst>
                <a:path w="345057" h="517578">
                  <a:moveTo>
                    <a:pt x="278606" y="12636"/>
                  </a:moveTo>
                  <a:lnTo>
                    <a:pt x="274814" y="8843"/>
                  </a:lnTo>
                  <a:lnTo>
                    <a:pt x="250105" y="1244"/>
                  </a:lnTo>
                  <a:lnTo>
                    <a:pt x="227828" y="0"/>
                  </a:lnTo>
                  <a:lnTo>
                    <a:pt x="192258" y="8405"/>
                  </a:lnTo>
                  <a:lnTo>
                    <a:pt x="162005" y="20643"/>
                  </a:lnTo>
                  <a:lnTo>
                    <a:pt x="130022" y="34323"/>
                  </a:lnTo>
                  <a:lnTo>
                    <a:pt x="100437" y="48430"/>
                  </a:lnTo>
                  <a:lnTo>
                    <a:pt x="71563" y="62664"/>
                  </a:lnTo>
                  <a:lnTo>
                    <a:pt x="37155" y="77904"/>
                  </a:lnTo>
                  <a:lnTo>
                    <a:pt x="18505" y="89830"/>
                  </a:lnTo>
                  <a:lnTo>
                    <a:pt x="12193" y="103036"/>
                  </a:lnTo>
                  <a:lnTo>
                    <a:pt x="10510" y="111003"/>
                  </a:lnTo>
                  <a:lnTo>
                    <a:pt x="13357" y="117901"/>
                  </a:lnTo>
                  <a:lnTo>
                    <a:pt x="27103" y="129800"/>
                  </a:lnTo>
                  <a:lnTo>
                    <a:pt x="62562" y="149579"/>
                  </a:lnTo>
                  <a:lnTo>
                    <a:pt x="92267" y="160015"/>
                  </a:lnTo>
                  <a:lnTo>
                    <a:pt x="117208" y="168361"/>
                  </a:lnTo>
                  <a:lnTo>
                    <a:pt x="142050" y="179478"/>
                  </a:lnTo>
                  <a:lnTo>
                    <a:pt x="166321" y="191563"/>
                  </a:lnTo>
                  <a:lnTo>
                    <a:pt x="190337" y="202226"/>
                  </a:lnTo>
                  <a:lnTo>
                    <a:pt x="214240" y="216490"/>
                  </a:lnTo>
                  <a:lnTo>
                    <a:pt x="238093" y="232619"/>
                  </a:lnTo>
                  <a:lnTo>
                    <a:pt x="273040" y="255087"/>
                  </a:lnTo>
                  <a:lnTo>
                    <a:pt x="302269" y="276825"/>
                  </a:lnTo>
                  <a:lnTo>
                    <a:pt x="327172" y="307621"/>
                  </a:lnTo>
                  <a:lnTo>
                    <a:pt x="343585" y="340250"/>
                  </a:lnTo>
                  <a:lnTo>
                    <a:pt x="345056" y="355092"/>
                  </a:lnTo>
                  <a:lnTo>
                    <a:pt x="339533" y="384023"/>
                  </a:lnTo>
                  <a:lnTo>
                    <a:pt x="329291" y="405516"/>
                  </a:lnTo>
                  <a:lnTo>
                    <a:pt x="305110" y="429202"/>
                  </a:lnTo>
                  <a:lnTo>
                    <a:pt x="270583" y="453872"/>
                  </a:lnTo>
                  <a:lnTo>
                    <a:pt x="240510" y="469339"/>
                  </a:lnTo>
                  <a:lnTo>
                    <a:pt x="206464" y="481859"/>
                  </a:lnTo>
                  <a:lnTo>
                    <a:pt x="171241" y="492713"/>
                  </a:lnTo>
                  <a:lnTo>
                    <a:pt x="135669" y="503866"/>
                  </a:lnTo>
                  <a:lnTo>
                    <a:pt x="99994" y="512198"/>
                  </a:lnTo>
                  <a:lnTo>
                    <a:pt x="66405" y="517577"/>
                  </a:lnTo>
                  <a:lnTo>
                    <a:pt x="34227" y="517054"/>
                  </a:lnTo>
                  <a:lnTo>
                    <a:pt x="0" y="51269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400" kern="0">
                <a:solidFill>
                  <a:prstClr val="black"/>
                </a:solidFill>
                <a:sym typeface="Arial"/>
                <a:rtl val="0"/>
              </a:endParaRPr>
            </a:p>
          </p:txBody>
        </p:sp>
        <p:sp>
          <p:nvSpPr>
            <p:cNvPr id="17" name="SMARTInkShape-12"/>
            <p:cNvSpPr/>
            <p:nvPr/>
          </p:nvSpPr>
          <p:spPr>
            <a:xfrm>
              <a:off x="631195" y="1593056"/>
              <a:ext cx="150146" cy="231489"/>
            </a:xfrm>
            <a:custGeom>
              <a:avLst/>
              <a:gdLst/>
              <a:ahLst/>
              <a:cxnLst/>
              <a:rect l="0" t="0" r="0" b="0"/>
              <a:pathLst>
                <a:path w="150146" h="231489">
                  <a:moveTo>
                    <a:pt x="140330" y="0"/>
                  </a:moveTo>
                  <a:lnTo>
                    <a:pt x="105347" y="34189"/>
                  </a:lnTo>
                  <a:lnTo>
                    <a:pt x="76182" y="58494"/>
                  </a:lnTo>
                  <a:lnTo>
                    <a:pt x="56765" y="81096"/>
                  </a:lnTo>
                  <a:lnTo>
                    <a:pt x="32189" y="113386"/>
                  </a:lnTo>
                  <a:lnTo>
                    <a:pt x="15017" y="147604"/>
                  </a:lnTo>
                  <a:lnTo>
                    <a:pt x="3364" y="172322"/>
                  </a:lnTo>
                  <a:lnTo>
                    <a:pt x="0" y="200901"/>
                  </a:lnTo>
                  <a:lnTo>
                    <a:pt x="2026" y="211792"/>
                  </a:lnTo>
                  <a:lnTo>
                    <a:pt x="7688" y="219278"/>
                  </a:lnTo>
                  <a:lnTo>
                    <a:pt x="24259" y="230551"/>
                  </a:lnTo>
                  <a:lnTo>
                    <a:pt x="28818" y="231488"/>
                  </a:lnTo>
                  <a:lnTo>
                    <a:pt x="38117" y="230413"/>
                  </a:lnTo>
                  <a:lnTo>
                    <a:pt x="57816" y="222461"/>
                  </a:lnTo>
                  <a:lnTo>
                    <a:pt x="90747" y="198119"/>
                  </a:lnTo>
                  <a:lnTo>
                    <a:pt x="123981" y="164056"/>
                  </a:lnTo>
                  <a:lnTo>
                    <a:pt x="137603" y="142801"/>
                  </a:lnTo>
                  <a:lnTo>
                    <a:pt x="149316" y="114286"/>
                  </a:lnTo>
                  <a:lnTo>
                    <a:pt x="150145" y="100006"/>
                  </a:lnTo>
                  <a:lnTo>
                    <a:pt x="147032" y="65087"/>
                  </a:lnTo>
                  <a:lnTo>
                    <a:pt x="143838" y="53799"/>
                  </a:lnTo>
                  <a:lnTo>
                    <a:pt x="133785" y="38518"/>
                  </a:lnTo>
                  <a:lnTo>
                    <a:pt x="120752" y="27729"/>
                  </a:lnTo>
                  <a:lnTo>
                    <a:pt x="86090" y="14490"/>
                  </a:lnTo>
                  <a:lnTo>
                    <a:pt x="61749" y="714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400" kern="0">
                <a:solidFill>
                  <a:prstClr val="black"/>
                </a:solidFill>
                <a:sym typeface="Arial"/>
                <a:rtl val="0"/>
              </a:endParaRPr>
            </a:p>
          </p:txBody>
        </p:sp>
        <p:sp>
          <p:nvSpPr>
            <p:cNvPr id="18" name="SMARTInkShape-13"/>
            <p:cNvSpPr/>
            <p:nvPr/>
          </p:nvSpPr>
          <p:spPr>
            <a:xfrm>
              <a:off x="1000272" y="1322559"/>
              <a:ext cx="392760" cy="499098"/>
            </a:xfrm>
            <a:custGeom>
              <a:avLst/>
              <a:gdLst/>
              <a:ahLst/>
              <a:cxnLst/>
              <a:rect l="0" t="0" r="0" b="0"/>
              <a:pathLst>
                <a:path w="392760" h="499098">
                  <a:moveTo>
                    <a:pt x="21284" y="499097"/>
                  </a:moveTo>
                  <a:lnTo>
                    <a:pt x="21284" y="482098"/>
                  </a:lnTo>
                  <a:lnTo>
                    <a:pt x="30103" y="446776"/>
                  </a:lnTo>
                  <a:lnTo>
                    <a:pt x="34492" y="420059"/>
                  </a:lnTo>
                  <a:lnTo>
                    <a:pt x="35358" y="386147"/>
                  </a:lnTo>
                  <a:lnTo>
                    <a:pt x="35509" y="358298"/>
                  </a:lnTo>
                  <a:lnTo>
                    <a:pt x="35553" y="329938"/>
                  </a:lnTo>
                  <a:lnTo>
                    <a:pt x="34772" y="300633"/>
                  </a:lnTo>
                  <a:lnTo>
                    <a:pt x="29867" y="267961"/>
                  </a:lnTo>
                  <a:lnTo>
                    <a:pt x="23386" y="237819"/>
                  </a:lnTo>
                  <a:lnTo>
                    <a:pt x="16439" y="208780"/>
                  </a:lnTo>
                  <a:lnTo>
                    <a:pt x="10147" y="180861"/>
                  </a:lnTo>
                  <a:lnTo>
                    <a:pt x="5502" y="147575"/>
                  </a:lnTo>
                  <a:lnTo>
                    <a:pt x="969" y="114454"/>
                  </a:lnTo>
                  <a:lnTo>
                    <a:pt x="0" y="83418"/>
                  </a:lnTo>
                  <a:lnTo>
                    <a:pt x="712" y="70670"/>
                  </a:lnTo>
                  <a:lnTo>
                    <a:pt x="9805" y="44618"/>
                  </a:lnTo>
                  <a:lnTo>
                    <a:pt x="20441" y="30092"/>
                  </a:lnTo>
                  <a:lnTo>
                    <a:pt x="33646" y="19526"/>
                  </a:lnTo>
                  <a:lnTo>
                    <a:pt x="63737" y="8844"/>
                  </a:lnTo>
                  <a:lnTo>
                    <a:pt x="90925" y="2294"/>
                  </a:lnTo>
                  <a:lnTo>
                    <a:pt x="119882" y="0"/>
                  </a:lnTo>
                  <a:lnTo>
                    <a:pt x="154039" y="115"/>
                  </a:lnTo>
                  <a:lnTo>
                    <a:pt x="180299" y="2954"/>
                  </a:lnTo>
                  <a:lnTo>
                    <a:pt x="205728" y="4746"/>
                  </a:lnTo>
                  <a:lnTo>
                    <a:pt x="231053" y="6335"/>
                  </a:lnTo>
                  <a:lnTo>
                    <a:pt x="258184" y="9688"/>
                  </a:lnTo>
                  <a:lnTo>
                    <a:pt x="284000" y="13824"/>
                  </a:lnTo>
                  <a:lnTo>
                    <a:pt x="318730" y="20615"/>
                  </a:lnTo>
                  <a:lnTo>
                    <a:pt x="347012" y="27654"/>
                  </a:lnTo>
                  <a:lnTo>
                    <a:pt x="362109" y="33186"/>
                  </a:lnTo>
                  <a:lnTo>
                    <a:pt x="392759" y="4904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400" kern="0">
                <a:solidFill>
                  <a:prstClr val="black"/>
                </a:solidFill>
                <a:sym typeface="Arial"/>
                <a:rtl val="0"/>
              </a:endParaRPr>
            </a:p>
          </p:txBody>
        </p:sp>
        <p:sp>
          <p:nvSpPr>
            <p:cNvPr id="19" name="SMARTInkShape-14"/>
            <p:cNvSpPr/>
            <p:nvPr/>
          </p:nvSpPr>
          <p:spPr>
            <a:xfrm>
              <a:off x="900113" y="1543050"/>
              <a:ext cx="807244" cy="238906"/>
            </a:xfrm>
            <a:custGeom>
              <a:avLst/>
              <a:gdLst/>
              <a:ahLst/>
              <a:cxnLst/>
              <a:rect l="0" t="0" r="0" b="0"/>
              <a:pathLst>
                <a:path w="807244" h="238906">
                  <a:moveTo>
                    <a:pt x="0" y="150019"/>
                  </a:moveTo>
                  <a:lnTo>
                    <a:pt x="6496" y="144315"/>
                  </a:lnTo>
                  <a:lnTo>
                    <a:pt x="30528" y="133226"/>
                  </a:lnTo>
                  <a:lnTo>
                    <a:pt x="64826" y="123801"/>
                  </a:lnTo>
                  <a:lnTo>
                    <a:pt x="89136" y="119052"/>
                  </a:lnTo>
                  <a:lnTo>
                    <a:pt x="115816" y="112178"/>
                  </a:lnTo>
                  <a:lnTo>
                    <a:pt x="143548" y="104626"/>
                  </a:lnTo>
                  <a:lnTo>
                    <a:pt x="171749" y="98623"/>
                  </a:lnTo>
                  <a:lnTo>
                    <a:pt x="198041" y="91193"/>
                  </a:lnTo>
                  <a:lnTo>
                    <a:pt x="233039" y="80201"/>
                  </a:lnTo>
                  <a:lnTo>
                    <a:pt x="261400" y="71918"/>
                  </a:lnTo>
                  <a:lnTo>
                    <a:pt x="292317" y="65800"/>
                  </a:lnTo>
                  <a:lnTo>
                    <a:pt x="302691" y="62846"/>
                  </a:lnTo>
                  <a:lnTo>
                    <a:pt x="312994" y="58838"/>
                  </a:lnTo>
                  <a:lnTo>
                    <a:pt x="315819" y="58275"/>
                  </a:lnTo>
                  <a:lnTo>
                    <a:pt x="317702" y="58694"/>
                  </a:lnTo>
                  <a:lnTo>
                    <a:pt x="318957" y="59767"/>
                  </a:lnTo>
                  <a:lnTo>
                    <a:pt x="320972" y="63399"/>
                  </a:lnTo>
                  <a:lnTo>
                    <a:pt x="321321" y="67821"/>
                  </a:lnTo>
                  <a:lnTo>
                    <a:pt x="301569" y="100949"/>
                  </a:lnTo>
                  <a:lnTo>
                    <a:pt x="278494" y="130200"/>
                  </a:lnTo>
                  <a:lnTo>
                    <a:pt x="259688" y="164519"/>
                  </a:lnTo>
                  <a:lnTo>
                    <a:pt x="246676" y="190807"/>
                  </a:lnTo>
                  <a:lnTo>
                    <a:pt x="239270" y="216421"/>
                  </a:lnTo>
                  <a:lnTo>
                    <a:pt x="240750" y="226097"/>
                  </a:lnTo>
                  <a:lnTo>
                    <a:pt x="242256" y="229313"/>
                  </a:lnTo>
                  <a:lnTo>
                    <a:pt x="244054" y="231456"/>
                  </a:lnTo>
                  <a:lnTo>
                    <a:pt x="256435" y="238689"/>
                  </a:lnTo>
                  <a:lnTo>
                    <a:pt x="267164" y="238905"/>
                  </a:lnTo>
                  <a:lnTo>
                    <a:pt x="293456" y="232576"/>
                  </a:lnTo>
                  <a:lnTo>
                    <a:pt x="328686" y="207928"/>
                  </a:lnTo>
                  <a:lnTo>
                    <a:pt x="347948" y="190990"/>
                  </a:lnTo>
                  <a:lnTo>
                    <a:pt x="372786" y="156913"/>
                  </a:lnTo>
                  <a:lnTo>
                    <a:pt x="381565" y="136451"/>
                  </a:lnTo>
                  <a:lnTo>
                    <a:pt x="385516" y="102311"/>
                  </a:lnTo>
                  <a:lnTo>
                    <a:pt x="385713" y="90942"/>
                  </a:lnTo>
                  <a:lnTo>
                    <a:pt x="384936" y="89203"/>
                  </a:lnTo>
                  <a:lnTo>
                    <a:pt x="383624" y="88043"/>
                  </a:lnTo>
                  <a:lnTo>
                    <a:pt x="381955" y="87271"/>
                  </a:lnTo>
                  <a:lnTo>
                    <a:pt x="380843" y="87549"/>
                  </a:lnTo>
                  <a:lnTo>
                    <a:pt x="380101" y="88529"/>
                  </a:lnTo>
                  <a:lnTo>
                    <a:pt x="379058" y="93700"/>
                  </a:lnTo>
                  <a:lnTo>
                    <a:pt x="378644" y="123322"/>
                  </a:lnTo>
                  <a:lnTo>
                    <a:pt x="379417" y="149596"/>
                  </a:lnTo>
                  <a:lnTo>
                    <a:pt x="385117" y="166650"/>
                  </a:lnTo>
                  <a:lnTo>
                    <a:pt x="397301" y="185638"/>
                  </a:lnTo>
                  <a:lnTo>
                    <a:pt x="429203" y="211605"/>
                  </a:lnTo>
                  <a:lnTo>
                    <a:pt x="458108" y="225213"/>
                  </a:lnTo>
                  <a:lnTo>
                    <a:pt x="491451" y="233429"/>
                  </a:lnTo>
                  <a:lnTo>
                    <a:pt x="505760" y="233921"/>
                  </a:lnTo>
                  <a:lnTo>
                    <a:pt x="527881" y="227770"/>
                  </a:lnTo>
                  <a:lnTo>
                    <a:pt x="532895" y="225665"/>
                  </a:lnTo>
                  <a:lnTo>
                    <a:pt x="540584" y="219094"/>
                  </a:lnTo>
                  <a:lnTo>
                    <a:pt x="554522" y="201448"/>
                  </a:lnTo>
                  <a:lnTo>
                    <a:pt x="561089" y="184836"/>
                  </a:lnTo>
                  <a:lnTo>
                    <a:pt x="562904" y="174489"/>
                  </a:lnTo>
                  <a:lnTo>
                    <a:pt x="561594" y="164599"/>
                  </a:lnTo>
                  <a:lnTo>
                    <a:pt x="549826" y="130103"/>
                  </a:lnTo>
                  <a:lnTo>
                    <a:pt x="533385" y="95339"/>
                  </a:lnTo>
                  <a:lnTo>
                    <a:pt x="530044" y="80989"/>
                  </a:lnTo>
                  <a:lnTo>
                    <a:pt x="531379" y="73566"/>
                  </a:lnTo>
                  <a:lnTo>
                    <a:pt x="535412" y="66827"/>
                  </a:lnTo>
                  <a:lnTo>
                    <a:pt x="555409" y="44950"/>
                  </a:lnTo>
                  <a:lnTo>
                    <a:pt x="573082" y="34662"/>
                  </a:lnTo>
                  <a:lnTo>
                    <a:pt x="606090" y="24074"/>
                  </a:lnTo>
                  <a:lnTo>
                    <a:pt x="634577" y="17540"/>
                  </a:lnTo>
                  <a:lnTo>
                    <a:pt x="667006" y="15251"/>
                  </a:lnTo>
                  <a:lnTo>
                    <a:pt x="697076" y="13779"/>
                  </a:lnTo>
                  <a:lnTo>
                    <a:pt x="725300" y="9463"/>
                  </a:lnTo>
                  <a:lnTo>
                    <a:pt x="756573" y="7602"/>
                  </a:lnTo>
                  <a:lnTo>
                    <a:pt x="776355" y="5163"/>
                  </a:lnTo>
                  <a:lnTo>
                    <a:pt x="807243"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400" kern="0">
                <a:solidFill>
                  <a:prstClr val="black"/>
                </a:solidFill>
                <a:sym typeface="Arial"/>
                <a:rtl val="0"/>
              </a:endParaRPr>
            </a:p>
          </p:txBody>
        </p:sp>
        <p:sp>
          <p:nvSpPr>
            <p:cNvPr id="20" name="SMARTInkShape-15"/>
            <p:cNvSpPr/>
            <p:nvPr/>
          </p:nvSpPr>
          <p:spPr>
            <a:xfrm>
              <a:off x="1050131" y="1621639"/>
              <a:ext cx="128589" cy="49999"/>
            </a:xfrm>
            <a:custGeom>
              <a:avLst/>
              <a:gdLst/>
              <a:ahLst/>
              <a:cxnLst/>
              <a:rect l="0" t="0" r="0" b="0"/>
              <a:pathLst>
                <a:path w="128589" h="49999">
                  <a:moveTo>
                    <a:pt x="0" y="42855"/>
                  </a:moveTo>
                  <a:lnTo>
                    <a:pt x="6151" y="36704"/>
                  </a:lnTo>
                  <a:lnTo>
                    <a:pt x="10642" y="36005"/>
                  </a:lnTo>
                  <a:lnTo>
                    <a:pt x="11857" y="35113"/>
                  </a:lnTo>
                  <a:lnTo>
                    <a:pt x="13208" y="32006"/>
                  </a:lnTo>
                  <a:lnTo>
                    <a:pt x="14361" y="30860"/>
                  </a:lnTo>
                  <a:lnTo>
                    <a:pt x="17760" y="29586"/>
                  </a:lnTo>
                  <a:lnTo>
                    <a:pt x="18984" y="28453"/>
                  </a:lnTo>
                  <a:lnTo>
                    <a:pt x="20344" y="25077"/>
                  </a:lnTo>
                  <a:lnTo>
                    <a:pt x="21500" y="23859"/>
                  </a:lnTo>
                  <a:lnTo>
                    <a:pt x="24901" y="22506"/>
                  </a:lnTo>
                  <a:lnTo>
                    <a:pt x="26126" y="21351"/>
                  </a:lnTo>
                  <a:lnTo>
                    <a:pt x="27487" y="17952"/>
                  </a:lnTo>
                  <a:lnTo>
                    <a:pt x="29437" y="16728"/>
                  </a:lnTo>
                  <a:lnTo>
                    <a:pt x="47178" y="13701"/>
                  </a:lnTo>
                  <a:lnTo>
                    <a:pt x="55680" y="8157"/>
                  </a:lnTo>
                  <a:lnTo>
                    <a:pt x="62563" y="6544"/>
                  </a:lnTo>
                  <a:lnTo>
                    <a:pt x="69249" y="2286"/>
                  </a:lnTo>
                  <a:lnTo>
                    <a:pt x="77196" y="294"/>
                  </a:lnTo>
                  <a:lnTo>
                    <a:pt x="85395" y="0"/>
                  </a:lnTo>
                  <a:lnTo>
                    <a:pt x="92566" y="6842"/>
                  </a:lnTo>
                  <a:lnTo>
                    <a:pt x="92779" y="10841"/>
                  </a:lnTo>
                  <a:lnTo>
                    <a:pt x="93603" y="11987"/>
                  </a:lnTo>
                  <a:lnTo>
                    <a:pt x="94946" y="12752"/>
                  </a:lnTo>
                  <a:lnTo>
                    <a:pt x="96635" y="13261"/>
                  </a:lnTo>
                  <a:lnTo>
                    <a:pt x="97761" y="14394"/>
                  </a:lnTo>
                  <a:lnTo>
                    <a:pt x="99716" y="20341"/>
                  </a:lnTo>
                  <a:lnTo>
                    <a:pt x="100011" y="34622"/>
                  </a:lnTo>
                  <a:lnTo>
                    <a:pt x="100805" y="34985"/>
                  </a:lnTo>
                  <a:lnTo>
                    <a:pt x="103804" y="35388"/>
                  </a:lnTo>
                  <a:lnTo>
                    <a:pt x="104922" y="36290"/>
                  </a:lnTo>
                  <a:lnTo>
                    <a:pt x="107131" y="42765"/>
                  </a:lnTo>
                  <a:lnTo>
                    <a:pt x="107156" y="49911"/>
                  </a:lnTo>
                  <a:lnTo>
                    <a:pt x="100307" y="49996"/>
                  </a:lnTo>
                  <a:lnTo>
                    <a:pt x="106189" y="49998"/>
                  </a:lnTo>
                  <a:lnTo>
                    <a:pt x="106512" y="49205"/>
                  </a:lnTo>
                  <a:lnTo>
                    <a:pt x="107154" y="39088"/>
                  </a:lnTo>
                  <a:lnTo>
                    <a:pt x="107949" y="37962"/>
                  </a:lnTo>
                  <a:lnTo>
                    <a:pt x="109272" y="37212"/>
                  </a:lnTo>
                  <a:lnTo>
                    <a:pt x="113307" y="36007"/>
                  </a:lnTo>
                  <a:lnTo>
                    <a:pt x="120364" y="29586"/>
                  </a:lnTo>
                  <a:lnTo>
                    <a:pt x="121441" y="21452"/>
                  </a:lnTo>
                  <a:lnTo>
                    <a:pt x="128588" y="2142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400" kern="0">
                <a:solidFill>
                  <a:prstClr val="black"/>
                </a:solidFill>
                <a:sym typeface="Arial"/>
                <a:rtl val="0"/>
              </a:endParaRPr>
            </a:p>
          </p:txBody>
        </p:sp>
      </p:grpSp>
    </p:spTree>
    <p:extLst>
      <p:ext uri="{BB962C8B-B14F-4D97-AF65-F5344CB8AC3E}">
        <p14:creationId xmlns:p14="http://schemas.microsoft.com/office/powerpoint/2010/main" val="23483766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04800"/>
            <a:ext cx="7620000" cy="5715000"/>
          </a:xfrm>
        </p:spPr>
        <p:txBody>
          <a:bodyPr>
            <a:normAutofit/>
          </a:bodyPr>
          <a:lstStyle/>
          <a:p>
            <a:r>
              <a:rPr lang="en-US" sz="5000" dirty="0" smtClean="0"/>
              <a:t>Vocabulary from the text you might need:</a:t>
            </a:r>
            <a:br>
              <a:rPr lang="en-US" sz="5000" dirty="0" smtClean="0"/>
            </a:br>
            <a:r>
              <a:rPr lang="en-US" sz="2500" dirty="0" smtClean="0"/>
              <a:t>Read the following definitions for some vocabulary help. </a:t>
            </a:r>
            <a:endParaRPr lang="en-US" sz="2500" dirty="0"/>
          </a:p>
        </p:txBody>
      </p:sp>
    </p:spTree>
    <p:extLst>
      <p:ext uri="{BB962C8B-B14F-4D97-AF65-F5344CB8AC3E}">
        <p14:creationId xmlns:p14="http://schemas.microsoft.com/office/powerpoint/2010/main" val="173728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sp>
        <p:nvSpPr>
          <p:cNvPr id="270" name="Shape 270"/>
          <p:cNvSpPr txBox="1">
            <a:spLocks noGrp="1"/>
          </p:cNvSpPr>
          <p:nvPr>
            <p:ph sz="half" idx="2"/>
          </p:nvPr>
        </p:nvSpPr>
        <p:spPr>
          <a:xfrm>
            <a:off x="4572000" y="304800"/>
            <a:ext cx="4038600" cy="2667000"/>
          </a:xfrm>
          <a:prstGeom prst="rect">
            <a:avLst/>
          </a:prstGeom>
          <a:noFill/>
          <a:ln>
            <a:noFill/>
          </a:ln>
        </p:spPr>
        <p:txBody>
          <a:bodyPr lIns="91425" tIns="91425" rIns="91425" bIns="91425" anchor="ctr" anchorCtr="0">
            <a:noAutofit/>
          </a:bodyPr>
          <a:lstStyle/>
          <a:p>
            <a:pPr marL="274320" marR="0" lvl="0" indent="-121920" algn="l" rtl="0">
              <a:lnSpc>
                <a:spcPct val="100000"/>
              </a:lnSpc>
              <a:spcBef>
                <a:spcPts val="0"/>
              </a:spcBef>
              <a:spcAft>
                <a:spcPts val="0"/>
              </a:spcAft>
              <a:buClr>
                <a:schemeClr val="accent1"/>
              </a:buClr>
              <a:buSzPct val="100000"/>
              <a:buFont typeface="Times New Roman"/>
              <a:buChar char="•"/>
            </a:pPr>
            <a:r>
              <a:rPr lang="en-US" sz="1400" b="0" i="0" u="none" strike="noStrike" cap="none" baseline="0" dirty="0">
                <a:solidFill>
                  <a:srgbClr val="000000"/>
                </a:solidFill>
                <a:latin typeface="Verdana" panose="020B0604030504040204" pitchFamily="34" charset="0"/>
                <a:ea typeface="Verdana" panose="020B0604030504040204" pitchFamily="34" charset="0"/>
                <a:cs typeface="Verdana" panose="020B0604030504040204" pitchFamily="34" charset="0"/>
                <a:sym typeface="Arial"/>
                <a:rtl val="0"/>
              </a:rPr>
              <a:t>DEFINITION: A person or country that attacks another </a:t>
            </a:r>
            <a:r>
              <a:rPr lang="en-US" sz="1400" b="0" i="0" u="none" strike="noStrike" cap="none" baseline="0" dirty="0" smtClean="0">
                <a:solidFill>
                  <a:srgbClr val="000000"/>
                </a:solidFill>
                <a:latin typeface="Verdana" panose="020B0604030504040204" pitchFamily="34" charset="0"/>
                <a:ea typeface="Verdana" panose="020B0604030504040204" pitchFamily="34" charset="0"/>
                <a:cs typeface="Verdana" panose="020B0604030504040204" pitchFamily="34" charset="0"/>
                <a:sym typeface="Arial"/>
                <a:rtl val="0"/>
              </a:rPr>
              <a:t>first</a:t>
            </a:r>
          </a:p>
          <a:p>
            <a:pPr marL="274320" marR="0" lvl="0" indent="-121920" algn="l" rtl="0">
              <a:lnSpc>
                <a:spcPct val="100000"/>
              </a:lnSpc>
              <a:spcBef>
                <a:spcPts val="0"/>
              </a:spcBef>
              <a:spcAft>
                <a:spcPts val="0"/>
              </a:spcAft>
              <a:buClr>
                <a:schemeClr val="accent1"/>
              </a:buClr>
              <a:buSzPct val="100000"/>
              <a:buFont typeface="Times New Roman"/>
              <a:buChar char="•"/>
            </a:pPr>
            <a:endParaRPr lang="en-US" sz="1400" b="0" i="0" u="none" strike="noStrike" cap="none" baseline="0" dirty="0">
              <a:solidFill>
                <a:srgbClr val="000000"/>
              </a:solidFill>
              <a:latin typeface="Verdana" panose="020B0604030504040204" pitchFamily="34" charset="0"/>
              <a:ea typeface="Verdana" panose="020B0604030504040204" pitchFamily="34" charset="0"/>
              <a:cs typeface="Verdana" panose="020B0604030504040204" pitchFamily="34" charset="0"/>
              <a:sym typeface="Arial"/>
              <a:rtl val="0"/>
            </a:endParaRPr>
          </a:p>
          <a:p>
            <a:pPr marL="274320" marR="0" lvl="0" indent="-121920" algn="l" rtl="0">
              <a:lnSpc>
                <a:spcPct val="100000"/>
              </a:lnSpc>
              <a:spcBef>
                <a:spcPts val="0"/>
              </a:spcBef>
              <a:spcAft>
                <a:spcPts val="0"/>
              </a:spcAft>
              <a:buClr>
                <a:schemeClr val="accent1"/>
              </a:buClr>
              <a:buSzPct val="100000"/>
              <a:buFont typeface="Times New Roman"/>
              <a:buChar char="•"/>
            </a:pPr>
            <a:r>
              <a:rPr lang="en-US" sz="1400" b="0" i="0" u="none" strike="noStrike" cap="none" baseline="0" dirty="0">
                <a:solidFill>
                  <a:srgbClr val="000000"/>
                </a:solidFill>
                <a:latin typeface="Verdana" panose="020B0604030504040204" pitchFamily="34" charset="0"/>
                <a:ea typeface="Verdana" panose="020B0604030504040204" pitchFamily="34" charset="0"/>
                <a:cs typeface="Verdana" panose="020B0604030504040204" pitchFamily="34" charset="0"/>
                <a:sym typeface="Arial"/>
                <a:rtl val="0"/>
              </a:rPr>
              <a:t>EXAMPLE: The small girl was trying to be calm during the argument.  It was clear that her brother was the </a:t>
            </a:r>
            <a:r>
              <a:rPr lang="en-US" dirty="0">
                <a:latin typeface="Verdana" panose="020B0604030504040204" pitchFamily="34" charset="0"/>
                <a:ea typeface="Verdana" panose="020B0604030504040204" pitchFamily="34" charset="0"/>
                <a:cs typeface="Verdana" panose="020B0604030504040204" pitchFamily="34" charset="0"/>
                <a:rtl val="0"/>
              </a:rPr>
              <a:t>aggressor</a:t>
            </a:r>
            <a:r>
              <a:rPr lang="en-US" sz="1400" b="0" i="0" u="none" strike="noStrike" cap="none" baseline="0" dirty="0" smtClean="0">
                <a:solidFill>
                  <a:srgbClr val="000000"/>
                </a:solidFill>
                <a:latin typeface="Verdana" panose="020B0604030504040204" pitchFamily="34" charset="0"/>
                <a:ea typeface="Verdana" panose="020B0604030504040204" pitchFamily="34" charset="0"/>
                <a:cs typeface="Verdana" panose="020B0604030504040204" pitchFamily="34" charset="0"/>
                <a:sym typeface="Arial"/>
                <a:rtl val="0"/>
              </a:rPr>
              <a:t>.</a:t>
            </a:r>
          </a:p>
          <a:p>
            <a:pPr marL="274320" marR="0" lvl="0" indent="-121920" algn="l" rtl="0">
              <a:lnSpc>
                <a:spcPct val="100000"/>
              </a:lnSpc>
              <a:spcBef>
                <a:spcPts val="0"/>
              </a:spcBef>
              <a:spcAft>
                <a:spcPts val="0"/>
              </a:spcAft>
              <a:buClr>
                <a:schemeClr val="accent1"/>
              </a:buClr>
              <a:buSzPct val="100000"/>
              <a:buFont typeface="Times New Roman"/>
              <a:buChar char="•"/>
            </a:pPr>
            <a:endParaRPr lang="en-US" sz="1400" b="0" i="0" u="none" strike="noStrike" cap="none" baseline="0" dirty="0">
              <a:solidFill>
                <a:srgbClr val="000000"/>
              </a:solidFill>
              <a:latin typeface="Verdana" panose="020B0604030504040204" pitchFamily="34" charset="0"/>
              <a:ea typeface="Verdana" panose="020B0604030504040204" pitchFamily="34" charset="0"/>
              <a:cs typeface="Verdana" panose="020B0604030504040204" pitchFamily="34" charset="0"/>
              <a:sym typeface="Arial"/>
              <a:rtl val="0"/>
            </a:endParaRPr>
          </a:p>
          <a:p>
            <a:pPr marL="274320" marR="0" lvl="0" indent="-121920" algn="l" rtl="0">
              <a:lnSpc>
                <a:spcPct val="100000"/>
              </a:lnSpc>
              <a:spcBef>
                <a:spcPts val="0"/>
              </a:spcBef>
              <a:spcAft>
                <a:spcPts val="0"/>
              </a:spcAft>
              <a:buClr>
                <a:schemeClr val="accent1"/>
              </a:buClr>
              <a:buSzPct val="100000"/>
              <a:buFont typeface="Times New Roman"/>
              <a:buChar char="•"/>
            </a:pPr>
            <a:r>
              <a:rPr lang="en-US" sz="1400" b="0" i="0" u="none" strike="noStrike" cap="none" baseline="0" dirty="0">
                <a:solidFill>
                  <a:srgbClr val="000000"/>
                </a:solidFill>
                <a:latin typeface="Verdana" panose="020B0604030504040204" pitchFamily="34" charset="0"/>
                <a:ea typeface="Verdana" panose="020B0604030504040204" pitchFamily="34" charset="0"/>
                <a:cs typeface="Verdana" panose="020B0604030504040204" pitchFamily="34" charset="0"/>
                <a:sym typeface="Arial"/>
                <a:rtl val="0"/>
              </a:rPr>
              <a:t>IN TEXT EXAMPLE: “The defense policy of the United States is based on a simple premise: The United States does not start fights. We will never be an aggressor.” </a:t>
            </a:r>
          </a:p>
          <a:p>
            <a:pPr marL="274320" marR="0" lvl="0" indent="-33020" algn="l" rtl="0">
              <a:lnSpc>
                <a:spcPct val="100000"/>
              </a:lnSpc>
              <a:spcBef>
                <a:spcPts val="0"/>
              </a:spcBef>
              <a:spcAft>
                <a:spcPts val="0"/>
              </a:spcAft>
              <a:buClr>
                <a:schemeClr val="accent1"/>
              </a:buClr>
              <a:buFont typeface="Times New Roman"/>
              <a:buNone/>
            </a:pPr>
            <a:endParaRPr sz="1400" b="0" i="0" u="none" strike="noStrike" cap="none" baseline="0" dirty="0">
              <a:solidFill>
                <a:srgbClr val="000000"/>
              </a:solidFill>
              <a:latin typeface="Verdana" panose="020B0604030504040204" pitchFamily="34" charset="0"/>
              <a:ea typeface="Verdana" panose="020B0604030504040204" pitchFamily="34" charset="0"/>
              <a:cs typeface="Verdana" panose="020B0604030504040204" pitchFamily="34" charset="0"/>
              <a:sym typeface="Arial"/>
              <a:rtl val="0"/>
            </a:endParaRPr>
          </a:p>
        </p:txBody>
      </p:sp>
      <p:sp>
        <p:nvSpPr>
          <p:cNvPr id="268" name="Shape 268"/>
          <p:cNvSpPr txBox="1">
            <a:spLocks noGrp="1"/>
          </p:cNvSpPr>
          <p:nvPr>
            <p:ph type="title"/>
          </p:nvPr>
        </p:nvSpPr>
        <p:spPr>
          <a:xfrm rot="2020118">
            <a:off x="1600200" y="276317"/>
            <a:ext cx="1524000" cy="6019799"/>
          </a:xfrm>
          <a:prstGeom prst="rect">
            <a:avLst/>
          </a:prstGeom>
          <a:noFill/>
          <a:ln>
            <a:noFill/>
          </a:ln>
        </p:spPr>
        <p:txBody>
          <a:bodyPr vert="vert270" lIns="91425" tIns="91425" rIns="91425" bIns="91425" anchor="b" anchorCtr="0">
            <a:noAutofit/>
          </a:bodyPr>
          <a:lstStyle/>
          <a:p>
            <a:pPr marL="0" marR="0" lvl="0" indent="0" rtl="0">
              <a:lnSpc>
                <a:spcPct val="100000"/>
              </a:lnSpc>
              <a:spcBef>
                <a:spcPts val="0"/>
              </a:spcBef>
              <a:spcAft>
                <a:spcPts val="0"/>
              </a:spcAft>
              <a:buClr>
                <a:srgbClr val="262626"/>
              </a:buClr>
              <a:buSzPct val="25000"/>
              <a:buFont typeface="Impact"/>
              <a:buNone/>
            </a:pPr>
            <a:r>
              <a:rPr lang="en-US" sz="5400" b="0" i="0" u="none" strike="noStrike" cap="none" baseline="0" dirty="0">
                <a:solidFill>
                  <a:srgbClr val="000000"/>
                </a:solidFill>
                <a:latin typeface="Verdana" panose="020B0604030504040204" pitchFamily="34" charset="0"/>
                <a:ea typeface="Verdana" panose="020B0604030504040204" pitchFamily="34" charset="0"/>
                <a:cs typeface="Verdana" panose="020B0604030504040204" pitchFamily="34" charset="0"/>
                <a:sym typeface="Impact"/>
                <a:rtl val="0"/>
              </a:rPr>
              <a:t>A</a:t>
            </a:r>
            <a:r>
              <a:rPr lang="en-US" sz="5400" dirty="0">
                <a:latin typeface="Verdana" panose="020B0604030504040204" pitchFamily="34" charset="0"/>
                <a:ea typeface="Verdana" panose="020B0604030504040204" pitchFamily="34" charset="0"/>
                <a:cs typeface="Verdana" panose="020B0604030504040204" pitchFamily="34" charset="0"/>
                <a:sym typeface="Impact"/>
                <a:rtl val="0"/>
              </a:rPr>
              <a:t>G</a:t>
            </a:r>
            <a:r>
              <a:rPr lang="en-US" sz="5400" b="0" i="0" u="none" strike="noStrike" cap="none" baseline="0" dirty="0">
                <a:solidFill>
                  <a:srgbClr val="000000"/>
                </a:solidFill>
                <a:latin typeface="Verdana" panose="020B0604030504040204" pitchFamily="34" charset="0"/>
                <a:ea typeface="Verdana" panose="020B0604030504040204" pitchFamily="34" charset="0"/>
                <a:cs typeface="Verdana" panose="020B0604030504040204" pitchFamily="34" charset="0"/>
                <a:sym typeface="Impact"/>
                <a:rtl val="0"/>
              </a:rPr>
              <a:t>GRESSOR</a:t>
            </a:r>
          </a:p>
        </p:txBody>
      </p:sp>
      <p:pic>
        <p:nvPicPr>
          <p:cNvPr id="271" name="Shape 271"/>
          <p:cNvPicPr preferRelativeResize="0"/>
          <p:nvPr/>
        </p:nvPicPr>
        <p:blipFill rotWithShape="1">
          <a:blip r:embed="rId3">
            <a:alphaModFix/>
          </a:blip>
          <a:srcRect/>
          <a:stretch/>
        </p:blipFill>
        <p:spPr>
          <a:xfrm>
            <a:off x="4419600" y="3286217"/>
            <a:ext cx="3657600" cy="3048000"/>
          </a:xfrm>
          <a:prstGeom prst="rect">
            <a:avLst/>
          </a:prstGeom>
          <a:noFill/>
          <a:ln>
            <a:noFill/>
          </a:ln>
        </p:spPr>
      </p:pic>
    </p:spTree>
    <p:extLst>
      <p:ext uri="{BB962C8B-B14F-4D97-AF65-F5344CB8AC3E}">
        <p14:creationId xmlns:p14="http://schemas.microsoft.com/office/powerpoint/2010/main" val="2659679279"/>
      </p:ext>
    </p:extLst>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sp>
        <p:nvSpPr>
          <p:cNvPr id="278" name="Shape 278"/>
          <p:cNvSpPr txBox="1">
            <a:spLocks noGrp="1"/>
          </p:cNvSpPr>
          <p:nvPr>
            <p:ph sz="half" idx="2"/>
          </p:nvPr>
        </p:nvSpPr>
        <p:spPr>
          <a:prstGeom prst="rect">
            <a:avLst/>
          </a:prstGeom>
          <a:noFill/>
          <a:ln>
            <a:noFill/>
          </a:ln>
        </p:spPr>
        <p:txBody>
          <a:bodyPr lIns="91425" tIns="91425" rIns="91425" bIns="91425" anchor="ctr" anchorCtr="0">
            <a:noAutofit/>
          </a:bodyPr>
          <a:lstStyle/>
          <a:p>
            <a:pPr marL="274320" marR="0" lvl="0" indent="-121920" algn="l" rtl="0">
              <a:lnSpc>
                <a:spcPct val="100000"/>
              </a:lnSpc>
              <a:spcBef>
                <a:spcPts val="0"/>
              </a:spcBef>
              <a:spcAft>
                <a:spcPts val="0"/>
              </a:spcAft>
              <a:buClr>
                <a:schemeClr val="accent1"/>
              </a:buClr>
              <a:buSzPct val="100000"/>
              <a:buFont typeface="Times New Roman"/>
              <a:buChar char="•"/>
            </a:pPr>
            <a:r>
              <a:rPr lang="en-US" sz="1400" b="0" i="0" u="none" strike="noStrike" cap="none" baseline="0">
                <a:solidFill>
                  <a:srgbClr val="000000"/>
                </a:solidFill>
                <a:latin typeface="Verdana" panose="020B0604030504040204" pitchFamily="34" charset="0"/>
                <a:ea typeface="Verdana" panose="020B0604030504040204" pitchFamily="34" charset="0"/>
                <a:cs typeface="Verdana" panose="020B0604030504040204" pitchFamily="34" charset="0"/>
                <a:sym typeface="Arial"/>
                <a:rtl val="0"/>
              </a:rPr>
              <a:t>DEFINITION: the act of making someone decide not to do something</a:t>
            </a:r>
          </a:p>
          <a:p>
            <a:pPr marL="274320" marR="0" lvl="0" indent="-121920" algn="l" rtl="0">
              <a:lnSpc>
                <a:spcPct val="100000"/>
              </a:lnSpc>
              <a:spcBef>
                <a:spcPts val="0"/>
              </a:spcBef>
              <a:spcAft>
                <a:spcPts val="0"/>
              </a:spcAft>
              <a:buClr>
                <a:schemeClr val="accent1"/>
              </a:buClr>
              <a:buSzPct val="100000"/>
              <a:buFont typeface="Times New Roman"/>
              <a:buChar char="•"/>
            </a:pPr>
            <a:r>
              <a:rPr lang="en-US" sz="1400" b="0" i="0" u="none" strike="noStrike" cap="none" baseline="0">
                <a:solidFill>
                  <a:srgbClr val="000000"/>
                </a:solidFill>
                <a:latin typeface="Verdana" panose="020B0604030504040204" pitchFamily="34" charset="0"/>
                <a:ea typeface="Verdana" panose="020B0604030504040204" pitchFamily="34" charset="0"/>
                <a:cs typeface="Verdana" panose="020B0604030504040204" pitchFamily="34" charset="0"/>
                <a:sym typeface="Arial"/>
                <a:rtl val="0"/>
              </a:rPr>
              <a:t>EXAMPLE: I buried some land mines as as an act of deterrence for the deer.</a:t>
            </a:r>
          </a:p>
          <a:p>
            <a:pPr marL="274320" marR="0" lvl="0" indent="-121920" algn="l" rtl="0">
              <a:lnSpc>
                <a:spcPct val="100000"/>
              </a:lnSpc>
              <a:spcBef>
                <a:spcPts val="0"/>
              </a:spcBef>
              <a:spcAft>
                <a:spcPts val="0"/>
              </a:spcAft>
              <a:buClr>
                <a:schemeClr val="accent1"/>
              </a:buClr>
              <a:buSzPct val="100000"/>
              <a:buFont typeface="Times New Roman"/>
              <a:buChar char="•"/>
            </a:pPr>
            <a:r>
              <a:rPr lang="en-US" sz="1400" b="0" i="0" u="none" strike="noStrike" cap="none" baseline="0">
                <a:solidFill>
                  <a:srgbClr val="000000"/>
                </a:solidFill>
                <a:latin typeface="Verdana" panose="020B0604030504040204" pitchFamily="34" charset="0"/>
                <a:ea typeface="Verdana" panose="020B0604030504040204" pitchFamily="34" charset="0"/>
                <a:cs typeface="Verdana" panose="020B0604030504040204" pitchFamily="34" charset="0"/>
                <a:sym typeface="Arial"/>
                <a:rtl val="0"/>
              </a:rPr>
              <a:t>IN TEXT EXAMPLE: Deterrence means simply this: making sure any adversary who thinks about attacking the United States, or our allies, or our vital interests, concludes that the risks to him outweigh any potential gains.</a:t>
            </a:r>
          </a:p>
          <a:p>
            <a:pPr marL="274320" marR="0" lvl="0" indent="-33020" algn="l" rtl="0">
              <a:lnSpc>
                <a:spcPct val="100000"/>
              </a:lnSpc>
              <a:spcBef>
                <a:spcPts val="0"/>
              </a:spcBef>
              <a:spcAft>
                <a:spcPts val="0"/>
              </a:spcAft>
              <a:buClr>
                <a:schemeClr val="accent1"/>
              </a:buClr>
              <a:buFont typeface="Times New Roman"/>
              <a:buNone/>
            </a:pPr>
            <a:endParaRPr sz="1400" b="0" i="0" u="none" strike="noStrike" cap="none" baseline="0">
              <a:solidFill>
                <a:srgbClr val="000000"/>
              </a:solidFill>
              <a:latin typeface="Verdana" panose="020B0604030504040204" pitchFamily="34" charset="0"/>
              <a:ea typeface="Verdana" panose="020B0604030504040204" pitchFamily="34" charset="0"/>
              <a:cs typeface="Verdana" panose="020B0604030504040204" pitchFamily="34" charset="0"/>
              <a:sym typeface="Arial"/>
              <a:rtl val="0"/>
            </a:endParaRPr>
          </a:p>
        </p:txBody>
      </p:sp>
      <p:sp>
        <p:nvSpPr>
          <p:cNvPr id="276" name="Shape 276"/>
          <p:cNvSpPr txBox="1">
            <a:spLocks noGrp="1"/>
          </p:cNvSpPr>
          <p:nvPr>
            <p:ph type="title"/>
          </p:nvPr>
        </p:nvSpPr>
        <p:spPr>
          <a:xfrm rot="3107009">
            <a:off x="4280258" y="-305661"/>
            <a:ext cx="1315375" cy="5714999"/>
          </a:xfrm>
          <a:prstGeom prst="rect">
            <a:avLst/>
          </a:prstGeom>
          <a:noFill/>
          <a:ln>
            <a:noFill/>
          </a:ln>
        </p:spPr>
        <p:txBody>
          <a:bodyPr vert="vert270" lIns="91425" tIns="91425" rIns="91425" bIns="91425" anchor="t" anchorCtr="0">
            <a:noAutofit/>
          </a:bodyPr>
          <a:lstStyle/>
          <a:p>
            <a:pPr marL="0" marR="0" lvl="0" indent="0" algn="l" rtl="0">
              <a:lnSpc>
                <a:spcPct val="100000"/>
              </a:lnSpc>
              <a:spcBef>
                <a:spcPts val="0"/>
              </a:spcBef>
              <a:spcAft>
                <a:spcPts val="0"/>
              </a:spcAft>
              <a:buClr>
                <a:srgbClr val="262626"/>
              </a:buClr>
              <a:buSzPct val="25000"/>
              <a:buFont typeface="Impact"/>
              <a:buNone/>
            </a:pPr>
            <a:r>
              <a:rPr lang="en-US" sz="5400" b="0" i="0" u="none" strike="noStrike" cap="none" baseline="0" dirty="0">
                <a:solidFill>
                  <a:srgbClr val="000000"/>
                </a:solidFill>
                <a:latin typeface="Verdana" panose="020B0604030504040204" pitchFamily="34" charset="0"/>
                <a:ea typeface="Verdana" panose="020B0604030504040204" pitchFamily="34" charset="0"/>
                <a:cs typeface="Verdana" panose="020B0604030504040204" pitchFamily="34" charset="0"/>
                <a:sym typeface="Impact"/>
                <a:rtl val="0"/>
              </a:rPr>
              <a:t>DETERRENCE</a:t>
            </a:r>
          </a:p>
        </p:txBody>
      </p:sp>
      <p:pic>
        <p:nvPicPr>
          <p:cNvPr id="279" name="Shape 279"/>
          <p:cNvPicPr preferRelativeResize="0"/>
          <p:nvPr/>
        </p:nvPicPr>
        <p:blipFill rotWithShape="1">
          <a:blip r:embed="rId3">
            <a:alphaModFix/>
          </a:blip>
          <a:srcRect/>
          <a:stretch/>
        </p:blipFill>
        <p:spPr>
          <a:xfrm>
            <a:off x="4419600" y="3429000"/>
            <a:ext cx="3657600" cy="2814638"/>
          </a:xfrm>
          <a:prstGeom prst="rect">
            <a:avLst/>
          </a:prstGeom>
          <a:noFill/>
          <a:ln>
            <a:noFill/>
          </a:ln>
        </p:spPr>
      </p:pic>
    </p:spTree>
    <p:extLst>
      <p:ext uri="{BB962C8B-B14F-4D97-AF65-F5344CB8AC3E}">
        <p14:creationId xmlns:p14="http://schemas.microsoft.com/office/powerpoint/2010/main" val="2972149697"/>
      </p:ext>
    </p:extLst>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83"/>
        <p:cNvGrpSpPr/>
        <p:nvPr/>
      </p:nvGrpSpPr>
      <p:grpSpPr>
        <a:xfrm>
          <a:off x="0" y="0"/>
          <a:ext cx="0" cy="0"/>
          <a:chOff x="0" y="0"/>
          <a:chExt cx="0" cy="0"/>
        </a:xfrm>
      </p:grpSpPr>
      <p:sp>
        <p:nvSpPr>
          <p:cNvPr id="285" name="Shape 285"/>
          <p:cNvSpPr txBox="1">
            <a:spLocks noGrp="1"/>
          </p:cNvSpPr>
          <p:nvPr>
            <p:ph sz="half" idx="1"/>
          </p:nvPr>
        </p:nvSpPr>
        <p:spPr>
          <a:prstGeom prst="rect">
            <a:avLst/>
          </a:prstGeom>
          <a:noFill/>
          <a:ln>
            <a:noFill/>
          </a:ln>
        </p:spPr>
        <p:txBody>
          <a:bodyPr lIns="91425" tIns="91425" rIns="91425" bIns="91425" anchor="ctr" anchorCtr="0">
            <a:noAutofit/>
          </a:bodyPr>
          <a:lstStyle/>
          <a:p>
            <a:pPr marL="274320" marR="0" lvl="0" indent="-33020" algn="l" rtl="0">
              <a:lnSpc>
                <a:spcPct val="100000"/>
              </a:lnSpc>
              <a:spcBef>
                <a:spcPts val="0"/>
              </a:spcBef>
              <a:spcAft>
                <a:spcPts val="0"/>
              </a:spcAft>
              <a:buClr>
                <a:schemeClr val="accent1"/>
              </a:buClr>
              <a:buFont typeface="Times New Roman"/>
              <a:buNone/>
            </a:pPr>
            <a:endParaRPr sz="1400" b="0" i="0" u="none" strike="noStrike" cap="none" baseline="0">
              <a:solidFill>
                <a:srgbClr val="000000"/>
              </a:solidFill>
              <a:latin typeface="Verdana" panose="020B0604030504040204" pitchFamily="34" charset="0"/>
              <a:ea typeface="Verdana" panose="020B0604030504040204" pitchFamily="34" charset="0"/>
              <a:cs typeface="Verdana" panose="020B0604030504040204" pitchFamily="34" charset="0"/>
              <a:sym typeface="Arial"/>
              <a:rtl val="0"/>
            </a:endParaRPr>
          </a:p>
        </p:txBody>
      </p:sp>
      <p:sp>
        <p:nvSpPr>
          <p:cNvPr id="286" name="Shape 286"/>
          <p:cNvSpPr txBox="1">
            <a:spLocks noGrp="1"/>
          </p:cNvSpPr>
          <p:nvPr>
            <p:ph sz="half" idx="2"/>
          </p:nvPr>
        </p:nvSpPr>
        <p:spPr>
          <a:prstGeom prst="rect">
            <a:avLst/>
          </a:prstGeom>
          <a:noFill/>
          <a:ln>
            <a:noFill/>
          </a:ln>
        </p:spPr>
        <p:txBody>
          <a:bodyPr lIns="91425" tIns="91425" rIns="91425" bIns="91425" anchor="ctr" anchorCtr="0">
            <a:noAutofit/>
          </a:bodyPr>
          <a:lstStyle/>
          <a:p>
            <a:pPr marL="274320" marR="0" lvl="0" indent="-121920" algn="l" rtl="0">
              <a:lnSpc>
                <a:spcPct val="100000"/>
              </a:lnSpc>
              <a:spcBef>
                <a:spcPts val="0"/>
              </a:spcBef>
              <a:spcAft>
                <a:spcPts val="0"/>
              </a:spcAft>
              <a:buClr>
                <a:schemeClr val="accent1"/>
              </a:buClr>
              <a:buSzPct val="100000"/>
              <a:buFont typeface="Times New Roman"/>
              <a:buChar char="•"/>
            </a:pPr>
            <a:r>
              <a:rPr lang="en-US" sz="1400" b="0" i="0" u="none" strike="noStrike" cap="none" baseline="0">
                <a:solidFill>
                  <a:srgbClr val="000000"/>
                </a:solidFill>
                <a:latin typeface="Verdana" panose="020B0604030504040204" pitchFamily="34" charset="0"/>
                <a:ea typeface="Verdana" panose="020B0604030504040204" pitchFamily="34" charset="0"/>
                <a:cs typeface="Verdana" panose="020B0604030504040204" pitchFamily="34" charset="0"/>
                <a:sym typeface="Arial"/>
                <a:rtl val="0"/>
              </a:rPr>
              <a:t>DEFINITION: To take apart and make ineffective.</a:t>
            </a:r>
          </a:p>
          <a:p>
            <a:pPr marL="274320" marR="0" lvl="0" indent="-121920" algn="l" rtl="0">
              <a:lnSpc>
                <a:spcPct val="100000"/>
              </a:lnSpc>
              <a:spcBef>
                <a:spcPts val="0"/>
              </a:spcBef>
              <a:spcAft>
                <a:spcPts val="0"/>
              </a:spcAft>
              <a:buClr>
                <a:schemeClr val="accent1"/>
              </a:buClr>
              <a:buSzPct val="100000"/>
              <a:buFont typeface="Times New Roman"/>
              <a:buChar char="•"/>
            </a:pPr>
            <a:r>
              <a:rPr lang="en-US" sz="1400" b="0" i="0" u="none" strike="noStrike" cap="none" baseline="0">
                <a:solidFill>
                  <a:srgbClr val="000000"/>
                </a:solidFill>
                <a:latin typeface="Verdana" panose="020B0604030504040204" pitchFamily="34" charset="0"/>
                <a:ea typeface="Verdana" panose="020B0604030504040204" pitchFamily="34" charset="0"/>
                <a:cs typeface="Verdana" panose="020B0604030504040204" pitchFamily="34" charset="0"/>
                <a:sym typeface="Arial"/>
                <a:rtl val="0"/>
              </a:rPr>
              <a:t>EXAMPLE: I had to dismantle my sister’s saxophone in order to spare the rest of the family.</a:t>
            </a:r>
          </a:p>
          <a:p>
            <a:pPr marL="274320" marR="0" lvl="0" indent="-121920" algn="l" rtl="0">
              <a:lnSpc>
                <a:spcPct val="100000"/>
              </a:lnSpc>
              <a:spcBef>
                <a:spcPts val="0"/>
              </a:spcBef>
              <a:spcAft>
                <a:spcPts val="0"/>
              </a:spcAft>
              <a:buClr>
                <a:schemeClr val="accent1"/>
              </a:buClr>
              <a:buSzPct val="100000"/>
              <a:buFont typeface="Times New Roman"/>
              <a:buChar char="•"/>
            </a:pPr>
            <a:r>
              <a:rPr lang="en-US" sz="1400" b="0" i="0" u="none" strike="noStrike" cap="none" baseline="0">
                <a:solidFill>
                  <a:srgbClr val="000000"/>
                </a:solidFill>
                <a:latin typeface="Verdana" panose="020B0604030504040204" pitchFamily="34" charset="0"/>
                <a:ea typeface="Verdana" panose="020B0604030504040204" pitchFamily="34" charset="0"/>
                <a:cs typeface="Verdana" panose="020B0604030504040204" pitchFamily="34" charset="0"/>
                <a:sym typeface="Arial"/>
                <a:rtl val="0"/>
              </a:rPr>
              <a:t>IN TEXT EXAMPLE: “We will begin that deployment late this year. At the same time, however, we're willing to cancel our program if the Soviets will dismantle theirs.”</a:t>
            </a:r>
          </a:p>
          <a:p>
            <a:pPr marL="274320" marR="0" lvl="0" indent="-33020" algn="l" rtl="0">
              <a:lnSpc>
                <a:spcPct val="100000"/>
              </a:lnSpc>
              <a:spcBef>
                <a:spcPts val="0"/>
              </a:spcBef>
              <a:spcAft>
                <a:spcPts val="0"/>
              </a:spcAft>
              <a:buClr>
                <a:schemeClr val="accent1"/>
              </a:buClr>
              <a:buFont typeface="Times New Roman"/>
              <a:buNone/>
            </a:pPr>
            <a:endParaRPr sz="1400" b="0" i="0" u="none" strike="noStrike" cap="none" baseline="0">
              <a:solidFill>
                <a:srgbClr val="000000"/>
              </a:solidFill>
              <a:latin typeface="Verdana" panose="020B0604030504040204" pitchFamily="34" charset="0"/>
              <a:ea typeface="Verdana" panose="020B0604030504040204" pitchFamily="34" charset="0"/>
              <a:cs typeface="Verdana" panose="020B0604030504040204" pitchFamily="34" charset="0"/>
              <a:sym typeface="Arial"/>
              <a:rtl val="0"/>
            </a:endParaRPr>
          </a:p>
        </p:txBody>
      </p:sp>
      <p:sp>
        <p:nvSpPr>
          <p:cNvPr id="284" name="Shape 284"/>
          <p:cNvSpPr txBox="1">
            <a:spLocks noGrp="1"/>
          </p:cNvSpPr>
          <p:nvPr>
            <p:ph type="title"/>
          </p:nvPr>
        </p:nvSpPr>
        <p:spPr>
          <a:xfrm>
            <a:off x="4267200" y="457201"/>
            <a:ext cx="4038600" cy="12954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262626"/>
              </a:buClr>
              <a:buSzPct val="25000"/>
              <a:buFont typeface="Impact"/>
              <a:buNone/>
            </a:pPr>
            <a:r>
              <a:rPr lang="en-US" sz="5400" b="0" i="0" u="none" strike="noStrike" cap="none" baseline="0" dirty="0">
                <a:solidFill>
                  <a:srgbClr val="000000"/>
                </a:solidFill>
                <a:latin typeface="Verdana" panose="020B0604030504040204" pitchFamily="34" charset="0"/>
                <a:ea typeface="Verdana" panose="020B0604030504040204" pitchFamily="34" charset="0"/>
                <a:cs typeface="Verdana" panose="020B0604030504040204" pitchFamily="34" charset="0"/>
                <a:sym typeface="Impact"/>
                <a:rtl val="0"/>
              </a:rPr>
              <a:t>Dismantle</a:t>
            </a:r>
          </a:p>
        </p:txBody>
      </p:sp>
      <p:pic>
        <p:nvPicPr>
          <p:cNvPr id="287" name="Shape 287"/>
          <p:cNvPicPr preferRelativeResize="0"/>
          <p:nvPr/>
        </p:nvPicPr>
        <p:blipFill rotWithShape="1">
          <a:blip r:embed="rId3">
            <a:alphaModFix/>
          </a:blip>
          <a:srcRect/>
          <a:stretch/>
        </p:blipFill>
        <p:spPr>
          <a:xfrm>
            <a:off x="228600" y="3667242"/>
            <a:ext cx="3797299" cy="3161166"/>
          </a:xfrm>
          <a:prstGeom prst="rect">
            <a:avLst/>
          </a:prstGeom>
          <a:noFill/>
          <a:ln>
            <a:noFill/>
          </a:ln>
        </p:spPr>
      </p:pic>
    </p:spTree>
    <p:extLst>
      <p:ext uri="{BB962C8B-B14F-4D97-AF65-F5344CB8AC3E}">
        <p14:creationId xmlns:p14="http://schemas.microsoft.com/office/powerpoint/2010/main" val="1836217591"/>
      </p:ext>
    </p:extLst>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91"/>
        <p:cNvGrpSpPr/>
        <p:nvPr/>
      </p:nvGrpSpPr>
      <p:grpSpPr>
        <a:xfrm>
          <a:off x="0" y="0"/>
          <a:ext cx="0" cy="0"/>
          <a:chOff x="0" y="0"/>
          <a:chExt cx="0" cy="0"/>
        </a:xfrm>
      </p:grpSpPr>
      <p:sp>
        <p:nvSpPr>
          <p:cNvPr id="294" name="Shape 294"/>
          <p:cNvSpPr txBox="1">
            <a:spLocks noGrp="1"/>
          </p:cNvSpPr>
          <p:nvPr>
            <p:ph sz="half" idx="2"/>
          </p:nvPr>
        </p:nvSpPr>
        <p:spPr>
          <a:xfrm>
            <a:off x="457200" y="457200"/>
            <a:ext cx="8077200" cy="2667000"/>
          </a:xfrm>
          <a:prstGeom prst="rect">
            <a:avLst/>
          </a:prstGeom>
          <a:noFill/>
          <a:ln>
            <a:noFill/>
          </a:ln>
        </p:spPr>
        <p:txBody>
          <a:bodyPr lIns="91425" tIns="91425" rIns="91425" bIns="91425" anchor="ctr" anchorCtr="0">
            <a:noAutofit/>
          </a:bodyPr>
          <a:lstStyle/>
          <a:p>
            <a:pPr marL="274320" marR="0" lvl="0" indent="-121920" algn="l" rtl="0">
              <a:lnSpc>
                <a:spcPct val="100000"/>
              </a:lnSpc>
              <a:spcBef>
                <a:spcPts val="0"/>
              </a:spcBef>
              <a:spcAft>
                <a:spcPts val="0"/>
              </a:spcAft>
              <a:buClr>
                <a:schemeClr val="accent1"/>
              </a:buClr>
              <a:buSzPct val="100000"/>
              <a:buFont typeface="Times New Roman"/>
              <a:buChar char="•"/>
            </a:pPr>
            <a:r>
              <a:rPr lang="en-US" sz="1400" b="0" i="0" u="none" strike="noStrike" cap="none" baseline="0" dirty="0">
                <a:solidFill>
                  <a:srgbClr val="000000"/>
                </a:solidFill>
                <a:latin typeface="Verdana" panose="020B0604030504040204" pitchFamily="34" charset="0"/>
                <a:ea typeface="Verdana" panose="020B0604030504040204" pitchFamily="34" charset="0"/>
                <a:cs typeface="Verdana" panose="020B0604030504040204" pitchFamily="34" charset="0"/>
                <a:sym typeface="Arial"/>
                <a:rtl val="0"/>
              </a:rPr>
              <a:t>DEFINITION: something that balances the effect of something </a:t>
            </a:r>
            <a:r>
              <a:rPr lang="en-US" sz="1400" b="0" i="0" u="none" strike="noStrike" cap="none" baseline="0" dirty="0" smtClean="0">
                <a:solidFill>
                  <a:srgbClr val="000000"/>
                </a:solidFill>
                <a:latin typeface="Verdana" panose="020B0604030504040204" pitchFamily="34" charset="0"/>
                <a:ea typeface="Verdana" panose="020B0604030504040204" pitchFamily="34" charset="0"/>
                <a:cs typeface="Verdana" panose="020B0604030504040204" pitchFamily="34" charset="0"/>
                <a:sym typeface="Arial"/>
                <a:rtl val="0"/>
              </a:rPr>
              <a:t>else</a:t>
            </a:r>
          </a:p>
          <a:p>
            <a:pPr marL="274320" marR="0" lvl="0" indent="-121920" algn="l" rtl="0">
              <a:lnSpc>
                <a:spcPct val="100000"/>
              </a:lnSpc>
              <a:spcBef>
                <a:spcPts val="0"/>
              </a:spcBef>
              <a:spcAft>
                <a:spcPts val="0"/>
              </a:spcAft>
              <a:buClr>
                <a:schemeClr val="accent1"/>
              </a:buClr>
              <a:buSzPct val="100000"/>
              <a:buFont typeface="Times New Roman"/>
              <a:buChar char="•"/>
            </a:pPr>
            <a:endParaRPr lang="en-US" sz="1400" b="0" i="0" u="none" strike="noStrike" cap="none" baseline="0" dirty="0">
              <a:solidFill>
                <a:srgbClr val="000000"/>
              </a:solidFill>
              <a:latin typeface="Verdana" panose="020B0604030504040204" pitchFamily="34" charset="0"/>
              <a:ea typeface="Verdana" panose="020B0604030504040204" pitchFamily="34" charset="0"/>
              <a:cs typeface="Verdana" panose="020B0604030504040204" pitchFamily="34" charset="0"/>
              <a:sym typeface="Arial"/>
              <a:rtl val="0"/>
            </a:endParaRPr>
          </a:p>
          <a:p>
            <a:pPr marL="274320" marR="0" lvl="0" indent="-121920" algn="l" rtl="0">
              <a:lnSpc>
                <a:spcPct val="100000"/>
              </a:lnSpc>
              <a:spcBef>
                <a:spcPts val="0"/>
              </a:spcBef>
              <a:spcAft>
                <a:spcPts val="0"/>
              </a:spcAft>
              <a:buClr>
                <a:schemeClr val="accent1"/>
              </a:buClr>
              <a:buSzPct val="100000"/>
              <a:buFont typeface="Times New Roman"/>
              <a:buChar char="•"/>
            </a:pPr>
            <a:r>
              <a:rPr lang="en-US" sz="1400" b="0" i="0" u="none" strike="noStrike" cap="none" baseline="0" dirty="0">
                <a:solidFill>
                  <a:srgbClr val="000000"/>
                </a:solidFill>
                <a:latin typeface="Verdana" panose="020B0604030504040204" pitchFamily="34" charset="0"/>
                <a:ea typeface="Verdana" panose="020B0604030504040204" pitchFamily="34" charset="0"/>
                <a:cs typeface="Verdana" panose="020B0604030504040204" pitchFamily="34" charset="0"/>
                <a:sym typeface="Arial"/>
                <a:rtl val="0"/>
              </a:rPr>
              <a:t>EXAMPLE:  I ran an extra two miles to offset the calories from my extra dessert</a:t>
            </a:r>
            <a:r>
              <a:rPr lang="en-US" sz="1400" b="0" i="0" u="none" strike="noStrike" cap="none" baseline="0" dirty="0" smtClean="0">
                <a:solidFill>
                  <a:srgbClr val="000000"/>
                </a:solidFill>
                <a:latin typeface="Verdana" panose="020B0604030504040204" pitchFamily="34" charset="0"/>
                <a:ea typeface="Verdana" panose="020B0604030504040204" pitchFamily="34" charset="0"/>
                <a:cs typeface="Verdana" panose="020B0604030504040204" pitchFamily="34" charset="0"/>
                <a:sym typeface="Arial"/>
                <a:rtl val="0"/>
              </a:rPr>
              <a:t>.</a:t>
            </a:r>
          </a:p>
          <a:p>
            <a:pPr marL="274320" marR="0" lvl="0" indent="-121920" algn="l" rtl="0">
              <a:lnSpc>
                <a:spcPct val="100000"/>
              </a:lnSpc>
              <a:spcBef>
                <a:spcPts val="0"/>
              </a:spcBef>
              <a:spcAft>
                <a:spcPts val="0"/>
              </a:spcAft>
              <a:buClr>
                <a:schemeClr val="accent1"/>
              </a:buClr>
              <a:buSzPct val="100000"/>
              <a:buFont typeface="Times New Roman"/>
              <a:buChar char="•"/>
            </a:pPr>
            <a:endParaRPr lang="en-US" sz="1400" b="0" i="0" u="none" strike="noStrike" cap="none" baseline="0" dirty="0">
              <a:solidFill>
                <a:srgbClr val="000000"/>
              </a:solidFill>
              <a:latin typeface="Verdana" panose="020B0604030504040204" pitchFamily="34" charset="0"/>
              <a:ea typeface="Verdana" panose="020B0604030504040204" pitchFamily="34" charset="0"/>
              <a:cs typeface="Verdana" panose="020B0604030504040204" pitchFamily="34" charset="0"/>
              <a:sym typeface="Arial"/>
              <a:rtl val="0"/>
            </a:endParaRPr>
          </a:p>
          <a:p>
            <a:pPr marL="274320" marR="0" lvl="0" indent="-121920" algn="l" rtl="0">
              <a:lnSpc>
                <a:spcPct val="100000"/>
              </a:lnSpc>
              <a:spcBef>
                <a:spcPts val="0"/>
              </a:spcBef>
              <a:spcAft>
                <a:spcPts val="0"/>
              </a:spcAft>
              <a:buClr>
                <a:schemeClr val="accent1"/>
              </a:buClr>
              <a:buSzPct val="100000"/>
              <a:buFont typeface="Times New Roman"/>
              <a:buChar char="•"/>
            </a:pPr>
            <a:r>
              <a:rPr lang="en-US" sz="1400" b="0" i="0" u="none" strike="noStrike" cap="none" baseline="0" dirty="0">
                <a:solidFill>
                  <a:srgbClr val="000000"/>
                </a:solidFill>
                <a:latin typeface="Verdana" panose="020B0604030504040204" pitchFamily="34" charset="0"/>
                <a:ea typeface="Verdana" panose="020B0604030504040204" pitchFamily="34" charset="0"/>
                <a:cs typeface="Verdana" panose="020B0604030504040204" pitchFamily="34" charset="0"/>
                <a:sym typeface="Arial"/>
                <a:rtl val="0"/>
              </a:rPr>
              <a:t>IN TEXT EXAMPLE: “There was a time when we were able to offset superior Soviet numbers with higher quality, but today they are building weapons as sophisticated and modern as our own.”</a:t>
            </a:r>
          </a:p>
          <a:p>
            <a:pPr marL="274320" marR="0" lvl="0" indent="-33020" algn="l" rtl="0">
              <a:lnSpc>
                <a:spcPct val="100000"/>
              </a:lnSpc>
              <a:spcBef>
                <a:spcPts val="0"/>
              </a:spcBef>
              <a:spcAft>
                <a:spcPts val="0"/>
              </a:spcAft>
              <a:buClr>
                <a:schemeClr val="accent1"/>
              </a:buClr>
              <a:buFont typeface="Times New Roman"/>
              <a:buNone/>
            </a:pPr>
            <a:endParaRPr sz="1400" b="0" i="0" u="none" strike="noStrike" cap="none" baseline="0" dirty="0">
              <a:solidFill>
                <a:srgbClr val="000000"/>
              </a:solidFill>
              <a:latin typeface="Verdana" panose="020B0604030504040204" pitchFamily="34" charset="0"/>
              <a:ea typeface="Verdana" panose="020B0604030504040204" pitchFamily="34" charset="0"/>
              <a:cs typeface="Verdana" panose="020B0604030504040204" pitchFamily="34" charset="0"/>
              <a:sym typeface="Arial"/>
              <a:rtl val="0"/>
            </a:endParaRPr>
          </a:p>
        </p:txBody>
      </p:sp>
      <p:sp>
        <p:nvSpPr>
          <p:cNvPr id="292" name="Shape 292"/>
          <p:cNvSpPr txBox="1">
            <a:spLocks noGrp="1"/>
          </p:cNvSpPr>
          <p:nvPr>
            <p:ph type="title"/>
          </p:nvPr>
        </p:nvSpPr>
        <p:spPr>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rgbClr val="262626"/>
              </a:buClr>
              <a:buSzPct val="25000"/>
              <a:buFont typeface="Impact"/>
              <a:buNone/>
            </a:pPr>
            <a:r>
              <a:rPr lang="en-US" sz="5400" b="0" i="0" u="none" strike="noStrike" cap="none" baseline="0">
                <a:solidFill>
                  <a:srgbClr val="000000"/>
                </a:solidFill>
                <a:latin typeface="Verdana" panose="020B0604030504040204" pitchFamily="34" charset="0"/>
                <a:ea typeface="Verdana" panose="020B0604030504040204" pitchFamily="34" charset="0"/>
                <a:cs typeface="Verdana" panose="020B0604030504040204" pitchFamily="34" charset="0"/>
                <a:sym typeface="Impact"/>
                <a:rtl val="0"/>
              </a:rPr>
              <a:t>Offset</a:t>
            </a:r>
          </a:p>
        </p:txBody>
      </p:sp>
      <p:pic>
        <p:nvPicPr>
          <p:cNvPr id="295" name="Shape 295"/>
          <p:cNvPicPr preferRelativeResize="0"/>
          <p:nvPr/>
        </p:nvPicPr>
        <p:blipFill rotWithShape="1">
          <a:blip r:embed="rId3">
            <a:alphaModFix/>
          </a:blip>
          <a:srcRect/>
          <a:stretch/>
        </p:blipFill>
        <p:spPr>
          <a:xfrm>
            <a:off x="762000" y="3505200"/>
            <a:ext cx="3213100" cy="2527300"/>
          </a:xfrm>
          <a:prstGeom prst="rect">
            <a:avLst/>
          </a:prstGeom>
          <a:noFill/>
          <a:ln>
            <a:noFill/>
          </a:ln>
        </p:spPr>
      </p:pic>
    </p:spTree>
    <p:extLst>
      <p:ext uri="{BB962C8B-B14F-4D97-AF65-F5344CB8AC3E}">
        <p14:creationId xmlns:p14="http://schemas.microsoft.com/office/powerpoint/2010/main" val="3700680767"/>
      </p:ext>
    </p:extLst>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99"/>
        <p:cNvGrpSpPr/>
        <p:nvPr/>
      </p:nvGrpSpPr>
      <p:grpSpPr>
        <a:xfrm>
          <a:off x="0" y="0"/>
          <a:ext cx="0" cy="0"/>
          <a:chOff x="0" y="0"/>
          <a:chExt cx="0" cy="0"/>
        </a:xfrm>
      </p:grpSpPr>
      <p:sp>
        <p:nvSpPr>
          <p:cNvPr id="302" name="Shape 302"/>
          <p:cNvSpPr txBox="1">
            <a:spLocks noGrp="1"/>
          </p:cNvSpPr>
          <p:nvPr>
            <p:ph sz="half" idx="2"/>
          </p:nvPr>
        </p:nvSpPr>
        <p:spPr>
          <a:xfrm>
            <a:off x="533400" y="914400"/>
            <a:ext cx="3581400" cy="3655383"/>
          </a:xfrm>
          <a:prstGeom prst="rect">
            <a:avLst/>
          </a:prstGeom>
          <a:noFill/>
          <a:ln>
            <a:noFill/>
          </a:ln>
        </p:spPr>
        <p:txBody>
          <a:bodyPr lIns="91425" tIns="91425" rIns="91425" bIns="91425" anchor="ctr" anchorCtr="0">
            <a:noAutofit/>
          </a:bodyPr>
          <a:lstStyle/>
          <a:p>
            <a:pPr marL="274320" marR="0" lvl="0" indent="-121920" algn="l" rtl="0">
              <a:lnSpc>
                <a:spcPct val="100000"/>
              </a:lnSpc>
              <a:spcBef>
                <a:spcPts val="0"/>
              </a:spcBef>
              <a:spcAft>
                <a:spcPts val="0"/>
              </a:spcAft>
              <a:buClr>
                <a:schemeClr val="accent1"/>
              </a:buClr>
              <a:buSzPct val="100000"/>
              <a:buFont typeface="Times New Roman"/>
              <a:buChar char="•"/>
            </a:pPr>
            <a:r>
              <a:rPr lang="en-US" sz="1400" b="0" i="0" u="none" strike="noStrike" cap="none" baseline="0" dirty="0">
                <a:solidFill>
                  <a:srgbClr val="000000"/>
                </a:solidFill>
                <a:latin typeface="Verdana" panose="020B0604030504040204" pitchFamily="34" charset="0"/>
                <a:ea typeface="Verdana" panose="020B0604030504040204" pitchFamily="34" charset="0"/>
                <a:cs typeface="Verdana" panose="020B0604030504040204" pitchFamily="34" charset="0"/>
                <a:sym typeface="Arial"/>
                <a:rtl val="0"/>
              </a:rPr>
              <a:t>DEFINITION: inspiring respect though being large, or </a:t>
            </a:r>
            <a:r>
              <a:rPr lang="en-US" sz="1400" b="0" i="0" u="none" strike="noStrike" cap="none" baseline="0" dirty="0" smtClean="0">
                <a:solidFill>
                  <a:srgbClr val="000000"/>
                </a:solidFill>
                <a:latin typeface="Verdana" panose="020B0604030504040204" pitchFamily="34" charset="0"/>
                <a:ea typeface="Verdana" panose="020B0604030504040204" pitchFamily="34" charset="0"/>
                <a:cs typeface="Verdana" panose="020B0604030504040204" pitchFamily="34" charset="0"/>
                <a:sym typeface="Arial"/>
                <a:rtl val="0"/>
              </a:rPr>
              <a:t>powerful</a:t>
            </a:r>
          </a:p>
          <a:p>
            <a:pPr marL="274320" marR="0" lvl="0" indent="-121920" algn="l" rtl="0">
              <a:lnSpc>
                <a:spcPct val="100000"/>
              </a:lnSpc>
              <a:spcBef>
                <a:spcPts val="0"/>
              </a:spcBef>
              <a:spcAft>
                <a:spcPts val="0"/>
              </a:spcAft>
              <a:buClr>
                <a:schemeClr val="accent1"/>
              </a:buClr>
              <a:buSzPct val="100000"/>
              <a:buFont typeface="Times New Roman"/>
              <a:buChar char="•"/>
            </a:pPr>
            <a:endParaRPr lang="en-US" sz="1400" b="0" i="0" u="none" strike="noStrike" cap="none" baseline="0" dirty="0">
              <a:solidFill>
                <a:srgbClr val="000000"/>
              </a:solidFill>
              <a:latin typeface="Verdana" panose="020B0604030504040204" pitchFamily="34" charset="0"/>
              <a:ea typeface="Verdana" panose="020B0604030504040204" pitchFamily="34" charset="0"/>
              <a:cs typeface="Verdana" panose="020B0604030504040204" pitchFamily="34" charset="0"/>
              <a:sym typeface="Arial"/>
              <a:rtl val="0"/>
            </a:endParaRPr>
          </a:p>
          <a:p>
            <a:pPr marL="274320" marR="0" lvl="0" indent="-121920" algn="l" rtl="0">
              <a:lnSpc>
                <a:spcPct val="100000"/>
              </a:lnSpc>
              <a:spcBef>
                <a:spcPts val="0"/>
              </a:spcBef>
              <a:spcAft>
                <a:spcPts val="0"/>
              </a:spcAft>
              <a:buClr>
                <a:schemeClr val="accent1"/>
              </a:buClr>
              <a:buSzPct val="100000"/>
              <a:buFont typeface="Times New Roman"/>
              <a:buChar char="•"/>
            </a:pPr>
            <a:r>
              <a:rPr lang="en-US" sz="1400" b="0" i="0" u="none" strike="noStrike" cap="none" baseline="0" dirty="0">
                <a:solidFill>
                  <a:srgbClr val="000000"/>
                </a:solidFill>
                <a:latin typeface="Verdana" panose="020B0604030504040204" pitchFamily="34" charset="0"/>
                <a:ea typeface="Verdana" panose="020B0604030504040204" pitchFamily="34" charset="0"/>
                <a:cs typeface="Verdana" panose="020B0604030504040204" pitchFamily="34" charset="0"/>
                <a:sym typeface="Arial"/>
                <a:rtl val="0"/>
              </a:rPr>
              <a:t>EXAMPLE: The stable hand worked to handle the formidable waste from the new elephant</a:t>
            </a:r>
            <a:r>
              <a:rPr lang="en-US" sz="1400" b="0" i="0" u="none" strike="noStrike" cap="none" baseline="0" dirty="0" smtClean="0">
                <a:solidFill>
                  <a:srgbClr val="000000"/>
                </a:solidFill>
                <a:latin typeface="Verdana" panose="020B0604030504040204" pitchFamily="34" charset="0"/>
                <a:ea typeface="Verdana" panose="020B0604030504040204" pitchFamily="34" charset="0"/>
                <a:cs typeface="Verdana" panose="020B0604030504040204" pitchFamily="34" charset="0"/>
                <a:sym typeface="Arial"/>
                <a:rtl val="0"/>
              </a:rPr>
              <a:t>.</a:t>
            </a:r>
          </a:p>
          <a:p>
            <a:pPr marL="274320" marR="0" lvl="0" indent="-121920" algn="l" rtl="0">
              <a:lnSpc>
                <a:spcPct val="100000"/>
              </a:lnSpc>
              <a:spcBef>
                <a:spcPts val="0"/>
              </a:spcBef>
              <a:spcAft>
                <a:spcPts val="0"/>
              </a:spcAft>
              <a:buClr>
                <a:schemeClr val="accent1"/>
              </a:buClr>
              <a:buSzPct val="100000"/>
              <a:buFont typeface="Times New Roman"/>
              <a:buChar char="•"/>
            </a:pPr>
            <a:endParaRPr lang="en-US" sz="1400" b="0" i="0" u="none" strike="noStrike" cap="none" baseline="0" dirty="0">
              <a:solidFill>
                <a:srgbClr val="000000"/>
              </a:solidFill>
              <a:latin typeface="Verdana" panose="020B0604030504040204" pitchFamily="34" charset="0"/>
              <a:ea typeface="Verdana" panose="020B0604030504040204" pitchFamily="34" charset="0"/>
              <a:cs typeface="Verdana" panose="020B0604030504040204" pitchFamily="34" charset="0"/>
              <a:sym typeface="Arial"/>
              <a:rtl val="0"/>
            </a:endParaRPr>
          </a:p>
          <a:p>
            <a:pPr marL="274320" marR="0" lvl="0" indent="-121920" algn="l" rtl="0">
              <a:lnSpc>
                <a:spcPct val="100000"/>
              </a:lnSpc>
              <a:spcBef>
                <a:spcPts val="0"/>
              </a:spcBef>
              <a:spcAft>
                <a:spcPts val="0"/>
              </a:spcAft>
              <a:buClr>
                <a:schemeClr val="accent1"/>
              </a:buClr>
              <a:buSzPct val="100000"/>
              <a:buFont typeface="Times New Roman"/>
              <a:buChar char="•"/>
            </a:pPr>
            <a:r>
              <a:rPr lang="en-US" sz="1400" b="0" i="0" u="none" strike="noStrike" cap="none" baseline="0" dirty="0">
                <a:solidFill>
                  <a:srgbClr val="000000"/>
                </a:solidFill>
                <a:latin typeface="Verdana" panose="020B0604030504040204" pitchFamily="34" charset="0"/>
                <a:ea typeface="Verdana" panose="020B0604030504040204" pitchFamily="34" charset="0"/>
                <a:cs typeface="Verdana" panose="020B0604030504040204" pitchFamily="34" charset="0"/>
                <a:sym typeface="Arial"/>
                <a:rtl val="0"/>
              </a:rPr>
              <a:t>IN TEXT EXAMPLE: “And now for the first time in history, the Soviet Navy is a force to be reckoned with in the South Pacific. Some people may still ask: Would the Soviets ever use their formidable military power?”</a:t>
            </a:r>
          </a:p>
          <a:p>
            <a:pPr marL="274320" marR="0" lvl="0" indent="-33020" algn="l" rtl="0">
              <a:lnSpc>
                <a:spcPct val="100000"/>
              </a:lnSpc>
              <a:spcBef>
                <a:spcPts val="0"/>
              </a:spcBef>
              <a:spcAft>
                <a:spcPts val="0"/>
              </a:spcAft>
              <a:buClr>
                <a:schemeClr val="accent1"/>
              </a:buClr>
              <a:buFont typeface="Times New Roman"/>
              <a:buNone/>
            </a:pPr>
            <a:endParaRPr sz="1400" b="0" i="0" u="none" strike="noStrike" cap="none" baseline="0" dirty="0">
              <a:solidFill>
                <a:srgbClr val="000000"/>
              </a:solidFill>
              <a:latin typeface="Verdana" panose="020B0604030504040204" pitchFamily="34" charset="0"/>
              <a:ea typeface="Verdana" panose="020B0604030504040204" pitchFamily="34" charset="0"/>
              <a:cs typeface="Verdana" panose="020B0604030504040204" pitchFamily="34" charset="0"/>
              <a:sym typeface="Arial"/>
              <a:rtl val="0"/>
            </a:endParaRPr>
          </a:p>
        </p:txBody>
      </p:sp>
      <p:sp>
        <p:nvSpPr>
          <p:cNvPr id="300" name="Shape 300"/>
          <p:cNvSpPr txBox="1">
            <a:spLocks noGrp="1"/>
          </p:cNvSpPr>
          <p:nvPr>
            <p:ph type="title"/>
          </p:nvPr>
        </p:nvSpPr>
        <p:spPr>
          <a:xfrm>
            <a:off x="1066800" y="4114800"/>
            <a:ext cx="6629400" cy="2057399"/>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rgbClr val="262626"/>
              </a:buClr>
              <a:buSzPct val="25000"/>
              <a:buFont typeface="Impact"/>
              <a:buNone/>
            </a:pPr>
            <a:r>
              <a:rPr lang="en-US" sz="5400" b="0" i="0" u="none" strike="noStrike" cap="none" baseline="0" dirty="0">
                <a:solidFill>
                  <a:srgbClr val="000000"/>
                </a:solidFill>
                <a:latin typeface="Verdana" panose="020B0604030504040204" pitchFamily="34" charset="0"/>
                <a:ea typeface="Verdana" panose="020B0604030504040204" pitchFamily="34" charset="0"/>
                <a:cs typeface="Verdana" panose="020B0604030504040204" pitchFamily="34" charset="0"/>
                <a:sym typeface="Impact"/>
                <a:rtl val="0"/>
              </a:rPr>
              <a:t>FORMIDABLE</a:t>
            </a:r>
          </a:p>
        </p:txBody>
      </p:sp>
      <p:pic>
        <p:nvPicPr>
          <p:cNvPr id="303" name="Shape 303"/>
          <p:cNvPicPr preferRelativeResize="0"/>
          <p:nvPr/>
        </p:nvPicPr>
        <p:blipFill rotWithShape="1">
          <a:blip r:embed="rId3">
            <a:alphaModFix/>
          </a:blip>
          <a:srcRect/>
          <a:stretch/>
        </p:blipFill>
        <p:spPr>
          <a:xfrm>
            <a:off x="4419600" y="685800"/>
            <a:ext cx="3657600" cy="2433966"/>
          </a:xfrm>
          <a:prstGeom prst="rect">
            <a:avLst/>
          </a:prstGeom>
          <a:noFill/>
          <a:ln>
            <a:noFill/>
          </a:ln>
        </p:spPr>
      </p:pic>
    </p:spTree>
    <p:extLst>
      <p:ext uri="{BB962C8B-B14F-4D97-AF65-F5344CB8AC3E}">
        <p14:creationId xmlns:p14="http://schemas.microsoft.com/office/powerpoint/2010/main" val="3199665139"/>
      </p:ext>
    </p:extLst>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7" name="Shape 257"/>
          <p:cNvSpPr txBox="1">
            <a:spLocks noGrp="1"/>
          </p:cNvSpPr>
          <p:nvPr>
            <p:ph idx="1"/>
          </p:nvPr>
        </p:nvSpPr>
        <p:spPr>
          <a:xfrm>
            <a:off x="457200" y="1295400"/>
            <a:ext cx="8001000" cy="5105400"/>
          </a:xfrm>
          <a:prstGeom prst="rect">
            <a:avLst/>
          </a:prstGeom>
          <a:noFill/>
          <a:ln>
            <a:solidFill>
              <a:schemeClr val="tx1"/>
            </a:solidFill>
          </a:ln>
        </p:spPr>
        <p:txBody>
          <a:bodyPr lIns="91425" tIns="91425" rIns="91425" bIns="91425" anchor="t" anchorCtr="0">
            <a:noAutofit/>
          </a:bodyPr>
          <a:lstStyle/>
          <a:p>
            <a:pPr marL="152400" marR="0" lvl="0" indent="0" algn="l" rtl="0">
              <a:lnSpc>
                <a:spcPct val="100000"/>
              </a:lnSpc>
              <a:spcBef>
                <a:spcPts val="0"/>
              </a:spcBef>
              <a:spcAft>
                <a:spcPts val="0"/>
              </a:spcAft>
              <a:buClr>
                <a:schemeClr val="accent1"/>
              </a:buClr>
              <a:buSzPct val="100000"/>
              <a:buNone/>
            </a:pPr>
            <a:r>
              <a:rPr lang="en-US" sz="2000" b="0" i="0" u="none" strike="noStrike" cap="none" baseline="0" dirty="0" smtClean="0">
                <a:solidFill>
                  <a:srgbClr val="000000"/>
                </a:solidFill>
                <a:latin typeface="Verdana" panose="020B0604030504040204" pitchFamily="34" charset="0"/>
                <a:ea typeface="Verdana" panose="020B0604030504040204" pitchFamily="34" charset="0"/>
                <a:cs typeface="Verdana" panose="020B0604030504040204" pitchFamily="34" charset="0"/>
                <a:sym typeface="Arial"/>
                <a:rtl val="0"/>
              </a:rPr>
              <a:t>1. You </a:t>
            </a:r>
            <a:r>
              <a:rPr lang="en-US" sz="2000" b="0" i="0" u="none" strike="noStrike" cap="none" baseline="0" dirty="0">
                <a:solidFill>
                  <a:srgbClr val="000000"/>
                </a:solidFill>
                <a:latin typeface="Verdana" panose="020B0604030504040204" pitchFamily="34" charset="0"/>
                <a:ea typeface="Verdana" panose="020B0604030504040204" pitchFamily="34" charset="0"/>
                <a:cs typeface="Verdana" panose="020B0604030504040204" pitchFamily="34" charset="0"/>
                <a:sym typeface="Arial"/>
                <a:rtl val="0"/>
              </a:rPr>
              <a:t>and your elbow partner are going to read the speech and complete the questions in the </a:t>
            </a:r>
            <a:r>
              <a:rPr lang="en-US" sz="2000" dirty="0">
                <a:latin typeface="Verdana" panose="020B0604030504040204" pitchFamily="34" charset="0"/>
                <a:ea typeface="Verdana" panose="020B0604030504040204" pitchFamily="34" charset="0"/>
                <a:cs typeface="Verdana" panose="020B0604030504040204" pitchFamily="34" charset="0"/>
                <a:rtl val="0"/>
              </a:rPr>
              <a:t>embedded</a:t>
            </a:r>
            <a:r>
              <a:rPr lang="en-US" sz="2000" b="0" i="0" u="none" strike="noStrike" cap="none" baseline="0" dirty="0">
                <a:solidFill>
                  <a:srgbClr val="000000"/>
                </a:solidFill>
                <a:latin typeface="Verdana" panose="020B0604030504040204" pitchFamily="34" charset="0"/>
                <a:ea typeface="Verdana" panose="020B0604030504040204" pitchFamily="34" charset="0"/>
                <a:cs typeface="Verdana" panose="020B0604030504040204" pitchFamily="34" charset="0"/>
                <a:sym typeface="Arial"/>
                <a:rtl val="0"/>
              </a:rPr>
              <a:t> reading guide.</a:t>
            </a:r>
          </a:p>
          <a:p>
            <a:pPr marL="152400" marR="0" lvl="0" indent="0" algn="l" rtl="0">
              <a:lnSpc>
                <a:spcPct val="100000"/>
              </a:lnSpc>
              <a:spcBef>
                <a:spcPts val="480"/>
              </a:spcBef>
              <a:spcAft>
                <a:spcPts val="0"/>
              </a:spcAft>
              <a:buClr>
                <a:schemeClr val="accent1"/>
              </a:buClr>
              <a:buSzPct val="100000"/>
              <a:buNone/>
            </a:pPr>
            <a:r>
              <a:rPr lang="en-US" sz="2000" b="0" i="0" u="none" strike="noStrike" cap="none" baseline="0" dirty="0" smtClean="0">
                <a:solidFill>
                  <a:srgbClr val="000000"/>
                </a:solidFill>
                <a:latin typeface="Verdana" panose="020B0604030504040204" pitchFamily="34" charset="0"/>
                <a:ea typeface="Verdana" panose="020B0604030504040204" pitchFamily="34" charset="0"/>
                <a:cs typeface="Verdana" panose="020B0604030504040204" pitchFamily="34" charset="0"/>
                <a:sym typeface="Arial"/>
                <a:rtl val="0"/>
              </a:rPr>
              <a:t>2. You </a:t>
            </a:r>
            <a:r>
              <a:rPr lang="en-US" sz="2000" b="0" i="0" u="none" strike="noStrike" cap="none" baseline="0" dirty="0">
                <a:solidFill>
                  <a:srgbClr val="000000"/>
                </a:solidFill>
                <a:latin typeface="Verdana" panose="020B0604030504040204" pitchFamily="34" charset="0"/>
                <a:ea typeface="Verdana" panose="020B0604030504040204" pitchFamily="34" charset="0"/>
                <a:cs typeface="Verdana" panose="020B0604030504040204" pitchFamily="34" charset="0"/>
                <a:sym typeface="Arial"/>
                <a:rtl val="0"/>
              </a:rPr>
              <a:t>can vary your approach to this task, but:</a:t>
            </a:r>
          </a:p>
          <a:p>
            <a:pPr marL="594360" marR="0" lvl="1" indent="-137159" algn="l" rtl="0">
              <a:lnSpc>
                <a:spcPct val="100000"/>
              </a:lnSpc>
              <a:spcBef>
                <a:spcPts val="440"/>
              </a:spcBef>
              <a:spcAft>
                <a:spcPts val="0"/>
              </a:spcAft>
              <a:buClr>
                <a:schemeClr val="accent1"/>
              </a:buClr>
              <a:buSzPct val="100000"/>
              <a:buFont typeface="Times New Roman"/>
              <a:buChar char="•"/>
            </a:pPr>
            <a:r>
              <a:rPr lang="en-US" sz="2000" b="0" i="0" u="none" strike="noStrike" cap="none" baseline="0" dirty="0">
                <a:solidFill>
                  <a:srgbClr val="000000"/>
                </a:solidFill>
                <a:latin typeface="Verdana" panose="020B0604030504040204" pitchFamily="34" charset="0"/>
                <a:ea typeface="Verdana" panose="020B0604030504040204" pitchFamily="34" charset="0"/>
                <a:cs typeface="Verdana" panose="020B0604030504040204" pitchFamily="34" charset="0"/>
                <a:sym typeface="Arial"/>
                <a:rtl val="0"/>
              </a:rPr>
              <a:t>You must each answer all of the questions!  DO NOT SPLIT THE QUESTIONS!</a:t>
            </a:r>
          </a:p>
          <a:p>
            <a:pPr marL="868680" marR="0" lvl="2" indent="-106680" algn="l" rtl="0">
              <a:lnSpc>
                <a:spcPct val="100000"/>
              </a:lnSpc>
              <a:spcBef>
                <a:spcPts val="400"/>
              </a:spcBef>
              <a:spcAft>
                <a:spcPts val="0"/>
              </a:spcAft>
              <a:buClr>
                <a:schemeClr val="accent1"/>
              </a:buClr>
              <a:buSzPct val="100000"/>
              <a:buFont typeface="Times New Roman"/>
              <a:buChar char="•"/>
            </a:pPr>
            <a:r>
              <a:rPr lang="en-US" sz="1700" b="0" i="0" u="none" strike="noStrike" cap="none" baseline="0" dirty="0">
                <a:solidFill>
                  <a:srgbClr val="000000"/>
                </a:solidFill>
                <a:latin typeface="Verdana" panose="020B0604030504040204" pitchFamily="34" charset="0"/>
                <a:ea typeface="Verdana" panose="020B0604030504040204" pitchFamily="34" charset="0"/>
                <a:cs typeface="Verdana" panose="020B0604030504040204" pitchFamily="34" charset="0"/>
                <a:sym typeface="Arial"/>
                <a:rtl val="0"/>
              </a:rPr>
              <a:t>Remember the point of this task is to learn how </a:t>
            </a:r>
            <a:r>
              <a:rPr lang="en-US" sz="1700" b="0" i="0" u="none" strike="noStrike" cap="none" baseline="0" dirty="0" smtClean="0">
                <a:solidFill>
                  <a:srgbClr val="000000"/>
                </a:solidFill>
                <a:latin typeface="Verdana" panose="020B0604030504040204" pitchFamily="34" charset="0"/>
                <a:ea typeface="Verdana" panose="020B0604030504040204" pitchFamily="34" charset="0"/>
                <a:cs typeface="Verdana" panose="020B0604030504040204" pitchFamily="34" charset="0"/>
                <a:sym typeface="Arial"/>
                <a:rtl val="0"/>
              </a:rPr>
              <a:t>Reagan </a:t>
            </a:r>
            <a:r>
              <a:rPr lang="en-US" sz="1700" b="0" i="0" u="none" strike="noStrike" cap="none" baseline="0" dirty="0">
                <a:solidFill>
                  <a:srgbClr val="000000"/>
                </a:solidFill>
                <a:latin typeface="Verdana" panose="020B0604030504040204" pitchFamily="34" charset="0"/>
                <a:ea typeface="Verdana" panose="020B0604030504040204" pitchFamily="34" charset="0"/>
                <a:cs typeface="Verdana" panose="020B0604030504040204" pitchFamily="34" charset="0"/>
                <a:sym typeface="Arial"/>
                <a:rtl val="0"/>
              </a:rPr>
              <a:t>put together this speech, not to turn in a reading guide for points. </a:t>
            </a:r>
            <a:r>
              <a:rPr lang="en-US" sz="1700" b="0" i="0" u="none" strike="noStrike" cap="none" baseline="0" dirty="0" smtClean="0">
                <a:solidFill>
                  <a:srgbClr val="000000"/>
                </a:solidFill>
                <a:latin typeface="Verdana" panose="020B0604030504040204" pitchFamily="34" charset="0"/>
                <a:ea typeface="Verdana" panose="020B0604030504040204" pitchFamily="34" charset="0"/>
                <a:cs typeface="Verdana" panose="020B0604030504040204" pitchFamily="34" charset="0"/>
                <a:sym typeface="Arial"/>
                <a:rtl val="0"/>
              </a:rPr>
              <a:t>I’m not grading notes! </a:t>
            </a:r>
            <a:endParaRPr lang="en-US" sz="1700" b="0" i="0" u="none" strike="noStrike" cap="none" baseline="0" dirty="0">
              <a:solidFill>
                <a:srgbClr val="000000"/>
              </a:solidFill>
              <a:latin typeface="Verdana" panose="020B0604030504040204" pitchFamily="34" charset="0"/>
              <a:ea typeface="Verdana" panose="020B0604030504040204" pitchFamily="34" charset="0"/>
              <a:cs typeface="Verdana" panose="020B0604030504040204" pitchFamily="34" charset="0"/>
              <a:sym typeface="Arial"/>
              <a:rtl val="0"/>
            </a:endParaRPr>
          </a:p>
          <a:p>
            <a:pPr marL="868680" marR="0" lvl="2" indent="-106680" algn="l" rtl="0">
              <a:lnSpc>
                <a:spcPct val="100000"/>
              </a:lnSpc>
              <a:spcBef>
                <a:spcPts val="400"/>
              </a:spcBef>
              <a:spcAft>
                <a:spcPts val="0"/>
              </a:spcAft>
              <a:buClr>
                <a:schemeClr val="accent1"/>
              </a:buClr>
              <a:buSzPct val="100000"/>
              <a:buFont typeface="Times New Roman"/>
              <a:buChar char="•"/>
            </a:pPr>
            <a:r>
              <a:rPr lang="en-US" sz="1700" b="0" i="0" u="none" strike="noStrike" cap="none" baseline="0" dirty="0">
                <a:solidFill>
                  <a:srgbClr val="000000"/>
                </a:solidFill>
                <a:latin typeface="Verdana" panose="020B0604030504040204" pitchFamily="34" charset="0"/>
                <a:ea typeface="Verdana" panose="020B0604030504040204" pitchFamily="34" charset="0"/>
                <a:cs typeface="Verdana" panose="020B0604030504040204" pitchFamily="34" charset="0"/>
                <a:sym typeface="Arial"/>
                <a:rtl val="0"/>
              </a:rPr>
              <a:t>If you only do part, you only learn </a:t>
            </a:r>
            <a:r>
              <a:rPr lang="en-US" sz="1700" b="0" i="0" u="none" strike="noStrike" cap="none" baseline="0" dirty="0" smtClean="0">
                <a:solidFill>
                  <a:srgbClr val="000000"/>
                </a:solidFill>
                <a:latin typeface="Verdana" panose="020B0604030504040204" pitchFamily="34" charset="0"/>
                <a:ea typeface="Verdana" panose="020B0604030504040204" pitchFamily="34" charset="0"/>
                <a:cs typeface="Verdana" panose="020B0604030504040204" pitchFamily="34" charset="0"/>
                <a:sym typeface="Arial"/>
                <a:rtl val="0"/>
              </a:rPr>
              <a:t>part</a:t>
            </a:r>
            <a:r>
              <a:rPr lang="en-US" sz="1700" b="0" i="0" u="none" strike="noStrike" cap="none" dirty="0" smtClean="0">
                <a:solidFill>
                  <a:srgbClr val="000000"/>
                </a:solidFill>
                <a:latin typeface="Verdana" panose="020B0604030504040204" pitchFamily="34" charset="0"/>
                <a:ea typeface="Verdana" panose="020B0604030504040204" pitchFamily="34" charset="0"/>
                <a:cs typeface="Verdana" panose="020B0604030504040204" pitchFamily="34" charset="0"/>
                <a:sym typeface="Arial"/>
                <a:rtl val="0"/>
              </a:rPr>
              <a:t> and your graded assignment will score low. </a:t>
            </a:r>
            <a:endParaRPr lang="en-US" sz="1700" b="0" i="0" u="none" strike="noStrike" cap="none" baseline="0" dirty="0">
              <a:solidFill>
                <a:srgbClr val="000000"/>
              </a:solidFill>
              <a:latin typeface="Verdana" panose="020B0604030504040204" pitchFamily="34" charset="0"/>
              <a:ea typeface="Verdana" panose="020B0604030504040204" pitchFamily="34" charset="0"/>
              <a:cs typeface="Verdana" panose="020B0604030504040204" pitchFamily="34" charset="0"/>
              <a:sym typeface="Arial"/>
              <a:rtl val="0"/>
            </a:endParaRPr>
          </a:p>
          <a:p>
            <a:pPr marL="868680" marR="0" lvl="2" indent="-106680" algn="l" rtl="0">
              <a:lnSpc>
                <a:spcPct val="100000"/>
              </a:lnSpc>
              <a:spcBef>
                <a:spcPts val="400"/>
              </a:spcBef>
              <a:spcAft>
                <a:spcPts val="0"/>
              </a:spcAft>
              <a:buClr>
                <a:schemeClr val="accent1"/>
              </a:buClr>
              <a:buSzPct val="100000"/>
              <a:buFont typeface="Times New Roman"/>
              <a:buChar char="•"/>
            </a:pPr>
            <a:r>
              <a:rPr lang="en-US" sz="1700" b="0" i="0" u="none" strike="noStrike" cap="none" baseline="0" dirty="0">
                <a:solidFill>
                  <a:srgbClr val="000000"/>
                </a:solidFill>
                <a:latin typeface="Verdana" panose="020B0604030504040204" pitchFamily="34" charset="0"/>
                <a:ea typeface="Verdana" panose="020B0604030504040204" pitchFamily="34" charset="0"/>
                <a:cs typeface="Verdana" panose="020B0604030504040204" pitchFamily="34" charset="0"/>
                <a:sym typeface="Arial"/>
                <a:rtl val="0"/>
              </a:rPr>
              <a:t>Feel free to discuss your answers with your partner.  Talk through what you think about the speech.</a:t>
            </a:r>
          </a:p>
          <a:p>
            <a:pPr marL="274320" marR="0" lvl="0" indent="-121920" algn="l" rtl="0">
              <a:lnSpc>
                <a:spcPct val="100000"/>
              </a:lnSpc>
              <a:spcBef>
                <a:spcPts val="480"/>
              </a:spcBef>
              <a:spcAft>
                <a:spcPts val="0"/>
              </a:spcAft>
              <a:buClr>
                <a:schemeClr val="accent1"/>
              </a:buClr>
              <a:buSzPct val="100000"/>
              <a:buFont typeface="Times New Roman"/>
              <a:buChar char="•"/>
            </a:pPr>
            <a:r>
              <a:rPr lang="en-US" sz="2000" b="0" i="0" u="none" strike="noStrike" cap="none" baseline="0" dirty="0">
                <a:solidFill>
                  <a:srgbClr val="000000"/>
                </a:solidFill>
                <a:latin typeface="Verdana" panose="020B0604030504040204" pitchFamily="34" charset="0"/>
                <a:ea typeface="Verdana" panose="020B0604030504040204" pitchFamily="34" charset="0"/>
                <a:cs typeface="Verdana" panose="020B0604030504040204" pitchFamily="34" charset="0"/>
                <a:sym typeface="Arial"/>
                <a:rtl val="0"/>
              </a:rPr>
              <a:t>The speech </a:t>
            </a:r>
            <a:r>
              <a:rPr lang="en-US" sz="2000" b="0" i="1" u="none" strike="noStrike" cap="none" baseline="0" dirty="0">
                <a:solidFill>
                  <a:srgbClr val="000000"/>
                </a:solidFill>
                <a:latin typeface="Verdana" panose="020B0604030504040204" pitchFamily="34" charset="0"/>
                <a:ea typeface="Verdana" panose="020B0604030504040204" pitchFamily="34" charset="0"/>
                <a:cs typeface="Verdana" panose="020B0604030504040204" pitchFamily="34" charset="0"/>
                <a:sym typeface="Arial"/>
                <a:rtl val="0"/>
              </a:rPr>
              <a:t>can</a:t>
            </a:r>
            <a:r>
              <a:rPr lang="en-US" sz="2000" b="0" i="0" u="none" strike="noStrike" cap="none" baseline="0" dirty="0">
                <a:solidFill>
                  <a:srgbClr val="000000"/>
                </a:solidFill>
                <a:latin typeface="Verdana" panose="020B0604030504040204" pitchFamily="34" charset="0"/>
                <a:ea typeface="Verdana" panose="020B0604030504040204" pitchFamily="34" charset="0"/>
                <a:cs typeface="Verdana" panose="020B0604030504040204" pitchFamily="34" charset="0"/>
                <a:sym typeface="Arial"/>
                <a:rtl val="0"/>
              </a:rPr>
              <a:t> be read aloud in about 30 minutes.  </a:t>
            </a:r>
            <a:r>
              <a:rPr lang="en-US" sz="2000" b="0" i="0" u="none" strike="noStrike" cap="none" baseline="0" dirty="0" smtClean="0">
                <a:solidFill>
                  <a:srgbClr val="000000"/>
                </a:solidFill>
                <a:latin typeface="Verdana" panose="020B0604030504040204" pitchFamily="34" charset="0"/>
                <a:ea typeface="Verdana" panose="020B0604030504040204" pitchFamily="34" charset="0"/>
                <a:cs typeface="Verdana" panose="020B0604030504040204" pitchFamily="34" charset="0"/>
                <a:sym typeface="Arial"/>
                <a:rtl val="0"/>
              </a:rPr>
              <a:t>You</a:t>
            </a:r>
            <a:r>
              <a:rPr lang="en-US" sz="2000" b="0" i="0" u="none" strike="noStrike" cap="none" dirty="0" smtClean="0">
                <a:solidFill>
                  <a:srgbClr val="000000"/>
                </a:solidFill>
                <a:latin typeface="Verdana" panose="020B0604030504040204" pitchFamily="34" charset="0"/>
                <a:ea typeface="Verdana" panose="020B0604030504040204" pitchFamily="34" charset="0"/>
                <a:cs typeface="Verdana" panose="020B0604030504040204" pitchFamily="34" charset="0"/>
                <a:sym typeface="Arial"/>
                <a:rtl val="0"/>
              </a:rPr>
              <a:t> are expected to </a:t>
            </a:r>
            <a:r>
              <a:rPr lang="en-US" sz="2000" dirty="0" smtClean="0">
                <a:solidFill>
                  <a:srgbClr val="000000"/>
                </a:solidFill>
                <a:latin typeface="Verdana" panose="020B0604030504040204" pitchFamily="34" charset="0"/>
                <a:ea typeface="Verdana" panose="020B0604030504040204" pitchFamily="34" charset="0"/>
                <a:cs typeface="Verdana" panose="020B0604030504040204" pitchFamily="34" charset="0"/>
                <a:sym typeface="Arial"/>
                <a:rtl val="0"/>
              </a:rPr>
              <a:t>finish through page 7 </a:t>
            </a:r>
            <a:r>
              <a:rPr lang="en-US" sz="2000" b="0" i="0" u="none" strike="noStrike" cap="none" dirty="0" smtClean="0">
                <a:solidFill>
                  <a:srgbClr val="000000"/>
                </a:solidFill>
                <a:latin typeface="Verdana" panose="020B0604030504040204" pitchFamily="34" charset="0"/>
                <a:ea typeface="Verdana" panose="020B0604030504040204" pitchFamily="34" charset="0"/>
                <a:cs typeface="Verdana" panose="020B0604030504040204" pitchFamily="34" charset="0"/>
                <a:sym typeface="Arial"/>
                <a:rtl val="0"/>
              </a:rPr>
              <a:t>today. We will start with page 8 next class. </a:t>
            </a:r>
            <a:endParaRPr lang="en-US" sz="2000" b="0" i="0" u="none" strike="noStrike" cap="none" baseline="0" dirty="0">
              <a:solidFill>
                <a:srgbClr val="000000"/>
              </a:solidFill>
              <a:latin typeface="Verdana" panose="020B0604030504040204" pitchFamily="34" charset="0"/>
              <a:ea typeface="Verdana" panose="020B0604030504040204" pitchFamily="34" charset="0"/>
              <a:cs typeface="Verdana" panose="020B0604030504040204" pitchFamily="34" charset="0"/>
              <a:sym typeface="Arial"/>
              <a:rtl val="0"/>
            </a:endParaRPr>
          </a:p>
        </p:txBody>
      </p:sp>
      <p:sp>
        <p:nvSpPr>
          <p:cNvPr id="256" name="Shape 256"/>
          <p:cNvSpPr txBox="1">
            <a:spLocks noGrp="1"/>
          </p:cNvSpPr>
          <p:nvPr>
            <p:ph type="title"/>
          </p:nvPr>
        </p:nvSpPr>
        <p:spPr>
          <a:xfrm>
            <a:off x="533400" y="457200"/>
            <a:ext cx="7848600" cy="7620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262626"/>
              </a:buClr>
              <a:buSzPct val="25000"/>
              <a:buFont typeface="Impact"/>
              <a:buNone/>
            </a:pPr>
            <a:r>
              <a:rPr lang="en-US" sz="4000" b="0" i="0" u="none" strike="noStrike" cap="none" baseline="0" dirty="0">
                <a:solidFill>
                  <a:srgbClr val="000000"/>
                </a:solidFill>
                <a:latin typeface="Verdana" panose="020B0604030504040204" pitchFamily="34" charset="0"/>
                <a:ea typeface="Verdana" panose="020B0604030504040204" pitchFamily="34" charset="0"/>
                <a:cs typeface="Verdana" panose="020B0604030504040204" pitchFamily="34" charset="0"/>
                <a:sym typeface="Impact"/>
                <a:rtl val="0"/>
              </a:rPr>
              <a:t>During Reading Instructions</a:t>
            </a:r>
          </a:p>
        </p:txBody>
      </p:sp>
    </p:spTree>
    <p:extLst>
      <p:ext uri="{BB962C8B-B14F-4D97-AF65-F5344CB8AC3E}">
        <p14:creationId xmlns:p14="http://schemas.microsoft.com/office/powerpoint/2010/main" val="3996743059"/>
      </p:ext>
    </p:extLst>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3" name="Shape 263"/>
          <p:cNvSpPr txBox="1">
            <a:spLocks noGrp="1"/>
          </p:cNvSpPr>
          <p:nvPr>
            <p:ph idx="1"/>
          </p:nvPr>
        </p:nvSpPr>
        <p:spPr>
          <a:xfrm>
            <a:off x="457200" y="2362200"/>
            <a:ext cx="7848600" cy="3809999"/>
          </a:xfrm>
          <a:prstGeom prst="rect">
            <a:avLst/>
          </a:prstGeom>
          <a:noFill/>
          <a:ln>
            <a:noFill/>
          </a:ln>
        </p:spPr>
        <p:txBody>
          <a:bodyPr lIns="91425" tIns="91425" rIns="91425" bIns="91425" anchor="ctr" anchorCtr="0">
            <a:noAutofit/>
          </a:bodyPr>
          <a:lstStyle/>
          <a:p>
            <a:pPr marL="274320" marR="0" lvl="0" indent="-121920" algn="l" rtl="0">
              <a:lnSpc>
                <a:spcPct val="100000"/>
              </a:lnSpc>
              <a:spcBef>
                <a:spcPts val="0"/>
              </a:spcBef>
              <a:spcAft>
                <a:spcPts val="0"/>
              </a:spcAft>
              <a:buClr>
                <a:schemeClr val="accent1"/>
              </a:buClr>
              <a:buSzPct val="100000"/>
              <a:buFont typeface="Times New Roman"/>
              <a:buChar char="•"/>
            </a:pPr>
            <a:r>
              <a:rPr lang="en-US" sz="2800" b="0" i="0" u="none" strike="noStrike" cap="none" baseline="0" dirty="0" smtClean="0">
                <a:solidFill>
                  <a:srgbClr val="000000"/>
                </a:solidFill>
                <a:latin typeface="Verdana" panose="020B0604030504040204" pitchFamily="34" charset="0"/>
                <a:ea typeface="Verdana" panose="020B0604030504040204" pitchFamily="34" charset="0"/>
                <a:cs typeface="Verdana" panose="020B0604030504040204" pitchFamily="34" charset="0"/>
                <a:sym typeface="Arial"/>
                <a:rtl val="0"/>
              </a:rPr>
              <a:t>When I give the com</a:t>
            </a:r>
            <a:r>
              <a:rPr lang="en-US" sz="2800" dirty="0" smtClean="0">
                <a:solidFill>
                  <a:srgbClr val="000000"/>
                </a:solidFill>
                <a:latin typeface="Verdana" panose="020B0604030504040204" pitchFamily="34" charset="0"/>
                <a:ea typeface="Verdana" panose="020B0604030504040204" pitchFamily="34" charset="0"/>
                <a:cs typeface="Verdana" panose="020B0604030504040204" pitchFamily="34" charset="0"/>
                <a:sym typeface="Arial"/>
                <a:rtl val="0"/>
              </a:rPr>
              <a:t>mand, y</a:t>
            </a:r>
            <a:r>
              <a:rPr lang="en-US" sz="2800" b="0" i="0" u="none" strike="noStrike" cap="none" baseline="0" dirty="0" smtClean="0">
                <a:solidFill>
                  <a:srgbClr val="000000"/>
                </a:solidFill>
                <a:latin typeface="Verdana" panose="020B0604030504040204" pitchFamily="34" charset="0"/>
                <a:ea typeface="Verdana" panose="020B0604030504040204" pitchFamily="34" charset="0"/>
                <a:cs typeface="Verdana" panose="020B0604030504040204" pitchFamily="34" charset="0"/>
                <a:sym typeface="Arial"/>
                <a:rtl val="0"/>
              </a:rPr>
              <a:t>ou </a:t>
            </a:r>
            <a:r>
              <a:rPr lang="en-US" sz="2800" b="0" i="0" u="none" strike="noStrike" cap="none" baseline="0" dirty="0">
                <a:solidFill>
                  <a:srgbClr val="000000"/>
                </a:solidFill>
                <a:latin typeface="Verdana" panose="020B0604030504040204" pitchFamily="34" charset="0"/>
                <a:ea typeface="Verdana" panose="020B0604030504040204" pitchFamily="34" charset="0"/>
                <a:cs typeface="Verdana" panose="020B0604030504040204" pitchFamily="34" charset="0"/>
                <a:sym typeface="Arial"/>
                <a:rtl val="0"/>
              </a:rPr>
              <a:t>and your partner are to find another pair of students to work with. </a:t>
            </a:r>
            <a:endParaRPr lang="en-US" sz="2800" b="0" i="0" u="none" strike="noStrike" cap="none" baseline="0" dirty="0" smtClean="0">
              <a:solidFill>
                <a:srgbClr val="000000"/>
              </a:solidFill>
              <a:latin typeface="Verdana" panose="020B0604030504040204" pitchFamily="34" charset="0"/>
              <a:ea typeface="Verdana" panose="020B0604030504040204" pitchFamily="34" charset="0"/>
              <a:cs typeface="Verdana" panose="020B0604030504040204" pitchFamily="34" charset="0"/>
              <a:sym typeface="Arial"/>
              <a:rtl val="0"/>
            </a:endParaRPr>
          </a:p>
          <a:p>
            <a:pPr marL="152400" marR="0" lvl="0" indent="0" algn="l" rtl="0">
              <a:lnSpc>
                <a:spcPct val="100000"/>
              </a:lnSpc>
              <a:spcBef>
                <a:spcPts val="0"/>
              </a:spcBef>
              <a:spcAft>
                <a:spcPts val="0"/>
              </a:spcAft>
              <a:buClr>
                <a:schemeClr val="accent1"/>
              </a:buClr>
              <a:buSzPct val="100000"/>
              <a:buNone/>
            </a:pPr>
            <a:r>
              <a:rPr lang="en-US" sz="2800" b="0" i="0" u="none" strike="noStrike" cap="none" baseline="0" dirty="0" smtClean="0">
                <a:solidFill>
                  <a:srgbClr val="000000"/>
                </a:solidFill>
                <a:latin typeface="Verdana" panose="020B0604030504040204" pitchFamily="34" charset="0"/>
                <a:ea typeface="Verdana" panose="020B0604030504040204" pitchFamily="34" charset="0"/>
                <a:cs typeface="Verdana" panose="020B0604030504040204" pitchFamily="34" charset="0"/>
                <a:sym typeface="Arial"/>
                <a:rtl val="0"/>
              </a:rPr>
              <a:t> </a:t>
            </a:r>
            <a:endParaRPr lang="en-US" sz="2800" b="0" i="0" u="none" strike="noStrike" cap="none" baseline="0" dirty="0">
              <a:solidFill>
                <a:srgbClr val="000000"/>
              </a:solidFill>
              <a:latin typeface="Verdana" panose="020B0604030504040204" pitchFamily="34" charset="0"/>
              <a:ea typeface="Verdana" panose="020B0604030504040204" pitchFamily="34" charset="0"/>
              <a:cs typeface="Verdana" panose="020B0604030504040204" pitchFamily="34" charset="0"/>
              <a:sym typeface="Arial"/>
              <a:rtl val="0"/>
            </a:endParaRPr>
          </a:p>
          <a:p>
            <a:pPr marL="274320" marR="0" lvl="0" indent="-121920" algn="l" rtl="0">
              <a:lnSpc>
                <a:spcPct val="100000"/>
              </a:lnSpc>
              <a:spcBef>
                <a:spcPts val="480"/>
              </a:spcBef>
              <a:spcAft>
                <a:spcPts val="0"/>
              </a:spcAft>
              <a:buClr>
                <a:schemeClr val="accent1"/>
              </a:buClr>
              <a:buSzPct val="100000"/>
              <a:buFont typeface="Times New Roman"/>
              <a:buChar char="•"/>
            </a:pPr>
            <a:r>
              <a:rPr lang="en-US" sz="2800" b="0" i="0" u="none" strike="noStrike" cap="none" baseline="0" dirty="0">
                <a:solidFill>
                  <a:srgbClr val="000000"/>
                </a:solidFill>
                <a:latin typeface="Verdana" panose="020B0604030504040204" pitchFamily="34" charset="0"/>
                <a:ea typeface="Verdana" panose="020B0604030504040204" pitchFamily="34" charset="0"/>
                <a:cs typeface="Verdana" panose="020B0604030504040204" pitchFamily="34" charset="0"/>
                <a:sym typeface="Arial"/>
                <a:rtl val="0"/>
              </a:rPr>
              <a:t>Share your responses. </a:t>
            </a:r>
          </a:p>
          <a:p>
            <a:pPr marL="274320" marR="0" lvl="0" indent="-121920" algn="l" rtl="0">
              <a:lnSpc>
                <a:spcPct val="100000"/>
              </a:lnSpc>
              <a:spcBef>
                <a:spcPts val="480"/>
              </a:spcBef>
              <a:spcAft>
                <a:spcPts val="0"/>
              </a:spcAft>
              <a:buClr>
                <a:schemeClr val="accent1"/>
              </a:buClr>
              <a:buSzPct val="100000"/>
              <a:buFont typeface="Times New Roman"/>
              <a:buChar char="•"/>
            </a:pPr>
            <a:r>
              <a:rPr lang="en-US" sz="2800" b="0" i="0" u="none" strike="noStrike" cap="none" baseline="0" dirty="0">
                <a:solidFill>
                  <a:srgbClr val="000000"/>
                </a:solidFill>
                <a:latin typeface="Verdana" panose="020B0604030504040204" pitchFamily="34" charset="0"/>
                <a:ea typeface="Verdana" panose="020B0604030504040204" pitchFamily="34" charset="0"/>
                <a:cs typeface="Verdana" panose="020B0604030504040204" pitchFamily="34" charset="0"/>
                <a:sym typeface="Arial"/>
                <a:rtl val="0"/>
              </a:rPr>
              <a:t> If you disagree about some answers, talk it through.</a:t>
            </a:r>
          </a:p>
          <a:p>
            <a:pPr marL="152400" marR="0" lvl="0" indent="0" algn="l" rtl="0">
              <a:lnSpc>
                <a:spcPct val="100000"/>
              </a:lnSpc>
              <a:spcBef>
                <a:spcPts val="480"/>
              </a:spcBef>
              <a:spcAft>
                <a:spcPts val="0"/>
              </a:spcAft>
              <a:buClr>
                <a:schemeClr val="accent1"/>
              </a:buClr>
              <a:buFont typeface="Times New Roman"/>
              <a:buNone/>
            </a:pPr>
            <a:endParaRPr sz="2800" b="0" i="0" u="none" strike="noStrike" cap="none" baseline="0" dirty="0">
              <a:solidFill>
                <a:srgbClr val="000000"/>
              </a:solidFill>
              <a:latin typeface="Verdana" panose="020B0604030504040204" pitchFamily="34" charset="0"/>
              <a:ea typeface="Verdana" panose="020B0604030504040204" pitchFamily="34" charset="0"/>
              <a:cs typeface="Verdana" panose="020B0604030504040204" pitchFamily="34" charset="0"/>
              <a:sym typeface="Arial"/>
              <a:rtl val="0"/>
            </a:endParaRPr>
          </a:p>
        </p:txBody>
      </p:sp>
      <p:sp>
        <p:nvSpPr>
          <p:cNvPr id="262" name="Shape 262"/>
          <p:cNvSpPr txBox="1">
            <a:spLocks noGrp="1"/>
          </p:cNvSpPr>
          <p:nvPr>
            <p:ph type="title"/>
          </p:nvPr>
        </p:nvSpPr>
        <p:spPr>
          <a:xfrm>
            <a:off x="533400" y="762000"/>
            <a:ext cx="7772400" cy="990600"/>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rgbClr val="262626"/>
              </a:buClr>
              <a:buSzPct val="25000"/>
              <a:buFont typeface="Impact"/>
              <a:buNone/>
            </a:pPr>
            <a:r>
              <a:rPr lang="en-US" sz="4000" b="0" i="0" u="none" strike="noStrike" cap="none" baseline="0" dirty="0" smtClean="0">
                <a:solidFill>
                  <a:srgbClr val="000000"/>
                </a:solidFill>
                <a:latin typeface="Verdana" panose="020B0604030504040204" pitchFamily="34" charset="0"/>
                <a:ea typeface="Verdana" panose="020B0604030504040204" pitchFamily="34" charset="0"/>
                <a:cs typeface="Verdana" panose="020B0604030504040204" pitchFamily="34" charset="0"/>
                <a:sym typeface="Impact"/>
                <a:rtl val="0"/>
              </a:rPr>
              <a:t>Reading</a:t>
            </a:r>
            <a:r>
              <a:rPr lang="en-US" sz="4000" b="0" i="0" u="none" strike="noStrike" cap="none" dirty="0" smtClean="0">
                <a:solidFill>
                  <a:srgbClr val="000000"/>
                </a:solidFill>
                <a:latin typeface="Verdana" panose="020B0604030504040204" pitchFamily="34" charset="0"/>
                <a:ea typeface="Verdana" panose="020B0604030504040204" pitchFamily="34" charset="0"/>
                <a:cs typeface="Verdana" panose="020B0604030504040204" pitchFamily="34" charset="0"/>
                <a:sym typeface="Impact"/>
                <a:rtl val="0"/>
              </a:rPr>
              <a:t> Check Instructions</a:t>
            </a:r>
            <a:endParaRPr lang="en-US" sz="4000" b="0" i="0" u="none" strike="noStrike" cap="none" baseline="0" dirty="0">
              <a:solidFill>
                <a:srgbClr val="000000"/>
              </a:solidFill>
              <a:latin typeface="Verdana" panose="020B0604030504040204" pitchFamily="34" charset="0"/>
              <a:ea typeface="Verdana" panose="020B0604030504040204" pitchFamily="34" charset="0"/>
              <a:cs typeface="Verdana" panose="020B0604030504040204" pitchFamily="34" charset="0"/>
              <a:sym typeface="Impact"/>
              <a:rtl val="0"/>
            </a:endParaRPr>
          </a:p>
        </p:txBody>
      </p:sp>
    </p:spTree>
    <p:extLst>
      <p:ext uri="{BB962C8B-B14F-4D97-AF65-F5344CB8AC3E}">
        <p14:creationId xmlns:p14="http://schemas.microsoft.com/office/powerpoint/2010/main" val="3809555057"/>
      </p:ext>
    </p:extLst>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Composite">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Composite">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100000"/>
                <a:shade val="80000"/>
                <a:satMod val="110000"/>
                <a:lumMod val="80000"/>
              </a:schemeClr>
            </a:gs>
            <a:gs pos="79000">
              <a:schemeClr val="phClr">
                <a:tint val="100000"/>
                <a:shade val="90000"/>
                <a:satMod val="105000"/>
                <a:lumMod val="100000"/>
              </a:schemeClr>
            </a:gs>
            <a:gs pos="100000">
              <a:schemeClr val="phClr">
                <a:tint val="95000"/>
                <a:shade val="100000"/>
                <a:satMod val="110000"/>
                <a:lumMod val="115000"/>
              </a:schemeClr>
            </a:gs>
          </a:gsLst>
          <a:lin ang="5400000" scaled="0"/>
        </a:gradFill>
        <a:gradFill rotWithShape="1">
          <a:gsLst>
            <a:gs pos="0">
              <a:schemeClr val="phClr">
                <a:tint val="90000"/>
                <a:shade val="100000"/>
                <a:satMod val="100000"/>
                <a:lumMod val="110000"/>
              </a:schemeClr>
            </a:gs>
            <a:gs pos="83000">
              <a:schemeClr val="phClr">
                <a:shade val="75000"/>
                <a:satMod val="200000"/>
              </a:schemeClr>
            </a:gs>
            <a:gs pos="100000">
              <a:schemeClr val="phClr">
                <a:shade val="90000"/>
                <a:satMod val="200000"/>
              </a:schemeClr>
            </a:gs>
          </a:gsLst>
          <a:path path="circle">
            <a:fillToRect l="75000" t="100000" b="3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620</Words>
  <Application>Microsoft Office PowerPoint</Application>
  <PresentationFormat>On-screen Show (4:3)</PresentationFormat>
  <Paragraphs>45</Paragraphs>
  <Slides>10</Slides>
  <Notes>7</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Composite</vt:lpstr>
      <vt:lpstr>Bellringer: May 5  IN YOUR NOTES</vt:lpstr>
      <vt:lpstr>Vocabulary from the text you might need: Read the following definitions for some vocabulary help. </vt:lpstr>
      <vt:lpstr>AGGRESSOR</vt:lpstr>
      <vt:lpstr>DETERRENCE</vt:lpstr>
      <vt:lpstr>Dismantle</vt:lpstr>
      <vt:lpstr>Offset</vt:lpstr>
      <vt:lpstr>FORMIDABLE</vt:lpstr>
      <vt:lpstr>During Reading Instructions</vt:lpstr>
      <vt:lpstr>Reading Check Instructions</vt:lpstr>
      <vt:lpstr>Ticket Out May 5:  What is Reagan’s strongest reason in his speech for increasing defense spending. Explain why it is the strongest for convincing his nationwide audience.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Bellringer: May 5  IN YOUR NOTES</dc:title>
  <dc:creator>Windows User</dc:creator>
  <cp:lastModifiedBy>Windows User</cp:lastModifiedBy>
  <cp:revision>1</cp:revision>
  <dcterms:created xsi:type="dcterms:W3CDTF">2015-05-05T16:51:18Z</dcterms:created>
  <dcterms:modified xsi:type="dcterms:W3CDTF">2015-05-05T16:51:53Z</dcterms:modified>
</cp:coreProperties>
</file>