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F123-E093-4A05-8774-8CF88063DB8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D526-B811-42F7-BABF-1EE497FD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4BE37-07DA-48BD-97B9-DAB2905361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E0EE4-8316-455E-A0B2-7C0B392768C7}" type="datetimeFigureOut">
              <a:rPr lang="en-US" smtClean="0">
                <a:solidFill>
                  <a:srgbClr val="ECE9C6"/>
                </a:solidFill>
              </a:rPr>
              <a:pPr/>
              <a:t>5/6/2014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62B8CF-CCBE-468E-A5E6-D105A28D55A2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57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68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078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2987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37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26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090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4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1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facts from Sagan’s speech to the sections which are missing them.</a:t>
            </a:r>
          </a:p>
          <a:p>
            <a:endParaRPr lang="en-US" dirty="0" smtClean="0"/>
          </a:p>
          <a:p>
            <a:r>
              <a:rPr lang="en-US" dirty="0" smtClean="0"/>
              <a:t>Identify why the information listed under the “not facts” section are not facts. </a:t>
            </a:r>
          </a:p>
          <a:p>
            <a:endParaRPr lang="en-US" dirty="0"/>
          </a:p>
          <a:p>
            <a:r>
              <a:rPr lang="en-US" dirty="0" smtClean="0"/>
              <a:t>Be ready to discuss the speech and his main point.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May 6/7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Sagan uses sections 1-6 to construct the problem which we are facing.</a:t>
            </a:r>
          </a:p>
          <a:p>
            <a:pPr lvl="1"/>
            <a:r>
              <a:rPr lang="en-US" dirty="0"/>
              <a:t>Identify the main examples in sections 1-6. There are actually 4 different ideas he explores.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Sagan uses sections 7-9 to construct how to solve this problem.</a:t>
            </a:r>
          </a:p>
          <a:p>
            <a:pPr lvl="1"/>
            <a:r>
              <a:rPr lang="en-US" dirty="0" smtClean="0"/>
              <a:t>Identify the main points in sections 7-9. There are again 4 different suggestions he wants us to act upon.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speech is constructed</a:t>
            </a:r>
            <a:endParaRPr lang="en-US" dirty="0"/>
          </a:p>
        </p:txBody>
      </p:sp>
      <p:grpSp>
        <p:nvGrpSpPr>
          <p:cNvPr id="839" name="SMARTInkShape-Group260"/>
          <p:cNvGrpSpPr/>
          <p:nvPr/>
        </p:nvGrpSpPr>
        <p:grpSpPr>
          <a:xfrm>
            <a:off x="4488253" y="3172221"/>
            <a:ext cx="21240" cy="28358"/>
            <a:chOff x="4488253" y="3172221"/>
            <a:chExt cx="21240" cy="28358"/>
          </a:xfrm>
        </p:grpSpPr>
        <p:sp>
          <p:nvSpPr>
            <p:cNvPr id="837" name="SMARTInkShape-1154"/>
            <p:cNvSpPr/>
            <p:nvPr/>
          </p:nvSpPr>
          <p:spPr>
            <a:xfrm>
              <a:off x="4509334" y="3176109"/>
              <a:ext cx="159" cy="2861"/>
            </a:xfrm>
            <a:custGeom>
              <a:avLst/>
              <a:gdLst/>
              <a:ahLst/>
              <a:cxnLst/>
              <a:rect l="0" t="0" r="0" b="0"/>
              <a:pathLst>
                <a:path w="159" h="2861">
                  <a:moveTo>
                    <a:pt x="0" y="0"/>
                  </a:moveTo>
                  <a:lnTo>
                    <a:pt x="158" y="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38" name="SMARTInkShape-1155"/>
            <p:cNvSpPr/>
            <p:nvPr/>
          </p:nvSpPr>
          <p:spPr>
            <a:xfrm>
              <a:off x="4488253" y="3172221"/>
              <a:ext cx="9419" cy="28358"/>
            </a:xfrm>
            <a:custGeom>
              <a:avLst/>
              <a:gdLst/>
              <a:ahLst/>
              <a:cxnLst/>
              <a:rect l="0" t="0" r="0" b="0"/>
              <a:pathLst>
                <a:path w="9419" h="28358">
                  <a:moveTo>
                    <a:pt x="0" y="28357"/>
                  </a:moveTo>
                  <a:lnTo>
                    <a:pt x="902" y="25407"/>
                  </a:lnTo>
                  <a:lnTo>
                    <a:pt x="3270" y="14049"/>
                  </a:lnTo>
                  <a:lnTo>
                    <a:pt x="94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7-9 don’t use as many facts as section 1-6. Why? Look into the speech and create a hypothesis for how Sagan’s purpose has changed from sections 1-6 to sections 7-9.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 Bellringer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doing the same thing as with Sagan’s speech.</a:t>
            </a:r>
          </a:p>
          <a:p>
            <a:endParaRPr lang="en-US" dirty="0"/>
          </a:p>
          <a:p>
            <a:r>
              <a:rPr lang="en-US" dirty="0" smtClean="0"/>
              <a:t>Follow the directions on the STYLE guide carefully. </a:t>
            </a:r>
          </a:p>
          <a:p>
            <a:r>
              <a:rPr lang="en-US" dirty="0" smtClean="0"/>
              <a:t>Notice how sections 2 and 3 are broken into two rows each (one for repetition and one for parallelism)</a:t>
            </a:r>
          </a:p>
          <a:p>
            <a:endParaRPr lang="en-US" dirty="0"/>
          </a:p>
          <a:p>
            <a:r>
              <a:rPr lang="en-US" dirty="0" smtClean="0"/>
              <a:t>You might not find three examples in each section. That’s okay.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McNamara’s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Finish reading McNamara’s speech and the style chart.</a:t>
            </a:r>
          </a:p>
          <a:p>
            <a:r>
              <a:rPr lang="en-US" dirty="0" smtClean="0"/>
              <a:t>It’s okay if you don’t find three examples for each row.</a:t>
            </a:r>
          </a:p>
          <a:p>
            <a:endParaRPr lang="en-US" dirty="0"/>
          </a:p>
          <a:p>
            <a:r>
              <a:rPr lang="en-US" dirty="0" smtClean="0"/>
              <a:t>Identify his main idea and his key supporting ideas/examples.</a:t>
            </a:r>
          </a:p>
          <a:p>
            <a:endParaRPr lang="en-US" dirty="0"/>
          </a:p>
          <a:p>
            <a:r>
              <a:rPr lang="en-US" dirty="0" smtClean="0"/>
              <a:t>Next class we will have to pause to take a state issued writing test, </a:t>
            </a:r>
            <a:r>
              <a:rPr lang="en-US" sz="3500" dirty="0" smtClean="0"/>
              <a:t>BUT </a:t>
            </a:r>
            <a:r>
              <a:rPr lang="en-US" sz="2200" dirty="0" smtClean="0"/>
              <a:t>we should have time to continue our work on this lesson. 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Bellringer May 6/7</vt:lpstr>
      <vt:lpstr>How the speech is constructed</vt:lpstr>
      <vt:lpstr>Lunch Bellringer</vt:lpstr>
      <vt:lpstr>Reading McNamara’s Speech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May 6/7</dc:title>
  <dc:creator>Windows User</dc:creator>
  <cp:lastModifiedBy>Windows User</cp:lastModifiedBy>
  <cp:revision>1</cp:revision>
  <dcterms:created xsi:type="dcterms:W3CDTF">2014-05-06T16:49:03Z</dcterms:created>
  <dcterms:modified xsi:type="dcterms:W3CDTF">2014-05-06T16:49:54Z</dcterms:modified>
</cp:coreProperties>
</file>