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06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79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0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2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48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82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42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5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3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5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2516B-79AB-44F9-9182-3C1435B0CBC7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C5A32-44DB-48E7-8877-3A5A56DA08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8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Bellringer: May </a:t>
            </a:r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period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7924800" cy="35814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On the piece of paper I gave you, write down the most interesting or shocking part of Act II for you.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Explain why you found it interesting or shocking.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i="1" dirty="0" smtClean="0">
                <a:solidFill>
                  <a:schemeClr val="tx1"/>
                </a:solidFill>
              </a:rPr>
              <a:t>If you didn’t finish Act II, just own up to it so that I’ll know why you’re asking certain questions. </a:t>
            </a:r>
            <a:endParaRPr lang="en-US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5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Shylock’s Famous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examine how Shakespeare sets up the syntax of this speech in Act III scene I.</a:t>
            </a:r>
          </a:p>
          <a:p>
            <a:endParaRPr lang="en-US" dirty="0"/>
          </a:p>
          <a:p>
            <a:r>
              <a:rPr lang="en-US" dirty="0" smtClean="0"/>
              <a:t>What else is preying on Shylock besides Antonio’s treatment of him?</a:t>
            </a:r>
          </a:p>
          <a:p>
            <a:endParaRPr lang="en-US" dirty="0"/>
          </a:p>
          <a:p>
            <a:r>
              <a:rPr lang="en-US" dirty="0" smtClean="0"/>
              <a:t>Re-write the speech to fit a different “much put-upon” person. </a:t>
            </a:r>
          </a:p>
        </p:txBody>
      </p:sp>
    </p:spTree>
    <p:extLst>
      <p:ext uri="{BB962C8B-B14F-4D97-AF65-F5344CB8AC3E}">
        <p14:creationId xmlns:p14="http://schemas.microsoft.com/office/powerpoint/2010/main" val="60942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Bassanio’s</a:t>
            </a:r>
            <a:r>
              <a:rPr lang="en-US" dirty="0" smtClean="0"/>
              <a:t>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 III Scene 2</a:t>
            </a:r>
          </a:p>
          <a:p>
            <a:r>
              <a:rPr lang="en-US" dirty="0" smtClean="0"/>
              <a:t>How is </a:t>
            </a:r>
            <a:r>
              <a:rPr lang="en-US" dirty="0" err="1" smtClean="0"/>
              <a:t>Bassanio’s</a:t>
            </a:r>
            <a:r>
              <a:rPr lang="en-US" dirty="0" smtClean="0"/>
              <a:t> logic different from the Prince of </a:t>
            </a:r>
            <a:r>
              <a:rPr lang="en-US" dirty="0" err="1" smtClean="0"/>
              <a:t>Moracco</a:t>
            </a:r>
            <a:r>
              <a:rPr lang="en-US" dirty="0" smtClean="0"/>
              <a:t> and the Prince of </a:t>
            </a:r>
            <a:r>
              <a:rPr lang="en-US" dirty="0" err="1" smtClean="0"/>
              <a:t>Arragon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message about wealth does Shakespeare seem to be sending by having us compare these three men?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03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Act III!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Middle of the play!</a:t>
            </a:r>
          </a:p>
          <a:p>
            <a:r>
              <a:rPr lang="en-US" dirty="0" smtClean="0"/>
              <a:t>Look for the plots to become complicated!</a:t>
            </a:r>
          </a:p>
          <a:p>
            <a:r>
              <a:rPr lang="en-US" dirty="0" smtClean="0"/>
              <a:t>Tensions will increase! </a:t>
            </a:r>
          </a:p>
          <a:p>
            <a:r>
              <a:rPr lang="en-US" dirty="0" smtClean="0"/>
              <a:t>Overlap will occur!</a:t>
            </a:r>
          </a:p>
          <a:p>
            <a:endParaRPr lang="en-US" dirty="0"/>
          </a:p>
          <a:p>
            <a:r>
              <a:rPr lang="en-US" dirty="0" smtClean="0"/>
              <a:t>Be on the lookout for the comment about humanity with regards to how money</a:t>
            </a:r>
            <a:r>
              <a:rPr lang="en-US" dirty="0"/>
              <a:t>, love, religion, law, marriage, justice</a:t>
            </a:r>
            <a:r>
              <a:rPr lang="en-US" dirty="0" smtClean="0"/>
              <a:t>, and mercy interrelate. </a:t>
            </a:r>
            <a:endParaRPr lang="en-US" dirty="0"/>
          </a:p>
        </p:txBody>
      </p:sp>
      <p:grpSp>
        <p:nvGrpSpPr>
          <p:cNvPr id="51" name="SMARTInkShape-Group9"/>
          <p:cNvGrpSpPr/>
          <p:nvPr/>
        </p:nvGrpSpPr>
        <p:grpSpPr>
          <a:xfrm>
            <a:off x="4672013" y="2958725"/>
            <a:ext cx="1635918" cy="634582"/>
            <a:chOff x="4672013" y="2958725"/>
            <a:chExt cx="1635918" cy="634582"/>
          </a:xfrm>
        </p:grpSpPr>
        <p:sp>
          <p:nvSpPr>
            <p:cNvPr id="41" name="SMARTInkShape-34"/>
            <p:cNvSpPr/>
            <p:nvPr/>
          </p:nvSpPr>
          <p:spPr>
            <a:xfrm>
              <a:off x="6007895" y="2958725"/>
              <a:ext cx="300036" cy="209925"/>
            </a:xfrm>
            <a:custGeom>
              <a:avLst/>
              <a:gdLst/>
              <a:ahLst/>
              <a:cxnLst/>
              <a:rect l="0" t="0" r="0" b="0"/>
              <a:pathLst>
                <a:path w="300036" h="209925">
                  <a:moveTo>
                    <a:pt x="0" y="77369"/>
                  </a:moveTo>
                  <a:lnTo>
                    <a:pt x="0" y="56577"/>
                  </a:lnTo>
                  <a:lnTo>
                    <a:pt x="2116" y="50136"/>
                  </a:lnTo>
                  <a:lnTo>
                    <a:pt x="3791" y="47307"/>
                  </a:lnTo>
                  <a:lnTo>
                    <a:pt x="27898" y="28970"/>
                  </a:lnTo>
                  <a:lnTo>
                    <a:pt x="62910" y="11552"/>
                  </a:lnTo>
                  <a:lnTo>
                    <a:pt x="94711" y="4925"/>
                  </a:lnTo>
                  <a:lnTo>
                    <a:pt x="127539" y="0"/>
                  </a:lnTo>
                  <a:lnTo>
                    <a:pt x="156161" y="4730"/>
                  </a:lnTo>
                  <a:lnTo>
                    <a:pt x="187821" y="17941"/>
                  </a:lnTo>
                  <a:lnTo>
                    <a:pt x="200730" y="25012"/>
                  </a:lnTo>
                  <a:lnTo>
                    <a:pt x="204306" y="29757"/>
                  </a:lnTo>
                  <a:lnTo>
                    <a:pt x="210112" y="40684"/>
                  </a:lnTo>
                  <a:lnTo>
                    <a:pt x="210718" y="44975"/>
                  </a:lnTo>
                  <a:lnTo>
                    <a:pt x="206790" y="77599"/>
                  </a:lnTo>
                  <a:lnTo>
                    <a:pt x="200794" y="94194"/>
                  </a:lnTo>
                  <a:lnTo>
                    <a:pt x="182831" y="120732"/>
                  </a:lnTo>
                  <a:lnTo>
                    <a:pt x="148273" y="155367"/>
                  </a:lnTo>
                  <a:lnTo>
                    <a:pt x="112656" y="182357"/>
                  </a:lnTo>
                  <a:lnTo>
                    <a:pt x="94498" y="193143"/>
                  </a:lnTo>
                  <a:lnTo>
                    <a:pt x="84067" y="200262"/>
                  </a:lnTo>
                  <a:lnTo>
                    <a:pt x="69270" y="204269"/>
                  </a:lnTo>
                  <a:lnTo>
                    <a:pt x="56419" y="206250"/>
                  </a:lnTo>
                  <a:lnTo>
                    <a:pt x="54281" y="207739"/>
                  </a:lnTo>
                  <a:lnTo>
                    <a:pt x="52855" y="209526"/>
                  </a:lnTo>
                  <a:lnTo>
                    <a:pt x="51111" y="209924"/>
                  </a:lnTo>
                  <a:lnTo>
                    <a:pt x="49155" y="209395"/>
                  </a:lnTo>
                  <a:lnTo>
                    <a:pt x="47057" y="208249"/>
                  </a:lnTo>
                  <a:lnTo>
                    <a:pt x="46453" y="207485"/>
                  </a:lnTo>
                  <a:lnTo>
                    <a:pt x="46843" y="206975"/>
                  </a:lnTo>
                  <a:lnTo>
                    <a:pt x="47897" y="206636"/>
                  </a:lnTo>
                  <a:lnTo>
                    <a:pt x="53173" y="202365"/>
                  </a:lnTo>
                  <a:lnTo>
                    <a:pt x="63654" y="188901"/>
                  </a:lnTo>
                  <a:lnTo>
                    <a:pt x="93724" y="175263"/>
                  </a:lnTo>
                  <a:lnTo>
                    <a:pt x="128109" y="166321"/>
                  </a:lnTo>
                  <a:lnTo>
                    <a:pt x="160812" y="164050"/>
                  </a:lnTo>
                  <a:lnTo>
                    <a:pt x="195637" y="163377"/>
                  </a:lnTo>
                  <a:lnTo>
                    <a:pt x="231092" y="163971"/>
                  </a:lnTo>
                  <a:lnTo>
                    <a:pt x="265144" y="168822"/>
                  </a:lnTo>
                  <a:lnTo>
                    <a:pt x="300035" y="1773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5"/>
            <p:cNvSpPr/>
            <p:nvPr/>
          </p:nvSpPr>
          <p:spPr>
            <a:xfrm>
              <a:off x="5857875" y="3171825"/>
              <a:ext cx="121446" cy="85726"/>
            </a:xfrm>
            <a:custGeom>
              <a:avLst/>
              <a:gdLst/>
              <a:ahLst/>
              <a:cxnLst/>
              <a:rect l="0" t="0" r="0" b="0"/>
              <a:pathLst>
                <a:path w="121446" h="85726">
                  <a:moveTo>
                    <a:pt x="0" y="85725"/>
                  </a:moveTo>
                  <a:lnTo>
                    <a:pt x="0" y="81933"/>
                  </a:lnTo>
                  <a:lnTo>
                    <a:pt x="4233" y="77954"/>
                  </a:lnTo>
                  <a:lnTo>
                    <a:pt x="36718" y="56468"/>
                  </a:lnTo>
                  <a:lnTo>
                    <a:pt x="68283" y="34173"/>
                  </a:lnTo>
                  <a:lnTo>
                    <a:pt x="98596" y="17451"/>
                  </a:lnTo>
                  <a:lnTo>
                    <a:pt x="12144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6"/>
            <p:cNvSpPr/>
            <p:nvPr/>
          </p:nvSpPr>
          <p:spPr>
            <a:xfrm>
              <a:off x="5936543" y="3078956"/>
              <a:ext cx="85638" cy="214314"/>
            </a:xfrm>
            <a:custGeom>
              <a:avLst/>
              <a:gdLst/>
              <a:ahLst/>
              <a:cxnLst/>
              <a:rect l="0" t="0" r="0" b="0"/>
              <a:pathLst>
                <a:path w="85638" h="214314">
                  <a:moveTo>
                    <a:pt x="7057" y="0"/>
                  </a:moveTo>
                  <a:lnTo>
                    <a:pt x="905" y="0"/>
                  </a:lnTo>
                  <a:lnTo>
                    <a:pt x="0" y="19886"/>
                  </a:lnTo>
                  <a:lnTo>
                    <a:pt x="9865" y="51491"/>
                  </a:lnTo>
                  <a:lnTo>
                    <a:pt x="19048" y="83784"/>
                  </a:lnTo>
                  <a:lnTo>
                    <a:pt x="28505" y="113917"/>
                  </a:lnTo>
                  <a:lnTo>
                    <a:pt x="41809" y="142800"/>
                  </a:lnTo>
                  <a:lnTo>
                    <a:pt x="62276" y="172930"/>
                  </a:lnTo>
                  <a:lnTo>
                    <a:pt x="73351" y="192733"/>
                  </a:lnTo>
                  <a:lnTo>
                    <a:pt x="82388" y="204288"/>
                  </a:lnTo>
                  <a:lnTo>
                    <a:pt x="85637" y="2143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37"/>
            <p:cNvSpPr/>
            <p:nvPr/>
          </p:nvSpPr>
          <p:spPr>
            <a:xfrm>
              <a:off x="5679280" y="3243302"/>
              <a:ext cx="257176" cy="135693"/>
            </a:xfrm>
            <a:custGeom>
              <a:avLst/>
              <a:gdLst/>
              <a:ahLst/>
              <a:cxnLst/>
              <a:rect l="0" t="0" r="0" b="0"/>
              <a:pathLst>
                <a:path w="257176" h="135693">
                  <a:moveTo>
                    <a:pt x="0" y="135692"/>
                  </a:moveTo>
                  <a:lnTo>
                    <a:pt x="0" y="125749"/>
                  </a:lnTo>
                  <a:lnTo>
                    <a:pt x="3793" y="115107"/>
                  </a:lnTo>
                  <a:lnTo>
                    <a:pt x="9888" y="108551"/>
                  </a:lnTo>
                  <a:lnTo>
                    <a:pt x="42725" y="89696"/>
                  </a:lnTo>
                  <a:lnTo>
                    <a:pt x="69722" y="75938"/>
                  </a:lnTo>
                  <a:lnTo>
                    <a:pt x="98623" y="61807"/>
                  </a:lnTo>
                  <a:lnTo>
                    <a:pt x="131175" y="47566"/>
                  </a:lnTo>
                  <a:lnTo>
                    <a:pt x="166788" y="28532"/>
                  </a:lnTo>
                  <a:lnTo>
                    <a:pt x="186474" y="16363"/>
                  </a:lnTo>
                  <a:lnTo>
                    <a:pt x="219811" y="415"/>
                  </a:lnTo>
                  <a:lnTo>
                    <a:pt x="219566" y="264"/>
                  </a:lnTo>
                  <a:lnTo>
                    <a:pt x="215163" y="0"/>
                  </a:lnTo>
                  <a:lnTo>
                    <a:pt x="210773" y="3765"/>
                  </a:lnTo>
                  <a:lnTo>
                    <a:pt x="190287" y="36188"/>
                  </a:lnTo>
                  <a:lnTo>
                    <a:pt x="182412" y="52587"/>
                  </a:lnTo>
                  <a:lnTo>
                    <a:pt x="178930" y="87356"/>
                  </a:lnTo>
                  <a:lnTo>
                    <a:pt x="179488" y="102143"/>
                  </a:lnTo>
                  <a:lnTo>
                    <a:pt x="182431" y="111785"/>
                  </a:lnTo>
                  <a:lnTo>
                    <a:pt x="188502" y="119246"/>
                  </a:lnTo>
                  <a:lnTo>
                    <a:pt x="196492" y="124414"/>
                  </a:lnTo>
                  <a:lnTo>
                    <a:pt x="214556" y="127731"/>
                  </a:lnTo>
                  <a:lnTo>
                    <a:pt x="242274" y="127647"/>
                  </a:lnTo>
                  <a:lnTo>
                    <a:pt x="257175" y="1214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38"/>
            <p:cNvSpPr/>
            <p:nvPr/>
          </p:nvSpPr>
          <p:spPr>
            <a:xfrm>
              <a:off x="5700721" y="3154673"/>
              <a:ext cx="178585" cy="317101"/>
            </a:xfrm>
            <a:custGeom>
              <a:avLst/>
              <a:gdLst/>
              <a:ahLst/>
              <a:cxnLst/>
              <a:rect l="0" t="0" r="0" b="0"/>
              <a:pathLst>
                <a:path w="178585" h="317101">
                  <a:moveTo>
                    <a:pt x="42854" y="302902"/>
                  </a:moveTo>
                  <a:lnTo>
                    <a:pt x="42854" y="316171"/>
                  </a:lnTo>
                  <a:lnTo>
                    <a:pt x="43648" y="316510"/>
                  </a:lnTo>
                  <a:lnTo>
                    <a:pt x="49006" y="317100"/>
                  </a:lnTo>
                  <a:lnTo>
                    <a:pt x="49911" y="297295"/>
                  </a:lnTo>
                  <a:lnTo>
                    <a:pt x="43609" y="286123"/>
                  </a:lnTo>
                  <a:lnTo>
                    <a:pt x="30907" y="266445"/>
                  </a:lnTo>
                  <a:lnTo>
                    <a:pt x="25638" y="251774"/>
                  </a:lnTo>
                  <a:lnTo>
                    <a:pt x="21878" y="224870"/>
                  </a:lnTo>
                  <a:lnTo>
                    <a:pt x="16883" y="192910"/>
                  </a:lnTo>
                  <a:lnTo>
                    <a:pt x="14257" y="162185"/>
                  </a:lnTo>
                  <a:lnTo>
                    <a:pt x="9598" y="129093"/>
                  </a:lnTo>
                  <a:lnTo>
                    <a:pt x="7865" y="98827"/>
                  </a:lnTo>
                  <a:lnTo>
                    <a:pt x="6558" y="70544"/>
                  </a:lnTo>
                  <a:lnTo>
                    <a:pt x="1013" y="35678"/>
                  </a:lnTo>
                  <a:lnTo>
                    <a:pt x="9" y="0"/>
                  </a:lnTo>
                  <a:lnTo>
                    <a:pt x="0" y="1062"/>
                  </a:lnTo>
                  <a:lnTo>
                    <a:pt x="5647" y="10398"/>
                  </a:lnTo>
                  <a:lnTo>
                    <a:pt x="10634" y="23402"/>
                  </a:lnTo>
                  <a:lnTo>
                    <a:pt x="27224" y="53694"/>
                  </a:lnTo>
                  <a:lnTo>
                    <a:pt x="41618" y="85401"/>
                  </a:lnTo>
                  <a:lnTo>
                    <a:pt x="60543" y="117328"/>
                  </a:lnTo>
                  <a:lnTo>
                    <a:pt x="78787" y="144112"/>
                  </a:lnTo>
                  <a:lnTo>
                    <a:pt x="101693" y="179491"/>
                  </a:lnTo>
                  <a:lnTo>
                    <a:pt x="125120" y="213437"/>
                  </a:lnTo>
                  <a:lnTo>
                    <a:pt x="154101" y="248866"/>
                  </a:lnTo>
                  <a:lnTo>
                    <a:pt x="178584" y="2743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39"/>
            <p:cNvSpPr/>
            <p:nvPr/>
          </p:nvSpPr>
          <p:spPr>
            <a:xfrm>
              <a:off x="5430391" y="3157538"/>
              <a:ext cx="56010" cy="321469"/>
            </a:xfrm>
            <a:custGeom>
              <a:avLst/>
              <a:gdLst/>
              <a:ahLst/>
              <a:cxnLst/>
              <a:rect l="0" t="0" r="0" b="0"/>
              <a:pathLst>
                <a:path w="56010" h="321469">
                  <a:moveTo>
                    <a:pt x="56009" y="0"/>
                  </a:moveTo>
                  <a:lnTo>
                    <a:pt x="56009" y="9942"/>
                  </a:lnTo>
                  <a:lnTo>
                    <a:pt x="53892" y="14473"/>
                  </a:lnTo>
                  <a:lnTo>
                    <a:pt x="50306" y="20720"/>
                  </a:lnTo>
                  <a:lnTo>
                    <a:pt x="39216" y="54645"/>
                  </a:lnTo>
                  <a:lnTo>
                    <a:pt x="34700" y="86024"/>
                  </a:lnTo>
                  <a:lnTo>
                    <a:pt x="28353" y="112712"/>
                  </a:lnTo>
                  <a:lnTo>
                    <a:pt x="17564" y="141522"/>
                  </a:lnTo>
                  <a:lnTo>
                    <a:pt x="9781" y="174047"/>
                  </a:lnTo>
                  <a:lnTo>
                    <a:pt x="6328" y="204146"/>
                  </a:lnTo>
                  <a:lnTo>
                    <a:pt x="1425" y="232378"/>
                  </a:lnTo>
                  <a:lnTo>
                    <a:pt x="0" y="248535"/>
                  </a:lnTo>
                  <a:lnTo>
                    <a:pt x="3599" y="263654"/>
                  </a:lnTo>
                  <a:lnTo>
                    <a:pt x="10318" y="285553"/>
                  </a:lnTo>
                  <a:lnTo>
                    <a:pt x="20289" y="3214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SMARTInkShape-40"/>
            <p:cNvSpPr/>
            <p:nvPr/>
          </p:nvSpPr>
          <p:spPr>
            <a:xfrm>
              <a:off x="5029200" y="3336131"/>
              <a:ext cx="278606" cy="85726"/>
            </a:xfrm>
            <a:custGeom>
              <a:avLst/>
              <a:gdLst/>
              <a:ahLst/>
              <a:cxnLst/>
              <a:rect l="0" t="0" r="0" b="0"/>
              <a:pathLst>
                <a:path w="278606" h="85726">
                  <a:moveTo>
                    <a:pt x="0" y="85725"/>
                  </a:moveTo>
                  <a:lnTo>
                    <a:pt x="0" y="81933"/>
                  </a:lnTo>
                  <a:lnTo>
                    <a:pt x="794" y="80816"/>
                  </a:lnTo>
                  <a:lnTo>
                    <a:pt x="2117" y="80071"/>
                  </a:lnTo>
                  <a:lnTo>
                    <a:pt x="3792" y="79574"/>
                  </a:lnTo>
                  <a:lnTo>
                    <a:pt x="4910" y="78450"/>
                  </a:lnTo>
                  <a:lnTo>
                    <a:pt x="6152" y="75083"/>
                  </a:lnTo>
                  <a:lnTo>
                    <a:pt x="10936" y="70941"/>
                  </a:lnTo>
                  <a:lnTo>
                    <a:pt x="30735" y="61814"/>
                  </a:lnTo>
                  <a:lnTo>
                    <a:pt x="63280" y="52368"/>
                  </a:lnTo>
                  <a:lnTo>
                    <a:pt x="91686" y="44445"/>
                  </a:lnTo>
                  <a:lnTo>
                    <a:pt x="125680" y="33189"/>
                  </a:lnTo>
                  <a:lnTo>
                    <a:pt x="151901" y="27186"/>
                  </a:lnTo>
                  <a:lnTo>
                    <a:pt x="179430" y="21873"/>
                  </a:lnTo>
                  <a:lnTo>
                    <a:pt x="206747" y="16865"/>
                  </a:lnTo>
                  <a:lnTo>
                    <a:pt x="232117" y="11994"/>
                  </a:lnTo>
                  <a:lnTo>
                    <a:pt x="27860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SMARTInkShape-41"/>
            <p:cNvSpPr/>
            <p:nvPr/>
          </p:nvSpPr>
          <p:spPr>
            <a:xfrm>
              <a:off x="5179420" y="3207544"/>
              <a:ext cx="21231" cy="350045"/>
            </a:xfrm>
            <a:custGeom>
              <a:avLst/>
              <a:gdLst/>
              <a:ahLst/>
              <a:cxnLst/>
              <a:rect l="0" t="0" r="0" b="0"/>
              <a:pathLst>
                <a:path w="21231" h="350045">
                  <a:moveTo>
                    <a:pt x="21230" y="0"/>
                  </a:moveTo>
                  <a:lnTo>
                    <a:pt x="17438" y="3792"/>
                  </a:lnTo>
                  <a:lnTo>
                    <a:pt x="15576" y="7771"/>
                  </a:lnTo>
                  <a:lnTo>
                    <a:pt x="8023" y="37585"/>
                  </a:lnTo>
                  <a:lnTo>
                    <a:pt x="6362" y="65456"/>
                  </a:lnTo>
                  <a:lnTo>
                    <a:pt x="2096" y="92331"/>
                  </a:lnTo>
                  <a:lnTo>
                    <a:pt x="479" y="124283"/>
                  </a:lnTo>
                  <a:lnTo>
                    <a:pt x="0" y="154211"/>
                  </a:lnTo>
                  <a:lnTo>
                    <a:pt x="652" y="183187"/>
                  </a:lnTo>
                  <a:lnTo>
                    <a:pt x="4726" y="211881"/>
                  </a:lnTo>
                  <a:lnTo>
                    <a:pt x="6286" y="240491"/>
                  </a:lnTo>
                  <a:lnTo>
                    <a:pt x="7542" y="268283"/>
                  </a:lnTo>
                  <a:lnTo>
                    <a:pt x="12558" y="299409"/>
                  </a:lnTo>
                  <a:lnTo>
                    <a:pt x="15750" y="319166"/>
                  </a:lnTo>
                  <a:lnTo>
                    <a:pt x="21230" y="3500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42"/>
            <p:cNvSpPr/>
            <p:nvPr/>
          </p:nvSpPr>
          <p:spPr>
            <a:xfrm>
              <a:off x="4722019" y="3343341"/>
              <a:ext cx="371477" cy="148814"/>
            </a:xfrm>
            <a:custGeom>
              <a:avLst/>
              <a:gdLst/>
              <a:ahLst/>
              <a:cxnLst/>
              <a:rect l="0" t="0" r="0" b="0"/>
              <a:pathLst>
                <a:path w="371477" h="148814">
                  <a:moveTo>
                    <a:pt x="0" y="107090"/>
                  </a:moveTo>
                  <a:lnTo>
                    <a:pt x="33180" y="90500"/>
                  </a:lnTo>
                  <a:lnTo>
                    <a:pt x="60631" y="77833"/>
                  </a:lnTo>
                  <a:lnTo>
                    <a:pt x="96017" y="64026"/>
                  </a:lnTo>
                  <a:lnTo>
                    <a:pt x="122049" y="54613"/>
                  </a:lnTo>
                  <a:lnTo>
                    <a:pt x="146848" y="45138"/>
                  </a:lnTo>
                  <a:lnTo>
                    <a:pt x="171099" y="35635"/>
                  </a:lnTo>
                  <a:lnTo>
                    <a:pt x="195106" y="26913"/>
                  </a:lnTo>
                  <a:lnTo>
                    <a:pt x="219006" y="20392"/>
                  </a:lnTo>
                  <a:lnTo>
                    <a:pt x="242856" y="12731"/>
                  </a:lnTo>
                  <a:lnTo>
                    <a:pt x="272247" y="3726"/>
                  </a:lnTo>
                  <a:lnTo>
                    <a:pt x="306235" y="0"/>
                  </a:lnTo>
                  <a:lnTo>
                    <a:pt x="306550" y="772"/>
                  </a:lnTo>
                  <a:lnTo>
                    <a:pt x="306901" y="3746"/>
                  </a:lnTo>
                  <a:lnTo>
                    <a:pt x="304940" y="7714"/>
                  </a:lnTo>
                  <a:lnTo>
                    <a:pt x="276872" y="42999"/>
                  </a:lnTo>
                  <a:lnTo>
                    <a:pt x="259213" y="65679"/>
                  </a:lnTo>
                  <a:lnTo>
                    <a:pt x="254112" y="79160"/>
                  </a:lnTo>
                  <a:lnTo>
                    <a:pt x="250389" y="113663"/>
                  </a:lnTo>
                  <a:lnTo>
                    <a:pt x="250270" y="118616"/>
                  </a:lnTo>
                  <a:lnTo>
                    <a:pt x="256487" y="130469"/>
                  </a:lnTo>
                  <a:lnTo>
                    <a:pt x="266394" y="141294"/>
                  </a:lnTo>
                  <a:lnTo>
                    <a:pt x="276089" y="146104"/>
                  </a:lnTo>
                  <a:lnTo>
                    <a:pt x="290472" y="148813"/>
                  </a:lnTo>
                  <a:lnTo>
                    <a:pt x="322090" y="142032"/>
                  </a:lnTo>
                  <a:lnTo>
                    <a:pt x="350166" y="129338"/>
                  </a:lnTo>
                  <a:lnTo>
                    <a:pt x="371476" y="1142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43"/>
            <p:cNvSpPr/>
            <p:nvPr/>
          </p:nvSpPr>
          <p:spPr>
            <a:xfrm>
              <a:off x="4672013" y="3151272"/>
              <a:ext cx="242888" cy="442035"/>
            </a:xfrm>
            <a:custGeom>
              <a:avLst/>
              <a:gdLst/>
              <a:ahLst/>
              <a:cxnLst/>
              <a:rect l="0" t="0" r="0" b="0"/>
              <a:pathLst>
                <a:path w="242888" h="442035">
                  <a:moveTo>
                    <a:pt x="0" y="442034"/>
                  </a:moveTo>
                  <a:lnTo>
                    <a:pt x="0" y="432091"/>
                  </a:lnTo>
                  <a:lnTo>
                    <a:pt x="7275" y="397928"/>
                  </a:lnTo>
                  <a:lnTo>
                    <a:pt x="14783" y="368234"/>
                  </a:lnTo>
                  <a:lnTo>
                    <a:pt x="23695" y="339205"/>
                  </a:lnTo>
                  <a:lnTo>
                    <a:pt x="34272" y="307585"/>
                  </a:lnTo>
                  <a:lnTo>
                    <a:pt x="42434" y="275991"/>
                  </a:lnTo>
                  <a:lnTo>
                    <a:pt x="49879" y="241495"/>
                  </a:lnTo>
                  <a:lnTo>
                    <a:pt x="57112" y="206138"/>
                  </a:lnTo>
                  <a:lnTo>
                    <a:pt x="66399" y="170527"/>
                  </a:lnTo>
                  <a:lnTo>
                    <a:pt x="77088" y="136956"/>
                  </a:lnTo>
                  <a:lnTo>
                    <a:pt x="85282" y="104785"/>
                  </a:lnTo>
                  <a:lnTo>
                    <a:pt x="92737" y="74350"/>
                  </a:lnTo>
                  <a:lnTo>
                    <a:pt x="102367" y="42733"/>
                  </a:lnTo>
                  <a:lnTo>
                    <a:pt x="116678" y="9131"/>
                  </a:lnTo>
                  <a:lnTo>
                    <a:pt x="120031" y="2087"/>
                  </a:lnTo>
                  <a:lnTo>
                    <a:pt x="121296" y="1099"/>
                  </a:lnTo>
                  <a:lnTo>
                    <a:pt x="124817" y="0"/>
                  </a:lnTo>
                  <a:lnTo>
                    <a:pt x="126868" y="501"/>
                  </a:lnTo>
                  <a:lnTo>
                    <a:pt x="131262" y="3174"/>
                  </a:lnTo>
                  <a:lnTo>
                    <a:pt x="132752" y="5792"/>
                  </a:lnTo>
                  <a:lnTo>
                    <a:pt x="141173" y="36158"/>
                  </a:lnTo>
                  <a:lnTo>
                    <a:pt x="148036" y="65792"/>
                  </a:lnTo>
                  <a:lnTo>
                    <a:pt x="149431" y="94812"/>
                  </a:lnTo>
                  <a:lnTo>
                    <a:pt x="151961" y="128545"/>
                  </a:lnTo>
                  <a:lnTo>
                    <a:pt x="155621" y="163676"/>
                  </a:lnTo>
                  <a:lnTo>
                    <a:pt x="158822" y="199220"/>
                  </a:lnTo>
                  <a:lnTo>
                    <a:pt x="164798" y="234887"/>
                  </a:lnTo>
                  <a:lnTo>
                    <a:pt x="173712" y="268474"/>
                  </a:lnTo>
                  <a:lnTo>
                    <a:pt x="184291" y="298534"/>
                  </a:lnTo>
                  <a:lnTo>
                    <a:pt x="192452" y="327549"/>
                  </a:lnTo>
                  <a:lnTo>
                    <a:pt x="206114" y="362005"/>
                  </a:lnTo>
                  <a:lnTo>
                    <a:pt x="221003" y="396865"/>
                  </a:lnTo>
                  <a:lnTo>
                    <a:pt x="230891" y="413974"/>
                  </a:lnTo>
                  <a:lnTo>
                    <a:pt x="242887" y="4277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SMARTInkShape-Group10"/>
          <p:cNvGrpSpPr/>
          <p:nvPr/>
        </p:nvGrpSpPr>
        <p:grpSpPr>
          <a:xfrm>
            <a:off x="5266968" y="3529012"/>
            <a:ext cx="290871" cy="35720"/>
            <a:chOff x="5266968" y="3529012"/>
            <a:chExt cx="290871" cy="35720"/>
          </a:xfrm>
        </p:grpSpPr>
        <p:sp>
          <p:nvSpPr>
            <p:cNvPr id="52" name="SMARTInkShape-44"/>
            <p:cNvSpPr/>
            <p:nvPr/>
          </p:nvSpPr>
          <p:spPr>
            <a:xfrm>
              <a:off x="5266968" y="3529012"/>
              <a:ext cx="140550" cy="34502"/>
            </a:xfrm>
            <a:custGeom>
              <a:avLst/>
              <a:gdLst/>
              <a:ahLst/>
              <a:cxnLst/>
              <a:rect l="0" t="0" r="0" b="0"/>
              <a:pathLst>
                <a:path w="140550" h="34502">
                  <a:moveTo>
                    <a:pt x="140549" y="0"/>
                  </a:moveTo>
                  <a:lnTo>
                    <a:pt x="112202" y="15593"/>
                  </a:lnTo>
                  <a:lnTo>
                    <a:pt x="97955" y="22805"/>
                  </a:lnTo>
                  <a:lnTo>
                    <a:pt x="62265" y="31608"/>
                  </a:lnTo>
                  <a:lnTo>
                    <a:pt x="40837" y="34501"/>
                  </a:lnTo>
                  <a:lnTo>
                    <a:pt x="30784" y="33061"/>
                  </a:lnTo>
                  <a:lnTo>
                    <a:pt x="10292" y="23463"/>
                  </a:lnTo>
                  <a:lnTo>
                    <a:pt x="3979" y="18895"/>
                  </a:lnTo>
                  <a:lnTo>
                    <a:pt x="644" y="12102"/>
                  </a:lnTo>
                  <a:lnTo>
                    <a:pt x="0" y="690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45"/>
            <p:cNvSpPr/>
            <p:nvPr/>
          </p:nvSpPr>
          <p:spPr>
            <a:xfrm>
              <a:off x="5549765" y="3560931"/>
              <a:ext cx="8074" cy="3801"/>
            </a:xfrm>
            <a:custGeom>
              <a:avLst/>
              <a:gdLst/>
              <a:ahLst/>
              <a:cxnLst/>
              <a:rect l="0" t="0" r="0" b="0"/>
              <a:pathLst>
                <a:path w="8074" h="3801">
                  <a:moveTo>
                    <a:pt x="0" y="0"/>
                  </a:moveTo>
                  <a:lnTo>
                    <a:pt x="8073" y="38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SMARTInkShape-Group11"/>
          <p:cNvGrpSpPr/>
          <p:nvPr/>
        </p:nvGrpSpPr>
        <p:grpSpPr>
          <a:xfrm>
            <a:off x="4853203" y="3548374"/>
            <a:ext cx="240293" cy="102083"/>
            <a:chOff x="4853203" y="3548374"/>
            <a:chExt cx="240293" cy="102083"/>
          </a:xfrm>
        </p:grpSpPr>
        <p:sp>
          <p:nvSpPr>
            <p:cNvPr id="55" name="SMARTInkShape-46"/>
            <p:cNvSpPr/>
            <p:nvPr/>
          </p:nvSpPr>
          <p:spPr>
            <a:xfrm>
              <a:off x="4853203" y="3605297"/>
              <a:ext cx="68843" cy="45160"/>
            </a:xfrm>
            <a:custGeom>
              <a:avLst/>
              <a:gdLst/>
              <a:ahLst/>
              <a:cxnLst/>
              <a:rect l="0" t="0" r="0" b="0"/>
              <a:pathLst>
                <a:path w="68843" h="45160">
                  <a:moveTo>
                    <a:pt x="0" y="0"/>
                  </a:moveTo>
                  <a:lnTo>
                    <a:pt x="6238" y="7312"/>
                  </a:lnTo>
                  <a:lnTo>
                    <a:pt x="39787" y="30058"/>
                  </a:lnTo>
                  <a:lnTo>
                    <a:pt x="68842" y="4515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47"/>
            <p:cNvSpPr/>
            <p:nvPr/>
          </p:nvSpPr>
          <p:spPr>
            <a:xfrm>
              <a:off x="5068836" y="3548374"/>
              <a:ext cx="24660" cy="37790"/>
            </a:xfrm>
            <a:custGeom>
              <a:avLst/>
              <a:gdLst/>
              <a:ahLst/>
              <a:cxnLst/>
              <a:rect l="0" t="0" r="0" b="0"/>
              <a:pathLst>
                <a:path w="24660" h="37790">
                  <a:moveTo>
                    <a:pt x="0" y="0"/>
                  </a:moveTo>
                  <a:lnTo>
                    <a:pt x="1605" y="7546"/>
                  </a:lnTo>
                  <a:lnTo>
                    <a:pt x="3300" y="17204"/>
                  </a:lnTo>
                  <a:lnTo>
                    <a:pt x="8716" y="27103"/>
                  </a:lnTo>
                  <a:lnTo>
                    <a:pt x="13076" y="32511"/>
                  </a:lnTo>
                  <a:lnTo>
                    <a:pt x="17657" y="35443"/>
                  </a:lnTo>
                  <a:lnTo>
                    <a:pt x="24659" y="37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SMARTInkShape-48"/>
          <p:cNvSpPr/>
          <p:nvPr/>
        </p:nvSpPr>
        <p:spPr>
          <a:xfrm>
            <a:off x="7408069" y="2050256"/>
            <a:ext cx="507207" cy="1606664"/>
          </a:xfrm>
          <a:custGeom>
            <a:avLst/>
            <a:gdLst/>
            <a:ahLst/>
            <a:cxnLst/>
            <a:rect l="0" t="0" r="0" b="0"/>
            <a:pathLst>
              <a:path w="507207" h="1606664">
                <a:moveTo>
                  <a:pt x="0" y="0"/>
                </a:moveTo>
                <a:lnTo>
                  <a:pt x="0" y="31495"/>
                </a:lnTo>
                <a:lnTo>
                  <a:pt x="0" y="65543"/>
                </a:lnTo>
                <a:lnTo>
                  <a:pt x="4910" y="93909"/>
                </a:lnTo>
                <a:lnTo>
                  <a:pt x="6482" y="120870"/>
                </a:lnTo>
                <a:lnTo>
                  <a:pt x="6947" y="154435"/>
                </a:lnTo>
                <a:lnTo>
                  <a:pt x="7057" y="180557"/>
                </a:lnTo>
                <a:lnTo>
                  <a:pt x="7105" y="208041"/>
                </a:lnTo>
                <a:lnTo>
                  <a:pt x="7126" y="236926"/>
                </a:lnTo>
                <a:lnTo>
                  <a:pt x="7136" y="268284"/>
                </a:lnTo>
                <a:lnTo>
                  <a:pt x="7140" y="302858"/>
                </a:lnTo>
                <a:lnTo>
                  <a:pt x="7141" y="320968"/>
                </a:lnTo>
                <a:lnTo>
                  <a:pt x="7936" y="339391"/>
                </a:lnTo>
                <a:lnTo>
                  <a:pt x="9259" y="358023"/>
                </a:lnTo>
                <a:lnTo>
                  <a:pt x="10936" y="376795"/>
                </a:lnTo>
                <a:lnTo>
                  <a:pt x="12053" y="396453"/>
                </a:lnTo>
                <a:lnTo>
                  <a:pt x="12797" y="416702"/>
                </a:lnTo>
                <a:lnTo>
                  <a:pt x="13294" y="437345"/>
                </a:lnTo>
                <a:lnTo>
                  <a:pt x="14419" y="458251"/>
                </a:lnTo>
                <a:lnTo>
                  <a:pt x="15962" y="479332"/>
                </a:lnTo>
                <a:lnTo>
                  <a:pt x="17785" y="500530"/>
                </a:lnTo>
                <a:lnTo>
                  <a:pt x="19795" y="522599"/>
                </a:lnTo>
                <a:lnTo>
                  <a:pt x="21927" y="545250"/>
                </a:lnTo>
                <a:lnTo>
                  <a:pt x="24143" y="568287"/>
                </a:lnTo>
                <a:lnTo>
                  <a:pt x="26414" y="591583"/>
                </a:lnTo>
                <a:lnTo>
                  <a:pt x="28722" y="615051"/>
                </a:lnTo>
                <a:lnTo>
                  <a:pt x="31054" y="638635"/>
                </a:lnTo>
                <a:lnTo>
                  <a:pt x="32609" y="662294"/>
                </a:lnTo>
                <a:lnTo>
                  <a:pt x="33646" y="686004"/>
                </a:lnTo>
                <a:lnTo>
                  <a:pt x="34336" y="709749"/>
                </a:lnTo>
                <a:lnTo>
                  <a:pt x="35591" y="734310"/>
                </a:lnTo>
                <a:lnTo>
                  <a:pt x="37221" y="759415"/>
                </a:lnTo>
                <a:lnTo>
                  <a:pt x="39101" y="784883"/>
                </a:lnTo>
                <a:lnTo>
                  <a:pt x="41148" y="809799"/>
                </a:lnTo>
                <a:lnTo>
                  <a:pt x="43307" y="834347"/>
                </a:lnTo>
                <a:lnTo>
                  <a:pt x="45540" y="858651"/>
                </a:lnTo>
                <a:lnTo>
                  <a:pt x="47029" y="882790"/>
                </a:lnTo>
                <a:lnTo>
                  <a:pt x="48021" y="906820"/>
                </a:lnTo>
                <a:lnTo>
                  <a:pt x="48683" y="930778"/>
                </a:lnTo>
                <a:lnTo>
                  <a:pt x="49918" y="954688"/>
                </a:lnTo>
                <a:lnTo>
                  <a:pt x="51535" y="978565"/>
                </a:lnTo>
                <a:lnTo>
                  <a:pt x="53407" y="1002420"/>
                </a:lnTo>
                <a:lnTo>
                  <a:pt x="54654" y="1026262"/>
                </a:lnTo>
                <a:lnTo>
                  <a:pt x="55486" y="1050093"/>
                </a:lnTo>
                <a:lnTo>
                  <a:pt x="56041" y="1073918"/>
                </a:lnTo>
                <a:lnTo>
                  <a:pt x="57204" y="1096946"/>
                </a:lnTo>
                <a:lnTo>
                  <a:pt x="58774" y="1119441"/>
                </a:lnTo>
                <a:lnTo>
                  <a:pt x="60613" y="1141581"/>
                </a:lnTo>
                <a:lnTo>
                  <a:pt x="61840" y="1163486"/>
                </a:lnTo>
                <a:lnTo>
                  <a:pt x="62658" y="1185232"/>
                </a:lnTo>
                <a:lnTo>
                  <a:pt x="63203" y="1206874"/>
                </a:lnTo>
                <a:lnTo>
                  <a:pt x="63566" y="1227651"/>
                </a:lnTo>
                <a:lnTo>
                  <a:pt x="63809" y="1247853"/>
                </a:lnTo>
                <a:lnTo>
                  <a:pt x="63970" y="1267671"/>
                </a:lnTo>
                <a:lnTo>
                  <a:pt x="64078" y="1286439"/>
                </a:lnTo>
                <a:lnTo>
                  <a:pt x="64198" y="1322109"/>
                </a:lnTo>
                <a:lnTo>
                  <a:pt x="70601" y="1356483"/>
                </a:lnTo>
                <a:lnTo>
                  <a:pt x="79003" y="1390282"/>
                </a:lnTo>
                <a:lnTo>
                  <a:pt x="82737" y="1423824"/>
                </a:lnTo>
                <a:lnTo>
                  <a:pt x="84397" y="1453019"/>
                </a:lnTo>
                <a:lnTo>
                  <a:pt x="85928" y="1479224"/>
                </a:lnTo>
                <a:lnTo>
                  <a:pt x="89255" y="1504100"/>
                </a:lnTo>
                <a:lnTo>
                  <a:pt x="91797" y="1536624"/>
                </a:lnTo>
                <a:lnTo>
                  <a:pt x="103269" y="1570356"/>
                </a:lnTo>
                <a:lnTo>
                  <a:pt x="119974" y="1605047"/>
                </a:lnTo>
                <a:lnTo>
                  <a:pt x="121257" y="1605813"/>
                </a:lnTo>
                <a:lnTo>
                  <a:pt x="124800" y="1606663"/>
                </a:lnTo>
                <a:lnTo>
                  <a:pt x="135050" y="1603350"/>
                </a:lnTo>
                <a:lnTo>
                  <a:pt x="147826" y="1594325"/>
                </a:lnTo>
                <a:lnTo>
                  <a:pt x="178744" y="1562160"/>
                </a:lnTo>
                <a:lnTo>
                  <a:pt x="209299" y="1527069"/>
                </a:lnTo>
                <a:lnTo>
                  <a:pt x="244564" y="1493523"/>
                </a:lnTo>
                <a:lnTo>
                  <a:pt x="279621" y="1470088"/>
                </a:lnTo>
                <a:lnTo>
                  <a:pt x="314995" y="1455848"/>
                </a:lnTo>
                <a:lnTo>
                  <a:pt x="345215" y="1444717"/>
                </a:lnTo>
                <a:lnTo>
                  <a:pt x="379305" y="1438508"/>
                </a:lnTo>
                <a:lnTo>
                  <a:pt x="410307" y="1436669"/>
                </a:lnTo>
                <a:lnTo>
                  <a:pt x="438808" y="1434007"/>
                </a:lnTo>
                <a:lnTo>
                  <a:pt x="468154" y="1430308"/>
                </a:lnTo>
                <a:lnTo>
                  <a:pt x="507206" y="142875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SMARTInkShape-Group13"/>
          <p:cNvGrpSpPr/>
          <p:nvPr/>
        </p:nvGrpSpPr>
        <p:grpSpPr>
          <a:xfrm>
            <a:off x="4786873" y="1722059"/>
            <a:ext cx="3335572" cy="1899823"/>
            <a:chOff x="4786873" y="1722059"/>
            <a:chExt cx="3335572" cy="1899823"/>
          </a:xfrm>
        </p:grpSpPr>
        <p:sp>
          <p:nvSpPr>
            <p:cNvPr id="59" name="SMARTInkShape-49"/>
            <p:cNvSpPr/>
            <p:nvPr/>
          </p:nvSpPr>
          <p:spPr>
            <a:xfrm>
              <a:off x="7451226" y="1907479"/>
              <a:ext cx="256881" cy="127949"/>
            </a:xfrm>
            <a:custGeom>
              <a:avLst/>
              <a:gdLst/>
              <a:ahLst/>
              <a:cxnLst/>
              <a:rect l="0" t="0" r="0" b="0"/>
              <a:pathLst>
                <a:path w="256881" h="127949">
                  <a:moveTo>
                    <a:pt x="6849" y="78484"/>
                  </a:moveTo>
                  <a:lnTo>
                    <a:pt x="0" y="78484"/>
                  </a:lnTo>
                  <a:lnTo>
                    <a:pt x="31082" y="78484"/>
                  </a:lnTo>
                  <a:lnTo>
                    <a:pt x="50542" y="76367"/>
                  </a:lnTo>
                  <a:lnTo>
                    <a:pt x="82243" y="72333"/>
                  </a:lnTo>
                  <a:lnTo>
                    <a:pt x="113376" y="66626"/>
                  </a:lnTo>
                  <a:lnTo>
                    <a:pt x="142455" y="62559"/>
                  </a:lnTo>
                  <a:lnTo>
                    <a:pt x="177488" y="52074"/>
                  </a:lnTo>
                  <a:lnTo>
                    <a:pt x="208975" y="37983"/>
                  </a:lnTo>
                  <a:lnTo>
                    <a:pt x="229239" y="26093"/>
                  </a:lnTo>
                  <a:lnTo>
                    <a:pt x="237401" y="18951"/>
                  </a:lnTo>
                  <a:lnTo>
                    <a:pt x="240285" y="14189"/>
                  </a:lnTo>
                  <a:lnTo>
                    <a:pt x="241055" y="11808"/>
                  </a:lnTo>
                  <a:lnTo>
                    <a:pt x="242361" y="10221"/>
                  </a:lnTo>
                  <a:lnTo>
                    <a:pt x="247199" y="7193"/>
                  </a:lnTo>
                  <a:lnTo>
                    <a:pt x="249402" y="1019"/>
                  </a:lnTo>
                  <a:lnTo>
                    <a:pt x="248720" y="647"/>
                  </a:lnTo>
                  <a:lnTo>
                    <a:pt x="243557" y="0"/>
                  </a:lnTo>
                  <a:lnTo>
                    <a:pt x="208109" y="27545"/>
                  </a:lnTo>
                  <a:lnTo>
                    <a:pt x="188036" y="59518"/>
                  </a:lnTo>
                  <a:lnTo>
                    <a:pt x="181537" y="73746"/>
                  </a:lnTo>
                  <a:lnTo>
                    <a:pt x="178725" y="97537"/>
                  </a:lnTo>
                  <a:lnTo>
                    <a:pt x="182722" y="107060"/>
                  </a:lnTo>
                  <a:lnTo>
                    <a:pt x="189663" y="119230"/>
                  </a:lnTo>
                  <a:lnTo>
                    <a:pt x="190638" y="122316"/>
                  </a:lnTo>
                  <a:lnTo>
                    <a:pt x="194462" y="124374"/>
                  </a:lnTo>
                  <a:lnTo>
                    <a:pt x="224603" y="127948"/>
                  </a:lnTo>
                  <a:lnTo>
                    <a:pt x="256880" y="1213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50"/>
            <p:cNvSpPr/>
            <p:nvPr/>
          </p:nvSpPr>
          <p:spPr>
            <a:xfrm>
              <a:off x="7959251" y="1835944"/>
              <a:ext cx="105917" cy="178584"/>
            </a:xfrm>
            <a:custGeom>
              <a:avLst/>
              <a:gdLst/>
              <a:ahLst/>
              <a:cxnLst/>
              <a:rect l="0" t="0" r="0" b="0"/>
              <a:pathLst>
                <a:path w="105917" h="178584">
                  <a:moveTo>
                    <a:pt x="34605" y="0"/>
                  </a:moveTo>
                  <a:lnTo>
                    <a:pt x="28454" y="0"/>
                  </a:lnTo>
                  <a:lnTo>
                    <a:pt x="28123" y="794"/>
                  </a:lnTo>
                  <a:lnTo>
                    <a:pt x="27548" y="6151"/>
                  </a:lnTo>
                  <a:lnTo>
                    <a:pt x="17526" y="16999"/>
                  </a:lnTo>
                  <a:lnTo>
                    <a:pt x="12992" y="19461"/>
                  </a:lnTo>
                  <a:lnTo>
                    <a:pt x="10671" y="20118"/>
                  </a:lnTo>
                  <a:lnTo>
                    <a:pt x="9125" y="21349"/>
                  </a:lnTo>
                  <a:lnTo>
                    <a:pt x="1393" y="34333"/>
                  </a:lnTo>
                  <a:lnTo>
                    <a:pt x="0" y="41982"/>
                  </a:lnTo>
                  <a:lnTo>
                    <a:pt x="1498" y="48556"/>
                  </a:lnTo>
                  <a:lnTo>
                    <a:pt x="11931" y="66631"/>
                  </a:lnTo>
                  <a:lnTo>
                    <a:pt x="46649" y="94162"/>
                  </a:lnTo>
                  <a:lnTo>
                    <a:pt x="79063" y="119130"/>
                  </a:lnTo>
                  <a:lnTo>
                    <a:pt x="102786" y="147422"/>
                  </a:lnTo>
                  <a:lnTo>
                    <a:pt x="105613" y="155723"/>
                  </a:lnTo>
                  <a:lnTo>
                    <a:pt x="105916" y="160528"/>
                  </a:lnTo>
                  <a:lnTo>
                    <a:pt x="105165" y="161787"/>
                  </a:lnTo>
                  <a:lnTo>
                    <a:pt x="103869" y="162627"/>
                  </a:lnTo>
                  <a:lnTo>
                    <a:pt x="102213" y="163187"/>
                  </a:lnTo>
                  <a:lnTo>
                    <a:pt x="101108" y="164353"/>
                  </a:lnTo>
                  <a:lnTo>
                    <a:pt x="99881" y="167767"/>
                  </a:lnTo>
                  <a:lnTo>
                    <a:pt x="95102" y="171930"/>
                  </a:lnTo>
                  <a:lnTo>
                    <a:pt x="88480" y="175632"/>
                  </a:lnTo>
                  <a:lnTo>
                    <a:pt x="77762" y="178008"/>
                  </a:lnTo>
                  <a:lnTo>
                    <a:pt x="47510" y="178583"/>
                  </a:lnTo>
                  <a:lnTo>
                    <a:pt x="13174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51"/>
            <p:cNvSpPr/>
            <p:nvPr/>
          </p:nvSpPr>
          <p:spPr>
            <a:xfrm>
              <a:off x="7986713" y="1722059"/>
              <a:ext cx="135732" cy="35305"/>
            </a:xfrm>
            <a:custGeom>
              <a:avLst/>
              <a:gdLst/>
              <a:ahLst/>
              <a:cxnLst/>
              <a:rect l="0" t="0" r="0" b="0"/>
              <a:pathLst>
                <a:path w="135732" h="35305">
                  <a:moveTo>
                    <a:pt x="0" y="28160"/>
                  </a:moveTo>
                  <a:lnTo>
                    <a:pt x="0" y="24367"/>
                  </a:lnTo>
                  <a:lnTo>
                    <a:pt x="2116" y="20389"/>
                  </a:lnTo>
                  <a:lnTo>
                    <a:pt x="11391" y="9027"/>
                  </a:lnTo>
                  <a:lnTo>
                    <a:pt x="13000" y="4311"/>
                  </a:lnTo>
                  <a:lnTo>
                    <a:pt x="14223" y="2735"/>
                  </a:lnTo>
                  <a:lnTo>
                    <a:pt x="17698" y="985"/>
                  </a:lnTo>
                  <a:lnTo>
                    <a:pt x="27909" y="0"/>
                  </a:lnTo>
                  <a:lnTo>
                    <a:pt x="58711" y="5772"/>
                  </a:lnTo>
                  <a:lnTo>
                    <a:pt x="81917" y="13037"/>
                  </a:lnTo>
                  <a:lnTo>
                    <a:pt x="113313" y="26819"/>
                  </a:lnTo>
                  <a:lnTo>
                    <a:pt x="135731" y="353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52"/>
            <p:cNvSpPr/>
            <p:nvPr/>
          </p:nvSpPr>
          <p:spPr>
            <a:xfrm>
              <a:off x="7808121" y="1821656"/>
              <a:ext cx="21422" cy="242889"/>
            </a:xfrm>
            <a:custGeom>
              <a:avLst/>
              <a:gdLst/>
              <a:ahLst/>
              <a:cxnLst/>
              <a:rect l="0" t="0" r="0" b="0"/>
              <a:pathLst>
                <a:path w="21422" h="242889">
                  <a:moveTo>
                    <a:pt x="14285" y="0"/>
                  </a:moveTo>
                  <a:lnTo>
                    <a:pt x="21403" y="0"/>
                  </a:lnTo>
                  <a:lnTo>
                    <a:pt x="21421" y="3793"/>
                  </a:lnTo>
                  <a:lnTo>
                    <a:pt x="14947" y="31318"/>
                  </a:lnTo>
                  <a:lnTo>
                    <a:pt x="9434" y="65266"/>
                  </a:lnTo>
                  <a:lnTo>
                    <a:pt x="7443" y="100141"/>
                  </a:lnTo>
                  <a:lnTo>
                    <a:pt x="7181" y="130094"/>
                  </a:lnTo>
                  <a:lnTo>
                    <a:pt x="6353" y="159595"/>
                  </a:lnTo>
                  <a:lnTo>
                    <a:pt x="440" y="193886"/>
                  </a:lnTo>
                  <a:lnTo>
                    <a:pt x="9" y="227999"/>
                  </a:lnTo>
                  <a:lnTo>
                    <a:pt x="0" y="238006"/>
                  </a:lnTo>
                  <a:lnTo>
                    <a:pt x="793" y="239634"/>
                  </a:lnTo>
                  <a:lnTo>
                    <a:pt x="2115" y="240718"/>
                  </a:lnTo>
                  <a:lnTo>
                    <a:pt x="7142" y="2428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53"/>
            <p:cNvSpPr/>
            <p:nvPr/>
          </p:nvSpPr>
          <p:spPr>
            <a:xfrm>
              <a:off x="7729538" y="1921669"/>
              <a:ext cx="207169" cy="35720"/>
            </a:xfrm>
            <a:custGeom>
              <a:avLst/>
              <a:gdLst/>
              <a:ahLst/>
              <a:cxnLst/>
              <a:rect l="0" t="0" r="0" b="0"/>
              <a:pathLst>
                <a:path w="207169" h="35720">
                  <a:moveTo>
                    <a:pt x="0" y="35719"/>
                  </a:moveTo>
                  <a:lnTo>
                    <a:pt x="0" y="29568"/>
                  </a:lnTo>
                  <a:lnTo>
                    <a:pt x="793" y="29237"/>
                  </a:lnTo>
                  <a:lnTo>
                    <a:pt x="31374" y="28586"/>
                  </a:lnTo>
                  <a:lnTo>
                    <a:pt x="66029" y="28576"/>
                  </a:lnTo>
                  <a:lnTo>
                    <a:pt x="100241" y="27781"/>
                  </a:lnTo>
                  <a:lnTo>
                    <a:pt x="135761" y="22424"/>
                  </a:lnTo>
                  <a:lnTo>
                    <a:pt x="169336" y="13791"/>
                  </a:lnTo>
                  <a:lnTo>
                    <a:pt x="204542" y="921"/>
                  </a:lnTo>
                  <a:lnTo>
                    <a:pt x="20716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54"/>
            <p:cNvSpPr/>
            <p:nvPr/>
          </p:nvSpPr>
          <p:spPr>
            <a:xfrm>
              <a:off x="7401221" y="1850338"/>
              <a:ext cx="178299" cy="199919"/>
            </a:xfrm>
            <a:custGeom>
              <a:avLst/>
              <a:gdLst/>
              <a:ahLst/>
              <a:cxnLst/>
              <a:rect l="0" t="0" r="0" b="0"/>
              <a:pathLst>
                <a:path w="178299" h="199919">
                  <a:moveTo>
                    <a:pt x="13992" y="199918"/>
                  </a:moveTo>
                  <a:lnTo>
                    <a:pt x="0" y="199918"/>
                  </a:lnTo>
                  <a:lnTo>
                    <a:pt x="6762" y="199918"/>
                  </a:lnTo>
                  <a:lnTo>
                    <a:pt x="6840" y="193767"/>
                  </a:lnTo>
                  <a:lnTo>
                    <a:pt x="18239" y="175738"/>
                  </a:lnTo>
                  <a:lnTo>
                    <a:pt x="29129" y="140161"/>
                  </a:lnTo>
                  <a:lnTo>
                    <a:pt x="37880" y="126032"/>
                  </a:lnTo>
                  <a:lnTo>
                    <a:pt x="47858" y="92609"/>
                  </a:lnTo>
                  <a:lnTo>
                    <a:pt x="64029" y="57174"/>
                  </a:lnTo>
                  <a:lnTo>
                    <a:pt x="67980" y="47576"/>
                  </a:lnTo>
                  <a:lnTo>
                    <a:pt x="70999" y="34042"/>
                  </a:lnTo>
                  <a:lnTo>
                    <a:pt x="85340" y="7929"/>
                  </a:lnTo>
                  <a:lnTo>
                    <a:pt x="88830" y="3994"/>
                  </a:lnTo>
                  <a:lnTo>
                    <a:pt x="93025" y="1716"/>
                  </a:lnTo>
                  <a:lnTo>
                    <a:pt x="99324" y="0"/>
                  </a:lnTo>
                  <a:lnTo>
                    <a:pt x="103393" y="3717"/>
                  </a:lnTo>
                  <a:lnTo>
                    <a:pt x="105319" y="7678"/>
                  </a:lnTo>
                  <a:lnTo>
                    <a:pt x="105833" y="9846"/>
                  </a:lnTo>
                  <a:lnTo>
                    <a:pt x="125975" y="45423"/>
                  </a:lnTo>
                  <a:lnTo>
                    <a:pt x="132280" y="60303"/>
                  </a:lnTo>
                  <a:lnTo>
                    <a:pt x="140861" y="95282"/>
                  </a:lnTo>
                  <a:lnTo>
                    <a:pt x="154543" y="130143"/>
                  </a:lnTo>
                  <a:lnTo>
                    <a:pt x="169041" y="164157"/>
                  </a:lnTo>
                  <a:lnTo>
                    <a:pt x="172645" y="178475"/>
                  </a:lnTo>
                  <a:lnTo>
                    <a:pt x="178298" y="1927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55"/>
            <p:cNvSpPr/>
            <p:nvPr/>
          </p:nvSpPr>
          <p:spPr>
            <a:xfrm>
              <a:off x="7215849" y="2071688"/>
              <a:ext cx="6483" cy="185738"/>
            </a:xfrm>
            <a:custGeom>
              <a:avLst/>
              <a:gdLst/>
              <a:ahLst/>
              <a:cxnLst/>
              <a:rect l="0" t="0" r="0" b="0"/>
              <a:pathLst>
                <a:path w="6483" h="185738">
                  <a:moveTo>
                    <a:pt x="6482" y="0"/>
                  </a:moveTo>
                  <a:lnTo>
                    <a:pt x="6482" y="34759"/>
                  </a:lnTo>
                  <a:lnTo>
                    <a:pt x="5689" y="67552"/>
                  </a:lnTo>
                  <a:lnTo>
                    <a:pt x="0" y="102532"/>
                  </a:lnTo>
                  <a:lnTo>
                    <a:pt x="190" y="137393"/>
                  </a:lnTo>
                  <a:lnTo>
                    <a:pt x="6288" y="172886"/>
                  </a:lnTo>
                  <a:lnTo>
                    <a:pt x="6482" y="1857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56"/>
            <p:cNvSpPr/>
            <p:nvPr/>
          </p:nvSpPr>
          <p:spPr>
            <a:xfrm>
              <a:off x="7150894" y="2107406"/>
              <a:ext cx="92870" cy="61261"/>
            </a:xfrm>
            <a:custGeom>
              <a:avLst/>
              <a:gdLst/>
              <a:ahLst/>
              <a:cxnLst/>
              <a:rect l="0" t="0" r="0" b="0"/>
              <a:pathLst>
                <a:path w="92870" h="61261">
                  <a:moveTo>
                    <a:pt x="28575" y="0"/>
                  </a:moveTo>
                  <a:lnTo>
                    <a:pt x="28575" y="6151"/>
                  </a:lnTo>
                  <a:lnTo>
                    <a:pt x="23665" y="12651"/>
                  </a:lnTo>
                  <a:lnTo>
                    <a:pt x="21299" y="19271"/>
                  </a:lnTo>
                  <a:lnTo>
                    <a:pt x="16718" y="26259"/>
                  </a:lnTo>
                  <a:lnTo>
                    <a:pt x="14214" y="33357"/>
                  </a:lnTo>
                  <a:lnTo>
                    <a:pt x="9591" y="40487"/>
                  </a:lnTo>
                  <a:lnTo>
                    <a:pt x="8231" y="45247"/>
                  </a:lnTo>
                  <a:lnTo>
                    <a:pt x="7075" y="46833"/>
                  </a:lnTo>
                  <a:lnTo>
                    <a:pt x="5510" y="47891"/>
                  </a:lnTo>
                  <a:lnTo>
                    <a:pt x="3673" y="48596"/>
                  </a:lnTo>
                  <a:lnTo>
                    <a:pt x="2449" y="49860"/>
                  </a:lnTo>
                  <a:lnTo>
                    <a:pt x="8" y="57121"/>
                  </a:lnTo>
                  <a:lnTo>
                    <a:pt x="1" y="61260"/>
                  </a:lnTo>
                  <a:lnTo>
                    <a:pt x="0" y="57848"/>
                  </a:lnTo>
                  <a:lnTo>
                    <a:pt x="3793" y="57357"/>
                  </a:lnTo>
                  <a:lnTo>
                    <a:pt x="9943" y="57211"/>
                  </a:lnTo>
                  <a:lnTo>
                    <a:pt x="14473" y="55061"/>
                  </a:lnTo>
                  <a:lnTo>
                    <a:pt x="19132" y="52253"/>
                  </a:lnTo>
                  <a:lnTo>
                    <a:pt x="27174" y="50302"/>
                  </a:lnTo>
                  <a:lnTo>
                    <a:pt x="61906" y="50012"/>
                  </a:lnTo>
                  <a:lnTo>
                    <a:pt x="92869" y="50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57"/>
            <p:cNvSpPr/>
            <p:nvPr/>
          </p:nvSpPr>
          <p:spPr>
            <a:xfrm>
              <a:off x="7051874" y="2278856"/>
              <a:ext cx="134740" cy="64295"/>
            </a:xfrm>
            <a:custGeom>
              <a:avLst/>
              <a:gdLst/>
              <a:ahLst/>
              <a:cxnLst/>
              <a:rect l="0" t="0" r="0" b="0"/>
              <a:pathLst>
                <a:path w="134740" h="64295">
                  <a:moveTo>
                    <a:pt x="6151" y="64294"/>
                  </a:moveTo>
                  <a:lnTo>
                    <a:pt x="2358" y="64294"/>
                  </a:lnTo>
                  <a:lnTo>
                    <a:pt x="1241" y="63500"/>
                  </a:lnTo>
                  <a:lnTo>
                    <a:pt x="496" y="62177"/>
                  </a:lnTo>
                  <a:lnTo>
                    <a:pt x="0" y="60502"/>
                  </a:lnTo>
                  <a:lnTo>
                    <a:pt x="463" y="59384"/>
                  </a:lnTo>
                  <a:lnTo>
                    <a:pt x="1565" y="58640"/>
                  </a:lnTo>
                  <a:lnTo>
                    <a:pt x="3094" y="58143"/>
                  </a:lnTo>
                  <a:lnTo>
                    <a:pt x="4112" y="57018"/>
                  </a:lnTo>
                  <a:lnTo>
                    <a:pt x="7865" y="49510"/>
                  </a:lnTo>
                  <a:lnTo>
                    <a:pt x="12469" y="45023"/>
                  </a:lnTo>
                  <a:lnTo>
                    <a:pt x="19808" y="40383"/>
                  </a:lnTo>
                  <a:lnTo>
                    <a:pt x="52937" y="32336"/>
                  </a:lnTo>
                  <a:lnTo>
                    <a:pt x="83273" y="22821"/>
                  </a:lnTo>
                  <a:lnTo>
                    <a:pt x="110902" y="10711"/>
                  </a:lnTo>
                  <a:lnTo>
                    <a:pt x="120970" y="7936"/>
                  </a:lnTo>
                  <a:lnTo>
                    <a:pt x="13473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58"/>
            <p:cNvSpPr/>
            <p:nvPr/>
          </p:nvSpPr>
          <p:spPr>
            <a:xfrm>
              <a:off x="7130455" y="2193131"/>
              <a:ext cx="27584" cy="171451"/>
            </a:xfrm>
            <a:custGeom>
              <a:avLst/>
              <a:gdLst/>
              <a:ahLst/>
              <a:cxnLst/>
              <a:rect l="0" t="0" r="0" b="0"/>
              <a:pathLst>
                <a:path w="27584" h="171451">
                  <a:moveTo>
                    <a:pt x="6151" y="0"/>
                  </a:moveTo>
                  <a:lnTo>
                    <a:pt x="2358" y="3793"/>
                  </a:lnTo>
                  <a:lnTo>
                    <a:pt x="497" y="7771"/>
                  </a:lnTo>
                  <a:lnTo>
                    <a:pt x="0" y="9943"/>
                  </a:lnTo>
                  <a:lnTo>
                    <a:pt x="463" y="12185"/>
                  </a:lnTo>
                  <a:lnTo>
                    <a:pt x="4113" y="19927"/>
                  </a:lnTo>
                  <a:lnTo>
                    <a:pt x="6071" y="54896"/>
                  </a:lnTo>
                  <a:lnTo>
                    <a:pt x="12295" y="87148"/>
                  </a:lnTo>
                  <a:lnTo>
                    <a:pt x="15280" y="113860"/>
                  </a:lnTo>
                  <a:lnTo>
                    <a:pt x="18910" y="128457"/>
                  </a:lnTo>
                  <a:lnTo>
                    <a:pt x="22102" y="142837"/>
                  </a:lnTo>
                  <a:lnTo>
                    <a:pt x="26500" y="158125"/>
                  </a:lnTo>
                  <a:lnTo>
                    <a:pt x="27583" y="171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59"/>
            <p:cNvSpPr/>
            <p:nvPr/>
          </p:nvSpPr>
          <p:spPr>
            <a:xfrm>
              <a:off x="6822281" y="2328874"/>
              <a:ext cx="250033" cy="100002"/>
            </a:xfrm>
            <a:custGeom>
              <a:avLst/>
              <a:gdLst/>
              <a:ahLst/>
              <a:cxnLst/>
              <a:rect l="0" t="0" r="0" b="0"/>
              <a:pathLst>
                <a:path w="250033" h="100002">
                  <a:moveTo>
                    <a:pt x="0" y="100001"/>
                  </a:moveTo>
                  <a:lnTo>
                    <a:pt x="16094" y="90058"/>
                  </a:lnTo>
                  <a:lnTo>
                    <a:pt x="33371" y="75959"/>
                  </a:lnTo>
                  <a:lnTo>
                    <a:pt x="65712" y="64707"/>
                  </a:lnTo>
                  <a:lnTo>
                    <a:pt x="93289" y="55148"/>
                  </a:lnTo>
                  <a:lnTo>
                    <a:pt x="127260" y="41488"/>
                  </a:lnTo>
                  <a:lnTo>
                    <a:pt x="162015" y="23043"/>
                  </a:lnTo>
                  <a:lnTo>
                    <a:pt x="197510" y="4846"/>
                  </a:lnTo>
                  <a:lnTo>
                    <a:pt x="213767" y="115"/>
                  </a:lnTo>
                  <a:lnTo>
                    <a:pt x="208115" y="0"/>
                  </a:lnTo>
                  <a:lnTo>
                    <a:pt x="203656" y="3784"/>
                  </a:lnTo>
                  <a:lnTo>
                    <a:pt x="201639" y="7761"/>
                  </a:lnTo>
                  <a:lnTo>
                    <a:pt x="201101" y="9933"/>
                  </a:lnTo>
                  <a:lnTo>
                    <a:pt x="187710" y="34234"/>
                  </a:lnTo>
                  <a:lnTo>
                    <a:pt x="186127" y="44941"/>
                  </a:lnTo>
                  <a:lnTo>
                    <a:pt x="188028" y="49865"/>
                  </a:lnTo>
                  <a:lnTo>
                    <a:pt x="189646" y="52290"/>
                  </a:lnTo>
                  <a:lnTo>
                    <a:pt x="208691" y="66656"/>
                  </a:lnTo>
                  <a:lnTo>
                    <a:pt x="216048" y="69306"/>
                  </a:lnTo>
                  <a:lnTo>
                    <a:pt x="250032" y="714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60"/>
            <p:cNvSpPr/>
            <p:nvPr/>
          </p:nvSpPr>
          <p:spPr>
            <a:xfrm>
              <a:off x="6858295" y="2294569"/>
              <a:ext cx="92575" cy="198565"/>
            </a:xfrm>
            <a:custGeom>
              <a:avLst/>
              <a:gdLst/>
              <a:ahLst/>
              <a:cxnLst/>
              <a:rect l="0" t="0" r="0" b="0"/>
              <a:pathLst>
                <a:path w="92575" h="198565">
                  <a:moveTo>
                    <a:pt x="6849" y="170025"/>
                  </a:moveTo>
                  <a:lnTo>
                    <a:pt x="3056" y="170025"/>
                  </a:lnTo>
                  <a:lnTo>
                    <a:pt x="1939" y="170819"/>
                  </a:lnTo>
                  <a:lnTo>
                    <a:pt x="1194" y="172141"/>
                  </a:lnTo>
                  <a:lnTo>
                    <a:pt x="0" y="176176"/>
                  </a:lnTo>
                  <a:lnTo>
                    <a:pt x="4673" y="182676"/>
                  </a:lnTo>
                  <a:lnTo>
                    <a:pt x="6204" y="189295"/>
                  </a:lnTo>
                  <a:lnTo>
                    <a:pt x="6562" y="193935"/>
                  </a:lnTo>
                  <a:lnTo>
                    <a:pt x="7451" y="195490"/>
                  </a:lnTo>
                  <a:lnTo>
                    <a:pt x="8838" y="196527"/>
                  </a:lnTo>
                  <a:lnTo>
                    <a:pt x="13903" y="198564"/>
                  </a:lnTo>
                  <a:lnTo>
                    <a:pt x="14786" y="166350"/>
                  </a:lnTo>
                  <a:lnTo>
                    <a:pt x="20474" y="131749"/>
                  </a:lnTo>
                  <a:lnTo>
                    <a:pt x="21049" y="98251"/>
                  </a:lnTo>
                  <a:lnTo>
                    <a:pt x="23242" y="62824"/>
                  </a:lnTo>
                  <a:lnTo>
                    <a:pt x="27837" y="29890"/>
                  </a:lnTo>
                  <a:lnTo>
                    <a:pt x="27985" y="26595"/>
                  </a:lnTo>
                  <a:lnTo>
                    <a:pt x="30265" y="20818"/>
                  </a:lnTo>
                  <a:lnTo>
                    <a:pt x="33131" y="15604"/>
                  </a:lnTo>
                  <a:lnTo>
                    <a:pt x="34971" y="5790"/>
                  </a:lnTo>
                  <a:lnTo>
                    <a:pt x="35334" y="0"/>
                  </a:lnTo>
                  <a:lnTo>
                    <a:pt x="36158" y="319"/>
                  </a:lnTo>
                  <a:lnTo>
                    <a:pt x="41566" y="4851"/>
                  </a:lnTo>
                  <a:lnTo>
                    <a:pt x="43164" y="16160"/>
                  </a:lnTo>
                  <a:lnTo>
                    <a:pt x="47418" y="25128"/>
                  </a:lnTo>
                  <a:lnTo>
                    <a:pt x="57348" y="58002"/>
                  </a:lnTo>
                  <a:lnTo>
                    <a:pt x="65531" y="93133"/>
                  </a:lnTo>
                  <a:lnTo>
                    <a:pt x="75313" y="126591"/>
                  </a:lnTo>
                  <a:lnTo>
                    <a:pt x="81688" y="152967"/>
                  </a:lnTo>
                  <a:lnTo>
                    <a:pt x="91252" y="178104"/>
                  </a:lnTo>
                  <a:lnTo>
                    <a:pt x="92574" y="19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61"/>
            <p:cNvSpPr/>
            <p:nvPr/>
          </p:nvSpPr>
          <p:spPr>
            <a:xfrm>
              <a:off x="6679890" y="2607763"/>
              <a:ext cx="42380" cy="235451"/>
            </a:xfrm>
            <a:custGeom>
              <a:avLst/>
              <a:gdLst/>
              <a:ahLst/>
              <a:cxnLst/>
              <a:rect l="0" t="0" r="0" b="0"/>
              <a:pathLst>
                <a:path w="42380" h="235451">
                  <a:moveTo>
                    <a:pt x="42379" y="6850"/>
                  </a:moveTo>
                  <a:lnTo>
                    <a:pt x="36228" y="699"/>
                  </a:lnTo>
                  <a:lnTo>
                    <a:pt x="31737" y="0"/>
                  </a:lnTo>
                  <a:lnTo>
                    <a:pt x="27595" y="1953"/>
                  </a:lnTo>
                  <a:lnTo>
                    <a:pt x="25379" y="3585"/>
                  </a:lnTo>
                  <a:lnTo>
                    <a:pt x="22917" y="7515"/>
                  </a:lnTo>
                  <a:lnTo>
                    <a:pt x="12180" y="42771"/>
                  </a:lnTo>
                  <a:lnTo>
                    <a:pt x="9113" y="52977"/>
                  </a:lnTo>
                  <a:lnTo>
                    <a:pt x="3191" y="85861"/>
                  </a:lnTo>
                  <a:lnTo>
                    <a:pt x="0" y="115552"/>
                  </a:lnTo>
                  <a:lnTo>
                    <a:pt x="1777" y="135895"/>
                  </a:lnTo>
                  <a:lnTo>
                    <a:pt x="6810" y="170422"/>
                  </a:lnTo>
                  <a:lnTo>
                    <a:pt x="15442" y="204575"/>
                  </a:lnTo>
                  <a:lnTo>
                    <a:pt x="25132" y="223387"/>
                  </a:lnTo>
                  <a:lnTo>
                    <a:pt x="28091" y="2354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62"/>
            <p:cNvSpPr/>
            <p:nvPr/>
          </p:nvSpPr>
          <p:spPr>
            <a:xfrm>
              <a:off x="6587618" y="2700338"/>
              <a:ext cx="113221" cy="64294"/>
            </a:xfrm>
            <a:custGeom>
              <a:avLst/>
              <a:gdLst/>
              <a:ahLst/>
              <a:cxnLst/>
              <a:rect l="0" t="0" r="0" b="0"/>
              <a:pathLst>
                <a:path w="113221" h="64294">
                  <a:moveTo>
                    <a:pt x="13207" y="64293"/>
                  </a:moveTo>
                  <a:lnTo>
                    <a:pt x="9414" y="64293"/>
                  </a:lnTo>
                  <a:lnTo>
                    <a:pt x="8297" y="63500"/>
                  </a:lnTo>
                  <a:lnTo>
                    <a:pt x="7552" y="62177"/>
                  </a:lnTo>
                  <a:lnTo>
                    <a:pt x="7056" y="60501"/>
                  </a:lnTo>
                  <a:lnTo>
                    <a:pt x="5931" y="59384"/>
                  </a:lnTo>
                  <a:lnTo>
                    <a:pt x="2565" y="58142"/>
                  </a:lnTo>
                  <a:lnTo>
                    <a:pt x="1350" y="57018"/>
                  </a:lnTo>
                  <a:lnTo>
                    <a:pt x="0" y="53651"/>
                  </a:lnTo>
                  <a:lnTo>
                    <a:pt x="433" y="51642"/>
                  </a:lnTo>
                  <a:lnTo>
                    <a:pt x="4836" y="45023"/>
                  </a:lnTo>
                  <a:lnTo>
                    <a:pt x="8958" y="40383"/>
                  </a:lnTo>
                  <a:lnTo>
                    <a:pt x="42663" y="26185"/>
                  </a:lnTo>
                  <a:lnTo>
                    <a:pt x="74647" y="16667"/>
                  </a:lnTo>
                  <a:lnTo>
                    <a:pt x="11322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3"/>
            <p:cNvSpPr/>
            <p:nvPr/>
          </p:nvSpPr>
          <p:spPr>
            <a:xfrm>
              <a:off x="4786873" y="2121694"/>
              <a:ext cx="2642628" cy="1500188"/>
            </a:xfrm>
            <a:custGeom>
              <a:avLst/>
              <a:gdLst/>
              <a:ahLst/>
              <a:cxnLst/>
              <a:rect l="0" t="0" r="0" b="0"/>
              <a:pathLst>
                <a:path w="2642628" h="1500188">
                  <a:moveTo>
                    <a:pt x="0" y="1500186"/>
                  </a:moveTo>
                  <a:lnTo>
                    <a:pt x="29679" y="1500187"/>
                  </a:lnTo>
                  <a:lnTo>
                    <a:pt x="38279" y="1499394"/>
                  </a:lnTo>
                  <a:lnTo>
                    <a:pt x="61270" y="1493705"/>
                  </a:lnTo>
                  <a:lnTo>
                    <a:pt x="92442" y="1493082"/>
                  </a:lnTo>
                  <a:lnTo>
                    <a:pt x="116139" y="1492255"/>
                  </a:lnTo>
                  <a:lnTo>
                    <a:pt x="145491" y="1486562"/>
                  </a:lnTo>
                  <a:lnTo>
                    <a:pt x="169400" y="1483914"/>
                  </a:lnTo>
                  <a:lnTo>
                    <a:pt x="189645" y="1479775"/>
                  </a:lnTo>
                  <a:lnTo>
                    <a:pt x="222281" y="1478846"/>
                  </a:lnTo>
                  <a:lnTo>
                    <a:pt x="257729" y="1478764"/>
                  </a:lnTo>
                  <a:lnTo>
                    <a:pt x="293424" y="1478757"/>
                  </a:lnTo>
                  <a:lnTo>
                    <a:pt x="329141" y="1478756"/>
                  </a:lnTo>
                  <a:lnTo>
                    <a:pt x="363914" y="1478756"/>
                  </a:lnTo>
                  <a:lnTo>
                    <a:pt x="395393" y="1477962"/>
                  </a:lnTo>
                  <a:lnTo>
                    <a:pt x="430719" y="1472605"/>
                  </a:lnTo>
                  <a:lnTo>
                    <a:pt x="466250" y="1477397"/>
                  </a:lnTo>
                  <a:lnTo>
                    <a:pt x="501914" y="1478577"/>
                  </a:lnTo>
                  <a:lnTo>
                    <a:pt x="534051" y="1478721"/>
                  </a:lnTo>
                  <a:lnTo>
                    <a:pt x="563565" y="1478749"/>
                  </a:lnTo>
                  <a:lnTo>
                    <a:pt x="592325" y="1479548"/>
                  </a:lnTo>
                  <a:lnTo>
                    <a:pt x="620937" y="1484410"/>
                  </a:lnTo>
                  <a:lnTo>
                    <a:pt x="649519" y="1485606"/>
                  </a:lnTo>
                  <a:lnTo>
                    <a:pt x="678890" y="1485842"/>
                  </a:lnTo>
                  <a:lnTo>
                    <a:pt x="712325" y="1485888"/>
                  </a:lnTo>
                  <a:lnTo>
                    <a:pt x="742095" y="1485897"/>
                  </a:lnTo>
                  <a:lnTo>
                    <a:pt x="775816" y="1486693"/>
                  </a:lnTo>
                  <a:lnTo>
                    <a:pt x="806231" y="1491554"/>
                  </a:lnTo>
                  <a:lnTo>
                    <a:pt x="835169" y="1492749"/>
                  </a:lnTo>
                  <a:lnTo>
                    <a:pt x="868725" y="1492985"/>
                  </a:lnTo>
                  <a:lnTo>
                    <a:pt x="899107" y="1493032"/>
                  </a:lnTo>
                  <a:lnTo>
                    <a:pt x="928039" y="1493041"/>
                  </a:lnTo>
                  <a:lnTo>
                    <a:pt x="956685" y="1493043"/>
                  </a:lnTo>
                  <a:lnTo>
                    <a:pt x="985274" y="1493044"/>
                  </a:lnTo>
                  <a:lnTo>
                    <a:pt x="1013851" y="1493044"/>
                  </a:lnTo>
                  <a:lnTo>
                    <a:pt x="1047454" y="1493044"/>
                  </a:lnTo>
                  <a:lnTo>
                    <a:pt x="1073105" y="1492250"/>
                  </a:lnTo>
                  <a:lnTo>
                    <a:pt x="1107680" y="1486194"/>
                  </a:lnTo>
                  <a:lnTo>
                    <a:pt x="1115824" y="1485987"/>
                  </a:lnTo>
                  <a:lnTo>
                    <a:pt x="1120821" y="1483822"/>
                  </a:lnTo>
                  <a:lnTo>
                    <a:pt x="1125688" y="1481008"/>
                  </a:lnTo>
                  <a:lnTo>
                    <a:pt x="1133874" y="1479052"/>
                  </a:lnTo>
                  <a:lnTo>
                    <a:pt x="1142341" y="1471702"/>
                  </a:lnTo>
                  <a:lnTo>
                    <a:pt x="1142440" y="1457333"/>
                  </a:lnTo>
                  <a:lnTo>
                    <a:pt x="1146232" y="1457327"/>
                  </a:lnTo>
                  <a:lnTo>
                    <a:pt x="1147349" y="1456533"/>
                  </a:lnTo>
                  <a:lnTo>
                    <a:pt x="1148094" y="1455209"/>
                  </a:lnTo>
                  <a:lnTo>
                    <a:pt x="1149496" y="1450475"/>
                  </a:lnTo>
                  <a:lnTo>
                    <a:pt x="1149581" y="1443339"/>
                  </a:lnTo>
                  <a:lnTo>
                    <a:pt x="1182980" y="1409640"/>
                  </a:lnTo>
                  <a:lnTo>
                    <a:pt x="1194574" y="1400163"/>
                  </a:lnTo>
                  <a:lnTo>
                    <a:pt x="1202123" y="1394613"/>
                  </a:lnTo>
                  <a:lnTo>
                    <a:pt x="1231429" y="1362124"/>
                  </a:lnTo>
                  <a:lnTo>
                    <a:pt x="1266052" y="1335396"/>
                  </a:lnTo>
                  <a:lnTo>
                    <a:pt x="1294978" y="1310417"/>
                  </a:lnTo>
                  <a:lnTo>
                    <a:pt x="1319414" y="1279581"/>
                  </a:lnTo>
                  <a:lnTo>
                    <a:pt x="1336958" y="1259668"/>
                  </a:lnTo>
                  <a:lnTo>
                    <a:pt x="1371255" y="1233005"/>
                  </a:lnTo>
                  <a:lnTo>
                    <a:pt x="1406787" y="1203565"/>
                  </a:lnTo>
                  <a:lnTo>
                    <a:pt x="1438943" y="1176738"/>
                  </a:lnTo>
                  <a:lnTo>
                    <a:pt x="1472821" y="1147648"/>
                  </a:lnTo>
                  <a:lnTo>
                    <a:pt x="1507004" y="1114096"/>
                  </a:lnTo>
                  <a:lnTo>
                    <a:pt x="1536866" y="1084317"/>
                  </a:lnTo>
                  <a:lnTo>
                    <a:pt x="1566355" y="1054838"/>
                  </a:lnTo>
                  <a:lnTo>
                    <a:pt x="1596168" y="1025027"/>
                  </a:lnTo>
                  <a:lnTo>
                    <a:pt x="1626581" y="994614"/>
                  </a:lnTo>
                  <a:lnTo>
                    <a:pt x="1656721" y="964474"/>
                  </a:lnTo>
                  <a:lnTo>
                    <a:pt x="1692440" y="928755"/>
                  </a:lnTo>
                  <a:lnTo>
                    <a:pt x="1722172" y="899024"/>
                  </a:lnTo>
                  <a:lnTo>
                    <a:pt x="1754098" y="867097"/>
                  </a:lnTo>
                  <a:lnTo>
                    <a:pt x="1789119" y="832077"/>
                  </a:lnTo>
                  <a:lnTo>
                    <a:pt x="1823417" y="797778"/>
                  </a:lnTo>
                  <a:lnTo>
                    <a:pt x="1856811" y="764384"/>
                  </a:lnTo>
                  <a:lnTo>
                    <a:pt x="1890152" y="734836"/>
                  </a:lnTo>
                  <a:lnTo>
                    <a:pt x="1922696" y="705447"/>
                  </a:lnTo>
                  <a:lnTo>
                    <a:pt x="1954740" y="677384"/>
                  </a:lnTo>
                  <a:lnTo>
                    <a:pt x="1990219" y="645534"/>
                  </a:lnTo>
                  <a:lnTo>
                    <a:pt x="2001999" y="637445"/>
                  </a:lnTo>
                  <a:lnTo>
                    <a:pt x="2033008" y="602515"/>
                  </a:lnTo>
                  <a:lnTo>
                    <a:pt x="2067952" y="567531"/>
                  </a:lnTo>
                  <a:lnTo>
                    <a:pt x="2069715" y="565767"/>
                  </a:lnTo>
                  <a:lnTo>
                    <a:pt x="2070500" y="562867"/>
                  </a:lnTo>
                  <a:lnTo>
                    <a:pt x="2070709" y="560982"/>
                  </a:lnTo>
                  <a:lnTo>
                    <a:pt x="2073058" y="556771"/>
                  </a:lnTo>
                  <a:lnTo>
                    <a:pt x="2091470" y="536871"/>
                  </a:lnTo>
                  <a:lnTo>
                    <a:pt x="2092463" y="529726"/>
                  </a:lnTo>
                  <a:lnTo>
                    <a:pt x="2105826" y="515371"/>
                  </a:lnTo>
                  <a:lnTo>
                    <a:pt x="2106544" y="510860"/>
                  </a:lnTo>
                  <a:lnTo>
                    <a:pt x="2107438" y="509642"/>
                  </a:lnTo>
                  <a:lnTo>
                    <a:pt x="2115653" y="505232"/>
                  </a:lnTo>
                  <a:lnTo>
                    <a:pt x="2126115" y="495833"/>
                  </a:lnTo>
                  <a:lnTo>
                    <a:pt x="2135464" y="491378"/>
                  </a:lnTo>
                  <a:lnTo>
                    <a:pt x="2140203" y="488265"/>
                  </a:lnTo>
                  <a:lnTo>
                    <a:pt x="2147333" y="485719"/>
                  </a:lnTo>
                  <a:lnTo>
                    <a:pt x="2171140" y="466418"/>
                  </a:lnTo>
                  <a:lnTo>
                    <a:pt x="2175902" y="464472"/>
                  </a:lnTo>
                  <a:lnTo>
                    <a:pt x="2192571" y="452041"/>
                  </a:lnTo>
                  <a:lnTo>
                    <a:pt x="2205889" y="446656"/>
                  </a:lnTo>
                  <a:lnTo>
                    <a:pt x="2241048" y="421469"/>
                  </a:lnTo>
                  <a:lnTo>
                    <a:pt x="2269623" y="397933"/>
                  </a:lnTo>
                  <a:lnTo>
                    <a:pt x="2287731" y="376531"/>
                  </a:lnTo>
                  <a:lnTo>
                    <a:pt x="2305369" y="362253"/>
                  </a:lnTo>
                  <a:lnTo>
                    <a:pt x="2316100" y="348663"/>
                  </a:lnTo>
                  <a:lnTo>
                    <a:pt x="2350819" y="320106"/>
                  </a:lnTo>
                  <a:lnTo>
                    <a:pt x="2386512" y="287041"/>
                  </a:lnTo>
                  <a:lnTo>
                    <a:pt x="2421305" y="256691"/>
                  </a:lnTo>
                  <a:lnTo>
                    <a:pt x="2454366" y="226331"/>
                  </a:lnTo>
                  <a:lnTo>
                    <a:pt x="2480105" y="204066"/>
                  </a:lnTo>
                  <a:lnTo>
                    <a:pt x="2490139" y="191080"/>
                  </a:lnTo>
                  <a:lnTo>
                    <a:pt x="2515829" y="168388"/>
                  </a:lnTo>
                  <a:lnTo>
                    <a:pt x="2545066" y="132670"/>
                  </a:lnTo>
                  <a:lnTo>
                    <a:pt x="2554629" y="119655"/>
                  </a:lnTo>
                  <a:lnTo>
                    <a:pt x="2569565" y="105627"/>
                  </a:lnTo>
                  <a:lnTo>
                    <a:pt x="2592578" y="70956"/>
                  </a:lnTo>
                  <a:lnTo>
                    <a:pt x="2604522" y="53265"/>
                  </a:lnTo>
                  <a:lnTo>
                    <a:pt x="2632308" y="17665"/>
                  </a:lnTo>
                  <a:lnTo>
                    <a:pt x="2641510" y="8268"/>
                  </a:lnTo>
                  <a:lnTo>
                    <a:pt x="264262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64"/>
            <p:cNvSpPr/>
            <p:nvPr/>
          </p:nvSpPr>
          <p:spPr>
            <a:xfrm>
              <a:off x="6500813" y="2580437"/>
              <a:ext cx="100013" cy="298495"/>
            </a:xfrm>
            <a:custGeom>
              <a:avLst/>
              <a:gdLst/>
              <a:ahLst/>
              <a:cxnLst/>
              <a:rect l="0" t="0" r="0" b="0"/>
              <a:pathLst>
                <a:path w="100013" h="298495">
                  <a:moveTo>
                    <a:pt x="42862" y="34176"/>
                  </a:moveTo>
                  <a:lnTo>
                    <a:pt x="42862" y="37968"/>
                  </a:lnTo>
                  <a:lnTo>
                    <a:pt x="40745" y="41946"/>
                  </a:lnTo>
                  <a:lnTo>
                    <a:pt x="37952" y="46360"/>
                  </a:lnTo>
                  <a:lnTo>
                    <a:pt x="36159" y="55662"/>
                  </a:lnTo>
                  <a:lnTo>
                    <a:pt x="34942" y="86844"/>
                  </a:lnTo>
                  <a:lnTo>
                    <a:pt x="26900" y="119917"/>
                  </a:lnTo>
                  <a:lnTo>
                    <a:pt x="23862" y="130227"/>
                  </a:lnTo>
                  <a:lnTo>
                    <a:pt x="16735" y="165276"/>
                  </a:lnTo>
                  <a:lnTo>
                    <a:pt x="10817" y="198813"/>
                  </a:lnTo>
                  <a:lnTo>
                    <a:pt x="3673" y="231430"/>
                  </a:lnTo>
                  <a:lnTo>
                    <a:pt x="215" y="260224"/>
                  </a:lnTo>
                  <a:lnTo>
                    <a:pt x="0" y="276997"/>
                  </a:lnTo>
                  <a:lnTo>
                    <a:pt x="0" y="245744"/>
                  </a:lnTo>
                  <a:lnTo>
                    <a:pt x="793" y="211797"/>
                  </a:lnTo>
                  <a:lnTo>
                    <a:pt x="6150" y="176923"/>
                  </a:lnTo>
                  <a:lnTo>
                    <a:pt x="9129" y="141315"/>
                  </a:lnTo>
                  <a:lnTo>
                    <a:pt x="13607" y="105611"/>
                  </a:lnTo>
                  <a:lnTo>
                    <a:pt x="14197" y="73686"/>
                  </a:lnTo>
                  <a:lnTo>
                    <a:pt x="22046" y="42994"/>
                  </a:lnTo>
                  <a:lnTo>
                    <a:pt x="26641" y="27528"/>
                  </a:lnTo>
                  <a:lnTo>
                    <a:pt x="28509" y="18521"/>
                  </a:lnTo>
                  <a:lnTo>
                    <a:pt x="35390" y="0"/>
                  </a:lnTo>
                  <a:lnTo>
                    <a:pt x="36293" y="280"/>
                  </a:lnTo>
                  <a:lnTo>
                    <a:pt x="41840" y="4743"/>
                  </a:lnTo>
                  <a:lnTo>
                    <a:pt x="42836" y="36805"/>
                  </a:lnTo>
                  <a:lnTo>
                    <a:pt x="49010" y="71118"/>
                  </a:lnTo>
                  <a:lnTo>
                    <a:pt x="50603" y="103620"/>
                  </a:lnTo>
                  <a:lnTo>
                    <a:pt x="57738" y="135911"/>
                  </a:lnTo>
                  <a:lnTo>
                    <a:pt x="62998" y="168836"/>
                  </a:lnTo>
                  <a:lnTo>
                    <a:pt x="69741" y="200651"/>
                  </a:lnTo>
                  <a:lnTo>
                    <a:pt x="76403" y="233785"/>
                  </a:lnTo>
                  <a:lnTo>
                    <a:pt x="88132" y="266229"/>
                  </a:lnTo>
                  <a:lnTo>
                    <a:pt x="94361" y="283407"/>
                  </a:lnTo>
                  <a:lnTo>
                    <a:pt x="97501" y="288614"/>
                  </a:lnTo>
                  <a:lnTo>
                    <a:pt x="100012" y="2984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65"/>
            <p:cNvSpPr/>
            <p:nvPr/>
          </p:nvSpPr>
          <p:spPr>
            <a:xfrm>
              <a:off x="6445071" y="2664942"/>
              <a:ext cx="227193" cy="169698"/>
            </a:xfrm>
            <a:custGeom>
              <a:avLst/>
              <a:gdLst/>
              <a:ahLst/>
              <a:cxnLst/>
              <a:rect l="0" t="0" r="0" b="0"/>
              <a:pathLst>
                <a:path w="227193" h="169698">
                  <a:moveTo>
                    <a:pt x="34309" y="135408"/>
                  </a:moveTo>
                  <a:lnTo>
                    <a:pt x="30518" y="135408"/>
                  </a:lnTo>
                  <a:lnTo>
                    <a:pt x="26539" y="133291"/>
                  </a:lnTo>
                  <a:lnTo>
                    <a:pt x="17517" y="125465"/>
                  </a:lnTo>
                  <a:lnTo>
                    <a:pt x="1760" y="102708"/>
                  </a:lnTo>
                  <a:lnTo>
                    <a:pt x="0" y="97591"/>
                  </a:lnTo>
                  <a:lnTo>
                    <a:pt x="1334" y="90555"/>
                  </a:lnTo>
                  <a:lnTo>
                    <a:pt x="6548" y="79785"/>
                  </a:lnTo>
                  <a:lnTo>
                    <a:pt x="15421" y="69035"/>
                  </a:lnTo>
                  <a:lnTo>
                    <a:pt x="50605" y="52082"/>
                  </a:lnTo>
                  <a:lnTo>
                    <a:pt x="85224" y="37778"/>
                  </a:lnTo>
                  <a:lnTo>
                    <a:pt x="116363" y="25871"/>
                  </a:lnTo>
                  <a:lnTo>
                    <a:pt x="146268" y="17139"/>
                  </a:lnTo>
                  <a:lnTo>
                    <a:pt x="179152" y="9334"/>
                  </a:lnTo>
                  <a:lnTo>
                    <a:pt x="192937" y="6771"/>
                  </a:lnTo>
                  <a:lnTo>
                    <a:pt x="207707" y="768"/>
                  </a:lnTo>
                  <a:lnTo>
                    <a:pt x="215157" y="0"/>
                  </a:lnTo>
                  <a:lnTo>
                    <a:pt x="216787" y="686"/>
                  </a:lnTo>
                  <a:lnTo>
                    <a:pt x="217874" y="1937"/>
                  </a:lnTo>
                  <a:lnTo>
                    <a:pt x="218599" y="3565"/>
                  </a:lnTo>
                  <a:lnTo>
                    <a:pt x="218288" y="4650"/>
                  </a:lnTo>
                  <a:lnTo>
                    <a:pt x="217287" y="5373"/>
                  </a:lnTo>
                  <a:lnTo>
                    <a:pt x="215826" y="5856"/>
                  </a:lnTo>
                  <a:lnTo>
                    <a:pt x="203218" y="16679"/>
                  </a:lnTo>
                  <a:lnTo>
                    <a:pt x="178668" y="49882"/>
                  </a:lnTo>
                  <a:lnTo>
                    <a:pt x="160603" y="83032"/>
                  </a:lnTo>
                  <a:lnTo>
                    <a:pt x="151802" y="102073"/>
                  </a:lnTo>
                  <a:lnTo>
                    <a:pt x="149030" y="129676"/>
                  </a:lnTo>
                  <a:lnTo>
                    <a:pt x="150914" y="138946"/>
                  </a:lnTo>
                  <a:lnTo>
                    <a:pt x="156437" y="148627"/>
                  </a:lnTo>
                  <a:lnTo>
                    <a:pt x="161613" y="153983"/>
                  </a:lnTo>
                  <a:lnTo>
                    <a:pt x="182406" y="166302"/>
                  </a:lnTo>
                  <a:lnTo>
                    <a:pt x="196372" y="169697"/>
                  </a:lnTo>
                  <a:lnTo>
                    <a:pt x="205821" y="168375"/>
                  </a:lnTo>
                  <a:lnTo>
                    <a:pt x="227192" y="1639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6"/>
            <p:cNvSpPr/>
            <p:nvPr/>
          </p:nvSpPr>
          <p:spPr>
            <a:xfrm>
              <a:off x="6708388" y="2586038"/>
              <a:ext cx="106296" cy="221457"/>
            </a:xfrm>
            <a:custGeom>
              <a:avLst/>
              <a:gdLst/>
              <a:ahLst/>
              <a:cxnLst/>
              <a:rect l="0" t="0" r="0" b="0"/>
              <a:pathLst>
                <a:path w="106296" h="221457">
                  <a:moveTo>
                    <a:pt x="21025" y="14287"/>
                  </a:moveTo>
                  <a:lnTo>
                    <a:pt x="21025" y="10495"/>
                  </a:lnTo>
                  <a:lnTo>
                    <a:pt x="20231" y="9377"/>
                  </a:lnTo>
                  <a:lnTo>
                    <a:pt x="18908" y="8633"/>
                  </a:lnTo>
                  <a:lnTo>
                    <a:pt x="17232" y="8136"/>
                  </a:lnTo>
                  <a:lnTo>
                    <a:pt x="6551" y="1620"/>
                  </a:lnTo>
                  <a:lnTo>
                    <a:pt x="0" y="94"/>
                  </a:lnTo>
                  <a:lnTo>
                    <a:pt x="32311" y="0"/>
                  </a:lnTo>
                  <a:lnTo>
                    <a:pt x="49240" y="793"/>
                  </a:lnTo>
                  <a:lnTo>
                    <a:pt x="72316" y="7275"/>
                  </a:lnTo>
                  <a:lnTo>
                    <a:pt x="74269" y="8818"/>
                  </a:lnTo>
                  <a:lnTo>
                    <a:pt x="81195" y="16999"/>
                  </a:lnTo>
                  <a:lnTo>
                    <a:pt x="81776" y="19270"/>
                  </a:lnTo>
                  <a:lnTo>
                    <a:pt x="81369" y="21578"/>
                  </a:lnTo>
                  <a:lnTo>
                    <a:pt x="79595" y="26259"/>
                  </a:lnTo>
                  <a:lnTo>
                    <a:pt x="77801" y="33356"/>
                  </a:lnTo>
                  <a:lnTo>
                    <a:pt x="74569" y="38108"/>
                  </a:lnTo>
                  <a:lnTo>
                    <a:pt x="41329" y="65682"/>
                  </a:lnTo>
                  <a:lnTo>
                    <a:pt x="31591" y="76003"/>
                  </a:lnTo>
                  <a:lnTo>
                    <a:pt x="29690" y="80875"/>
                  </a:lnTo>
                  <a:lnTo>
                    <a:pt x="28302" y="95242"/>
                  </a:lnTo>
                  <a:lnTo>
                    <a:pt x="29845" y="97626"/>
                  </a:lnTo>
                  <a:lnTo>
                    <a:pt x="55606" y="116681"/>
                  </a:lnTo>
                  <a:lnTo>
                    <a:pt x="90394" y="135731"/>
                  </a:lnTo>
                  <a:lnTo>
                    <a:pt x="101578" y="145256"/>
                  </a:lnTo>
                  <a:lnTo>
                    <a:pt x="104451" y="150018"/>
                  </a:lnTo>
                  <a:lnTo>
                    <a:pt x="106295" y="159543"/>
                  </a:lnTo>
                  <a:lnTo>
                    <a:pt x="102823" y="170479"/>
                  </a:lnTo>
                  <a:lnTo>
                    <a:pt x="96766" y="179982"/>
                  </a:lnTo>
                  <a:lnTo>
                    <a:pt x="65140" y="202380"/>
                  </a:lnTo>
                  <a:lnTo>
                    <a:pt x="46996" y="211132"/>
                  </a:lnTo>
                  <a:lnTo>
                    <a:pt x="33659" y="214164"/>
                  </a:lnTo>
                  <a:lnTo>
                    <a:pt x="21638" y="219780"/>
                  </a:lnTo>
                  <a:lnTo>
                    <a:pt x="13881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44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May </a:t>
            </a:r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Portia tells Jessica and Lorenzo to stay at her house in Act III.</a:t>
            </a:r>
          </a:p>
          <a:p>
            <a:r>
              <a:rPr lang="en-US" dirty="0" smtClean="0"/>
              <a:t>Why do Jessica and Lorenzo need to hide out somewhere?</a:t>
            </a:r>
          </a:p>
          <a:p>
            <a:r>
              <a:rPr lang="en-US" dirty="0" smtClean="0"/>
              <a:t>Why are some people (Antonio, Portia) so generous?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6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240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Bellringer: May 6th period 2</vt:lpstr>
      <vt:lpstr>Shylock’s Famous speech</vt:lpstr>
      <vt:lpstr>Bassanio’s choice</vt:lpstr>
      <vt:lpstr>Read Act III! </vt:lpstr>
      <vt:lpstr>Ticket out May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Bellringer: May 4th period 2</dc:title>
  <dc:creator>Windows User</dc:creator>
  <cp:lastModifiedBy>Windows User</cp:lastModifiedBy>
  <cp:revision>7</cp:revision>
  <dcterms:created xsi:type="dcterms:W3CDTF">2015-05-04T16:33:29Z</dcterms:created>
  <dcterms:modified xsi:type="dcterms:W3CDTF">2015-05-06T13:07:17Z</dcterms:modified>
</cp:coreProperties>
</file>