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69" r:id="rId2"/>
    <p:sldId id="274" r:id="rId3"/>
    <p:sldId id="270" r:id="rId4"/>
    <p:sldId id="256" r:id="rId5"/>
    <p:sldId id="259" r:id="rId6"/>
    <p:sldId id="258" r:id="rId7"/>
    <p:sldId id="260" r:id="rId8"/>
    <p:sldId id="261" r:id="rId9"/>
    <p:sldId id="262" r:id="rId10"/>
    <p:sldId id="263" r:id="rId11"/>
    <p:sldId id="257" r:id="rId12"/>
    <p:sldId id="264" r:id="rId13"/>
    <p:sldId id="265" r:id="rId14"/>
    <p:sldId id="275" r:id="rId15"/>
  </p:sldIdLst>
  <p:sldSz cx="9144000" cy="6858000" type="screen4x3"/>
  <p:notesSz cx="7010400" cy="92360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8755B9-BFF8-49FD-8708-899A95D25256}">
  <a:tblStyle styleId="{A78755B9-BFF8-49FD-8708-899A95D25256}" styleName="Table_0">
    <a:wholeTbl>
      <a:tcTxStyle b="off" i="off"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3454D715-0E59-4F81-AA71-A83122140BEA}" styleName="Table_1">
    <a:wholeTbl>
      <a:tcTxStyle b="off" i="off"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EF"/>
          </a:solidFill>
        </a:fill>
      </a:tcStyle>
    </a:wholeTbl>
    <a:band1H>
      <a:tcStyle>
        <a:tcBdr/>
        <a:fill>
          <a:solidFill>
            <a:srgbClr val="EAF1DD"/>
          </a:solidFill>
        </a:fill>
      </a:tcStyle>
    </a:band1H>
    <a:band1V>
      <a:tcStyle>
        <a:tcBdr/>
        <a:fill>
          <a:solidFill>
            <a:srgbClr val="EAF1DD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36940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042" y="4387136"/>
            <a:ext cx="5608319" cy="41562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1511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87072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867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5206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13995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7483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44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856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6519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0436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01041" y="4387121"/>
            <a:ext cx="5608319" cy="41562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9413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1724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countdown-tim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Nov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your NOTEBOOK. </a:t>
            </a:r>
          </a:p>
          <a:p>
            <a:pPr marL="203200" indent="0">
              <a:buNone/>
            </a:pPr>
            <a:r>
              <a:rPr lang="en-US" dirty="0" smtClean="0"/>
              <a:t>What could symbolize your life right now? Explain.</a:t>
            </a:r>
          </a:p>
          <a:p>
            <a:pPr marL="203200" indent="0">
              <a:buNone/>
            </a:pPr>
            <a:endParaRPr lang="en-US" dirty="0"/>
          </a:p>
          <a:p>
            <a:r>
              <a:rPr lang="en-US" sz="2500" dirty="0" smtClean="0"/>
              <a:t>For example, a symbol of Mrs. Bowe could be an APPLE because she is a teacher. </a:t>
            </a:r>
          </a:p>
          <a:p>
            <a:r>
              <a:rPr lang="en-US" sz="2500" dirty="0" smtClean="0"/>
              <a:t>Another symbol of Mrs. Bowe at this point in her life could be a PAIR OF SNEAKERS because she likes to run. </a:t>
            </a:r>
          </a:p>
          <a:p>
            <a:r>
              <a:rPr lang="en-US" sz="2500" dirty="0" smtClean="0"/>
              <a:t>Another symbol could be a I-95 because she uses that highway almost everyday and life for her is busy like I-95.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323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 a poem for symbolism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the poem, </a:t>
            </a:r>
            <a:r>
              <a:rPr lang="en-US" sz="2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“Fifteen”. (again!) </a:t>
            </a:r>
            <a:endParaRPr lang="en-US" sz="295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your partner, </a:t>
            </a:r>
            <a:r>
              <a:rPr lang="en-US" sz="2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underline the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elements of the setting. Next, write down what could be a symbolic meaning for those elements. </a:t>
            </a:r>
            <a:endParaRPr lang="en-US" sz="295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sz="2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 is the author conveying about the speaker through the setting? Write your response on the back. Use details to show your point.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prepared to share out.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35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“Our greatest weakness lies in giving up. The most certain way to succeed is always to try just one more time.”   -Thomas A. Edison </a:t>
            </a: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26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760"/>
              </a:spcBef>
              <a:buClr>
                <a:schemeClr val="dk1"/>
              </a:buClr>
              <a:buSzPct val="140740"/>
              <a:buFont typeface="Times New Roman"/>
              <a:buChar char="•"/>
            </a:pPr>
            <a:r>
              <a:rPr lang="en-US" sz="26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Contrition		Promontory		Supplication</a:t>
            </a:r>
          </a:p>
          <a:p>
            <a:pPr marL="342900" marR="0" lvl="0" indent="-342900" algn="l" rtl="0">
              <a:spcBef>
                <a:spcPts val="760"/>
              </a:spcBef>
              <a:buClr>
                <a:schemeClr val="dk1"/>
              </a:buClr>
              <a:buSzPct val="140740"/>
              <a:buFont typeface="Times New Roman"/>
              <a:buChar char="•"/>
            </a:pPr>
            <a:r>
              <a:rPr lang="en-US" sz="26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Luminous		Sputtering		Gout</a:t>
            </a:r>
          </a:p>
          <a:p>
            <a:pPr marL="342900" marR="0" lvl="0" indent="-342900" algn="l" rtl="0">
              <a:spcBef>
                <a:spcPts val="760"/>
              </a:spcBef>
              <a:buClr>
                <a:schemeClr val="dk1"/>
              </a:buClr>
              <a:buSzPct val="140740"/>
              <a:buFont typeface="Times New Roman"/>
              <a:buChar char="•"/>
            </a:pPr>
            <a:r>
              <a:rPr lang="en-US" sz="26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Inquisitive</a:t>
            </a:r>
            <a:r>
              <a:rPr lang="en-US" sz="26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Persistence		Incredulous</a:t>
            </a:r>
          </a:p>
          <a:p>
            <a:pPr marL="342900" marR="0" lvl="0" indent="-342900" algn="l" rtl="0">
              <a:spcBef>
                <a:spcPts val="760"/>
              </a:spcBef>
              <a:buClr>
                <a:schemeClr val="dk1"/>
              </a:buClr>
              <a:buSzPct val="140740"/>
              <a:buFont typeface="Times New Roman"/>
              <a:buChar char="•"/>
            </a:pPr>
            <a:r>
              <a:rPr lang="en-US" sz="26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Tenacity		Importunity		</a:t>
            </a:r>
            <a:r>
              <a:rPr lang="en-US" sz="26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Diligent</a:t>
            </a:r>
          </a:p>
          <a:p>
            <a:pPr marL="342900" marR="0" lvl="0" indent="-342900" algn="l" rtl="0">
              <a:spcBef>
                <a:spcPts val="760"/>
              </a:spcBef>
              <a:buClr>
                <a:schemeClr val="dk1"/>
              </a:buClr>
              <a:buSzPct val="140740"/>
              <a:buFont typeface="Times New Roman"/>
              <a:buChar char="•"/>
            </a:pPr>
            <a:r>
              <a:rPr lang="en-US" sz="2650" dirty="0" smtClean="0">
                <a:latin typeface="Times New Roman"/>
                <a:ea typeface="Times New Roman"/>
                <a:cs typeface="Times New Roman"/>
                <a:sym typeface="Times New Roman"/>
              </a:rPr>
              <a:t>Beseeching	Clambered		Minute</a:t>
            </a:r>
            <a:endParaRPr lang="en-US" sz="26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26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760"/>
              </a:spcBef>
              <a:buClr>
                <a:schemeClr val="dk1"/>
              </a:buClr>
              <a:buSzPct val="140740"/>
              <a:buFont typeface="Times New Roman"/>
              <a:buChar char="•"/>
            </a:pPr>
            <a:r>
              <a:rPr lang="en-US" sz="26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Finally, use </a:t>
            </a:r>
            <a:r>
              <a:rPr lang="en-US" sz="2650" b="0" i="0" u="sng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</a:t>
            </a:r>
            <a:r>
              <a:rPr lang="en-US" sz="26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them to answer the prompt below.</a:t>
            </a:r>
          </a:p>
          <a:p>
            <a:pPr marL="342900" marR="0" lvl="0" indent="-342900" algn="l" rtl="0">
              <a:spcBef>
                <a:spcPts val="760"/>
              </a:spcBef>
              <a:buClr>
                <a:schemeClr val="dk1"/>
              </a:buClr>
              <a:buSzPct val="140740"/>
              <a:buFont typeface="Times New Roman"/>
              <a:buChar char="•"/>
            </a:pPr>
            <a:r>
              <a:rPr lang="en-US" sz="26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Prompt: What happens to a person when s/he achieves a goal? What motivates people to take risks? </a:t>
            </a:r>
            <a:r>
              <a:rPr lang="en-US" sz="22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lang="en-US" sz="22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25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2634258" y="3027164"/>
            <a:ext cx="8930" cy="8930"/>
          </a:xfrm>
          <a:custGeom>
            <a:avLst/>
            <a:gdLst/>
            <a:ahLst/>
            <a:cxnLst/>
            <a:rect l="0" t="0" r="0" b="0"/>
            <a:pathLst>
              <a:path w="8931" h="8931" extrusionOk="0">
                <a:moveTo>
                  <a:pt x="8930" y="8930"/>
                </a:moveTo>
                <a:lnTo>
                  <a:pt x="4189" y="8930"/>
                </a:lnTo>
                <a:lnTo>
                  <a:pt x="2792" y="7937"/>
                </a:lnTo>
                <a:lnTo>
                  <a:pt x="1862" y="6284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 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4400" b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</a:t>
            </a:r>
            <a:r>
              <a:rPr lang="en-US" sz="4400" b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4400" b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Tunnel”</a:t>
            </a:r>
            <a:endParaRPr lang="en-US" sz="4400" b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this four category chart using the blank paper. 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5" name="Shape 135"/>
          <p:cNvGraphicFramePr/>
          <p:nvPr/>
        </p:nvGraphicFramePr>
        <p:xfrm>
          <a:off x="1295400" y="2209800"/>
          <a:ext cx="6096000" cy="1371600"/>
        </p:xfrm>
        <a:graphic>
          <a:graphicData uri="http://schemas.openxmlformats.org/drawingml/2006/table">
            <a:tbl>
              <a:tblPr firstRow="1" bandRow="1">
                <a:noFill/>
                <a:tableStyleId>{A78755B9-BFF8-49FD-8708-899A95D25256}</a:tableStyleId>
              </a:tblPr>
              <a:tblGrid>
                <a:gridCol w="3048000"/>
                <a:gridCol w="3048000"/>
              </a:tblGrid>
              <a:tr h="4424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DETAIL</a:t>
                      </a:r>
                      <a:r>
                        <a:rPr lang="en-US" baseline="0"/>
                        <a:t> ABOUT THE SETTING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POSSIBLE SYMBOLIC</a:t>
                      </a:r>
                      <a:r>
                        <a:rPr lang="en-US" baseline="0"/>
                        <a:t> MEANING</a:t>
                      </a:r>
                    </a:p>
                  </a:txBody>
                  <a:tcPr marL="91450" marR="91450" marT="45725" marB="45725"/>
                </a:tc>
              </a:tr>
              <a:tr h="9291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136" name="Shape 136"/>
          <p:cNvGraphicFramePr/>
          <p:nvPr/>
        </p:nvGraphicFramePr>
        <p:xfrm>
          <a:off x="1295400" y="3810000"/>
          <a:ext cx="6096000" cy="1682835"/>
        </p:xfrm>
        <a:graphic>
          <a:graphicData uri="http://schemas.openxmlformats.org/drawingml/2006/table">
            <a:tbl>
              <a:tblPr firstRow="1" bandRow="1">
                <a:noFill/>
                <a:tableStyleId>{3454D715-0E59-4F81-AA71-A83122140BEA}</a:tableStyleId>
              </a:tblPr>
              <a:tblGrid>
                <a:gridCol w="3048000"/>
                <a:gridCol w="3048000"/>
              </a:tblGrid>
              <a:tr h="768425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Childish</a:t>
                      </a:r>
                      <a:r>
                        <a:rPr lang="en-US" baseline="0"/>
                        <a:t> behavior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/>
                        <a:t>Adult-like</a:t>
                      </a:r>
                      <a:r>
                        <a:rPr lang="en-US" baseline="0"/>
                        <a:t> behavior</a:t>
                      </a:r>
                    </a:p>
                  </a:txBody>
                  <a:tcPr marL="91450" marR="91450" marT="45725" marB="45725"/>
                </a:tc>
              </a:tr>
              <a:tr h="603175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pSp>
        <p:nvGrpSpPr>
          <p:cNvPr id="10" name="SMARTInkShape-Group24"/>
          <p:cNvGrpSpPr/>
          <p:nvPr/>
        </p:nvGrpSpPr>
        <p:grpSpPr>
          <a:xfrm>
            <a:off x="4500282" y="2465294"/>
            <a:ext cx="152364" cy="242048"/>
            <a:chOff x="4500282" y="2465294"/>
            <a:chExt cx="152364" cy="242048"/>
          </a:xfrm>
        </p:grpSpPr>
        <p:sp>
          <p:nvSpPr>
            <p:cNvPr id="8" name="SMARTInkShape-30"/>
            <p:cNvSpPr/>
            <p:nvPr/>
          </p:nvSpPr>
          <p:spPr>
            <a:xfrm>
              <a:off x="4500282" y="2465294"/>
              <a:ext cx="152364" cy="242048"/>
            </a:xfrm>
            <a:custGeom>
              <a:avLst/>
              <a:gdLst/>
              <a:ahLst/>
              <a:cxnLst/>
              <a:rect l="0" t="0" r="0" b="0"/>
              <a:pathLst>
                <a:path w="152364" h="242048">
                  <a:moveTo>
                    <a:pt x="0" y="0"/>
                  </a:moveTo>
                  <a:lnTo>
                    <a:pt x="12478" y="0"/>
                  </a:lnTo>
                  <a:lnTo>
                    <a:pt x="41035" y="9130"/>
                  </a:lnTo>
                  <a:lnTo>
                    <a:pt x="83292" y="38884"/>
                  </a:lnTo>
                  <a:lnTo>
                    <a:pt x="125505" y="80683"/>
                  </a:lnTo>
                  <a:lnTo>
                    <a:pt x="139451" y="95624"/>
                  </a:lnTo>
                  <a:lnTo>
                    <a:pt x="145305" y="107576"/>
                  </a:lnTo>
                  <a:lnTo>
                    <a:pt x="149247" y="113553"/>
                  </a:lnTo>
                  <a:lnTo>
                    <a:pt x="151466" y="122518"/>
                  </a:lnTo>
                  <a:lnTo>
                    <a:pt x="152363" y="146424"/>
                  </a:lnTo>
                  <a:lnTo>
                    <a:pt x="149728" y="152400"/>
                  </a:lnTo>
                  <a:lnTo>
                    <a:pt x="138103" y="167341"/>
                  </a:lnTo>
                  <a:lnTo>
                    <a:pt x="132532" y="179294"/>
                  </a:lnTo>
                  <a:lnTo>
                    <a:pt x="104555" y="209176"/>
                  </a:lnTo>
                  <a:lnTo>
                    <a:pt x="98597" y="212497"/>
                  </a:lnTo>
                  <a:lnTo>
                    <a:pt x="92629" y="214969"/>
                  </a:lnTo>
                  <a:lnTo>
                    <a:pt x="83669" y="220964"/>
                  </a:lnTo>
                  <a:lnTo>
                    <a:pt x="74705" y="223183"/>
                  </a:lnTo>
                  <a:lnTo>
                    <a:pt x="68729" y="223703"/>
                  </a:lnTo>
                  <a:lnTo>
                    <a:pt x="62753" y="226589"/>
                  </a:lnTo>
                  <a:lnTo>
                    <a:pt x="59765" y="228754"/>
                  </a:lnTo>
                  <a:lnTo>
                    <a:pt x="56445" y="233815"/>
                  </a:lnTo>
                  <a:lnTo>
                    <a:pt x="55559" y="236559"/>
                  </a:lnTo>
                  <a:lnTo>
                    <a:pt x="53973" y="238388"/>
                  </a:lnTo>
                  <a:lnTo>
                    <a:pt x="44824" y="242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1"/>
            <p:cNvSpPr/>
            <p:nvPr/>
          </p:nvSpPr>
          <p:spPr>
            <a:xfrm>
              <a:off x="4536141" y="2501153"/>
              <a:ext cx="26885" cy="152401"/>
            </a:xfrm>
            <a:custGeom>
              <a:avLst/>
              <a:gdLst/>
              <a:ahLst/>
              <a:cxnLst/>
              <a:rect l="0" t="0" r="0" b="0"/>
              <a:pathLst>
                <a:path w="26885" h="152401">
                  <a:moveTo>
                    <a:pt x="0" y="0"/>
                  </a:moveTo>
                  <a:lnTo>
                    <a:pt x="0" y="7719"/>
                  </a:lnTo>
                  <a:lnTo>
                    <a:pt x="7719" y="16574"/>
                  </a:lnTo>
                  <a:lnTo>
                    <a:pt x="8856" y="25529"/>
                  </a:lnTo>
                  <a:lnTo>
                    <a:pt x="15104" y="33781"/>
                  </a:lnTo>
                  <a:lnTo>
                    <a:pt x="17092" y="42105"/>
                  </a:lnTo>
                  <a:lnTo>
                    <a:pt x="17920" y="66990"/>
                  </a:lnTo>
                  <a:lnTo>
                    <a:pt x="20581" y="72273"/>
                  </a:lnTo>
                  <a:lnTo>
                    <a:pt x="24088" y="77941"/>
                  </a:lnTo>
                  <a:lnTo>
                    <a:pt x="26340" y="89695"/>
                  </a:lnTo>
                  <a:lnTo>
                    <a:pt x="26884" y="110935"/>
                  </a:lnTo>
                  <a:lnTo>
                    <a:pt x="24234" y="116705"/>
                  </a:lnTo>
                  <a:lnTo>
                    <a:pt x="20731" y="122591"/>
                  </a:lnTo>
                  <a:lnTo>
                    <a:pt x="18298" y="132709"/>
                  </a:lnTo>
                  <a:lnTo>
                    <a:pt x="17929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25"/>
          <p:cNvGrpSpPr/>
          <p:nvPr/>
        </p:nvGrpSpPr>
        <p:grpSpPr>
          <a:xfrm>
            <a:off x="1165412" y="2465294"/>
            <a:ext cx="224082" cy="322730"/>
            <a:chOff x="1165412" y="2465294"/>
            <a:chExt cx="224082" cy="322730"/>
          </a:xfrm>
        </p:grpSpPr>
        <p:sp>
          <p:nvSpPr>
            <p:cNvPr id="11" name="SMARTInkShape-32"/>
            <p:cNvSpPr/>
            <p:nvPr/>
          </p:nvSpPr>
          <p:spPr>
            <a:xfrm>
              <a:off x="1165412" y="2465294"/>
              <a:ext cx="224082" cy="322730"/>
            </a:xfrm>
            <a:custGeom>
              <a:avLst/>
              <a:gdLst/>
              <a:ahLst/>
              <a:cxnLst/>
              <a:rect l="0" t="0" r="0" b="0"/>
              <a:pathLst>
                <a:path w="224082" h="322730">
                  <a:moveTo>
                    <a:pt x="0" y="0"/>
                  </a:moveTo>
                  <a:lnTo>
                    <a:pt x="7718" y="0"/>
                  </a:lnTo>
                  <a:lnTo>
                    <a:pt x="13354" y="4759"/>
                  </a:lnTo>
                  <a:lnTo>
                    <a:pt x="21208" y="7096"/>
                  </a:lnTo>
                  <a:lnTo>
                    <a:pt x="36830" y="11067"/>
                  </a:lnTo>
                  <a:lnTo>
                    <a:pt x="77751" y="30005"/>
                  </a:lnTo>
                  <a:lnTo>
                    <a:pt x="119533" y="50807"/>
                  </a:lnTo>
                  <a:lnTo>
                    <a:pt x="143436" y="65411"/>
                  </a:lnTo>
                  <a:lnTo>
                    <a:pt x="186156" y="105543"/>
                  </a:lnTo>
                  <a:lnTo>
                    <a:pt x="196601" y="118595"/>
                  </a:lnTo>
                  <a:lnTo>
                    <a:pt x="209053" y="145612"/>
                  </a:lnTo>
                  <a:lnTo>
                    <a:pt x="222713" y="189747"/>
                  </a:lnTo>
                  <a:lnTo>
                    <a:pt x="224081" y="226698"/>
                  </a:lnTo>
                  <a:lnTo>
                    <a:pt x="221445" y="232901"/>
                  </a:lnTo>
                  <a:lnTo>
                    <a:pt x="182273" y="274917"/>
                  </a:lnTo>
                  <a:lnTo>
                    <a:pt x="164352" y="291851"/>
                  </a:lnTo>
                  <a:lnTo>
                    <a:pt x="152400" y="297704"/>
                  </a:lnTo>
                  <a:lnTo>
                    <a:pt x="137459" y="310027"/>
                  </a:lnTo>
                  <a:lnTo>
                    <a:pt x="127277" y="313273"/>
                  </a:lnTo>
                  <a:lnTo>
                    <a:pt x="116541" y="322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3"/>
            <p:cNvSpPr/>
            <p:nvPr/>
          </p:nvSpPr>
          <p:spPr>
            <a:xfrm>
              <a:off x="1219200" y="2519082"/>
              <a:ext cx="35860" cy="197225"/>
            </a:xfrm>
            <a:custGeom>
              <a:avLst/>
              <a:gdLst/>
              <a:ahLst/>
              <a:cxnLst/>
              <a:rect l="0" t="0" r="0" b="0"/>
              <a:pathLst>
                <a:path w="35860" h="197225">
                  <a:moveTo>
                    <a:pt x="0" y="0"/>
                  </a:moveTo>
                  <a:lnTo>
                    <a:pt x="7719" y="0"/>
                  </a:lnTo>
                  <a:lnTo>
                    <a:pt x="8134" y="996"/>
                  </a:lnTo>
                  <a:lnTo>
                    <a:pt x="8962" y="8933"/>
                  </a:lnTo>
                  <a:lnTo>
                    <a:pt x="16683" y="16681"/>
                  </a:lnTo>
                  <a:lnTo>
                    <a:pt x="17560" y="22319"/>
                  </a:lnTo>
                  <a:lnTo>
                    <a:pt x="17927" y="48192"/>
                  </a:lnTo>
                  <a:lnTo>
                    <a:pt x="20584" y="53957"/>
                  </a:lnTo>
                  <a:lnTo>
                    <a:pt x="24090" y="59840"/>
                  </a:lnTo>
                  <a:lnTo>
                    <a:pt x="26525" y="69957"/>
                  </a:lnTo>
                  <a:lnTo>
                    <a:pt x="26894" y="113560"/>
                  </a:lnTo>
                  <a:lnTo>
                    <a:pt x="26894" y="128495"/>
                  </a:lnTo>
                  <a:lnTo>
                    <a:pt x="29550" y="134471"/>
                  </a:lnTo>
                  <a:lnTo>
                    <a:pt x="33055" y="140448"/>
                  </a:lnTo>
                  <a:lnTo>
                    <a:pt x="35305" y="152400"/>
                  </a:lnTo>
                  <a:lnTo>
                    <a:pt x="35859" y="1972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26"/>
          <p:cNvGrpSpPr/>
          <p:nvPr/>
        </p:nvGrpSpPr>
        <p:grpSpPr>
          <a:xfrm>
            <a:off x="1093694" y="2501153"/>
            <a:ext cx="1174334" cy="537883"/>
            <a:chOff x="1093694" y="2501153"/>
            <a:chExt cx="1174334" cy="537883"/>
          </a:xfrm>
        </p:grpSpPr>
        <p:sp>
          <p:nvSpPr>
            <p:cNvPr id="14" name="SMARTInkShape-34"/>
            <p:cNvSpPr/>
            <p:nvPr/>
          </p:nvSpPr>
          <p:spPr>
            <a:xfrm>
              <a:off x="1382491" y="2510118"/>
              <a:ext cx="230563" cy="179282"/>
            </a:xfrm>
            <a:custGeom>
              <a:avLst/>
              <a:gdLst/>
              <a:ahLst/>
              <a:cxnLst/>
              <a:rect l="0" t="0" r="0" b="0"/>
              <a:pathLst>
                <a:path w="230563" h="179282">
                  <a:moveTo>
                    <a:pt x="141509" y="0"/>
                  </a:moveTo>
                  <a:lnTo>
                    <a:pt x="110927" y="996"/>
                  </a:lnTo>
                  <a:lnTo>
                    <a:pt x="75706" y="8134"/>
                  </a:lnTo>
                  <a:lnTo>
                    <a:pt x="57820" y="9714"/>
                  </a:lnTo>
                  <a:lnTo>
                    <a:pt x="18658" y="20017"/>
                  </a:lnTo>
                  <a:lnTo>
                    <a:pt x="0" y="34210"/>
                  </a:lnTo>
                  <a:lnTo>
                    <a:pt x="354" y="35755"/>
                  </a:lnTo>
                  <a:lnTo>
                    <a:pt x="3403" y="40129"/>
                  </a:lnTo>
                  <a:lnTo>
                    <a:pt x="31674" y="56889"/>
                  </a:lnTo>
                  <a:lnTo>
                    <a:pt x="73331" y="67293"/>
                  </a:lnTo>
                  <a:lnTo>
                    <a:pt x="113543" y="82796"/>
                  </a:lnTo>
                  <a:lnTo>
                    <a:pt x="151258" y="95450"/>
                  </a:lnTo>
                  <a:lnTo>
                    <a:pt x="190730" y="107542"/>
                  </a:lnTo>
                  <a:lnTo>
                    <a:pt x="209217" y="116531"/>
                  </a:lnTo>
                  <a:lnTo>
                    <a:pt x="224388" y="128492"/>
                  </a:lnTo>
                  <a:lnTo>
                    <a:pt x="228148" y="134469"/>
                  </a:lnTo>
                  <a:lnTo>
                    <a:pt x="229819" y="141442"/>
                  </a:lnTo>
                  <a:lnTo>
                    <a:pt x="230562" y="151182"/>
                  </a:lnTo>
                  <a:lnTo>
                    <a:pt x="228768" y="154576"/>
                  </a:lnTo>
                  <a:lnTo>
                    <a:pt x="225580" y="156839"/>
                  </a:lnTo>
                  <a:lnTo>
                    <a:pt x="217721" y="160349"/>
                  </a:lnTo>
                  <a:lnTo>
                    <a:pt x="191954" y="173577"/>
                  </a:lnTo>
                  <a:lnTo>
                    <a:pt x="159785" y="178541"/>
                  </a:lnTo>
                  <a:lnTo>
                    <a:pt x="117623" y="179250"/>
                  </a:lnTo>
                  <a:lnTo>
                    <a:pt x="104439" y="179281"/>
                  </a:lnTo>
                  <a:lnTo>
                    <a:pt x="101854" y="178289"/>
                  </a:lnTo>
                  <a:lnTo>
                    <a:pt x="100131" y="176632"/>
                  </a:lnTo>
                  <a:lnTo>
                    <a:pt x="96685" y="170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5"/>
            <p:cNvSpPr/>
            <p:nvPr/>
          </p:nvSpPr>
          <p:spPr>
            <a:xfrm>
              <a:off x="1631586" y="2501153"/>
              <a:ext cx="152391" cy="188094"/>
            </a:xfrm>
            <a:custGeom>
              <a:avLst/>
              <a:gdLst/>
              <a:ahLst/>
              <a:cxnLst/>
              <a:rect l="0" t="0" r="0" b="0"/>
              <a:pathLst>
                <a:path w="152391" h="188094">
                  <a:moveTo>
                    <a:pt x="8955" y="0"/>
                  </a:moveTo>
                  <a:lnTo>
                    <a:pt x="13714" y="0"/>
                  </a:lnTo>
                  <a:lnTo>
                    <a:pt x="15116" y="996"/>
                  </a:lnTo>
                  <a:lnTo>
                    <a:pt x="16051" y="2656"/>
                  </a:lnTo>
                  <a:lnTo>
                    <a:pt x="17674" y="9130"/>
                  </a:lnTo>
                  <a:lnTo>
                    <a:pt x="18894" y="25179"/>
                  </a:lnTo>
                  <a:lnTo>
                    <a:pt x="22669" y="34764"/>
                  </a:lnTo>
                  <a:lnTo>
                    <a:pt x="22355" y="45665"/>
                  </a:lnTo>
                  <a:lnTo>
                    <a:pt x="15653" y="83412"/>
                  </a:lnTo>
                  <a:lnTo>
                    <a:pt x="9543" y="124958"/>
                  </a:lnTo>
                  <a:lnTo>
                    <a:pt x="8220" y="136219"/>
                  </a:lnTo>
                  <a:lnTo>
                    <a:pt x="1911" y="154221"/>
                  </a:lnTo>
                  <a:lnTo>
                    <a:pt x="0" y="187697"/>
                  </a:lnTo>
                  <a:lnTo>
                    <a:pt x="4752" y="188093"/>
                  </a:lnTo>
                  <a:lnTo>
                    <a:pt x="6153" y="187152"/>
                  </a:lnTo>
                  <a:lnTo>
                    <a:pt x="7087" y="185529"/>
                  </a:lnTo>
                  <a:lnTo>
                    <a:pt x="7710" y="183450"/>
                  </a:lnTo>
                  <a:lnTo>
                    <a:pt x="15887" y="170089"/>
                  </a:lnTo>
                  <a:lnTo>
                    <a:pt x="16564" y="167181"/>
                  </a:lnTo>
                  <a:lnTo>
                    <a:pt x="38958" y="132724"/>
                  </a:lnTo>
                  <a:lnTo>
                    <a:pt x="68892" y="102504"/>
                  </a:lnTo>
                  <a:lnTo>
                    <a:pt x="83602" y="93899"/>
                  </a:lnTo>
                  <a:lnTo>
                    <a:pt x="98000" y="90487"/>
                  </a:lnTo>
                  <a:lnTo>
                    <a:pt x="122444" y="89696"/>
                  </a:lnTo>
                  <a:lnTo>
                    <a:pt x="126796" y="92325"/>
                  </a:lnTo>
                  <a:lnTo>
                    <a:pt x="137706" y="102129"/>
                  </a:lnTo>
                  <a:lnTo>
                    <a:pt x="140884" y="107812"/>
                  </a:lnTo>
                  <a:lnTo>
                    <a:pt x="142924" y="119576"/>
                  </a:lnTo>
                  <a:lnTo>
                    <a:pt x="143422" y="156265"/>
                  </a:lnTo>
                  <a:lnTo>
                    <a:pt x="146080" y="161755"/>
                  </a:lnTo>
                  <a:lnTo>
                    <a:pt x="152390" y="170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6"/>
            <p:cNvSpPr/>
            <p:nvPr/>
          </p:nvSpPr>
          <p:spPr>
            <a:xfrm>
              <a:off x="1855849" y="2590800"/>
              <a:ext cx="89302" cy="80528"/>
            </a:xfrm>
            <a:custGeom>
              <a:avLst/>
              <a:gdLst/>
              <a:ahLst/>
              <a:cxnLst/>
              <a:rect l="0" t="0" r="0" b="0"/>
              <a:pathLst>
                <a:path w="89302" h="80528">
                  <a:moveTo>
                    <a:pt x="44669" y="0"/>
                  </a:moveTo>
                  <a:lnTo>
                    <a:pt x="36073" y="0"/>
                  </a:lnTo>
                  <a:lnTo>
                    <a:pt x="35813" y="4759"/>
                  </a:lnTo>
                  <a:lnTo>
                    <a:pt x="34781" y="6161"/>
                  </a:lnTo>
                  <a:lnTo>
                    <a:pt x="23236" y="13354"/>
                  </a:lnTo>
                  <a:lnTo>
                    <a:pt x="3799" y="41087"/>
                  </a:lnTo>
                  <a:lnTo>
                    <a:pt x="1017" y="50578"/>
                  </a:lnTo>
                  <a:lnTo>
                    <a:pt x="0" y="65712"/>
                  </a:lnTo>
                  <a:lnTo>
                    <a:pt x="2570" y="71705"/>
                  </a:lnTo>
                  <a:lnTo>
                    <a:pt x="4650" y="74697"/>
                  </a:lnTo>
                  <a:lnTo>
                    <a:pt x="9617" y="78022"/>
                  </a:lnTo>
                  <a:lnTo>
                    <a:pt x="16141" y="79500"/>
                  </a:lnTo>
                  <a:lnTo>
                    <a:pt x="42252" y="80527"/>
                  </a:lnTo>
                  <a:lnTo>
                    <a:pt x="51231" y="77957"/>
                  </a:lnTo>
                  <a:lnTo>
                    <a:pt x="82129" y="59605"/>
                  </a:lnTo>
                  <a:lnTo>
                    <a:pt x="86220" y="53717"/>
                  </a:lnTo>
                  <a:lnTo>
                    <a:pt x="88523" y="44802"/>
                  </a:lnTo>
                  <a:lnTo>
                    <a:pt x="89301" y="32866"/>
                  </a:lnTo>
                  <a:lnTo>
                    <a:pt x="86751" y="26892"/>
                  </a:lnTo>
                  <a:lnTo>
                    <a:pt x="84676" y="23905"/>
                  </a:lnTo>
                  <a:lnTo>
                    <a:pt x="79715" y="20585"/>
                  </a:lnTo>
                  <a:lnTo>
                    <a:pt x="74190" y="18114"/>
                  </a:lnTo>
                  <a:lnTo>
                    <a:pt x="65479" y="12118"/>
                  </a:lnTo>
                  <a:lnTo>
                    <a:pt x="56590" y="9899"/>
                  </a:lnTo>
                  <a:lnTo>
                    <a:pt x="44669" y="8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7"/>
            <p:cNvSpPr/>
            <p:nvPr/>
          </p:nvSpPr>
          <p:spPr>
            <a:xfrm>
              <a:off x="1972235" y="2581958"/>
              <a:ext cx="228837" cy="107455"/>
            </a:xfrm>
            <a:custGeom>
              <a:avLst/>
              <a:gdLst/>
              <a:ahLst/>
              <a:cxnLst/>
              <a:rect l="0" t="0" r="0" b="0"/>
              <a:pathLst>
                <a:path w="228837" h="107455">
                  <a:moveTo>
                    <a:pt x="0" y="80560"/>
                  </a:moveTo>
                  <a:lnTo>
                    <a:pt x="0" y="85319"/>
                  </a:lnTo>
                  <a:lnTo>
                    <a:pt x="996" y="86721"/>
                  </a:lnTo>
                  <a:lnTo>
                    <a:pt x="2656" y="87655"/>
                  </a:lnTo>
                  <a:lnTo>
                    <a:pt x="8596" y="89415"/>
                  </a:lnTo>
                  <a:lnTo>
                    <a:pt x="13615" y="89492"/>
                  </a:lnTo>
                  <a:lnTo>
                    <a:pt x="15053" y="88507"/>
                  </a:lnTo>
                  <a:lnTo>
                    <a:pt x="16012" y="86854"/>
                  </a:lnTo>
                  <a:lnTo>
                    <a:pt x="17361" y="79768"/>
                  </a:lnTo>
                  <a:lnTo>
                    <a:pt x="17920" y="50663"/>
                  </a:lnTo>
                  <a:lnTo>
                    <a:pt x="20582" y="44695"/>
                  </a:lnTo>
                  <a:lnTo>
                    <a:pt x="39003" y="23783"/>
                  </a:lnTo>
                  <a:lnTo>
                    <a:pt x="44893" y="20463"/>
                  </a:lnTo>
                  <a:lnTo>
                    <a:pt x="60986" y="17962"/>
                  </a:lnTo>
                  <a:lnTo>
                    <a:pt x="72272" y="24923"/>
                  </a:lnTo>
                  <a:lnTo>
                    <a:pt x="75076" y="25539"/>
                  </a:lnTo>
                  <a:lnTo>
                    <a:pt x="89696" y="33704"/>
                  </a:lnTo>
                  <a:lnTo>
                    <a:pt x="92668" y="34382"/>
                  </a:lnTo>
                  <a:lnTo>
                    <a:pt x="105591" y="41630"/>
                  </a:lnTo>
                  <a:lnTo>
                    <a:pt x="147358" y="44621"/>
                  </a:lnTo>
                  <a:lnTo>
                    <a:pt x="176204" y="43698"/>
                  </a:lnTo>
                  <a:lnTo>
                    <a:pt x="208434" y="29409"/>
                  </a:lnTo>
                  <a:lnTo>
                    <a:pt x="216483" y="23628"/>
                  </a:lnTo>
                  <a:lnTo>
                    <a:pt x="220725" y="17737"/>
                  </a:lnTo>
                  <a:lnTo>
                    <a:pt x="221856" y="14772"/>
                  </a:lnTo>
                  <a:lnTo>
                    <a:pt x="223606" y="12796"/>
                  </a:lnTo>
                  <a:lnTo>
                    <a:pt x="228207" y="10599"/>
                  </a:lnTo>
                  <a:lnTo>
                    <a:pt x="228836" y="9017"/>
                  </a:lnTo>
                  <a:lnTo>
                    <a:pt x="228259" y="6967"/>
                  </a:lnTo>
                  <a:lnTo>
                    <a:pt x="226879" y="4603"/>
                  </a:lnTo>
                  <a:lnTo>
                    <a:pt x="224962" y="3028"/>
                  </a:lnTo>
                  <a:lnTo>
                    <a:pt x="220177" y="1278"/>
                  </a:lnTo>
                  <a:lnTo>
                    <a:pt x="198358" y="0"/>
                  </a:lnTo>
                  <a:lnTo>
                    <a:pt x="175940" y="7059"/>
                  </a:lnTo>
                  <a:lnTo>
                    <a:pt x="154984" y="18045"/>
                  </a:lnTo>
                  <a:lnTo>
                    <a:pt x="132635" y="33775"/>
                  </a:lnTo>
                  <a:lnTo>
                    <a:pt x="128674" y="43497"/>
                  </a:lnTo>
                  <a:lnTo>
                    <a:pt x="126445" y="55412"/>
                  </a:lnTo>
                  <a:lnTo>
                    <a:pt x="131236" y="64735"/>
                  </a:lnTo>
                  <a:lnTo>
                    <a:pt x="135302" y="70010"/>
                  </a:lnTo>
                  <a:lnTo>
                    <a:pt x="155303" y="82193"/>
                  </a:lnTo>
                  <a:lnTo>
                    <a:pt x="194950" y="98311"/>
                  </a:lnTo>
                  <a:lnTo>
                    <a:pt x="215153" y="107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8"/>
            <p:cNvSpPr/>
            <p:nvPr/>
          </p:nvSpPr>
          <p:spPr>
            <a:xfrm>
              <a:off x="1129553" y="2850778"/>
              <a:ext cx="143436" cy="125505"/>
            </a:xfrm>
            <a:custGeom>
              <a:avLst/>
              <a:gdLst/>
              <a:ahLst/>
              <a:cxnLst/>
              <a:rect l="0" t="0" r="0" b="0"/>
              <a:pathLst>
                <a:path w="143436" h="125505">
                  <a:moveTo>
                    <a:pt x="0" y="8963"/>
                  </a:moveTo>
                  <a:lnTo>
                    <a:pt x="0" y="4204"/>
                  </a:lnTo>
                  <a:lnTo>
                    <a:pt x="996" y="2802"/>
                  </a:lnTo>
                  <a:lnTo>
                    <a:pt x="2656" y="1868"/>
                  </a:lnTo>
                  <a:lnTo>
                    <a:pt x="9130" y="244"/>
                  </a:lnTo>
                  <a:lnTo>
                    <a:pt x="51935" y="0"/>
                  </a:lnTo>
                  <a:lnTo>
                    <a:pt x="59937" y="995"/>
                  </a:lnTo>
                  <a:lnTo>
                    <a:pt x="74646" y="7156"/>
                  </a:lnTo>
                  <a:lnTo>
                    <a:pt x="89045" y="15505"/>
                  </a:lnTo>
                  <a:lnTo>
                    <a:pt x="95356" y="17847"/>
                  </a:lnTo>
                  <a:lnTo>
                    <a:pt x="101481" y="22208"/>
                  </a:lnTo>
                  <a:lnTo>
                    <a:pt x="104867" y="27467"/>
                  </a:lnTo>
                  <a:lnTo>
                    <a:pt x="107041" y="38959"/>
                  </a:lnTo>
                  <a:lnTo>
                    <a:pt x="107562" y="73461"/>
                  </a:lnTo>
                  <a:lnTo>
                    <a:pt x="104914" y="80128"/>
                  </a:lnTo>
                  <a:lnTo>
                    <a:pt x="101413" y="86412"/>
                  </a:lnTo>
                  <a:lnTo>
                    <a:pt x="98446" y="95549"/>
                  </a:lnTo>
                  <a:lnTo>
                    <a:pt x="94222" y="101566"/>
                  </a:lnTo>
                  <a:lnTo>
                    <a:pt x="86368" y="104904"/>
                  </a:lnTo>
                  <a:lnTo>
                    <a:pt x="77233" y="107384"/>
                  </a:lnTo>
                  <a:lnTo>
                    <a:pt x="63252" y="114436"/>
                  </a:lnTo>
                  <a:lnTo>
                    <a:pt x="56998" y="116601"/>
                  </a:lnTo>
                  <a:lnTo>
                    <a:pt x="47877" y="122424"/>
                  </a:lnTo>
                  <a:lnTo>
                    <a:pt x="41864" y="124135"/>
                  </a:lnTo>
                  <a:lnTo>
                    <a:pt x="38866" y="123595"/>
                  </a:lnTo>
                  <a:lnTo>
                    <a:pt x="27080" y="117290"/>
                  </a:lnTo>
                  <a:lnTo>
                    <a:pt x="22660" y="116873"/>
                  </a:lnTo>
                  <a:lnTo>
                    <a:pt x="21083" y="115766"/>
                  </a:lnTo>
                  <a:lnTo>
                    <a:pt x="20032" y="114032"/>
                  </a:lnTo>
                  <a:lnTo>
                    <a:pt x="18052" y="107953"/>
                  </a:lnTo>
                  <a:lnTo>
                    <a:pt x="22725" y="102928"/>
                  </a:lnTo>
                  <a:lnTo>
                    <a:pt x="27697" y="100529"/>
                  </a:lnTo>
                  <a:lnTo>
                    <a:pt x="47859" y="98723"/>
                  </a:lnTo>
                  <a:lnTo>
                    <a:pt x="92140" y="110068"/>
                  </a:lnTo>
                  <a:lnTo>
                    <a:pt x="115973" y="118628"/>
                  </a:lnTo>
                  <a:lnTo>
                    <a:pt x="122265" y="122448"/>
                  </a:lnTo>
                  <a:lnTo>
                    <a:pt x="134421" y="124900"/>
                  </a:lnTo>
                  <a:lnTo>
                    <a:pt x="143435" y="1255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9"/>
            <p:cNvSpPr/>
            <p:nvPr/>
          </p:nvSpPr>
          <p:spPr>
            <a:xfrm>
              <a:off x="1093694" y="2779059"/>
              <a:ext cx="152277" cy="224119"/>
            </a:xfrm>
            <a:custGeom>
              <a:avLst/>
              <a:gdLst/>
              <a:ahLst/>
              <a:cxnLst/>
              <a:rect l="0" t="0" r="0" b="0"/>
              <a:pathLst>
                <a:path w="152277" h="224119">
                  <a:moveTo>
                    <a:pt x="0" y="0"/>
                  </a:moveTo>
                  <a:lnTo>
                    <a:pt x="8153" y="7157"/>
                  </a:lnTo>
                  <a:lnTo>
                    <a:pt x="48777" y="32901"/>
                  </a:lnTo>
                  <a:lnTo>
                    <a:pt x="89704" y="56446"/>
                  </a:lnTo>
                  <a:lnTo>
                    <a:pt x="130304" y="95543"/>
                  </a:lnTo>
                  <a:lnTo>
                    <a:pt x="139102" y="111426"/>
                  </a:lnTo>
                  <a:lnTo>
                    <a:pt x="145236" y="131984"/>
                  </a:lnTo>
                  <a:lnTo>
                    <a:pt x="149216" y="140338"/>
                  </a:lnTo>
                  <a:lnTo>
                    <a:pt x="152276" y="172905"/>
                  </a:lnTo>
                  <a:lnTo>
                    <a:pt x="147604" y="186919"/>
                  </a:lnTo>
                  <a:lnTo>
                    <a:pt x="136083" y="204037"/>
                  </a:lnTo>
                  <a:lnTo>
                    <a:pt x="128628" y="212920"/>
                  </a:lnTo>
                  <a:lnTo>
                    <a:pt x="126894" y="218477"/>
                  </a:lnTo>
                  <a:lnTo>
                    <a:pt x="125435" y="220357"/>
                  </a:lnTo>
                  <a:lnTo>
                    <a:pt x="116541" y="224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0"/>
            <p:cNvSpPr/>
            <p:nvPr/>
          </p:nvSpPr>
          <p:spPr>
            <a:xfrm>
              <a:off x="1344706" y="2877826"/>
              <a:ext cx="161366" cy="94359"/>
            </a:xfrm>
            <a:custGeom>
              <a:avLst/>
              <a:gdLst/>
              <a:ahLst/>
              <a:cxnLst/>
              <a:rect l="0" t="0" r="0" b="0"/>
              <a:pathLst>
                <a:path w="161366" h="94359">
                  <a:moveTo>
                    <a:pt x="0" y="26739"/>
                  </a:moveTo>
                  <a:lnTo>
                    <a:pt x="0" y="47812"/>
                  </a:lnTo>
                  <a:lnTo>
                    <a:pt x="2656" y="53702"/>
                  </a:lnTo>
                  <a:lnTo>
                    <a:pt x="4759" y="56667"/>
                  </a:lnTo>
                  <a:lnTo>
                    <a:pt x="8595" y="77514"/>
                  </a:lnTo>
                  <a:lnTo>
                    <a:pt x="8958" y="94358"/>
                  </a:lnTo>
                  <a:lnTo>
                    <a:pt x="8965" y="68440"/>
                  </a:lnTo>
                  <a:lnTo>
                    <a:pt x="18095" y="39515"/>
                  </a:lnTo>
                  <a:lnTo>
                    <a:pt x="24861" y="26901"/>
                  </a:lnTo>
                  <a:lnTo>
                    <a:pt x="25539" y="23859"/>
                  </a:lnTo>
                  <a:lnTo>
                    <a:pt x="35945" y="3835"/>
                  </a:lnTo>
                  <a:lnTo>
                    <a:pt x="37908" y="2505"/>
                  </a:lnTo>
                  <a:lnTo>
                    <a:pt x="43458" y="370"/>
                  </a:lnTo>
                  <a:lnTo>
                    <a:pt x="49178" y="0"/>
                  </a:lnTo>
                  <a:lnTo>
                    <a:pt x="54395" y="2570"/>
                  </a:lnTo>
                  <a:lnTo>
                    <a:pt x="57181" y="4650"/>
                  </a:lnTo>
                  <a:lnTo>
                    <a:pt x="60277" y="9617"/>
                  </a:lnTo>
                  <a:lnTo>
                    <a:pt x="61102" y="12336"/>
                  </a:lnTo>
                  <a:lnTo>
                    <a:pt x="62648" y="14149"/>
                  </a:lnTo>
                  <a:lnTo>
                    <a:pt x="67023" y="16163"/>
                  </a:lnTo>
                  <a:lnTo>
                    <a:pt x="68588" y="17696"/>
                  </a:lnTo>
                  <a:lnTo>
                    <a:pt x="78630" y="35874"/>
                  </a:lnTo>
                  <a:lnTo>
                    <a:pt x="79314" y="38805"/>
                  </a:lnTo>
                  <a:lnTo>
                    <a:pt x="87598" y="53648"/>
                  </a:lnTo>
                  <a:lnTo>
                    <a:pt x="89527" y="62074"/>
                  </a:lnTo>
                  <a:lnTo>
                    <a:pt x="98239" y="62584"/>
                  </a:lnTo>
                  <a:lnTo>
                    <a:pt x="98602" y="49243"/>
                  </a:lnTo>
                  <a:lnTo>
                    <a:pt x="101264" y="44045"/>
                  </a:lnTo>
                  <a:lnTo>
                    <a:pt x="104771" y="38415"/>
                  </a:lnTo>
                  <a:lnTo>
                    <a:pt x="107741" y="29645"/>
                  </a:lnTo>
                  <a:lnTo>
                    <a:pt x="125386" y="8932"/>
                  </a:lnTo>
                  <a:lnTo>
                    <a:pt x="125470" y="13605"/>
                  </a:lnTo>
                  <a:lnTo>
                    <a:pt x="128146" y="18577"/>
                  </a:lnTo>
                  <a:lnTo>
                    <a:pt x="140385" y="33577"/>
                  </a:lnTo>
                  <a:lnTo>
                    <a:pt x="142531" y="41935"/>
                  </a:lnTo>
                  <a:lnTo>
                    <a:pt x="143033" y="47770"/>
                  </a:lnTo>
                  <a:lnTo>
                    <a:pt x="144163" y="49724"/>
                  </a:lnTo>
                  <a:lnTo>
                    <a:pt x="145913" y="51027"/>
                  </a:lnTo>
                  <a:lnTo>
                    <a:pt x="148075" y="51896"/>
                  </a:lnTo>
                  <a:lnTo>
                    <a:pt x="149517" y="53471"/>
                  </a:lnTo>
                  <a:lnTo>
                    <a:pt x="151119" y="57877"/>
                  </a:lnTo>
                  <a:lnTo>
                    <a:pt x="152542" y="59451"/>
                  </a:lnTo>
                  <a:lnTo>
                    <a:pt x="161365" y="62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1"/>
            <p:cNvSpPr/>
            <p:nvPr/>
          </p:nvSpPr>
          <p:spPr>
            <a:xfrm>
              <a:off x="1542042" y="2877670"/>
              <a:ext cx="89479" cy="61456"/>
            </a:xfrm>
            <a:custGeom>
              <a:avLst/>
              <a:gdLst/>
              <a:ahLst/>
              <a:cxnLst/>
              <a:rect l="0" t="0" r="0" b="0"/>
              <a:pathLst>
                <a:path w="89479" h="61456">
                  <a:moveTo>
                    <a:pt x="17817" y="0"/>
                  </a:moveTo>
                  <a:lnTo>
                    <a:pt x="10098" y="7719"/>
                  </a:lnTo>
                  <a:lnTo>
                    <a:pt x="8102" y="15876"/>
                  </a:lnTo>
                  <a:lnTo>
                    <a:pt x="1166" y="25247"/>
                  </a:lnTo>
                  <a:lnTo>
                    <a:pt x="0" y="46946"/>
                  </a:lnTo>
                  <a:lnTo>
                    <a:pt x="958" y="49227"/>
                  </a:lnTo>
                  <a:lnTo>
                    <a:pt x="2594" y="50748"/>
                  </a:lnTo>
                  <a:lnTo>
                    <a:pt x="7067" y="52437"/>
                  </a:lnTo>
                  <a:lnTo>
                    <a:pt x="12375" y="53188"/>
                  </a:lnTo>
                  <a:lnTo>
                    <a:pt x="18054" y="56178"/>
                  </a:lnTo>
                  <a:lnTo>
                    <a:pt x="23899" y="59831"/>
                  </a:lnTo>
                  <a:lnTo>
                    <a:pt x="29817" y="61455"/>
                  </a:lnTo>
                  <a:lnTo>
                    <a:pt x="59820" y="53548"/>
                  </a:lnTo>
                  <a:lnTo>
                    <a:pt x="84647" y="44725"/>
                  </a:lnTo>
                  <a:lnTo>
                    <a:pt x="86276" y="42766"/>
                  </a:lnTo>
                  <a:lnTo>
                    <a:pt x="88086" y="37933"/>
                  </a:lnTo>
                  <a:lnTo>
                    <a:pt x="89478" y="14906"/>
                  </a:lnTo>
                  <a:lnTo>
                    <a:pt x="88501" y="12926"/>
                  </a:lnTo>
                  <a:lnTo>
                    <a:pt x="86853" y="11606"/>
                  </a:lnTo>
                  <a:lnTo>
                    <a:pt x="82366" y="9143"/>
                  </a:lnTo>
                  <a:lnTo>
                    <a:pt x="74240" y="3152"/>
                  </a:lnTo>
                  <a:lnTo>
                    <a:pt x="65524" y="934"/>
                  </a:lnTo>
                  <a:lnTo>
                    <a:pt x="3574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2"/>
            <p:cNvSpPr/>
            <p:nvPr/>
          </p:nvSpPr>
          <p:spPr>
            <a:xfrm>
              <a:off x="1649506" y="2886671"/>
              <a:ext cx="116542" cy="44789"/>
            </a:xfrm>
            <a:custGeom>
              <a:avLst/>
              <a:gdLst/>
              <a:ahLst/>
              <a:cxnLst/>
              <a:rect l="0" t="0" r="0" b="0"/>
              <a:pathLst>
                <a:path w="116542" h="44789">
                  <a:moveTo>
                    <a:pt x="0" y="44788"/>
                  </a:moveTo>
                  <a:lnTo>
                    <a:pt x="8964" y="44788"/>
                  </a:lnTo>
                  <a:lnTo>
                    <a:pt x="8964" y="31433"/>
                  </a:lnTo>
                  <a:lnTo>
                    <a:pt x="11621" y="26236"/>
                  </a:lnTo>
                  <a:lnTo>
                    <a:pt x="16683" y="19542"/>
                  </a:lnTo>
                  <a:lnTo>
                    <a:pt x="20032" y="18626"/>
                  </a:lnTo>
                  <a:lnTo>
                    <a:pt x="22319" y="18382"/>
                  </a:lnTo>
                  <a:lnTo>
                    <a:pt x="23844" y="17223"/>
                  </a:lnTo>
                  <a:lnTo>
                    <a:pt x="25539" y="13279"/>
                  </a:lnTo>
                  <a:lnTo>
                    <a:pt x="27982" y="11829"/>
                  </a:lnTo>
                  <a:lnTo>
                    <a:pt x="39944" y="8792"/>
                  </a:lnTo>
                  <a:lnTo>
                    <a:pt x="53415" y="2003"/>
                  </a:lnTo>
                  <a:lnTo>
                    <a:pt x="96179" y="17"/>
                  </a:lnTo>
                  <a:lnTo>
                    <a:pt x="99978" y="0"/>
                  </a:lnTo>
                  <a:lnTo>
                    <a:pt x="106856" y="2636"/>
                  </a:lnTo>
                  <a:lnTo>
                    <a:pt x="116541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3"/>
            <p:cNvSpPr/>
            <p:nvPr/>
          </p:nvSpPr>
          <p:spPr>
            <a:xfrm>
              <a:off x="1783976" y="2904575"/>
              <a:ext cx="116543" cy="53779"/>
            </a:xfrm>
            <a:custGeom>
              <a:avLst/>
              <a:gdLst/>
              <a:ahLst/>
              <a:cxnLst/>
              <a:rect l="0" t="0" r="0" b="0"/>
              <a:pathLst>
                <a:path w="116543" h="53779">
                  <a:moveTo>
                    <a:pt x="0" y="44813"/>
                  </a:moveTo>
                  <a:lnTo>
                    <a:pt x="0" y="52532"/>
                  </a:lnTo>
                  <a:lnTo>
                    <a:pt x="0" y="37195"/>
                  </a:lnTo>
                  <a:lnTo>
                    <a:pt x="6161" y="28957"/>
                  </a:lnTo>
                  <a:lnTo>
                    <a:pt x="8135" y="20636"/>
                  </a:lnTo>
                  <a:lnTo>
                    <a:pt x="8596" y="14810"/>
                  </a:lnTo>
                  <a:lnTo>
                    <a:pt x="9715" y="12859"/>
                  </a:lnTo>
                  <a:lnTo>
                    <a:pt x="11457" y="11557"/>
                  </a:lnTo>
                  <a:lnTo>
                    <a:pt x="16049" y="9115"/>
                  </a:lnTo>
                  <a:lnTo>
                    <a:pt x="24235" y="3136"/>
                  </a:lnTo>
                  <a:lnTo>
                    <a:pt x="34132" y="404"/>
                  </a:lnTo>
                  <a:lnTo>
                    <a:pt x="56888" y="0"/>
                  </a:lnTo>
                  <a:lnTo>
                    <a:pt x="62803" y="2651"/>
                  </a:lnTo>
                  <a:lnTo>
                    <a:pt x="74716" y="12468"/>
                  </a:lnTo>
                  <a:lnTo>
                    <a:pt x="78031" y="18153"/>
                  </a:lnTo>
                  <a:lnTo>
                    <a:pt x="78915" y="21063"/>
                  </a:lnTo>
                  <a:lnTo>
                    <a:pt x="80500" y="23003"/>
                  </a:lnTo>
                  <a:lnTo>
                    <a:pt x="101710" y="39210"/>
                  </a:lnTo>
                  <a:lnTo>
                    <a:pt x="104969" y="44979"/>
                  </a:lnTo>
                  <a:lnTo>
                    <a:pt x="107424" y="53263"/>
                  </a:lnTo>
                  <a:lnTo>
                    <a:pt x="116542" y="53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4"/>
            <p:cNvSpPr/>
            <p:nvPr/>
          </p:nvSpPr>
          <p:spPr>
            <a:xfrm>
              <a:off x="1919693" y="2904565"/>
              <a:ext cx="16684" cy="35859"/>
            </a:xfrm>
            <a:custGeom>
              <a:avLst/>
              <a:gdLst/>
              <a:ahLst/>
              <a:cxnLst/>
              <a:rect l="0" t="0" r="0" b="0"/>
              <a:pathLst>
                <a:path w="16684" h="35859">
                  <a:moveTo>
                    <a:pt x="7719" y="0"/>
                  </a:moveTo>
                  <a:lnTo>
                    <a:pt x="2960" y="0"/>
                  </a:lnTo>
                  <a:lnTo>
                    <a:pt x="1558" y="996"/>
                  </a:lnTo>
                  <a:lnTo>
                    <a:pt x="623" y="2656"/>
                  </a:lnTo>
                  <a:lnTo>
                    <a:pt x="0" y="4759"/>
                  </a:lnTo>
                  <a:lnTo>
                    <a:pt x="581" y="6160"/>
                  </a:lnTo>
                  <a:lnTo>
                    <a:pt x="1964" y="7095"/>
                  </a:lnTo>
                  <a:lnTo>
                    <a:pt x="3882" y="7718"/>
                  </a:lnTo>
                  <a:lnTo>
                    <a:pt x="5161" y="9130"/>
                  </a:lnTo>
                  <a:lnTo>
                    <a:pt x="6582" y="13354"/>
                  </a:lnTo>
                  <a:lnTo>
                    <a:pt x="7619" y="30005"/>
                  </a:lnTo>
                  <a:lnTo>
                    <a:pt x="8648" y="31956"/>
                  </a:lnTo>
                  <a:lnTo>
                    <a:pt x="10331" y="33257"/>
                  </a:lnTo>
                  <a:lnTo>
                    <a:pt x="16683" y="35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5"/>
            <p:cNvSpPr/>
            <p:nvPr/>
          </p:nvSpPr>
          <p:spPr>
            <a:xfrm>
              <a:off x="1909482" y="2850777"/>
              <a:ext cx="8966" cy="1"/>
            </a:xfrm>
            <a:custGeom>
              <a:avLst/>
              <a:gdLst/>
              <a:ahLst/>
              <a:cxnLst/>
              <a:rect l="0" t="0" r="0" b="0"/>
              <a:pathLst>
                <a:path w="8966" h="1">
                  <a:moveTo>
                    <a:pt x="8965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6"/>
            <p:cNvSpPr/>
            <p:nvPr/>
          </p:nvSpPr>
          <p:spPr>
            <a:xfrm>
              <a:off x="1981200" y="2868717"/>
              <a:ext cx="134467" cy="71707"/>
            </a:xfrm>
            <a:custGeom>
              <a:avLst/>
              <a:gdLst/>
              <a:ahLst/>
              <a:cxnLst/>
              <a:rect l="0" t="0" r="0" b="0"/>
              <a:pathLst>
                <a:path w="134467" h="71707">
                  <a:moveTo>
                    <a:pt x="0" y="62742"/>
                  </a:moveTo>
                  <a:lnTo>
                    <a:pt x="0" y="70461"/>
                  </a:lnTo>
                  <a:lnTo>
                    <a:pt x="996" y="70876"/>
                  </a:lnTo>
                  <a:lnTo>
                    <a:pt x="7719" y="71597"/>
                  </a:lnTo>
                  <a:lnTo>
                    <a:pt x="8134" y="70638"/>
                  </a:lnTo>
                  <a:lnTo>
                    <a:pt x="8596" y="66915"/>
                  </a:lnTo>
                  <a:lnTo>
                    <a:pt x="7722" y="65524"/>
                  </a:lnTo>
                  <a:lnTo>
                    <a:pt x="6145" y="64597"/>
                  </a:lnTo>
                  <a:lnTo>
                    <a:pt x="4096" y="63978"/>
                  </a:lnTo>
                  <a:lnTo>
                    <a:pt x="2731" y="62570"/>
                  </a:lnTo>
                  <a:lnTo>
                    <a:pt x="1214" y="58349"/>
                  </a:lnTo>
                  <a:lnTo>
                    <a:pt x="9736" y="23101"/>
                  </a:lnTo>
                  <a:lnTo>
                    <a:pt x="13624" y="15905"/>
                  </a:lnTo>
                  <a:lnTo>
                    <a:pt x="16055" y="13588"/>
                  </a:lnTo>
                  <a:lnTo>
                    <a:pt x="33965" y="3200"/>
                  </a:lnTo>
                  <a:lnTo>
                    <a:pt x="77616" y="72"/>
                  </a:lnTo>
                  <a:lnTo>
                    <a:pt x="100212" y="0"/>
                  </a:lnTo>
                  <a:lnTo>
                    <a:pt x="114913" y="4751"/>
                  </a:lnTo>
                  <a:lnTo>
                    <a:pt x="127126" y="12467"/>
                  </a:lnTo>
                  <a:lnTo>
                    <a:pt x="131206" y="18152"/>
                  </a:lnTo>
                  <a:lnTo>
                    <a:pt x="133503" y="26952"/>
                  </a:lnTo>
                  <a:lnTo>
                    <a:pt x="134466" y="57135"/>
                  </a:lnTo>
                  <a:lnTo>
                    <a:pt x="133471" y="59004"/>
                  </a:lnTo>
                  <a:lnTo>
                    <a:pt x="131812" y="60250"/>
                  </a:lnTo>
                  <a:lnTo>
                    <a:pt x="129710" y="61081"/>
                  </a:lnTo>
                  <a:lnTo>
                    <a:pt x="128309" y="62630"/>
                  </a:lnTo>
                  <a:lnTo>
                    <a:pt x="125506" y="71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7"/>
            <p:cNvSpPr/>
            <p:nvPr/>
          </p:nvSpPr>
          <p:spPr>
            <a:xfrm>
              <a:off x="2142730" y="2868706"/>
              <a:ext cx="125298" cy="170330"/>
            </a:xfrm>
            <a:custGeom>
              <a:avLst/>
              <a:gdLst/>
              <a:ahLst/>
              <a:cxnLst/>
              <a:rect l="0" t="0" r="0" b="0"/>
              <a:pathLst>
                <a:path w="125298" h="170330">
                  <a:moveTo>
                    <a:pt x="71552" y="0"/>
                  </a:moveTo>
                  <a:lnTo>
                    <a:pt x="50479" y="0"/>
                  </a:lnTo>
                  <a:lnTo>
                    <a:pt x="44589" y="2656"/>
                  </a:lnTo>
                  <a:lnTo>
                    <a:pt x="41624" y="4759"/>
                  </a:lnTo>
                  <a:lnTo>
                    <a:pt x="19627" y="11067"/>
                  </a:lnTo>
                  <a:lnTo>
                    <a:pt x="12616" y="14879"/>
                  </a:lnTo>
                  <a:lnTo>
                    <a:pt x="6179" y="16574"/>
                  </a:lnTo>
                  <a:lnTo>
                    <a:pt x="4064" y="18022"/>
                  </a:lnTo>
                  <a:lnTo>
                    <a:pt x="2655" y="19983"/>
                  </a:lnTo>
                  <a:lnTo>
                    <a:pt x="0" y="26489"/>
                  </a:lnTo>
                  <a:lnTo>
                    <a:pt x="20912" y="26884"/>
                  </a:lnTo>
                  <a:lnTo>
                    <a:pt x="26800" y="24233"/>
                  </a:lnTo>
                  <a:lnTo>
                    <a:pt x="32737" y="20731"/>
                  </a:lnTo>
                  <a:lnTo>
                    <a:pt x="41679" y="17764"/>
                  </a:lnTo>
                  <a:lnTo>
                    <a:pt x="50638" y="12014"/>
                  </a:lnTo>
                  <a:lnTo>
                    <a:pt x="56612" y="10320"/>
                  </a:lnTo>
                  <a:lnTo>
                    <a:pt x="59600" y="10864"/>
                  </a:lnTo>
                  <a:lnTo>
                    <a:pt x="69782" y="16802"/>
                  </a:lnTo>
                  <a:lnTo>
                    <a:pt x="83875" y="30308"/>
                  </a:lnTo>
                  <a:lnTo>
                    <a:pt x="86990" y="38704"/>
                  </a:lnTo>
                  <a:lnTo>
                    <a:pt x="89370" y="48080"/>
                  </a:lnTo>
                  <a:lnTo>
                    <a:pt x="104923" y="78654"/>
                  </a:lnTo>
                  <a:lnTo>
                    <a:pt x="116944" y="108185"/>
                  </a:lnTo>
                  <a:lnTo>
                    <a:pt x="122853" y="123030"/>
                  </a:lnTo>
                  <a:lnTo>
                    <a:pt x="125297" y="155345"/>
                  </a:lnTo>
                  <a:lnTo>
                    <a:pt x="124316" y="157352"/>
                  </a:lnTo>
                  <a:lnTo>
                    <a:pt x="122665" y="158689"/>
                  </a:lnTo>
                  <a:lnTo>
                    <a:pt x="118175" y="160176"/>
                  </a:lnTo>
                  <a:lnTo>
                    <a:pt x="112859" y="160836"/>
                  </a:lnTo>
                  <a:lnTo>
                    <a:pt x="107176" y="163786"/>
                  </a:lnTo>
                  <a:lnTo>
                    <a:pt x="104266" y="165967"/>
                  </a:lnTo>
                  <a:lnTo>
                    <a:pt x="95721" y="168391"/>
                  </a:lnTo>
                  <a:lnTo>
                    <a:pt x="53623" y="170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27"/>
          <p:cNvGrpSpPr/>
          <p:nvPr/>
        </p:nvGrpSpPr>
        <p:grpSpPr>
          <a:xfrm>
            <a:off x="1041152" y="3030440"/>
            <a:ext cx="195549" cy="223749"/>
            <a:chOff x="1041152" y="3030440"/>
            <a:chExt cx="195549" cy="223749"/>
          </a:xfrm>
        </p:grpSpPr>
        <p:sp>
          <p:nvSpPr>
            <p:cNvPr id="29" name="SMARTInkShape-48"/>
            <p:cNvSpPr/>
            <p:nvPr/>
          </p:nvSpPr>
          <p:spPr>
            <a:xfrm>
              <a:off x="1084729" y="3092824"/>
              <a:ext cx="151972" cy="159514"/>
            </a:xfrm>
            <a:custGeom>
              <a:avLst/>
              <a:gdLst/>
              <a:ahLst/>
              <a:cxnLst/>
              <a:rect l="0" t="0" r="0" b="0"/>
              <a:pathLst>
                <a:path w="151972" h="159514">
                  <a:moveTo>
                    <a:pt x="0" y="17929"/>
                  </a:moveTo>
                  <a:lnTo>
                    <a:pt x="0" y="9334"/>
                  </a:lnTo>
                  <a:lnTo>
                    <a:pt x="4760" y="4314"/>
                  </a:lnTo>
                  <a:lnTo>
                    <a:pt x="9752" y="1917"/>
                  </a:lnTo>
                  <a:lnTo>
                    <a:pt x="34564" y="49"/>
                  </a:lnTo>
                  <a:lnTo>
                    <a:pt x="76849" y="0"/>
                  </a:lnTo>
                  <a:lnTo>
                    <a:pt x="83295" y="0"/>
                  </a:lnTo>
                  <a:lnTo>
                    <a:pt x="89480" y="2656"/>
                  </a:lnTo>
                  <a:lnTo>
                    <a:pt x="95550" y="6160"/>
                  </a:lnTo>
                  <a:lnTo>
                    <a:pt x="101567" y="7718"/>
                  </a:lnTo>
                  <a:lnTo>
                    <a:pt x="103570" y="9130"/>
                  </a:lnTo>
                  <a:lnTo>
                    <a:pt x="104906" y="11066"/>
                  </a:lnTo>
                  <a:lnTo>
                    <a:pt x="107421" y="17527"/>
                  </a:lnTo>
                  <a:lnTo>
                    <a:pt x="107530" y="22569"/>
                  </a:lnTo>
                  <a:lnTo>
                    <a:pt x="104900" y="27628"/>
                  </a:lnTo>
                  <a:lnTo>
                    <a:pt x="99854" y="34232"/>
                  </a:lnTo>
                  <a:lnTo>
                    <a:pt x="85540" y="41698"/>
                  </a:lnTo>
                  <a:lnTo>
                    <a:pt x="43104" y="52506"/>
                  </a:lnTo>
                  <a:lnTo>
                    <a:pt x="18348" y="53785"/>
                  </a:lnTo>
                  <a:lnTo>
                    <a:pt x="22813" y="53787"/>
                  </a:lnTo>
                  <a:lnTo>
                    <a:pt x="27737" y="56444"/>
                  </a:lnTo>
                  <a:lnTo>
                    <a:pt x="33245" y="59948"/>
                  </a:lnTo>
                  <a:lnTo>
                    <a:pt x="42943" y="61921"/>
                  </a:lnTo>
                  <a:lnTo>
                    <a:pt x="57990" y="63502"/>
                  </a:lnTo>
                  <a:lnTo>
                    <a:pt x="98683" y="73805"/>
                  </a:lnTo>
                  <a:lnTo>
                    <a:pt x="131821" y="89830"/>
                  </a:lnTo>
                  <a:lnTo>
                    <a:pt x="138274" y="95705"/>
                  </a:lnTo>
                  <a:lnTo>
                    <a:pt x="150953" y="114773"/>
                  </a:lnTo>
                  <a:lnTo>
                    <a:pt x="151971" y="120776"/>
                  </a:lnTo>
                  <a:lnTo>
                    <a:pt x="149554" y="126060"/>
                  </a:lnTo>
                  <a:lnTo>
                    <a:pt x="139885" y="137568"/>
                  </a:lnTo>
                  <a:lnTo>
                    <a:pt x="134221" y="140827"/>
                  </a:lnTo>
                  <a:lnTo>
                    <a:pt x="128383" y="143272"/>
                  </a:lnTo>
                  <a:lnTo>
                    <a:pt x="122469" y="147679"/>
                  </a:lnTo>
                  <a:lnTo>
                    <a:pt x="113863" y="150301"/>
                  </a:lnTo>
                  <a:lnTo>
                    <a:pt x="87303" y="153119"/>
                  </a:lnTo>
                  <a:lnTo>
                    <a:pt x="69779" y="159440"/>
                  </a:lnTo>
                  <a:lnTo>
                    <a:pt x="58903" y="159513"/>
                  </a:lnTo>
                  <a:lnTo>
                    <a:pt x="35859" y="152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9"/>
            <p:cNvSpPr/>
            <p:nvPr/>
          </p:nvSpPr>
          <p:spPr>
            <a:xfrm>
              <a:off x="1041152" y="3030440"/>
              <a:ext cx="159995" cy="223749"/>
            </a:xfrm>
            <a:custGeom>
              <a:avLst/>
              <a:gdLst/>
              <a:ahLst/>
              <a:cxnLst/>
              <a:rect l="0" t="0" r="0" b="0"/>
              <a:pathLst>
                <a:path w="159995" h="223749">
                  <a:moveTo>
                    <a:pt x="7719" y="8595"/>
                  </a:moveTo>
                  <a:lnTo>
                    <a:pt x="0" y="877"/>
                  </a:lnTo>
                  <a:lnTo>
                    <a:pt x="581" y="461"/>
                  </a:lnTo>
                  <a:lnTo>
                    <a:pt x="3882" y="0"/>
                  </a:lnTo>
                  <a:lnTo>
                    <a:pt x="5161" y="873"/>
                  </a:lnTo>
                  <a:lnTo>
                    <a:pt x="6013" y="2451"/>
                  </a:lnTo>
                  <a:lnTo>
                    <a:pt x="6582" y="4499"/>
                  </a:lnTo>
                  <a:lnTo>
                    <a:pt x="7957" y="5865"/>
                  </a:lnTo>
                  <a:lnTo>
                    <a:pt x="17321" y="10712"/>
                  </a:lnTo>
                  <a:lnTo>
                    <a:pt x="20096" y="12995"/>
                  </a:lnTo>
                  <a:lnTo>
                    <a:pt x="28493" y="15531"/>
                  </a:lnTo>
                  <a:lnTo>
                    <a:pt x="37869" y="17654"/>
                  </a:lnTo>
                  <a:lnTo>
                    <a:pt x="81707" y="41546"/>
                  </a:lnTo>
                  <a:lnTo>
                    <a:pt x="126505" y="68362"/>
                  </a:lnTo>
                  <a:lnTo>
                    <a:pt x="134555" y="74337"/>
                  </a:lnTo>
                  <a:lnTo>
                    <a:pt x="144686" y="88060"/>
                  </a:lnTo>
                  <a:lnTo>
                    <a:pt x="157997" y="123103"/>
                  </a:lnTo>
                  <a:lnTo>
                    <a:pt x="159994" y="145935"/>
                  </a:lnTo>
                  <a:lnTo>
                    <a:pt x="157407" y="151978"/>
                  </a:lnTo>
                  <a:lnTo>
                    <a:pt x="153933" y="157984"/>
                  </a:lnTo>
                  <a:lnTo>
                    <a:pt x="150981" y="166965"/>
                  </a:lnTo>
                  <a:lnTo>
                    <a:pt x="121235" y="199842"/>
                  </a:lnTo>
                  <a:lnTo>
                    <a:pt x="115279" y="203163"/>
                  </a:lnTo>
                  <a:lnTo>
                    <a:pt x="109311" y="205634"/>
                  </a:lnTo>
                  <a:lnTo>
                    <a:pt x="100352" y="211630"/>
                  </a:lnTo>
                  <a:lnTo>
                    <a:pt x="91389" y="213849"/>
                  </a:lnTo>
                  <a:lnTo>
                    <a:pt x="81207" y="214660"/>
                  </a:lnTo>
                  <a:lnTo>
                    <a:pt x="80617" y="215698"/>
                  </a:lnTo>
                  <a:lnTo>
                    <a:pt x="79436" y="2237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28"/>
          <p:cNvGrpSpPr/>
          <p:nvPr/>
        </p:nvGrpSpPr>
        <p:grpSpPr>
          <a:xfrm>
            <a:off x="1264070" y="2976282"/>
            <a:ext cx="1075719" cy="206067"/>
            <a:chOff x="1264070" y="2976282"/>
            <a:chExt cx="1075719" cy="206067"/>
          </a:xfrm>
        </p:grpSpPr>
        <p:sp>
          <p:nvSpPr>
            <p:cNvPr id="128" name="SMARTInkShape-50"/>
            <p:cNvSpPr/>
            <p:nvPr/>
          </p:nvSpPr>
          <p:spPr>
            <a:xfrm>
              <a:off x="1264070" y="3074894"/>
              <a:ext cx="98566" cy="98613"/>
            </a:xfrm>
            <a:custGeom>
              <a:avLst/>
              <a:gdLst/>
              <a:ahLst/>
              <a:cxnLst/>
              <a:rect l="0" t="0" r="0" b="0"/>
              <a:pathLst>
                <a:path w="98566" h="98613">
                  <a:moveTo>
                    <a:pt x="98565" y="0"/>
                  </a:moveTo>
                  <a:lnTo>
                    <a:pt x="72733" y="0"/>
                  </a:lnTo>
                  <a:lnTo>
                    <a:pt x="64506" y="2657"/>
                  </a:lnTo>
                  <a:lnTo>
                    <a:pt x="57530" y="6161"/>
                  </a:lnTo>
                  <a:lnTo>
                    <a:pt x="21723" y="18022"/>
                  </a:lnTo>
                  <a:lnTo>
                    <a:pt x="6042" y="30288"/>
                  </a:lnTo>
                  <a:lnTo>
                    <a:pt x="2660" y="36039"/>
                  </a:lnTo>
                  <a:lnTo>
                    <a:pt x="488" y="47848"/>
                  </a:lnTo>
                  <a:lnTo>
                    <a:pt x="0" y="65744"/>
                  </a:lnTo>
                  <a:lnTo>
                    <a:pt x="2630" y="71719"/>
                  </a:lnTo>
                  <a:lnTo>
                    <a:pt x="6124" y="77695"/>
                  </a:lnTo>
                  <a:lnTo>
                    <a:pt x="7676" y="83671"/>
                  </a:lnTo>
                  <a:lnTo>
                    <a:pt x="9086" y="85663"/>
                  </a:lnTo>
                  <a:lnTo>
                    <a:pt x="11023" y="86991"/>
                  </a:lnTo>
                  <a:lnTo>
                    <a:pt x="36784" y="96510"/>
                  </a:lnTo>
                  <a:lnTo>
                    <a:pt x="79874" y="98557"/>
                  </a:lnTo>
                  <a:lnTo>
                    <a:pt x="89601" y="98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51"/>
            <p:cNvSpPr/>
            <p:nvPr/>
          </p:nvSpPr>
          <p:spPr>
            <a:xfrm>
              <a:off x="1470212" y="3092860"/>
              <a:ext cx="242009" cy="89489"/>
            </a:xfrm>
            <a:custGeom>
              <a:avLst/>
              <a:gdLst/>
              <a:ahLst/>
              <a:cxnLst/>
              <a:rect l="0" t="0" r="0" b="0"/>
              <a:pathLst>
                <a:path w="242009" h="89489">
                  <a:moveTo>
                    <a:pt x="0" y="8928"/>
                  </a:moveTo>
                  <a:lnTo>
                    <a:pt x="0" y="50788"/>
                  </a:lnTo>
                  <a:lnTo>
                    <a:pt x="0" y="60949"/>
                  </a:lnTo>
                  <a:lnTo>
                    <a:pt x="6161" y="69524"/>
                  </a:lnTo>
                  <a:lnTo>
                    <a:pt x="8962" y="80633"/>
                  </a:lnTo>
                  <a:lnTo>
                    <a:pt x="8964" y="50641"/>
                  </a:lnTo>
                  <a:lnTo>
                    <a:pt x="11621" y="44732"/>
                  </a:lnTo>
                  <a:lnTo>
                    <a:pt x="38970" y="14795"/>
                  </a:lnTo>
                  <a:lnTo>
                    <a:pt x="44878" y="11536"/>
                  </a:lnTo>
                  <a:lnTo>
                    <a:pt x="82786" y="585"/>
                  </a:lnTo>
                  <a:lnTo>
                    <a:pt x="122640" y="0"/>
                  </a:lnTo>
                  <a:lnTo>
                    <a:pt x="158199" y="962"/>
                  </a:lnTo>
                  <a:lnTo>
                    <a:pt x="187636" y="11031"/>
                  </a:lnTo>
                  <a:lnTo>
                    <a:pt x="196662" y="17491"/>
                  </a:lnTo>
                  <a:lnTo>
                    <a:pt x="197174" y="30335"/>
                  </a:lnTo>
                  <a:lnTo>
                    <a:pt x="196194" y="32164"/>
                  </a:lnTo>
                  <a:lnTo>
                    <a:pt x="194545" y="33384"/>
                  </a:lnTo>
                  <a:lnTo>
                    <a:pt x="190057" y="35734"/>
                  </a:lnTo>
                  <a:lnTo>
                    <a:pt x="184741" y="40100"/>
                  </a:lnTo>
                  <a:lnTo>
                    <a:pt x="181715" y="45360"/>
                  </a:lnTo>
                  <a:lnTo>
                    <a:pt x="179374" y="51018"/>
                  </a:lnTo>
                  <a:lnTo>
                    <a:pt x="164442" y="69530"/>
                  </a:lnTo>
                  <a:lnTo>
                    <a:pt x="161770" y="78985"/>
                  </a:lnTo>
                  <a:lnTo>
                    <a:pt x="166244" y="84913"/>
                  </a:lnTo>
                  <a:lnTo>
                    <a:pt x="171170" y="87523"/>
                  </a:lnTo>
                  <a:lnTo>
                    <a:pt x="188332" y="89427"/>
                  </a:lnTo>
                  <a:lnTo>
                    <a:pt x="191296" y="89488"/>
                  </a:lnTo>
                  <a:lnTo>
                    <a:pt x="197245" y="86900"/>
                  </a:lnTo>
                  <a:lnTo>
                    <a:pt x="203209" y="83426"/>
                  </a:lnTo>
                  <a:lnTo>
                    <a:pt x="222901" y="76253"/>
                  </a:lnTo>
                  <a:lnTo>
                    <a:pt x="226295" y="73733"/>
                  </a:lnTo>
                  <a:lnTo>
                    <a:pt x="232067" y="66423"/>
                  </a:lnTo>
                  <a:lnTo>
                    <a:pt x="236947" y="64364"/>
                  </a:lnTo>
                  <a:lnTo>
                    <a:pt x="238647" y="62819"/>
                  </a:lnTo>
                  <a:lnTo>
                    <a:pt x="240536" y="58446"/>
                  </a:lnTo>
                  <a:lnTo>
                    <a:pt x="242008" y="40519"/>
                  </a:lnTo>
                  <a:lnTo>
                    <a:pt x="239373" y="35254"/>
                  </a:lnTo>
                  <a:lnTo>
                    <a:pt x="237276" y="32455"/>
                  </a:lnTo>
                  <a:lnTo>
                    <a:pt x="232290" y="29345"/>
                  </a:lnTo>
                  <a:lnTo>
                    <a:pt x="226754" y="26967"/>
                  </a:lnTo>
                  <a:lnTo>
                    <a:pt x="216877" y="19285"/>
                  </a:lnTo>
                  <a:lnTo>
                    <a:pt x="210905" y="18305"/>
                  </a:lnTo>
                  <a:lnTo>
                    <a:pt x="209332" y="17172"/>
                  </a:lnTo>
                  <a:lnTo>
                    <a:pt x="208284" y="15420"/>
                  </a:lnTo>
                  <a:lnTo>
                    <a:pt x="206188" y="8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52"/>
            <p:cNvSpPr/>
            <p:nvPr/>
          </p:nvSpPr>
          <p:spPr>
            <a:xfrm>
              <a:off x="1721224" y="3092823"/>
              <a:ext cx="188259" cy="62634"/>
            </a:xfrm>
            <a:custGeom>
              <a:avLst/>
              <a:gdLst/>
              <a:ahLst/>
              <a:cxnLst/>
              <a:rect l="0" t="0" r="0" b="0"/>
              <a:pathLst>
                <a:path w="188259" h="62634">
                  <a:moveTo>
                    <a:pt x="0" y="8965"/>
                  </a:moveTo>
                  <a:lnTo>
                    <a:pt x="0" y="13724"/>
                  </a:lnTo>
                  <a:lnTo>
                    <a:pt x="2656" y="18717"/>
                  </a:lnTo>
                  <a:lnTo>
                    <a:pt x="14879" y="33733"/>
                  </a:lnTo>
                  <a:lnTo>
                    <a:pt x="17527" y="43167"/>
                  </a:lnTo>
                  <a:lnTo>
                    <a:pt x="25612" y="52397"/>
                  </a:lnTo>
                  <a:lnTo>
                    <a:pt x="26884" y="62633"/>
                  </a:lnTo>
                  <a:lnTo>
                    <a:pt x="48227" y="41420"/>
                  </a:lnTo>
                  <a:lnTo>
                    <a:pt x="51316" y="35674"/>
                  </a:lnTo>
                  <a:lnTo>
                    <a:pt x="52140" y="32748"/>
                  </a:lnTo>
                  <a:lnTo>
                    <a:pt x="53685" y="30797"/>
                  </a:lnTo>
                  <a:lnTo>
                    <a:pt x="59623" y="27055"/>
                  </a:lnTo>
                  <a:lnTo>
                    <a:pt x="61362" y="22649"/>
                  </a:lnTo>
                  <a:lnTo>
                    <a:pt x="62821" y="21076"/>
                  </a:lnTo>
                  <a:lnTo>
                    <a:pt x="71681" y="17941"/>
                  </a:lnTo>
                  <a:lnTo>
                    <a:pt x="71707" y="22692"/>
                  </a:lnTo>
                  <a:lnTo>
                    <a:pt x="72706" y="24093"/>
                  </a:lnTo>
                  <a:lnTo>
                    <a:pt x="74369" y="25027"/>
                  </a:lnTo>
                  <a:lnTo>
                    <a:pt x="76473" y="25649"/>
                  </a:lnTo>
                  <a:lnTo>
                    <a:pt x="77876" y="27061"/>
                  </a:lnTo>
                  <a:lnTo>
                    <a:pt x="79435" y="31285"/>
                  </a:lnTo>
                  <a:lnTo>
                    <a:pt x="80312" y="39263"/>
                  </a:lnTo>
                  <a:lnTo>
                    <a:pt x="81432" y="41117"/>
                  </a:lnTo>
                  <a:lnTo>
                    <a:pt x="83174" y="42352"/>
                  </a:lnTo>
                  <a:lnTo>
                    <a:pt x="87766" y="43725"/>
                  </a:lnTo>
                  <a:lnTo>
                    <a:pt x="128167" y="44818"/>
                  </a:lnTo>
                  <a:lnTo>
                    <a:pt x="145178" y="44823"/>
                  </a:lnTo>
                  <a:lnTo>
                    <a:pt x="151846" y="42167"/>
                  </a:lnTo>
                  <a:lnTo>
                    <a:pt x="174554" y="22614"/>
                  </a:lnTo>
                  <a:lnTo>
                    <a:pt x="177187" y="17356"/>
                  </a:lnTo>
                  <a:lnTo>
                    <a:pt x="177889" y="14559"/>
                  </a:lnTo>
                  <a:lnTo>
                    <a:pt x="179353" y="12694"/>
                  </a:lnTo>
                  <a:lnTo>
                    <a:pt x="183637" y="10623"/>
                  </a:lnTo>
                  <a:lnTo>
                    <a:pt x="185177" y="9074"/>
                  </a:lnTo>
                  <a:lnTo>
                    <a:pt x="1882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3"/>
            <p:cNvSpPr/>
            <p:nvPr/>
          </p:nvSpPr>
          <p:spPr>
            <a:xfrm>
              <a:off x="1954352" y="3012179"/>
              <a:ext cx="249555" cy="161328"/>
            </a:xfrm>
            <a:custGeom>
              <a:avLst/>
              <a:gdLst/>
              <a:ahLst/>
              <a:cxnLst/>
              <a:rect l="0" t="0" r="0" b="0"/>
              <a:pathLst>
                <a:path w="249555" h="161328">
                  <a:moveTo>
                    <a:pt x="71672" y="62715"/>
                  </a:moveTo>
                  <a:lnTo>
                    <a:pt x="71672" y="67474"/>
                  </a:lnTo>
                  <a:lnTo>
                    <a:pt x="70675" y="68876"/>
                  </a:lnTo>
                  <a:lnTo>
                    <a:pt x="69015" y="69811"/>
                  </a:lnTo>
                  <a:lnTo>
                    <a:pt x="56381" y="72430"/>
                  </a:lnTo>
                  <a:lnTo>
                    <a:pt x="35792" y="89828"/>
                  </a:lnTo>
                  <a:lnTo>
                    <a:pt x="1725" y="123698"/>
                  </a:lnTo>
                  <a:lnTo>
                    <a:pt x="741" y="127338"/>
                  </a:lnTo>
                  <a:lnTo>
                    <a:pt x="0" y="146495"/>
                  </a:lnTo>
                  <a:lnTo>
                    <a:pt x="981" y="148451"/>
                  </a:lnTo>
                  <a:lnTo>
                    <a:pt x="2630" y="149754"/>
                  </a:lnTo>
                  <a:lnTo>
                    <a:pt x="7677" y="151847"/>
                  </a:lnTo>
                  <a:lnTo>
                    <a:pt x="29006" y="152317"/>
                  </a:lnTo>
                  <a:lnTo>
                    <a:pt x="43314" y="147590"/>
                  </a:lnTo>
                  <a:lnTo>
                    <a:pt x="85705" y="119461"/>
                  </a:lnTo>
                  <a:lnTo>
                    <a:pt x="92186" y="113502"/>
                  </a:lnTo>
                  <a:lnTo>
                    <a:pt x="95730" y="104876"/>
                  </a:lnTo>
                  <a:lnTo>
                    <a:pt x="106118" y="70306"/>
                  </a:lnTo>
                  <a:lnTo>
                    <a:pt x="104247" y="60777"/>
                  </a:lnTo>
                  <a:lnTo>
                    <a:pt x="90946" y="16271"/>
                  </a:lnTo>
                  <a:lnTo>
                    <a:pt x="89501" y="13823"/>
                  </a:lnTo>
                  <a:lnTo>
                    <a:pt x="87542" y="12191"/>
                  </a:lnTo>
                  <a:lnTo>
                    <a:pt x="85240" y="11103"/>
                  </a:lnTo>
                  <a:lnTo>
                    <a:pt x="83706" y="9382"/>
                  </a:lnTo>
                  <a:lnTo>
                    <a:pt x="82000" y="4813"/>
                  </a:lnTo>
                  <a:lnTo>
                    <a:pt x="80550" y="3196"/>
                  </a:lnTo>
                  <a:lnTo>
                    <a:pt x="71791" y="0"/>
                  </a:lnTo>
                  <a:lnTo>
                    <a:pt x="71672" y="38823"/>
                  </a:lnTo>
                  <a:lnTo>
                    <a:pt x="80801" y="67861"/>
                  </a:lnTo>
                  <a:lnTo>
                    <a:pt x="94858" y="87544"/>
                  </a:lnTo>
                  <a:lnTo>
                    <a:pt x="100489" y="105655"/>
                  </a:lnTo>
                  <a:lnTo>
                    <a:pt x="102836" y="109271"/>
                  </a:lnTo>
                  <a:lnTo>
                    <a:pt x="108100" y="113289"/>
                  </a:lnTo>
                  <a:lnTo>
                    <a:pt x="136200" y="124034"/>
                  </a:lnTo>
                  <a:lnTo>
                    <a:pt x="176404" y="125443"/>
                  </a:lnTo>
                  <a:lnTo>
                    <a:pt x="191133" y="124465"/>
                  </a:lnTo>
                  <a:lnTo>
                    <a:pt x="218011" y="110176"/>
                  </a:lnTo>
                  <a:lnTo>
                    <a:pt x="229138" y="102455"/>
                  </a:lnTo>
                  <a:lnTo>
                    <a:pt x="235620" y="100298"/>
                  </a:lnTo>
                  <a:lnTo>
                    <a:pt x="237747" y="98728"/>
                  </a:lnTo>
                  <a:lnTo>
                    <a:pt x="239165" y="96684"/>
                  </a:lnTo>
                  <a:lnTo>
                    <a:pt x="240110" y="94326"/>
                  </a:lnTo>
                  <a:lnTo>
                    <a:pt x="241737" y="92754"/>
                  </a:lnTo>
                  <a:lnTo>
                    <a:pt x="246200" y="91007"/>
                  </a:lnTo>
                  <a:lnTo>
                    <a:pt x="247788" y="89545"/>
                  </a:lnTo>
                  <a:lnTo>
                    <a:pt x="249554" y="85264"/>
                  </a:lnTo>
                  <a:lnTo>
                    <a:pt x="249028" y="83724"/>
                  </a:lnTo>
                  <a:lnTo>
                    <a:pt x="247682" y="82698"/>
                  </a:lnTo>
                  <a:lnTo>
                    <a:pt x="245788" y="82013"/>
                  </a:lnTo>
                  <a:lnTo>
                    <a:pt x="244526" y="80561"/>
                  </a:lnTo>
                  <a:lnTo>
                    <a:pt x="243123" y="76291"/>
                  </a:lnTo>
                  <a:lnTo>
                    <a:pt x="241753" y="74754"/>
                  </a:lnTo>
                  <a:lnTo>
                    <a:pt x="237574" y="73046"/>
                  </a:lnTo>
                  <a:lnTo>
                    <a:pt x="220957" y="71800"/>
                  </a:lnTo>
                  <a:lnTo>
                    <a:pt x="215051" y="74389"/>
                  </a:lnTo>
                  <a:lnTo>
                    <a:pt x="209105" y="77864"/>
                  </a:lnTo>
                  <a:lnTo>
                    <a:pt x="200158" y="80817"/>
                  </a:lnTo>
                  <a:lnTo>
                    <a:pt x="167295" y="110563"/>
                  </a:lnTo>
                  <a:lnTo>
                    <a:pt x="163975" y="116520"/>
                  </a:lnTo>
                  <a:lnTo>
                    <a:pt x="161843" y="128460"/>
                  </a:lnTo>
                  <a:lnTo>
                    <a:pt x="162665" y="130451"/>
                  </a:lnTo>
                  <a:lnTo>
                    <a:pt x="164208" y="131778"/>
                  </a:lnTo>
                  <a:lnTo>
                    <a:pt x="168579" y="134249"/>
                  </a:lnTo>
                  <a:lnTo>
                    <a:pt x="182405" y="146755"/>
                  </a:lnTo>
                  <a:lnTo>
                    <a:pt x="190944" y="149870"/>
                  </a:lnTo>
                  <a:lnTo>
                    <a:pt x="206951" y="154280"/>
                  </a:lnTo>
                  <a:lnTo>
                    <a:pt x="225449" y="159935"/>
                  </a:lnTo>
                  <a:lnTo>
                    <a:pt x="242001" y="161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4"/>
            <p:cNvSpPr/>
            <p:nvPr/>
          </p:nvSpPr>
          <p:spPr>
            <a:xfrm>
              <a:off x="2250297" y="2976282"/>
              <a:ext cx="89492" cy="187848"/>
            </a:xfrm>
            <a:custGeom>
              <a:avLst/>
              <a:gdLst/>
              <a:ahLst/>
              <a:cxnLst/>
              <a:rect l="0" t="0" r="0" b="0"/>
              <a:pathLst>
                <a:path w="89492" h="187848">
                  <a:moveTo>
                    <a:pt x="89491" y="134471"/>
                  </a:moveTo>
                  <a:lnTo>
                    <a:pt x="81773" y="134471"/>
                  </a:lnTo>
                  <a:lnTo>
                    <a:pt x="60440" y="126752"/>
                  </a:lnTo>
                  <a:lnTo>
                    <a:pt x="58171" y="127333"/>
                  </a:lnTo>
                  <a:lnTo>
                    <a:pt x="56658" y="128716"/>
                  </a:lnTo>
                  <a:lnTo>
                    <a:pt x="55649" y="130635"/>
                  </a:lnTo>
                  <a:lnTo>
                    <a:pt x="53981" y="131913"/>
                  </a:lnTo>
                  <a:lnTo>
                    <a:pt x="49471" y="133334"/>
                  </a:lnTo>
                  <a:lnTo>
                    <a:pt x="38459" y="135242"/>
                  </a:lnTo>
                  <a:lnTo>
                    <a:pt x="20742" y="149742"/>
                  </a:lnTo>
                  <a:lnTo>
                    <a:pt x="11791" y="157478"/>
                  </a:lnTo>
                  <a:lnTo>
                    <a:pt x="5818" y="159638"/>
                  </a:lnTo>
                  <a:lnTo>
                    <a:pt x="3827" y="161210"/>
                  </a:lnTo>
                  <a:lnTo>
                    <a:pt x="1614" y="165612"/>
                  </a:lnTo>
                  <a:lnTo>
                    <a:pt x="0" y="177634"/>
                  </a:lnTo>
                  <a:lnTo>
                    <a:pt x="4649" y="183562"/>
                  </a:lnTo>
                  <a:lnTo>
                    <a:pt x="9617" y="186171"/>
                  </a:lnTo>
                  <a:lnTo>
                    <a:pt x="20921" y="187847"/>
                  </a:lnTo>
                  <a:lnTo>
                    <a:pt x="26809" y="185420"/>
                  </a:lnTo>
                  <a:lnTo>
                    <a:pt x="32746" y="182017"/>
                  </a:lnTo>
                  <a:lnTo>
                    <a:pt x="52419" y="174894"/>
                  </a:lnTo>
                  <a:lnTo>
                    <a:pt x="64340" y="166923"/>
                  </a:lnTo>
                  <a:lnTo>
                    <a:pt x="83406" y="141657"/>
                  </a:lnTo>
                  <a:lnTo>
                    <a:pt x="86787" y="132352"/>
                  </a:lnTo>
                  <a:lnTo>
                    <a:pt x="89386" y="87572"/>
                  </a:lnTo>
                  <a:lnTo>
                    <a:pt x="88464" y="74866"/>
                  </a:lnTo>
                  <a:lnTo>
                    <a:pt x="74198" y="42583"/>
                  </a:lnTo>
                  <a:lnTo>
                    <a:pt x="66477" y="30990"/>
                  </a:lnTo>
                  <a:lnTo>
                    <a:pt x="60707" y="18148"/>
                  </a:lnTo>
                  <a:lnTo>
                    <a:pt x="50271" y="6020"/>
                  </a:lnTo>
                  <a:lnTo>
                    <a:pt x="44502" y="2676"/>
                  </a:lnTo>
                  <a:lnTo>
                    <a:pt x="3570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29"/>
          <p:cNvGrpSpPr/>
          <p:nvPr/>
        </p:nvGrpSpPr>
        <p:grpSpPr>
          <a:xfrm>
            <a:off x="2384612" y="2958353"/>
            <a:ext cx="1219201" cy="197225"/>
            <a:chOff x="2384612" y="2958353"/>
            <a:chExt cx="1219201" cy="197225"/>
          </a:xfrm>
        </p:grpSpPr>
        <p:sp>
          <p:nvSpPr>
            <p:cNvPr id="138" name="SMARTInkShape-55"/>
            <p:cNvSpPr/>
            <p:nvPr/>
          </p:nvSpPr>
          <p:spPr>
            <a:xfrm>
              <a:off x="2384612" y="3039404"/>
              <a:ext cx="76608" cy="98244"/>
            </a:xfrm>
            <a:custGeom>
              <a:avLst/>
              <a:gdLst/>
              <a:ahLst/>
              <a:cxnLst/>
              <a:rect l="0" t="0" r="0" b="0"/>
              <a:pathLst>
                <a:path w="76608" h="98244">
                  <a:moveTo>
                    <a:pt x="71718" y="8596"/>
                  </a:moveTo>
                  <a:lnTo>
                    <a:pt x="58363" y="8596"/>
                  </a:lnTo>
                  <a:lnTo>
                    <a:pt x="53165" y="5940"/>
                  </a:lnTo>
                  <a:lnTo>
                    <a:pt x="47535" y="2435"/>
                  </a:lnTo>
                  <a:lnTo>
                    <a:pt x="35804" y="185"/>
                  </a:lnTo>
                  <a:lnTo>
                    <a:pt x="32834" y="0"/>
                  </a:lnTo>
                  <a:lnTo>
                    <a:pt x="30854" y="874"/>
                  </a:lnTo>
                  <a:lnTo>
                    <a:pt x="29534" y="2452"/>
                  </a:lnTo>
                  <a:lnTo>
                    <a:pt x="27048" y="8236"/>
                  </a:lnTo>
                  <a:lnTo>
                    <a:pt x="26940" y="13248"/>
                  </a:lnTo>
                  <a:lnTo>
                    <a:pt x="27920" y="14686"/>
                  </a:lnTo>
                  <a:lnTo>
                    <a:pt x="29570" y="15644"/>
                  </a:lnTo>
                  <a:lnTo>
                    <a:pt x="31666" y="16283"/>
                  </a:lnTo>
                  <a:lnTo>
                    <a:pt x="39376" y="21941"/>
                  </a:lnTo>
                  <a:lnTo>
                    <a:pt x="42402" y="27144"/>
                  </a:lnTo>
                  <a:lnTo>
                    <a:pt x="44743" y="32777"/>
                  </a:lnTo>
                  <a:lnTo>
                    <a:pt x="49104" y="38601"/>
                  </a:lnTo>
                  <a:lnTo>
                    <a:pt x="54362" y="41853"/>
                  </a:lnTo>
                  <a:lnTo>
                    <a:pt x="57159" y="42720"/>
                  </a:lnTo>
                  <a:lnTo>
                    <a:pt x="59024" y="44294"/>
                  </a:lnTo>
                  <a:lnTo>
                    <a:pt x="69630" y="62550"/>
                  </a:lnTo>
                  <a:lnTo>
                    <a:pt x="70326" y="65483"/>
                  </a:lnTo>
                  <a:lnTo>
                    <a:pt x="71786" y="67438"/>
                  </a:lnTo>
                  <a:lnTo>
                    <a:pt x="73755" y="68742"/>
                  </a:lnTo>
                  <a:lnTo>
                    <a:pt x="76064" y="69611"/>
                  </a:lnTo>
                  <a:lnTo>
                    <a:pt x="76607" y="71186"/>
                  </a:lnTo>
                  <a:lnTo>
                    <a:pt x="75973" y="73233"/>
                  </a:lnTo>
                  <a:lnTo>
                    <a:pt x="73609" y="78163"/>
                  </a:lnTo>
                  <a:lnTo>
                    <a:pt x="71967" y="92377"/>
                  </a:lnTo>
                  <a:lnTo>
                    <a:pt x="70887" y="94332"/>
                  </a:lnTo>
                  <a:lnTo>
                    <a:pt x="69172" y="95636"/>
                  </a:lnTo>
                  <a:lnTo>
                    <a:pt x="64609" y="97084"/>
                  </a:lnTo>
                  <a:lnTo>
                    <a:pt x="20915" y="98240"/>
                  </a:lnTo>
                  <a:lnTo>
                    <a:pt x="0" y="98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6"/>
            <p:cNvSpPr/>
            <p:nvPr/>
          </p:nvSpPr>
          <p:spPr>
            <a:xfrm>
              <a:off x="2483751" y="2958364"/>
              <a:ext cx="304273" cy="160972"/>
            </a:xfrm>
            <a:custGeom>
              <a:avLst/>
              <a:gdLst/>
              <a:ahLst/>
              <a:cxnLst/>
              <a:rect l="0" t="0" r="0" b="0"/>
              <a:pathLst>
                <a:path w="304273" h="160972">
                  <a:moveTo>
                    <a:pt x="98084" y="107566"/>
                  </a:moveTo>
                  <a:lnTo>
                    <a:pt x="68079" y="107566"/>
                  </a:lnTo>
                  <a:lnTo>
                    <a:pt x="62171" y="110222"/>
                  </a:lnTo>
                  <a:lnTo>
                    <a:pt x="41116" y="121860"/>
                  </a:lnTo>
                  <a:lnTo>
                    <a:pt x="30184" y="125414"/>
                  </a:lnTo>
                  <a:lnTo>
                    <a:pt x="0" y="151874"/>
                  </a:lnTo>
                  <a:lnTo>
                    <a:pt x="4388" y="156995"/>
                  </a:lnTo>
                  <a:lnTo>
                    <a:pt x="9294" y="159417"/>
                  </a:lnTo>
                  <a:lnTo>
                    <a:pt x="20560" y="160971"/>
                  </a:lnTo>
                  <a:lnTo>
                    <a:pt x="26442" y="158528"/>
                  </a:lnTo>
                  <a:lnTo>
                    <a:pt x="29405" y="156481"/>
                  </a:lnTo>
                  <a:lnTo>
                    <a:pt x="51398" y="150271"/>
                  </a:lnTo>
                  <a:lnTo>
                    <a:pt x="64846" y="140018"/>
                  </a:lnTo>
                  <a:lnTo>
                    <a:pt x="68371" y="134274"/>
                  </a:lnTo>
                  <a:lnTo>
                    <a:pt x="69310" y="131347"/>
                  </a:lnTo>
                  <a:lnTo>
                    <a:pt x="70933" y="129397"/>
                  </a:lnTo>
                  <a:lnTo>
                    <a:pt x="76980" y="125655"/>
                  </a:lnTo>
                  <a:lnTo>
                    <a:pt x="80031" y="116944"/>
                  </a:lnTo>
                  <a:lnTo>
                    <a:pt x="88747" y="116541"/>
                  </a:lnTo>
                  <a:lnTo>
                    <a:pt x="89009" y="121292"/>
                  </a:lnTo>
                  <a:lnTo>
                    <a:pt x="90042" y="122693"/>
                  </a:lnTo>
                  <a:lnTo>
                    <a:pt x="93846" y="124250"/>
                  </a:lnTo>
                  <a:lnTo>
                    <a:pt x="95259" y="125661"/>
                  </a:lnTo>
                  <a:lnTo>
                    <a:pt x="100183" y="135083"/>
                  </a:lnTo>
                  <a:lnTo>
                    <a:pt x="105989" y="140713"/>
                  </a:lnTo>
                  <a:lnTo>
                    <a:pt x="119463" y="148487"/>
                  </a:lnTo>
                  <a:lnTo>
                    <a:pt x="133444" y="151618"/>
                  </a:lnTo>
                  <a:lnTo>
                    <a:pt x="140694" y="153042"/>
                  </a:lnTo>
                  <a:lnTo>
                    <a:pt x="162550" y="160062"/>
                  </a:lnTo>
                  <a:lnTo>
                    <a:pt x="165963" y="159496"/>
                  </a:lnTo>
                  <a:lnTo>
                    <a:pt x="187682" y="150236"/>
                  </a:lnTo>
                  <a:lnTo>
                    <a:pt x="190687" y="147966"/>
                  </a:lnTo>
                  <a:lnTo>
                    <a:pt x="194025" y="140130"/>
                  </a:lnTo>
                  <a:lnTo>
                    <a:pt x="196650" y="96957"/>
                  </a:lnTo>
                  <a:lnTo>
                    <a:pt x="187563" y="66640"/>
                  </a:lnTo>
                  <a:lnTo>
                    <a:pt x="173509" y="41720"/>
                  </a:lnTo>
                  <a:lnTo>
                    <a:pt x="170534" y="27453"/>
                  </a:lnTo>
                  <a:lnTo>
                    <a:pt x="170290" y="24274"/>
                  </a:lnTo>
                  <a:lnTo>
                    <a:pt x="172675" y="18087"/>
                  </a:lnTo>
                  <a:lnTo>
                    <a:pt x="174706" y="15042"/>
                  </a:lnTo>
                  <a:lnTo>
                    <a:pt x="177055" y="13013"/>
                  </a:lnTo>
                  <a:lnTo>
                    <a:pt x="196771" y="2096"/>
                  </a:lnTo>
                  <a:lnTo>
                    <a:pt x="237814" y="112"/>
                  </a:lnTo>
                  <a:lnTo>
                    <a:pt x="282046" y="0"/>
                  </a:lnTo>
                  <a:lnTo>
                    <a:pt x="292070" y="2650"/>
                  </a:lnTo>
                  <a:lnTo>
                    <a:pt x="304272" y="8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57"/>
            <p:cNvSpPr/>
            <p:nvPr/>
          </p:nvSpPr>
          <p:spPr>
            <a:xfrm>
              <a:off x="2528047" y="3039035"/>
              <a:ext cx="313766" cy="89648"/>
            </a:xfrm>
            <a:custGeom>
              <a:avLst/>
              <a:gdLst/>
              <a:ahLst/>
              <a:cxnLst/>
              <a:rect l="0" t="0" r="0" b="0"/>
              <a:pathLst>
                <a:path w="313766" h="89648">
                  <a:moveTo>
                    <a:pt x="0" y="0"/>
                  </a:moveTo>
                  <a:lnTo>
                    <a:pt x="0" y="13355"/>
                  </a:lnTo>
                  <a:lnTo>
                    <a:pt x="996" y="14880"/>
                  </a:lnTo>
                  <a:lnTo>
                    <a:pt x="2656" y="15897"/>
                  </a:lnTo>
                  <a:lnTo>
                    <a:pt x="45126" y="28944"/>
                  </a:lnTo>
                  <a:lnTo>
                    <a:pt x="57907" y="32786"/>
                  </a:lnTo>
                  <a:lnTo>
                    <a:pt x="99154" y="40213"/>
                  </a:lnTo>
                  <a:lnTo>
                    <a:pt x="143507" y="46873"/>
                  </a:lnTo>
                  <a:lnTo>
                    <a:pt x="182107" y="52878"/>
                  </a:lnTo>
                  <a:lnTo>
                    <a:pt x="219729" y="53669"/>
                  </a:lnTo>
                  <a:lnTo>
                    <a:pt x="259825" y="53778"/>
                  </a:lnTo>
                  <a:lnTo>
                    <a:pt x="293614" y="53788"/>
                  </a:lnTo>
                  <a:lnTo>
                    <a:pt x="303359" y="46070"/>
                  </a:lnTo>
                  <a:lnTo>
                    <a:pt x="304160" y="42721"/>
                  </a:lnTo>
                  <a:lnTo>
                    <a:pt x="304373" y="40434"/>
                  </a:lnTo>
                  <a:lnTo>
                    <a:pt x="303519" y="38909"/>
                  </a:lnTo>
                  <a:lnTo>
                    <a:pt x="301954" y="37892"/>
                  </a:lnTo>
                  <a:lnTo>
                    <a:pt x="299914" y="37215"/>
                  </a:lnTo>
                  <a:lnTo>
                    <a:pt x="298554" y="35767"/>
                  </a:lnTo>
                  <a:lnTo>
                    <a:pt x="297044" y="31502"/>
                  </a:lnTo>
                  <a:lnTo>
                    <a:pt x="295645" y="29966"/>
                  </a:lnTo>
                  <a:lnTo>
                    <a:pt x="291434" y="28260"/>
                  </a:lnTo>
                  <a:lnTo>
                    <a:pt x="280615" y="26168"/>
                  </a:lnTo>
                  <a:lnTo>
                    <a:pt x="271847" y="20814"/>
                  </a:lnTo>
                  <a:lnTo>
                    <a:pt x="261944" y="18784"/>
                  </a:lnTo>
                  <a:lnTo>
                    <a:pt x="252219" y="18309"/>
                  </a:lnTo>
                  <a:lnTo>
                    <a:pt x="243911" y="20755"/>
                  </a:lnTo>
                  <a:lnTo>
                    <a:pt x="236899" y="24166"/>
                  </a:lnTo>
                  <a:lnTo>
                    <a:pt x="221625" y="26355"/>
                  </a:lnTo>
                  <a:lnTo>
                    <a:pt x="216479" y="26535"/>
                  </a:lnTo>
                  <a:lnTo>
                    <a:pt x="213049" y="27651"/>
                  </a:lnTo>
                  <a:lnTo>
                    <a:pt x="210762" y="29391"/>
                  </a:lnTo>
                  <a:lnTo>
                    <a:pt x="192913" y="49102"/>
                  </a:lnTo>
                  <a:lnTo>
                    <a:pt x="192358" y="51660"/>
                  </a:lnTo>
                  <a:lnTo>
                    <a:pt x="192983" y="54361"/>
                  </a:lnTo>
                  <a:lnTo>
                    <a:pt x="195339" y="60020"/>
                  </a:lnTo>
                  <a:lnTo>
                    <a:pt x="196386" y="65855"/>
                  </a:lnTo>
                  <a:lnTo>
                    <a:pt x="197661" y="67809"/>
                  </a:lnTo>
                  <a:lnTo>
                    <a:pt x="199507" y="69112"/>
                  </a:lnTo>
                  <a:lnTo>
                    <a:pt x="225105" y="78585"/>
                  </a:lnTo>
                  <a:lnTo>
                    <a:pt x="267159" y="87594"/>
                  </a:lnTo>
                  <a:lnTo>
                    <a:pt x="313765" y="896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58"/>
            <p:cNvSpPr/>
            <p:nvPr/>
          </p:nvSpPr>
          <p:spPr>
            <a:xfrm>
              <a:off x="2958732" y="2967318"/>
              <a:ext cx="98108" cy="161329"/>
            </a:xfrm>
            <a:custGeom>
              <a:avLst/>
              <a:gdLst/>
              <a:ahLst/>
              <a:cxnLst/>
              <a:rect l="0" t="0" r="0" b="0"/>
              <a:pathLst>
                <a:path w="98108" h="161329">
                  <a:moveTo>
                    <a:pt x="26515" y="0"/>
                  </a:moveTo>
                  <a:lnTo>
                    <a:pt x="17660" y="0"/>
                  </a:lnTo>
                  <a:lnTo>
                    <a:pt x="16555" y="33897"/>
                  </a:lnTo>
                  <a:lnTo>
                    <a:pt x="9832" y="55534"/>
                  </a:lnTo>
                  <a:lnTo>
                    <a:pt x="7836" y="74645"/>
                  </a:lnTo>
                  <a:lnTo>
                    <a:pt x="1539" y="91701"/>
                  </a:lnTo>
                  <a:lnTo>
                    <a:pt x="0" y="109199"/>
                  </a:lnTo>
                  <a:lnTo>
                    <a:pt x="8773" y="139536"/>
                  </a:lnTo>
                  <a:lnTo>
                    <a:pt x="12985" y="146018"/>
                  </a:lnTo>
                  <a:lnTo>
                    <a:pt x="18178" y="149563"/>
                  </a:lnTo>
                  <a:lnTo>
                    <a:pt x="23806" y="152135"/>
                  </a:lnTo>
                  <a:lnTo>
                    <a:pt x="29627" y="156599"/>
                  </a:lnTo>
                  <a:lnTo>
                    <a:pt x="38191" y="159246"/>
                  </a:lnTo>
                  <a:lnTo>
                    <a:pt x="81937" y="161328"/>
                  </a:lnTo>
                  <a:lnTo>
                    <a:pt x="84381" y="160344"/>
                  </a:lnTo>
                  <a:lnTo>
                    <a:pt x="86010" y="158692"/>
                  </a:lnTo>
                  <a:lnTo>
                    <a:pt x="90959" y="151608"/>
                  </a:lnTo>
                  <a:lnTo>
                    <a:pt x="95000" y="146071"/>
                  </a:lnTo>
                  <a:lnTo>
                    <a:pt x="97807" y="136195"/>
                  </a:lnTo>
                  <a:lnTo>
                    <a:pt x="98107" y="130222"/>
                  </a:lnTo>
                  <a:lnTo>
                    <a:pt x="95520" y="124946"/>
                  </a:lnTo>
                  <a:lnTo>
                    <a:pt x="84875" y="112274"/>
                  </a:lnTo>
                  <a:lnTo>
                    <a:pt x="79679" y="109664"/>
                  </a:lnTo>
                  <a:lnTo>
                    <a:pt x="35480" y="98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59"/>
            <p:cNvSpPr/>
            <p:nvPr/>
          </p:nvSpPr>
          <p:spPr>
            <a:xfrm>
              <a:off x="3049402" y="3030074"/>
              <a:ext cx="115140" cy="80680"/>
            </a:xfrm>
            <a:custGeom>
              <a:avLst/>
              <a:gdLst/>
              <a:ahLst/>
              <a:cxnLst/>
              <a:rect l="0" t="0" r="0" b="0"/>
              <a:pathLst>
                <a:path w="115140" h="80680">
                  <a:moveTo>
                    <a:pt x="7563" y="53785"/>
                  </a:moveTo>
                  <a:lnTo>
                    <a:pt x="37491" y="53785"/>
                  </a:lnTo>
                  <a:lnTo>
                    <a:pt x="43442" y="51129"/>
                  </a:lnTo>
                  <a:lnTo>
                    <a:pt x="46423" y="49026"/>
                  </a:lnTo>
                  <a:lnTo>
                    <a:pt x="60138" y="46066"/>
                  </a:lnTo>
                  <a:lnTo>
                    <a:pt x="75462" y="44070"/>
                  </a:lnTo>
                  <a:lnTo>
                    <a:pt x="88081" y="35117"/>
                  </a:lnTo>
                  <a:lnTo>
                    <a:pt x="94149" y="30547"/>
                  </a:lnTo>
                  <a:lnTo>
                    <a:pt x="104394" y="27372"/>
                  </a:lnTo>
                  <a:lnTo>
                    <a:pt x="104987" y="26216"/>
                  </a:lnTo>
                  <a:lnTo>
                    <a:pt x="106161" y="4685"/>
                  </a:lnTo>
                  <a:lnTo>
                    <a:pt x="105169" y="3122"/>
                  </a:lnTo>
                  <a:lnTo>
                    <a:pt x="103512" y="2080"/>
                  </a:lnTo>
                  <a:lnTo>
                    <a:pt x="96421" y="614"/>
                  </a:lnTo>
                  <a:lnTo>
                    <a:pt x="53600" y="0"/>
                  </a:lnTo>
                  <a:lnTo>
                    <a:pt x="45289" y="2654"/>
                  </a:lnTo>
                  <a:lnTo>
                    <a:pt x="38275" y="6158"/>
                  </a:lnTo>
                  <a:lnTo>
                    <a:pt x="28726" y="9127"/>
                  </a:lnTo>
                  <a:lnTo>
                    <a:pt x="19589" y="14876"/>
                  </a:lnTo>
                  <a:lnTo>
                    <a:pt x="13572" y="16571"/>
                  </a:lnTo>
                  <a:lnTo>
                    <a:pt x="11569" y="18018"/>
                  </a:lnTo>
                  <a:lnTo>
                    <a:pt x="10233" y="19980"/>
                  </a:lnTo>
                  <a:lnTo>
                    <a:pt x="7754" y="24815"/>
                  </a:lnTo>
                  <a:lnTo>
                    <a:pt x="1754" y="33137"/>
                  </a:lnTo>
                  <a:lnTo>
                    <a:pt x="0" y="38964"/>
                  </a:lnTo>
                  <a:lnTo>
                    <a:pt x="529" y="40916"/>
                  </a:lnTo>
                  <a:lnTo>
                    <a:pt x="1877" y="42217"/>
                  </a:lnTo>
                  <a:lnTo>
                    <a:pt x="3773" y="43085"/>
                  </a:lnTo>
                  <a:lnTo>
                    <a:pt x="5036" y="44660"/>
                  </a:lnTo>
                  <a:lnTo>
                    <a:pt x="9720" y="54344"/>
                  </a:lnTo>
                  <a:lnTo>
                    <a:pt x="15494" y="60009"/>
                  </a:lnTo>
                  <a:lnTo>
                    <a:pt x="28949" y="67804"/>
                  </a:lnTo>
                  <a:lnTo>
                    <a:pt x="69086" y="78581"/>
                  </a:lnTo>
                  <a:lnTo>
                    <a:pt x="115139" y="80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60"/>
            <p:cNvSpPr/>
            <p:nvPr/>
          </p:nvSpPr>
          <p:spPr>
            <a:xfrm>
              <a:off x="3182594" y="3048000"/>
              <a:ext cx="134348" cy="44442"/>
            </a:xfrm>
            <a:custGeom>
              <a:avLst/>
              <a:gdLst/>
              <a:ahLst/>
              <a:cxnLst/>
              <a:rect l="0" t="0" r="0" b="0"/>
              <a:pathLst>
                <a:path w="134348" h="44442">
                  <a:moveTo>
                    <a:pt x="80559" y="0"/>
                  </a:moveTo>
                  <a:lnTo>
                    <a:pt x="36939" y="0"/>
                  </a:lnTo>
                  <a:lnTo>
                    <a:pt x="25025" y="0"/>
                  </a:lnTo>
                  <a:lnTo>
                    <a:pt x="18358" y="2656"/>
                  </a:lnTo>
                  <a:lnTo>
                    <a:pt x="15186" y="4759"/>
                  </a:lnTo>
                  <a:lnTo>
                    <a:pt x="13071" y="7157"/>
                  </a:lnTo>
                  <a:lnTo>
                    <a:pt x="10721" y="12478"/>
                  </a:lnTo>
                  <a:lnTo>
                    <a:pt x="9098" y="14295"/>
                  </a:lnTo>
                  <a:lnTo>
                    <a:pt x="4639" y="16314"/>
                  </a:lnTo>
                  <a:lnTo>
                    <a:pt x="3052" y="17849"/>
                  </a:lnTo>
                  <a:lnTo>
                    <a:pt x="1288" y="22210"/>
                  </a:lnTo>
                  <a:lnTo>
                    <a:pt x="0" y="34201"/>
                  </a:lnTo>
                  <a:lnTo>
                    <a:pt x="955" y="34754"/>
                  </a:lnTo>
                  <a:lnTo>
                    <a:pt x="4672" y="35368"/>
                  </a:lnTo>
                  <a:lnTo>
                    <a:pt x="6062" y="36527"/>
                  </a:lnTo>
                  <a:lnTo>
                    <a:pt x="7606" y="40472"/>
                  </a:lnTo>
                  <a:lnTo>
                    <a:pt x="9014" y="41923"/>
                  </a:lnTo>
                  <a:lnTo>
                    <a:pt x="13235" y="43534"/>
                  </a:lnTo>
                  <a:lnTo>
                    <a:pt x="25969" y="44441"/>
                  </a:lnTo>
                  <a:lnTo>
                    <a:pt x="34051" y="41997"/>
                  </a:lnTo>
                  <a:lnTo>
                    <a:pt x="40963" y="38587"/>
                  </a:lnTo>
                  <a:lnTo>
                    <a:pt x="50455" y="35671"/>
                  </a:lnTo>
                  <a:lnTo>
                    <a:pt x="65589" y="23488"/>
                  </a:lnTo>
                  <a:lnTo>
                    <a:pt x="68925" y="17744"/>
                  </a:lnTo>
                  <a:lnTo>
                    <a:pt x="71067" y="10699"/>
                  </a:lnTo>
                  <a:lnTo>
                    <a:pt x="80525" y="36"/>
                  </a:lnTo>
                  <a:lnTo>
                    <a:pt x="80556" y="7722"/>
                  </a:lnTo>
                  <a:lnTo>
                    <a:pt x="101892" y="30288"/>
                  </a:lnTo>
                  <a:lnTo>
                    <a:pt x="107638" y="33383"/>
                  </a:lnTo>
                  <a:lnTo>
                    <a:pt x="122419" y="35533"/>
                  </a:lnTo>
                  <a:lnTo>
                    <a:pt x="134347" y="35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61"/>
            <p:cNvSpPr/>
            <p:nvPr/>
          </p:nvSpPr>
          <p:spPr>
            <a:xfrm>
              <a:off x="3308252" y="3021106"/>
              <a:ext cx="116267" cy="71718"/>
            </a:xfrm>
            <a:custGeom>
              <a:avLst/>
              <a:gdLst/>
              <a:ahLst/>
              <a:cxnLst/>
              <a:rect l="0" t="0" r="0" b="0"/>
              <a:pathLst>
                <a:path w="116267" h="71718">
                  <a:moveTo>
                    <a:pt x="116266" y="0"/>
                  </a:moveTo>
                  <a:lnTo>
                    <a:pt x="76207" y="0"/>
                  </a:lnTo>
                  <a:lnTo>
                    <a:pt x="47614" y="996"/>
                  </a:lnTo>
                  <a:lnTo>
                    <a:pt x="10318" y="13355"/>
                  </a:lnTo>
                  <a:lnTo>
                    <a:pt x="6787" y="15875"/>
                  </a:lnTo>
                  <a:lnTo>
                    <a:pt x="2863" y="21333"/>
                  </a:lnTo>
                  <a:lnTo>
                    <a:pt x="655" y="30005"/>
                  </a:lnTo>
                  <a:lnTo>
                    <a:pt x="0" y="38883"/>
                  </a:lnTo>
                  <a:lnTo>
                    <a:pt x="2503" y="44840"/>
                  </a:lnTo>
                  <a:lnTo>
                    <a:pt x="12226" y="56780"/>
                  </a:lnTo>
                  <a:lnTo>
                    <a:pt x="20554" y="60098"/>
                  </a:lnTo>
                  <a:lnTo>
                    <a:pt x="64583" y="70783"/>
                  </a:lnTo>
                  <a:lnTo>
                    <a:pt x="80407" y="71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2"/>
            <p:cNvSpPr/>
            <p:nvPr/>
          </p:nvSpPr>
          <p:spPr>
            <a:xfrm>
              <a:off x="3451412" y="2958353"/>
              <a:ext cx="152401" cy="197225"/>
            </a:xfrm>
            <a:custGeom>
              <a:avLst/>
              <a:gdLst/>
              <a:ahLst/>
              <a:cxnLst/>
              <a:rect l="0" t="0" r="0" b="0"/>
              <a:pathLst>
                <a:path w="152401" h="197225">
                  <a:moveTo>
                    <a:pt x="17929" y="0"/>
                  </a:moveTo>
                  <a:lnTo>
                    <a:pt x="9074" y="0"/>
                  </a:lnTo>
                  <a:lnTo>
                    <a:pt x="4238" y="4759"/>
                  </a:lnTo>
                  <a:lnTo>
                    <a:pt x="1883" y="9751"/>
                  </a:lnTo>
                  <a:lnTo>
                    <a:pt x="22" y="42840"/>
                  </a:lnTo>
                  <a:lnTo>
                    <a:pt x="0" y="83175"/>
                  </a:lnTo>
                  <a:lnTo>
                    <a:pt x="0" y="110186"/>
                  </a:lnTo>
                  <a:lnTo>
                    <a:pt x="2656" y="116373"/>
                  </a:lnTo>
                  <a:lnTo>
                    <a:pt x="6161" y="122443"/>
                  </a:lnTo>
                  <a:lnTo>
                    <a:pt x="8718" y="134280"/>
                  </a:lnTo>
                  <a:lnTo>
                    <a:pt x="8962" y="143312"/>
                  </a:lnTo>
                  <a:lnTo>
                    <a:pt x="8964" y="138640"/>
                  </a:lnTo>
                  <a:lnTo>
                    <a:pt x="9960" y="137250"/>
                  </a:lnTo>
                  <a:lnTo>
                    <a:pt x="20031" y="131977"/>
                  </a:lnTo>
                  <a:lnTo>
                    <a:pt x="22319" y="129820"/>
                  </a:lnTo>
                  <a:lnTo>
                    <a:pt x="27517" y="127423"/>
                  </a:lnTo>
                  <a:lnTo>
                    <a:pt x="62758" y="125521"/>
                  </a:lnTo>
                  <a:lnTo>
                    <a:pt x="79466" y="125509"/>
                  </a:lnTo>
                  <a:lnTo>
                    <a:pt x="87778" y="128163"/>
                  </a:lnTo>
                  <a:lnTo>
                    <a:pt x="94793" y="131667"/>
                  </a:lnTo>
                  <a:lnTo>
                    <a:pt x="104342" y="134636"/>
                  </a:lnTo>
                  <a:lnTo>
                    <a:pt x="127661" y="149689"/>
                  </a:lnTo>
                  <a:lnTo>
                    <a:pt x="148588" y="176313"/>
                  </a:lnTo>
                  <a:lnTo>
                    <a:pt x="151270" y="185273"/>
                  </a:lnTo>
                  <a:lnTo>
                    <a:pt x="152400" y="1972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33"/>
          <p:cNvGrpSpPr/>
          <p:nvPr/>
        </p:nvGrpSpPr>
        <p:grpSpPr>
          <a:xfrm>
            <a:off x="2662530" y="2447365"/>
            <a:ext cx="1385377" cy="394448"/>
            <a:chOff x="2662530" y="2447365"/>
            <a:chExt cx="1385377" cy="394448"/>
          </a:xfrm>
        </p:grpSpPr>
        <p:sp>
          <p:nvSpPr>
            <p:cNvPr id="157" name="SMARTInkShape-71"/>
            <p:cNvSpPr/>
            <p:nvPr/>
          </p:nvSpPr>
          <p:spPr>
            <a:xfrm>
              <a:off x="2662530" y="2528047"/>
              <a:ext cx="152389" cy="89648"/>
            </a:xfrm>
            <a:custGeom>
              <a:avLst/>
              <a:gdLst/>
              <a:ahLst/>
              <a:cxnLst/>
              <a:rect l="0" t="0" r="0" b="0"/>
              <a:pathLst>
                <a:path w="152389" h="89648">
                  <a:moveTo>
                    <a:pt x="44811" y="0"/>
                  </a:moveTo>
                  <a:lnTo>
                    <a:pt x="44811" y="22310"/>
                  </a:lnTo>
                  <a:lnTo>
                    <a:pt x="42155" y="27513"/>
                  </a:lnTo>
                  <a:lnTo>
                    <a:pt x="38650" y="33146"/>
                  </a:lnTo>
                  <a:lnTo>
                    <a:pt x="37092" y="38969"/>
                  </a:lnTo>
                  <a:lnTo>
                    <a:pt x="35681" y="40921"/>
                  </a:lnTo>
                  <a:lnTo>
                    <a:pt x="33744" y="42222"/>
                  </a:lnTo>
                  <a:lnTo>
                    <a:pt x="28936" y="44663"/>
                  </a:lnTo>
                  <a:lnTo>
                    <a:pt x="1646" y="70066"/>
                  </a:lnTo>
                  <a:lnTo>
                    <a:pt x="724" y="73640"/>
                  </a:lnTo>
                  <a:lnTo>
                    <a:pt x="0" y="85319"/>
                  </a:lnTo>
                  <a:lnTo>
                    <a:pt x="992" y="86762"/>
                  </a:lnTo>
                  <a:lnTo>
                    <a:pt x="2650" y="87724"/>
                  </a:lnTo>
                  <a:lnTo>
                    <a:pt x="9118" y="89394"/>
                  </a:lnTo>
                  <a:lnTo>
                    <a:pt x="48231" y="89641"/>
                  </a:lnTo>
                  <a:lnTo>
                    <a:pt x="89660" y="89647"/>
                  </a:lnTo>
                  <a:lnTo>
                    <a:pt x="132357" y="89647"/>
                  </a:lnTo>
                  <a:lnTo>
                    <a:pt x="152388" y="896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72"/>
            <p:cNvSpPr/>
            <p:nvPr/>
          </p:nvSpPr>
          <p:spPr>
            <a:xfrm>
              <a:off x="2707341" y="2510118"/>
              <a:ext cx="89648" cy="197224"/>
            </a:xfrm>
            <a:custGeom>
              <a:avLst/>
              <a:gdLst/>
              <a:ahLst/>
              <a:cxnLst/>
              <a:rect l="0" t="0" r="0" b="0"/>
              <a:pathLst>
                <a:path w="89648" h="197224">
                  <a:moveTo>
                    <a:pt x="89647" y="0"/>
                  </a:moveTo>
                  <a:lnTo>
                    <a:pt x="81929" y="0"/>
                  </a:lnTo>
                  <a:lnTo>
                    <a:pt x="81513" y="996"/>
                  </a:lnTo>
                  <a:lnTo>
                    <a:pt x="81052" y="4759"/>
                  </a:lnTo>
                  <a:lnTo>
                    <a:pt x="79933" y="6161"/>
                  </a:lnTo>
                  <a:lnTo>
                    <a:pt x="76033" y="7718"/>
                  </a:lnTo>
                  <a:lnTo>
                    <a:pt x="74594" y="9130"/>
                  </a:lnTo>
                  <a:lnTo>
                    <a:pt x="69630" y="18552"/>
                  </a:lnTo>
                  <a:lnTo>
                    <a:pt x="65809" y="24182"/>
                  </a:lnTo>
                  <a:lnTo>
                    <a:pt x="62663" y="32952"/>
                  </a:lnTo>
                  <a:lnTo>
                    <a:pt x="56861" y="42855"/>
                  </a:lnTo>
                  <a:lnTo>
                    <a:pt x="53703" y="56968"/>
                  </a:lnTo>
                  <a:lnTo>
                    <a:pt x="44216" y="71165"/>
                  </a:lnTo>
                  <a:lnTo>
                    <a:pt x="41430" y="74337"/>
                  </a:lnTo>
                  <a:lnTo>
                    <a:pt x="38335" y="83174"/>
                  </a:lnTo>
                  <a:lnTo>
                    <a:pt x="35963" y="92747"/>
                  </a:lnTo>
                  <a:lnTo>
                    <a:pt x="20417" y="123468"/>
                  </a:lnTo>
                  <a:lnTo>
                    <a:pt x="8897" y="157466"/>
                  </a:lnTo>
                  <a:lnTo>
                    <a:pt x="2053" y="170149"/>
                  </a:lnTo>
                  <a:lnTo>
                    <a:pt x="0" y="1972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73"/>
            <p:cNvSpPr/>
            <p:nvPr/>
          </p:nvSpPr>
          <p:spPr>
            <a:xfrm>
              <a:off x="2854598" y="2563906"/>
              <a:ext cx="211333" cy="88279"/>
            </a:xfrm>
            <a:custGeom>
              <a:avLst/>
              <a:gdLst/>
              <a:ahLst/>
              <a:cxnLst/>
              <a:rect l="0" t="0" r="0" b="0"/>
              <a:pathLst>
                <a:path w="211333" h="88279">
                  <a:moveTo>
                    <a:pt x="23072" y="0"/>
                  </a:moveTo>
                  <a:lnTo>
                    <a:pt x="18313" y="0"/>
                  </a:lnTo>
                  <a:lnTo>
                    <a:pt x="16912" y="996"/>
                  </a:lnTo>
                  <a:lnTo>
                    <a:pt x="15977" y="2656"/>
                  </a:lnTo>
                  <a:lnTo>
                    <a:pt x="14477" y="7718"/>
                  </a:lnTo>
                  <a:lnTo>
                    <a:pt x="9458" y="13355"/>
                  </a:lnTo>
                  <a:lnTo>
                    <a:pt x="7061" y="21208"/>
                  </a:lnTo>
                  <a:lnTo>
                    <a:pt x="4222" y="50578"/>
                  </a:lnTo>
                  <a:lnTo>
                    <a:pt x="417" y="56678"/>
                  </a:lnTo>
                  <a:lnTo>
                    <a:pt x="0" y="59699"/>
                  </a:lnTo>
                  <a:lnTo>
                    <a:pt x="4884" y="75950"/>
                  </a:lnTo>
                  <a:lnTo>
                    <a:pt x="5967" y="77527"/>
                  </a:lnTo>
                  <a:lnTo>
                    <a:pt x="7685" y="78579"/>
                  </a:lnTo>
                  <a:lnTo>
                    <a:pt x="9826" y="79280"/>
                  </a:lnTo>
                  <a:lnTo>
                    <a:pt x="11253" y="80743"/>
                  </a:lnTo>
                  <a:lnTo>
                    <a:pt x="12839" y="85026"/>
                  </a:lnTo>
                  <a:lnTo>
                    <a:pt x="14258" y="86566"/>
                  </a:lnTo>
                  <a:lnTo>
                    <a:pt x="18491" y="88278"/>
                  </a:lnTo>
                  <a:lnTo>
                    <a:pt x="21014" y="87738"/>
                  </a:lnTo>
                  <a:lnTo>
                    <a:pt x="30321" y="83216"/>
                  </a:lnTo>
                  <a:lnTo>
                    <a:pt x="56504" y="76257"/>
                  </a:lnTo>
                  <a:lnTo>
                    <a:pt x="74039" y="68303"/>
                  </a:lnTo>
                  <a:lnTo>
                    <a:pt x="83243" y="59907"/>
                  </a:lnTo>
                  <a:lnTo>
                    <a:pt x="97268" y="43044"/>
                  </a:lnTo>
                  <a:lnTo>
                    <a:pt x="103528" y="39052"/>
                  </a:lnTo>
                  <a:lnTo>
                    <a:pt x="109631" y="36282"/>
                  </a:lnTo>
                  <a:lnTo>
                    <a:pt x="119900" y="28327"/>
                  </a:lnTo>
                  <a:lnTo>
                    <a:pt x="120892" y="24875"/>
                  </a:lnTo>
                  <a:lnTo>
                    <a:pt x="121156" y="22559"/>
                  </a:lnTo>
                  <a:lnTo>
                    <a:pt x="122328" y="22012"/>
                  </a:lnTo>
                  <a:lnTo>
                    <a:pt x="124105" y="22643"/>
                  </a:lnTo>
                  <a:lnTo>
                    <a:pt x="129356" y="26054"/>
                  </a:lnTo>
                  <a:lnTo>
                    <a:pt x="130075" y="29177"/>
                  </a:lnTo>
                  <a:lnTo>
                    <a:pt x="130649" y="61362"/>
                  </a:lnTo>
                  <a:lnTo>
                    <a:pt x="131645" y="61826"/>
                  </a:lnTo>
                  <a:lnTo>
                    <a:pt x="151982" y="62742"/>
                  </a:lnTo>
                  <a:lnTo>
                    <a:pt x="157728" y="60092"/>
                  </a:lnTo>
                  <a:lnTo>
                    <a:pt x="186621" y="38743"/>
                  </a:lnTo>
                  <a:lnTo>
                    <a:pt x="197268" y="23892"/>
                  </a:lnTo>
                  <a:lnTo>
                    <a:pt x="202757" y="20580"/>
                  </a:lnTo>
                  <a:lnTo>
                    <a:pt x="211332" y="17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74"/>
            <p:cNvSpPr/>
            <p:nvPr/>
          </p:nvSpPr>
          <p:spPr>
            <a:xfrm>
              <a:off x="3092823" y="2545977"/>
              <a:ext cx="26896" cy="89647"/>
            </a:xfrm>
            <a:custGeom>
              <a:avLst/>
              <a:gdLst/>
              <a:ahLst/>
              <a:cxnLst/>
              <a:rect l="0" t="0" r="0" b="0"/>
              <a:pathLst>
                <a:path w="26896" h="89647">
                  <a:moveTo>
                    <a:pt x="0" y="0"/>
                  </a:moveTo>
                  <a:lnTo>
                    <a:pt x="0" y="12477"/>
                  </a:lnTo>
                  <a:lnTo>
                    <a:pt x="2657" y="18162"/>
                  </a:lnTo>
                  <a:lnTo>
                    <a:pt x="6161" y="24009"/>
                  </a:lnTo>
                  <a:lnTo>
                    <a:pt x="8411" y="35879"/>
                  </a:lnTo>
                  <a:lnTo>
                    <a:pt x="8856" y="47815"/>
                  </a:lnTo>
                  <a:lnTo>
                    <a:pt x="11573" y="53789"/>
                  </a:lnTo>
                  <a:lnTo>
                    <a:pt x="15104" y="59765"/>
                  </a:lnTo>
                  <a:lnTo>
                    <a:pt x="17371" y="71717"/>
                  </a:lnTo>
                  <a:lnTo>
                    <a:pt x="17558" y="74705"/>
                  </a:lnTo>
                  <a:lnTo>
                    <a:pt x="18678" y="76697"/>
                  </a:lnTo>
                  <a:lnTo>
                    <a:pt x="20421" y="78026"/>
                  </a:lnTo>
                  <a:lnTo>
                    <a:pt x="22579" y="78911"/>
                  </a:lnTo>
                  <a:lnTo>
                    <a:pt x="24017" y="80498"/>
                  </a:lnTo>
                  <a:lnTo>
                    <a:pt x="26895" y="896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75"/>
            <p:cNvSpPr/>
            <p:nvPr/>
          </p:nvSpPr>
          <p:spPr>
            <a:xfrm>
              <a:off x="3139002" y="2447365"/>
              <a:ext cx="16576" cy="170330"/>
            </a:xfrm>
            <a:custGeom>
              <a:avLst/>
              <a:gdLst/>
              <a:ahLst/>
              <a:cxnLst/>
              <a:rect l="0" t="0" r="0" b="0"/>
              <a:pathLst>
                <a:path w="16576" h="170330">
                  <a:moveTo>
                    <a:pt x="16575" y="0"/>
                  </a:moveTo>
                  <a:lnTo>
                    <a:pt x="16575" y="16574"/>
                  </a:lnTo>
                  <a:lnTo>
                    <a:pt x="11816" y="22287"/>
                  </a:lnTo>
                  <a:lnTo>
                    <a:pt x="9479" y="30159"/>
                  </a:lnTo>
                  <a:lnTo>
                    <a:pt x="7444" y="39302"/>
                  </a:lnTo>
                  <a:lnTo>
                    <a:pt x="1695" y="51045"/>
                  </a:lnTo>
                  <a:lnTo>
                    <a:pt x="0" y="61202"/>
                  </a:lnTo>
                  <a:lnTo>
                    <a:pt x="7276" y="105872"/>
                  </a:lnTo>
                  <a:lnTo>
                    <a:pt x="8586" y="137368"/>
                  </a:lnTo>
                  <a:lnTo>
                    <a:pt x="14701" y="154448"/>
                  </a:lnTo>
                  <a:lnTo>
                    <a:pt x="16575" y="170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76"/>
            <p:cNvSpPr/>
            <p:nvPr/>
          </p:nvSpPr>
          <p:spPr>
            <a:xfrm>
              <a:off x="3218369" y="2465294"/>
              <a:ext cx="71610" cy="187846"/>
            </a:xfrm>
            <a:custGeom>
              <a:avLst/>
              <a:gdLst/>
              <a:ahLst/>
              <a:cxnLst/>
              <a:rect l="0" t="0" r="0" b="0"/>
              <a:pathLst>
                <a:path w="71610" h="187846">
                  <a:moveTo>
                    <a:pt x="62713" y="116541"/>
                  </a:moveTo>
                  <a:lnTo>
                    <a:pt x="57955" y="116541"/>
                  </a:lnTo>
                  <a:lnTo>
                    <a:pt x="52962" y="119198"/>
                  </a:lnTo>
                  <a:lnTo>
                    <a:pt x="9938" y="152225"/>
                  </a:lnTo>
                  <a:lnTo>
                    <a:pt x="5059" y="156638"/>
                  </a:lnTo>
                  <a:lnTo>
                    <a:pt x="2226" y="161921"/>
                  </a:lnTo>
                  <a:lnTo>
                    <a:pt x="93" y="177556"/>
                  </a:lnTo>
                  <a:lnTo>
                    <a:pt x="0" y="183538"/>
                  </a:lnTo>
                  <a:lnTo>
                    <a:pt x="983" y="185112"/>
                  </a:lnTo>
                  <a:lnTo>
                    <a:pt x="2634" y="186161"/>
                  </a:lnTo>
                  <a:lnTo>
                    <a:pt x="7682" y="187845"/>
                  </a:lnTo>
                  <a:lnTo>
                    <a:pt x="21998" y="181020"/>
                  </a:lnTo>
                  <a:lnTo>
                    <a:pt x="65695" y="140443"/>
                  </a:lnTo>
                  <a:lnTo>
                    <a:pt x="69019" y="131813"/>
                  </a:lnTo>
                  <a:lnTo>
                    <a:pt x="71609" y="87709"/>
                  </a:lnTo>
                  <a:lnTo>
                    <a:pt x="70673" y="65671"/>
                  </a:lnTo>
                  <a:lnTo>
                    <a:pt x="55802" y="23992"/>
                  </a:lnTo>
                  <a:lnTo>
                    <a:pt x="358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77"/>
            <p:cNvSpPr/>
            <p:nvPr/>
          </p:nvSpPr>
          <p:spPr>
            <a:xfrm>
              <a:off x="3316987" y="2501153"/>
              <a:ext cx="197143" cy="125092"/>
            </a:xfrm>
            <a:custGeom>
              <a:avLst/>
              <a:gdLst/>
              <a:ahLst/>
              <a:cxnLst/>
              <a:rect l="0" t="0" r="0" b="0"/>
              <a:pathLst>
                <a:path w="197143" h="125092">
                  <a:moveTo>
                    <a:pt x="71672" y="0"/>
                  </a:moveTo>
                  <a:lnTo>
                    <a:pt x="63076" y="0"/>
                  </a:lnTo>
                  <a:lnTo>
                    <a:pt x="58057" y="4759"/>
                  </a:lnTo>
                  <a:lnTo>
                    <a:pt x="55660" y="9751"/>
                  </a:lnTo>
                  <a:lnTo>
                    <a:pt x="55021" y="12478"/>
                  </a:lnTo>
                  <a:lnTo>
                    <a:pt x="49362" y="21073"/>
                  </a:lnTo>
                  <a:lnTo>
                    <a:pt x="44159" y="24307"/>
                  </a:lnTo>
                  <a:lnTo>
                    <a:pt x="38526" y="26740"/>
                  </a:lnTo>
                  <a:lnTo>
                    <a:pt x="32702" y="31142"/>
                  </a:lnTo>
                  <a:lnTo>
                    <a:pt x="3937" y="68505"/>
                  </a:lnTo>
                  <a:lnTo>
                    <a:pt x="1134" y="77628"/>
                  </a:lnTo>
                  <a:lnTo>
                    <a:pt x="0" y="96838"/>
                  </a:lnTo>
                  <a:lnTo>
                    <a:pt x="4727" y="102845"/>
                  </a:lnTo>
                  <a:lnTo>
                    <a:pt x="9712" y="105474"/>
                  </a:lnTo>
                  <a:lnTo>
                    <a:pt x="21029" y="107161"/>
                  </a:lnTo>
                  <a:lnTo>
                    <a:pt x="26918" y="104736"/>
                  </a:lnTo>
                  <a:lnTo>
                    <a:pt x="47770" y="86493"/>
                  </a:lnTo>
                  <a:lnTo>
                    <a:pt x="51088" y="80608"/>
                  </a:lnTo>
                  <a:lnTo>
                    <a:pt x="53559" y="74673"/>
                  </a:lnTo>
                  <a:lnTo>
                    <a:pt x="59554" y="65731"/>
                  </a:lnTo>
                  <a:lnTo>
                    <a:pt x="61773" y="56773"/>
                  </a:lnTo>
                  <a:lnTo>
                    <a:pt x="62670" y="40589"/>
                  </a:lnTo>
                  <a:lnTo>
                    <a:pt x="63679" y="39012"/>
                  </a:lnTo>
                  <a:lnTo>
                    <a:pt x="65347" y="37961"/>
                  </a:lnTo>
                  <a:lnTo>
                    <a:pt x="71302" y="35982"/>
                  </a:lnTo>
                  <a:lnTo>
                    <a:pt x="72646" y="51157"/>
                  </a:lnTo>
                  <a:lnTo>
                    <a:pt x="78763" y="62823"/>
                  </a:lnTo>
                  <a:lnTo>
                    <a:pt x="81386" y="77703"/>
                  </a:lnTo>
                  <a:lnTo>
                    <a:pt x="87683" y="89649"/>
                  </a:lnTo>
                  <a:lnTo>
                    <a:pt x="89600" y="125091"/>
                  </a:lnTo>
                  <a:lnTo>
                    <a:pt x="89601" y="117751"/>
                  </a:lnTo>
                  <a:lnTo>
                    <a:pt x="122502" y="75512"/>
                  </a:lnTo>
                  <a:lnTo>
                    <a:pt x="137417" y="59871"/>
                  </a:lnTo>
                  <a:lnTo>
                    <a:pt x="143391" y="56492"/>
                  </a:lnTo>
                  <a:lnTo>
                    <a:pt x="172026" y="46228"/>
                  </a:lnTo>
                  <a:lnTo>
                    <a:pt x="174433" y="46756"/>
                  </a:lnTo>
                  <a:lnTo>
                    <a:pt x="176038" y="48104"/>
                  </a:lnTo>
                  <a:lnTo>
                    <a:pt x="177108" y="49999"/>
                  </a:lnTo>
                  <a:lnTo>
                    <a:pt x="178817" y="51262"/>
                  </a:lnTo>
                  <a:lnTo>
                    <a:pt x="183373" y="52665"/>
                  </a:lnTo>
                  <a:lnTo>
                    <a:pt x="184986" y="54036"/>
                  </a:lnTo>
                  <a:lnTo>
                    <a:pt x="195120" y="71907"/>
                  </a:lnTo>
                  <a:lnTo>
                    <a:pt x="197124" y="98617"/>
                  </a:lnTo>
                  <a:lnTo>
                    <a:pt x="197142" y="101603"/>
                  </a:lnTo>
                  <a:lnTo>
                    <a:pt x="194506" y="107578"/>
                  </a:lnTo>
                  <a:lnTo>
                    <a:pt x="188213" y="116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78"/>
            <p:cNvSpPr/>
            <p:nvPr/>
          </p:nvSpPr>
          <p:spPr>
            <a:xfrm>
              <a:off x="3542467" y="2501153"/>
              <a:ext cx="88203" cy="134434"/>
            </a:xfrm>
            <a:custGeom>
              <a:avLst/>
              <a:gdLst/>
              <a:ahLst/>
              <a:cxnLst/>
              <a:rect l="0" t="0" r="0" b="0"/>
              <a:pathLst>
                <a:path w="88203" h="134434">
                  <a:moveTo>
                    <a:pt x="61345" y="71717"/>
                  </a:moveTo>
                  <a:lnTo>
                    <a:pt x="56586" y="71717"/>
                  </a:lnTo>
                  <a:lnTo>
                    <a:pt x="51593" y="74374"/>
                  </a:lnTo>
                  <a:lnTo>
                    <a:pt x="20085" y="96896"/>
                  </a:lnTo>
                  <a:lnTo>
                    <a:pt x="11711" y="110831"/>
                  </a:lnTo>
                  <a:lnTo>
                    <a:pt x="9403" y="118320"/>
                  </a:lnTo>
                  <a:lnTo>
                    <a:pt x="7791" y="120715"/>
                  </a:lnTo>
                  <a:lnTo>
                    <a:pt x="5721" y="122312"/>
                  </a:lnTo>
                  <a:lnTo>
                    <a:pt x="3344" y="123377"/>
                  </a:lnTo>
                  <a:lnTo>
                    <a:pt x="1760" y="125082"/>
                  </a:lnTo>
                  <a:lnTo>
                    <a:pt x="0" y="129634"/>
                  </a:lnTo>
                  <a:lnTo>
                    <a:pt x="527" y="131246"/>
                  </a:lnTo>
                  <a:lnTo>
                    <a:pt x="1874" y="132321"/>
                  </a:lnTo>
                  <a:lnTo>
                    <a:pt x="6027" y="133515"/>
                  </a:lnTo>
                  <a:lnTo>
                    <a:pt x="28531" y="134433"/>
                  </a:lnTo>
                  <a:lnTo>
                    <a:pt x="34476" y="131798"/>
                  </a:lnTo>
                  <a:lnTo>
                    <a:pt x="55556" y="118181"/>
                  </a:lnTo>
                  <a:lnTo>
                    <a:pt x="72929" y="96823"/>
                  </a:lnTo>
                  <a:lnTo>
                    <a:pt x="76454" y="87524"/>
                  </a:lnTo>
                  <a:lnTo>
                    <a:pt x="87298" y="42748"/>
                  </a:lnTo>
                  <a:lnTo>
                    <a:pt x="88202" y="15093"/>
                  </a:lnTo>
                  <a:lnTo>
                    <a:pt x="85566" y="9032"/>
                  </a:lnTo>
                  <a:lnTo>
                    <a:pt x="80517" y="1784"/>
                  </a:lnTo>
                  <a:lnTo>
                    <a:pt x="77170" y="793"/>
                  </a:lnTo>
                  <a:lnTo>
                    <a:pt x="613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79"/>
            <p:cNvSpPr/>
            <p:nvPr/>
          </p:nvSpPr>
          <p:spPr>
            <a:xfrm>
              <a:off x="3119754" y="2671482"/>
              <a:ext cx="232589" cy="98490"/>
            </a:xfrm>
            <a:custGeom>
              <a:avLst/>
              <a:gdLst/>
              <a:ahLst/>
              <a:cxnLst/>
              <a:rect l="0" t="0" r="0" b="0"/>
              <a:pathLst>
                <a:path w="232589" h="98490">
                  <a:moveTo>
                    <a:pt x="44787" y="0"/>
                  </a:moveTo>
                  <a:lnTo>
                    <a:pt x="37068" y="0"/>
                  </a:lnTo>
                  <a:lnTo>
                    <a:pt x="14782" y="21073"/>
                  </a:lnTo>
                  <a:lnTo>
                    <a:pt x="11530" y="26963"/>
                  </a:lnTo>
                  <a:lnTo>
                    <a:pt x="9088" y="32902"/>
                  </a:lnTo>
                  <a:lnTo>
                    <a:pt x="3110" y="41845"/>
                  </a:lnTo>
                  <a:lnTo>
                    <a:pt x="896" y="50803"/>
                  </a:lnTo>
                  <a:lnTo>
                    <a:pt x="0" y="69947"/>
                  </a:lnTo>
                  <a:lnTo>
                    <a:pt x="8896" y="80646"/>
                  </a:lnTo>
                  <a:lnTo>
                    <a:pt x="8919" y="75913"/>
                  </a:lnTo>
                  <a:lnTo>
                    <a:pt x="11580" y="70926"/>
                  </a:lnTo>
                  <a:lnTo>
                    <a:pt x="15087" y="65390"/>
                  </a:lnTo>
                  <a:lnTo>
                    <a:pt x="17339" y="53719"/>
                  </a:lnTo>
                  <a:lnTo>
                    <a:pt x="17523" y="50754"/>
                  </a:lnTo>
                  <a:lnTo>
                    <a:pt x="20385" y="44803"/>
                  </a:lnTo>
                  <a:lnTo>
                    <a:pt x="38957" y="23905"/>
                  </a:lnTo>
                  <a:lnTo>
                    <a:pt x="44852" y="20586"/>
                  </a:lnTo>
                  <a:lnTo>
                    <a:pt x="80094" y="9588"/>
                  </a:lnTo>
                  <a:lnTo>
                    <a:pt x="123873" y="8976"/>
                  </a:lnTo>
                  <a:lnTo>
                    <a:pt x="136064" y="8968"/>
                  </a:lnTo>
                  <a:lnTo>
                    <a:pt x="138509" y="9963"/>
                  </a:lnTo>
                  <a:lnTo>
                    <a:pt x="140139" y="11623"/>
                  </a:lnTo>
                  <a:lnTo>
                    <a:pt x="141225" y="13725"/>
                  </a:lnTo>
                  <a:lnTo>
                    <a:pt x="142946" y="15127"/>
                  </a:lnTo>
                  <a:lnTo>
                    <a:pt x="151938" y="17821"/>
                  </a:lnTo>
                  <a:lnTo>
                    <a:pt x="152326" y="30398"/>
                  </a:lnTo>
                  <a:lnTo>
                    <a:pt x="151343" y="32218"/>
                  </a:lnTo>
                  <a:lnTo>
                    <a:pt x="149691" y="33432"/>
                  </a:lnTo>
                  <a:lnTo>
                    <a:pt x="147594" y="34241"/>
                  </a:lnTo>
                  <a:lnTo>
                    <a:pt x="146195" y="35777"/>
                  </a:lnTo>
                  <a:lnTo>
                    <a:pt x="141295" y="45398"/>
                  </a:lnTo>
                  <a:lnTo>
                    <a:pt x="120407" y="68752"/>
                  </a:lnTo>
                  <a:lnTo>
                    <a:pt x="117661" y="77701"/>
                  </a:lnTo>
                  <a:lnTo>
                    <a:pt x="116550" y="93882"/>
                  </a:lnTo>
                  <a:lnTo>
                    <a:pt x="117531" y="95459"/>
                  </a:lnTo>
                  <a:lnTo>
                    <a:pt x="119181" y="96510"/>
                  </a:lnTo>
                  <a:lnTo>
                    <a:pt x="124667" y="97678"/>
                  </a:lnTo>
                  <a:lnTo>
                    <a:pt x="150056" y="98489"/>
                  </a:lnTo>
                  <a:lnTo>
                    <a:pt x="190118" y="87540"/>
                  </a:lnTo>
                  <a:lnTo>
                    <a:pt x="212503" y="77279"/>
                  </a:lnTo>
                  <a:lnTo>
                    <a:pt x="218936" y="71533"/>
                  </a:lnTo>
                  <a:lnTo>
                    <a:pt x="220651" y="68606"/>
                  </a:lnTo>
                  <a:lnTo>
                    <a:pt x="222790" y="66655"/>
                  </a:lnTo>
                  <a:lnTo>
                    <a:pt x="227824" y="64488"/>
                  </a:lnTo>
                  <a:lnTo>
                    <a:pt x="229565" y="62913"/>
                  </a:lnTo>
                  <a:lnTo>
                    <a:pt x="231499" y="58508"/>
                  </a:lnTo>
                  <a:lnTo>
                    <a:pt x="232588" y="50428"/>
                  </a:lnTo>
                  <a:lnTo>
                    <a:pt x="230186" y="44658"/>
                  </a:lnTo>
                  <a:lnTo>
                    <a:pt x="228151" y="41725"/>
                  </a:lnTo>
                  <a:lnTo>
                    <a:pt x="223234" y="38466"/>
                  </a:lnTo>
                  <a:lnTo>
                    <a:pt x="220528" y="37597"/>
                  </a:lnTo>
                  <a:lnTo>
                    <a:pt x="218724" y="36022"/>
                  </a:lnTo>
                  <a:lnTo>
                    <a:pt x="216720" y="31615"/>
                  </a:lnTo>
                  <a:lnTo>
                    <a:pt x="215190" y="30041"/>
                  </a:lnTo>
                  <a:lnTo>
                    <a:pt x="206152" y="26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80"/>
            <p:cNvSpPr/>
            <p:nvPr/>
          </p:nvSpPr>
          <p:spPr>
            <a:xfrm>
              <a:off x="3335289" y="2689412"/>
              <a:ext cx="89230" cy="80683"/>
            </a:xfrm>
            <a:custGeom>
              <a:avLst/>
              <a:gdLst/>
              <a:ahLst/>
              <a:cxnLst/>
              <a:rect l="0" t="0" r="0" b="0"/>
              <a:pathLst>
                <a:path w="89230" h="80683">
                  <a:moveTo>
                    <a:pt x="89229" y="0"/>
                  </a:moveTo>
                  <a:lnTo>
                    <a:pt x="50368" y="0"/>
                  </a:lnTo>
                  <a:lnTo>
                    <a:pt x="36654" y="4759"/>
                  </a:lnTo>
                  <a:lnTo>
                    <a:pt x="18064" y="15506"/>
                  </a:lnTo>
                  <a:lnTo>
                    <a:pt x="14891" y="16314"/>
                  </a:lnTo>
                  <a:lnTo>
                    <a:pt x="12776" y="17848"/>
                  </a:lnTo>
                  <a:lnTo>
                    <a:pt x="11366" y="19867"/>
                  </a:lnTo>
                  <a:lnTo>
                    <a:pt x="8803" y="24767"/>
                  </a:lnTo>
                  <a:lnTo>
                    <a:pt x="2757" y="33126"/>
                  </a:lnTo>
                  <a:lnTo>
                    <a:pt x="0" y="43086"/>
                  </a:lnTo>
                  <a:lnTo>
                    <a:pt x="4465" y="49068"/>
                  </a:lnTo>
                  <a:lnTo>
                    <a:pt x="12096" y="57149"/>
                  </a:lnTo>
                  <a:lnTo>
                    <a:pt x="20417" y="60262"/>
                  </a:lnTo>
                  <a:lnTo>
                    <a:pt x="36301" y="64671"/>
                  </a:lnTo>
                  <a:lnTo>
                    <a:pt x="80264" y="80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81"/>
            <p:cNvSpPr/>
            <p:nvPr/>
          </p:nvSpPr>
          <p:spPr>
            <a:xfrm>
              <a:off x="3442481" y="2617694"/>
              <a:ext cx="240645" cy="215154"/>
            </a:xfrm>
            <a:custGeom>
              <a:avLst/>
              <a:gdLst/>
              <a:ahLst/>
              <a:cxnLst/>
              <a:rect l="0" t="0" r="0" b="0"/>
              <a:pathLst>
                <a:path w="240645" h="215154">
                  <a:moveTo>
                    <a:pt x="71684" y="0"/>
                  </a:moveTo>
                  <a:lnTo>
                    <a:pt x="63965" y="0"/>
                  </a:lnTo>
                  <a:lnTo>
                    <a:pt x="63550" y="996"/>
                  </a:lnTo>
                  <a:lnTo>
                    <a:pt x="63088" y="4759"/>
                  </a:lnTo>
                  <a:lnTo>
                    <a:pt x="61969" y="6161"/>
                  </a:lnTo>
                  <a:lnTo>
                    <a:pt x="58069" y="7719"/>
                  </a:lnTo>
                  <a:lnTo>
                    <a:pt x="56631" y="9130"/>
                  </a:lnTo>
                  <a:lnTo>
                    <a:pt x="38298" y="46981"/>
                  </a:lnTo>
                  <a:lnTo>
                    <a:pt x="35928" y="56739"/>
                  </a:lnTo>
                  <a:lnTo>
                    <a:pt x="29990" y="68829"/>
                  </a:lnTo>
                  <a:lnTo>
                    <a:pt x="26791" y="83590"/>
                  </a:lnTo>
                  <a:lnTo>
                    <a:pt x="19948" y="98006"/>
                  </a:lnTo>
                  <a:lnTo>
                    <a:pt x="19264" y="101196"/>
                  </a:lnTo>
                  <a:lnTo>
                    <a:pt x="17812" y="103323"/>
                  </a:lnTo>
                  <a:lnTo>
                    <a:pt x="15847" y="104741"/>
                  </a:lnTo>
                  <a:lnTo>
                    <a:pt x="13542" y="105686"/>
                  </a:lnTo>
                  <a:lnTo>
                    <a:pt x="12005" y="107312"/>
                  </a:lnTo>
                  <a:lnTo>
                    <a:pt x="8204" y="116596"/>
                  </a:lnTo>
                  <a:lnTo>
                    <a:pt x="79" y="125386"/>
                  </a:lnTo>
                  <a:lnTo>
                    <a:pt x="0" y="120711"/>
                  </a:lnTo>
                  <a:lnTo>
                    <a:pt x="2637" y="115738"/>
                  </a:lnTo>
                  <a:lnTo>
                    <a:pt x="21299" y="95241"/>
                  </a:lnTo>
                  <a:lnTo>
                    <a:pt x="27045" y="92133"/>
                  </a:lnTo>
                  <a:lnTo>
                    <a:pt x="69223" y="81972"/>
                  </a:lnTo>
                  <a:lnTo>
                    <a:pt x="85549" y="79941"/>
                  </a:lnTo>
                  <a:lnTo>
                    <a:pt x="98365" y="73637"/>
                  </a:lnTo>
                  <a:lnTo>
                    <a:pt x="107496" y="71727"/>
                  </a:lnTo>
                  <a:lnTo>
                    <a:pt x="99820" y="79437"/>
                  </a:lnTo>
                  <a:lnTo>
                    <a:pt x="91666" y="81433"/>
                  </a:lnTo>
                  <a:lnTo>
                    <a:pt x="77537" y="93128"/>
                  </a:lnTo>
                  <a:lnTo>
                    <a:pt x="74285" y="98831"/>
                  </a:lnTo>
                  <a:lnTo>
                    <a:pt x="72026" y="107421"/>
                  </a:lnTo>
                  <a:lnTo>
                    <a:pt x="71836" y="111824"/>
                  </a:lnTo>
                  <a:lnTo>
                    <a:pt x="74408" y="117101"/>
                  </a:lnTo>
                  <a:lnTo>
                    <a:pt x="76488" y="119902"/>
                  </a:lnTo>
                  <a:lnTo>
                    <a:pt x="84112" y="123015"/>
                  </a:lnTo>
                  <a:lnTo>
                    <a:pt x="127431" y="125441"/>
                  </a:lnTo>
                  <a:lnTo>
                    <a:pt x="138295" y="124481"/>
                  </a:lnTo>
                  <a:lnTo>
                    <a:pt x="154616" y="118341"/>
                  </a:lnTo>
                  <a:lnTo>
                    <a:pt x="188160" y="92283"/>
                  </a:lnTo>
                  <a:lnTo>
                    <a:pt x="191170" y="91404"/>
                  </a:lnTo>
                  <a:lnTo>
                    <a:pt x="193177" y="89823"/>
                  </a:lnTo>
                  <a:lnTo>
                    <a:pt x="195406" y="85409"/>
                  </a:lnTo>
                  <a:lnTo>
                    <a:pt x="197176" y="71864"/>
                  </a:lnTo>
                  <a:lnTo>
                    <a:pt x="197186" y="76520"/>
                  </a:lnTo>
                  <a:lnTo>
                    <a:pt x="196191" y="77907"/>
                  </a:lnTo>
                  <a:lnTo>
                    <a:pt x="181899" y="87596"/>
                  </a:lnTo>
                  <a:lnTo>
                    <a:pt x="174176" y="95901"/>
                  </a:lnTo>
                  <a:lnTo>
                    <a:pt x="168406" y="107631"/>
                  </a:lnTo>
                  <a:lnTo>
                    <a:pt x="164475" y="113577"/>
                  </a:lnTo>
                  <a:lnTo>
                    <a:pt x="162728" y="119540"/>
                  </a:lnTo>
                  <a:lnTo>
                    <a:pt x="163259" y="121529"/>
                  </a:lnTo>
                  <a:lnTo>
                    <a:pt x="164608" y="122855"/>
                  </a:lnTo>
                  <a:lnTo>
                    <a:pt x="169172" y="124982"/>
                  </a:lnTo>
                  <a:lnTo>
                    <a:pt x="182674" y="125460"/>
                  </a:lnTo>
                  <a:lnTo>
                    <a:pt x="188414" y="122829"/>
                  </a:lnTo>
                  <a:lnTo>
                    <a:pt x="231647" y="82083"/>
                  </a:lnTo>
                  <a:lnTo>
                    <a:pt x="237392" y="81097"/>
                  </a:lnTo>
                  <a:lnTo>
                    <a:pt x="238933" y="81955"/>
                  </a:lnTo>
                  <a:lnTo>
                    <a:pt x="239959" y="83523"/>
                  </a:lnTo>
                  <a:lnTo>
                    <a:pt x="240644" y="85565"/>
                  </a:lnTo>
                  <a:lnTo>
                    <a:pt x="240104" y="86925"/>
                  </a:lnTo>
                  <a:lnTo>
                    <a:pt x="238748" y="87832"/>
                  </a:lnTo>
                  <a:lnTo>
                    <a:pt x="236848" y="88437"/>
                  </a:lnTo>
                  <a:lnTo>
                    <a:pt x="235582" y="89837"/>
                  </a:lnTo>
                  <a:lnTo>
                    <a:pt x="230892" y="99240"/>
                  </a:lnTo>
                  <a:lnTo>
                    <a:pt x="203129" y="141860"/>
                  </a:lnTo>
                  <a:lnTo>
                    <a:pt x="190326" y="177247"/>
                  </a:lnTo>
                  <a:lnTo>
                    <a:pt x="188348" y="200092"/>
                  </a:lnTo>
                  <a:lnTo>
                    <a:pt x="190936" y="206135"/>
                  </a:lnTo>
                  <a:lnTo>
                    <a:pt x="197189" y="215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82"/>
            <p:cNvSpPr/>
            <p:nvPr/>
          </p:nvSpPr>
          <p:spPr>
            <a:xfrm>
              <a:off x="3774251" y="2626659"/>
              <a:ext cx="115980" cy="125490"/>
            </a:xfrm>
            <a:custGeom>
              <a:avLst/>
              <a:gdLst/>
              <a:ahLst/>
              <a:cxnLst/>
              <a:rect l="0" t="0" r="0" b="0"/>
              <a:pathLst>
                <a:path w="115980" h="125490">
                  <a:moveTo>
                    <a:pt x="17819" y="0"/>
                  </a:moveTo>
                  <a:lnTo>
                    <a:pt x="10101" y="0"/>
                  </a:lnTo>
                  <a:lnTo>
                    <a:pt x="9685" y="996"/>
                  </a:lnTo>
                  <a:lnTo>
                    <a:pt x="7865" y="39062"/>
                  </a:lnTo>
                  <a:lnTo>
                    <a:pt x="1761" y="55896"/>
                  </a:lnTo>
                  <a:lnTo>
                    <a:pt x="0" y="83269"/>
                  </a:lnTo>
                  <a:lnTo>
                    <a:pt x="2595" y="89469"/>
                  </a:lnTo>
                  <a:lnTo>
                    <a:pt x="20966" y="118273"/>
                  </a:lnTo>
                  <a:lnTo>
                    <a:pt x="26855" y="122291"/>
                  </a:lnTo>
                  <a:lnTo>
                    <a:pt x="34784" y="124077"/>
                  </a:lnTo>
                  <a:lnTo>
                    <a:pt x="77597" y="125422"/>
                  </a:lnTo>
                  <a:lnTo>
                    <a:pt x="96697" y="125489"/>
                  </a:lnTo>
                  <a:lnTo>
                    <a:pt x="100287" y="124499"/>
                  </a:lnTo>
                  <a:lnTo>
                    <a:pt x="102681" y="122842"/>
                  </a:lnTo>
                  <a:lnTo>
                    <a:pt x="104276" y="120742"/>
                  </a:lnTo>
                  <a:lnTo>
                    <a:pt x="108704" y="118408"/>
                  </a:lnTo>
                  <a:lnTo>
                    <a:pt x="111280" y="117786"/>
                  </a:lnTo>
                  <a:lnTo>
                    <a:pt x="112997" y="116375"/>
                  </a:lnTo>
                  <a:lnTo>
                    <a:pt x="115979" y="108932"/>
                  </a:lnTo>
                  <a:lnTo>
                    <a:pt x="115134" y="108480"/>
                  </a:lnTo>
                  <a:lnTo>
                    <a:pt x="111538" y="107978"/>
                  </a:lnTo>
                  <a:lnTo>
                    <a:pt x="106620" y="105098"/>
                  </a:lnTo>
                  <a:lnTo>
                    <a:pt x="101114" y="101495"/>
                  </a:lnTo>
                  <a:lnTo>
                    <a:pt x="91418" y="99466"/>
                  </a:lnTo>
                  <a:lnTo>
                    <a:pt x="65092" y="98724"/>
                  </a:lnTo>
                  <a:lnTo>
                    <a:pt x="17819" y="107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83"/>
            <p:cNvSpPr/>
            <p:nvPr/>
          </p:nvSpPr>
          <p:spPr>
            <a:xfrm>
              <a:off x="3876656" y="2716306"/>
              <a:ext cx="85745" cy="62754"/>
            </a:xfrm>
            <a:custGeom>
              <a:avLst/>
              <a:gdLst/>
              <a:ahLst/>
              <a:cxnLst/>
              <a:rect l="0" t="0" r="0" b="0"/>
              <a:pathLst>
                <a:path w="85745" h="62754">
                  <a:moveTo>
                    <a:pt x="58850" y="0"/>
                  </a:moveTo>
                  <a:lnTo>
                    <a:pt x="54091" y="4759"/>
                  </a:lnTo>
                  <a:lnTo>
                    <a:pt x="49098" y="7096"/>
                  </a:lnTo>
                  <a:lnTo>
                    <a:pt x="46372" y="7718"/>
                  </a:lnTo>
                  <a:lnTo>
                    <a:pt x="37777" y="13355"/>
                  </a:lnTo>
                  <a:lnTo>
                    <a:pt x="17006" y="31956"/>
                  </a:lnTo>
                  <a:lnTo>
                    <a:pt x="11034" y="34124"/>
                  </a:lnTo>
                  <a:lnTo>
                    <a:pt x="9043" y="35699"/>
                  </a:lnTo>
                  <a:lnTo>
                    <a:pt x="458" y="49168"/>
                  </a:lnTo>
                  <a:lnTo>
                    <a:pt x="0" y="50708"/>
                  </a:lnTo>
                  <a:lnTo>
                    <a:pt x="692" y="51735"/>
                  </a:lnTo>
                  <a:lnTo>
                    <a:pt x="4116" y="52876"/>
                  </a:lnTo>
                  <a:lnTo>
                    <a:pt x="8957" y="53382"/>
                  </a:lnTo>
                  <a:lnTo>
                    <a:pt x="14429" y="50951"/>
                  </a:lnTo>
                  <a:lnTo>
                    <a:pt x="20182" y="47547"/>
                  </a:lnTo>
                  <a:lnTo>
                    <a:pt x="29021" y="44634"/>
                  </a:lnTo>
                  <a:lnTo>
                    <a:pt x="58326" y="18443"/>
                  </a:lnTo>
                  <a:lnTo>
                    <a:pt x="67432" y="17943"/>
                  </a:lnTo>
                  <a:lnTo>
                    <a:pt x="67781" y="30408"/>
                  </a:lnTo>
                  <a:lnTo>
                    <a:pt x="68788" y="32225"/>
                  </a:lnTo>
                  <a:lnTo>
                    <a:pt x="70456" y="33436"/>
                  </a:lnTo>
                  <a:lnTo>
                    <a:pt x="72564" y="34244"/>
                  </a:lnTo>
                  <a:lnTo>
                    <a:pt x="73969" y="35778"/>
                  </a:lnTo>
                  <a:lnTo>
                    <a:pt x="75530" y="40139"/>
                  </a:lnTo>
                  <a:lnTo>
                    <a:pt x="76747" y="61016"/>
                  </a:lnTo>
                  <a:lnTo>
                    <a:pt x="77754" y="61595"/>
                  </a:lnTo>
                  <a:lnTo>
                    <a:pt x="85744" y="627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84"/>
            <p:cNvSpPr/>
            <p:nvPr/>
          </p:nvSpPr>
          <p:spPr>
            <a:xfrm>
              <a:off x="3980330" y="2734235"/>
              <a:ext cx="67577" cy="107578"/>
            </a:xfrm>
            <a:custGeom>
              <a:avLst/>
              <a:gdLst/>
              <a:ahLst/>
              <a:cxnLst/>
              <a:rect l="0" t="0" r="0" b="0"/>
              <a:pathLst>
                <a:path w="67577" h="107578">
                  <a:moveTo>
                    <a:pt x="44823" y="0"/>
                  </a:moveTo>
                  <a:lnTo>
                    <a:pt x="44823" y="4759"/>
                  </a:lnTo>
                  <a:lnTo>
                    <a:pt x="42167" y="9752"/>
                  </a:lnTo>
                  <a:lnTo>
                    <a:pt x="38662" y="15291"/>
                  </a:lnTo>
                  <a:lnTo>
                    <a:pt x="36412" y="26964"/>
                  </a:lnTo>
                  <a:lnTo>
                    <a:pt x="35861" y="35813"/>
                  </a:lnTo>
                  <a:lnTo>
                    <a:pt x="40618" y="35846"/>
                  </a:lnTo>
                  <a:lnTo>
                    <a:pt x="45610" y="33197"/>
                  </a:lnTo>
                  <a:lnTo>
                    <a:pt x="51150" y="29696"/>
                  </a:lnTo>
                  <a:lnTo>
                    <a:pt x="61028" y="27263"/>
                  </a:lnTo>
                  <a:lnTo>
                    <a:pt x="67576" y="26967"/>
                  </a:lnTo>
                  <a:lnTo>
                    <a:pt x="65560" y="26927"/>
                  </a:lnTo>
                  <a:lnTo>
                    <a:pt x="64624" y="27912"/>
                  </a:lnTo>
                  <a:lnTo>
                    <a:pt x="62311" y="34058"/>
                  </a:lnTo>
                  <a:lnTo>
                    <a:pt x="20909" y="78693"/>
                  </a:lnTo>
                  <a:lnTo>
                    <a:pt x="0" y="1075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using PALS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be using steps 1, 2, and 3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3 uses a timer  </a:t>
            </a:r>
            <a:r>
              <a:rPr lang="en-US" sz="32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Countdown Timer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notes on your chart as you read and remember to stop and discuss the pause and reflect questions.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-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 in the vocabulary activity.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2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b="1" dirty="0" smtClean="0"/>
              <a:t>Which </a:t>
            </a:r>
            <a:r>
              <a:rPr lang="en-US" b="1" dirty="0"/>
              <a:t>of these is a theme?</a:t>
            </a:r>
          </a:p>
          <a:p>
            <a:pPr marL="203200" indent="0">
              <a:buNone/>
            </a:pPr>
            <a:r>
              <a:rPr lang="en-US" dirty="0"/>
              <a:t>1. Coming of Age. </a:t>
            </a:r>
          </a:p>
          <a:p>
            <a:pPr marL="203200" indent="0">
              <a:buNone/>
            </a:pPr>
            <a:r>
              <a:rPr lang="en-US" dirty="0"/>
              <a:t>2. Sandra Cisneros grew up without her father’s approval. </a:t>
            </a:r>
          </a:p>
          <a:p>
            <a:pPr marL="203200" indent="0">
              <a:buNone/>
            </a:pPr>
            <a:r>
              <a:rPr lang="en-US" dirty="0"/>
              <a:t>3.Growing up is a difficult process but everyone must do it at some point. </a:t>
            </a:r>
          </a:p>
          <a:p>
            <a:pPr marL="203200" indent="0">
              <a:buNone/>
            </a:pPr>
            <a:r>
              <a:rPr lang="en-US" dirty="0"/>
              <a:t>4. Being accepted for who you are is something that all people desire.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Remember when we looked at the “Rites of Passage”? </a:t>
            </a:r>
            <a:r>
              <a:rPr lang="en" dirty="0" smtClean="0"/>
              <a:t>– Get out that handout. 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The main character in “Through the Tunnel” is about to undergo a rite of passage. As you </a:t>
            </a:r>
            <a:r>
              <a:rPr lang="en" dirty="0" smtClean="0"/>
              <a:t>read today, think about how his experiences compare to the stages in a rite of passage. This </a:t>
            </a:r>
            <a:r>
              <a:rPr lang="en" dirty="0"/>
              <a:t>comparison will help you determine a theme.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“Rites of Passage”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416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symbol</a:t>
            </a:r>
            <a:r>
              <a:rPr lang="en-US" sz="3950"/>
              <a:t>s develop </a:t>
            </a: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theme?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28600" y="1155500"/>
            <a:ext cx="8839200" cy="547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sym typeface="Calibri"/>
              </a:rPr>
              <a:t>“Through the Tunnel</a:t>
            </a:r>
            <a:r>
              <a:rPr lang="en-US" sz="3000" dirty="0"/>
              <a:t>” </a:t>
            </a:r>
            <a:endParaRPr lang="en-US" sz="3000" dirty="0" smtClean="0"/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dirty="0" smtClean="0"/>
              <a:t>b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y 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sym typeface="Calibri"/>
              </a:rPr>
              <a:t>Doris Lessing</a:t>
            </a:r>
          </a:p>
          <a:p>
            <a:pPr marL="0" marR="0" lvl="0" indent="0" algn="l" rtl="0">
              <a:spcBef>
                <a:spcPts val="7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 fact!</a:t>
            </a:r>
          </a:p>
          <a:p>
            <a:pPr marL="0" marR="0" lvl="0" indent="0" algn="l" rtl="0">
              <a:spcBef>
                <a:spcPts val="7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Lessing was born in Iran and 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spent 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 </a:t>
            </a:r>
            <a:endParaRPr lang="en-US" sz="25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7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 childhood in Southern Rhodesia (Zimbabwe)</a:t>
            </a:r>
          </a:p>
          <a:p>
            <a:pPr marL="0" marR="0" lvl="0" indent="0" algn="l" rtl="0">
              <a:spcBef>
                <a:spcPts val="7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 dropped out of school at 13. (It was 1932) She then educated herself.</a:t>
            </a:r>
          </a:p>
          <a:p>
            <a:pPr marL="0" marR="0" lvl="0" indent="0" algn="l" rtl="0">
              <a:spcBef>
                <a:spcPts val="7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 recently commented that unhappy childhoods seem to produce fiction writers. "Yes, I think that is true. Though it wasn't apparent to me then. Of course, I wasn't thinking in terms of being a writer then - I was just thinking about how to escape, all the time.” 	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4600" y="1143001"/>
            <a:ext cx="2816146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Symbol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item that stands for something </a:t>
            </a:r>
            <a:r>
              <a:rPr lang="en-US" sz="295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besides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itself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usually carries some part of the author’s theme.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Frequently, in a story, an object, a person, a color, etc. may appear that functions on two levels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Literal-it is the thing it is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Figurative-it has a hidden meaning that the author is hinting at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Power of 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b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dirty="0" smtClean="0"/>
              <a:t>(how setting can be symbolic)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down specific sensory details from the next 3 images.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mood?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dirty="0" smtClean="0"/>
              <a:t>What details in the photo help determine this atmosphere (mood)</a:t>
            </a:r>
          </a:p>
          <a:p>
            <a:pPr marL="457200" indent="-457200">
              <a:buSzPct val="100000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results with a neighbor. Take note of similarities and differences.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Sensory details/Mood/Atmosphere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589" y="1219200"/>
            <a:ext cx="8089211" cy="5381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Sensory details/Mood/Atmosphere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1072890"/>
            <a:ext cx="7696199" cy="55258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Sensory details/Mood/Atmosphere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1060245"/>
            <a:ext cx="7543799" cy="566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582</Words>
  <Application>Microsoft Office PowerPoint</Application>
  <PresentationFormat>On-screen Show (4:3)</PresentationFormat>
  <Paragraphs>68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Bellringer: Nov 4</vt:lpstr>
      <vt:lpstr>Theme review</vt:lpstr>
      <vt:lpstr>“Rites of Passage” </vt:lpstr>
      <vt:lpstr>How do symbols develop theme? </vt:lpstr>
      <vt:lpstr>A Symbol</vt:lpstr>
      <vt:lpstr>The Power of Environment (how setting can be symbolic)</vt:lpstr>
      <vt:lpstr>Sensory details/Mood/Atmosphere</vt:lpstr>
      <vt:lpstr>Sensory details/Mood/Atmosphere</vt:lpstr>
      <vt:lpstr>Sensory details/Mood/Atmosphere</vt:lpstr>
      <vt:lpstr>Analyzing a poem for symbolism</vt:lpstr>
      <vt:lpstr>  “Our greatest weakness lies in giving up. The most certain way to succeed is always to try just one more time.”   -Thomas A. Edison  </vt:lpstr>
      <vt:lpstr>Reading  “Through the Tunnel”</vt:lpstr>
      <vt:lpstr>Reading using PALS</vt:lpstr>
      <vt:lpstr>Exit ticket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Nov 4</dc:title>
  <dc:creator>Bowe Christine</dc:creator>
  <cp:lastModifiedBy>Windows User</cp:lastModifiedBy>
  <cp:revision>6</cp:revision>
  <cp:lastPrinted>2015-11-03T16:31:51Z</cp:lastPrinted>
  <dcterms:modified xsi:type="dcterms:W3CDTF">2015-11-04T19:18:42Z</dcterms:modified>
</cp:coreProperties>
</file>