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7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0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8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5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1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665D9-B259-4CCB-A311-6A89F6C77517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F4ED-7608-4847-A038-3F09913F8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2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Nov.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467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can characterization be used by an author to demonstrate a theme?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Use your theme notes to help you answer this question if you are stuck.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an author use characterization and setting to create a theme?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 is the character created? </a:t>
            </a:r>
          </a:p>
          <a:p>
            <a:r>
              <a:rPr lang="en-US" dirty="0" smtClean="0"/>
              <a:t>What internal conflict is created? (most characters have an internal conflict)</a:t>
            </a:r>
          </a:p>
          <a:p>
            <a:r>
              <a:rPr lang="en-US" dirty="0" smtClean="0"/>
              <a:t>How do these two elements work together to  shape the character? </a:t>
            </a:r>
          </a:p>
          <a:p>
            <a:r>
              <a:rPr lang="en-US" dirty="0" smtClean="0"/>
              <a:t>How does the SYMBOLIC meaning of the setting contribute to what’s going on with the character? </a:t>
            </a:r>
          </a:p>
          <a:p>
            <a:r>
              <a:rPr lang="en-US" dirty="0" smtClean="0"/>
              <a:t>What message could the author be creating through these three elements working together? </a:t>
            </a:r>
          </a:p>
        </p:txBody>
      </p:sp>
    </p:spTree>
    <p:extLst>
      <p:ext uri="{BB962C8B-B14F-4D97-AF65-F5344CB8AC3E}">
        <p14:creationId xmlns:p14="http://schemas.microsoft.com/office/powerpoint/2010/main" val="9623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answer the question.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How does an author use characterization and setting to create a theme?</a:t>
            </a:r>
          </a:p>
          <a:p>
            <a:endParaRPr lang="en-US" dirty="0"/>
          </a:p>
          <a:p>
            <a:r>
              <a:rPr lang="en-US" dirty="0" smtClean="0"/>
              <a:t>Use at least four examples (two to show characterization, one to show internal conflict, one to show setting and symbolic meaning)</a:t>
            </a:r>
          </a:p>
          <a:p>
            <a:endParaRPr lang="en-US" dirty="0"/>
          </a:p>
          <a:p>
            <a:r>
              <a:rPr lang="en-US" dirty="0" smtClean="0"/>
              <a:t>EXPLAIN how each example connects to your theme.</a:t>
            </a:r>
          </a:p>
          <a:p>
            <a:endParaRPr lang="en-US" dirty="0" smtClean="0"/>
          </a:p>
          <a:p>
            <a:r>
              <a:rPr lang="en-US" dirty="0" smtClean="0"/>
              <a:t>Submit this response today. It is not an essay. </a:t>
            </a:r>
            <a:r>
              <a:rPr lang="en-US" dirty="0" smtClean="0"/>
              <a:t>(What </a:t>
            </a:r>
            <a:r>
              <a:rPr lang="en-US" dirty="0" smtClean="0"/>
              <a:t>does an essay require that this response does not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7" name="SMARTInkShape-106"/>
          <p:cNvSpPr/>
          <p:nvPr/>
        </p:nvSpPr>
        <p:spPr>
          <a:xfrm>
            <a:off x="184277" y="4351424"/>
            <a:ext cx="701549" cy="683277"/>
          </a:xfrm>
          <a:custGeom>
            <a:avLst/>
            <a:gdLst/>
            <a:ahLst/>
            <a:cxnLst/>
            <a:rect l="0" t="0" r="0" b="0"/>
            <a:pathLst>
              <a:path w="701549" h="683277">
                <a:moveTo>
                  <a:pt x="665829" y="177714"/>
                </a:moveTo>
                <a:lnTo>
                  <a:pt x="635814" y="177714"/>
                </a:lnTo>
                <a:lnTo>
                  <a:pt x="604602" y="181506"/>
                </a:lnTo>
                <a:lnTo>
                  <a:pt x="569636" y="183864"/>
                </a:lnTo>
                <a:lnTo>
                  <a:pt x="542908" y="186533"/>
                </a:lnTo>
                <a:lnTo>
                  <a:pt x="514360" y="190365"/>
                </a:lnTo>
                <a:lnTo>
                  <a:pt x="483151" y="194713"/>
                </a:lnTo>
                <a:lnTo>
                  <a:pt x="448643" y="199292"/>
                </a:lnTo>
                <a:lnTo>
                  <a:pt x="430551" y="201624"/>
                </a:lnTo>
                <a:lnTo>
                  <a:pt x="411346" y="204766"/>
                </a:lnTo>
                <a:lnTo>
                  <a:pt x="391399" y="208449"/>
                </a:lnTo>
                <a:lnTo>
                  <a:pt x="370957" y="212491"/>
                </a:lnTo>
                <a:lnTo>
                  <a:pt x="350185" y="215980"/>
                </a:lnTo>
                <a:lnTo>
                  <a:pt x="329194" y="219099"/>
                </a:lnTo>
                <a:lnTo>
                  <a:pt x="308055" y="221973"/>
                </a:lnTo>
                <a:lnTo>
                  <a:pt x="286820" y="225476"/>
                </a:lnTo>
                <a:lnTo>
                  <a:pt x="265519" y="229399"/>
                </a:lnTo>
                <a:lnTo>
                  <a:pt x="244174" y="233602"/>
                </a:lnTo>
                <a:lnTo>
                  <a:pt x="223595" y="237991"/>
                </a:lnTo>
                <a:lnTo>
                  <a:pt x="203525" y="242505"/>
                </a:lnTo>
                <a:lnTo>
                  <a:pt x="183795" y="247102"/>
                </a:lnTo>
                <a:lnTo>
                  <a:pt x="164292" y="251754"/>
                </a:lnTo>
                <a:lnTo>
                  <a:pt x="144940" y="256442"/>
                </a:lnTo>
                <a:lnTo>
                  <a:pt x="125688" y="261156"/>
                </a:lnTo>
                <a:lnTo>
                  <a:pt x="91598" y="268509"/>
                </a:lnTo>
                <a:lnTo>
                  <a:pt x="62159" y="275217"/>
                </a:lnTo>
                <a:lnTo>
                  <a:pt x="29323" y="287919"/>
                </a:lnTo>
                <a:lnTo>
                  <a:pt x="1651" y="307359"/>
                </a:lnTo>
                <a:lnTo>
                  <a:pt x="0" y="310975"/>
                </a:lnTo>
                <a:lnTo>
                  <a:pt x="282" y="319227"/>
                </a:lnTo>
                <a:lnTo>
                  <a:pt x="3056" y="322855"/>
                </a:lnTo>
                <a:lnTo>
                  <a:pt x="34979" y="340721"/>
                </a:lnTo>
                <a:lnTo>
                  <a:pt x="65543" y="358039"/>
                </a:lnTo>
                <a:lnTo>
                  <a:pt x="92383" y="371364"/>
                </a:lnTo>
                <a:lnTo>
                  <a:pt x="122833" y="386018"/>
                </a:lnTo>
                <a:lnTo>
                  <a:pt x="154887" y="403114"/>
                </a:lnTo>
                <a:lnTo>
                  <a:pt x="189771" y="421296"/>
                </a:lnTo>
                <a:lnTo>
                  <a:pt x="224854" y="440754"/>
                </a:lnTo>
                <a:lnTo>
                  <a:pt x="256322" y="462631"/>
                </a:lnTo>
                <a:lnTo>
                  <a:pt x="286182" y="483466"/>
                </a:lnTo>
                <a:lnTo>
                  <a:pt x="314535" y="504104"/>
                </a:lnTo>
                <a:lnTo>
                  <a:pt x="340365" y="526505"/>
                </a:lnTo>
                <a:lnTo>
                  <a:pt x="369635" y="557637"/>
                </a:lnTo>
                <a:lnTo>
                  <a:pt x="389596" y="586969"/>
                </a:lnTo>
                <a:lnTo>
                  <a:pt x="401773" y="615769"/>
                </a:lnTo>
                <a:lnTo>
                  <a:pt x="406615" y="636826"/>
                </a:lnTo>
                <a:lnTo>
                  <a:pt x="404258" y="656911"/>
                </a:lnTo>
                <a:lnTo>
                  <a:pt x="398498" y="666650"/>
                </a:lnTo>
                <a:lnTo>
                  <a:pt x="381865" y="679370"/>
                </a:lnTo>
                <a:lnTo>
                  <a:pt x="364204" y="683276"/>
                </a:lnTo>
                <a:lnTo>
                  <a:pt x="352915" y="682072"/>
                </a:lnTo>
                <a:lnTo>
                  <a:pt x="328941" y="674832"/>
                </a:lnTo>
                <a:lnTo>
                  <a:pt x="319516" y="668266"/>
                </a:lnTo>
                <a:lnTo>
                  <a:pt x="307630" y="651410"/>
                </a:lnTo>
                <a:lnTo>
                  <a:pt x="293184" y="617270"/>
                </a:lnTo>
                <a:lnTo>
                  <a:pt x="288981" y="585589"/>
                </a:lnTo>
                <a:lnTo>
                  <a:pt x="287735" y="551066"/>
                </a:lnTo>
                <a:lnTo>
                  <a:pt x="289560" y="525417"/>
                </a:lnTo>
                <a:lnTo>
                  <a:pt x="293811" y="497348"/>
                </a:lnTo>
                <a:lnTo>
                  <a:pt x="300992" y="466352"/>
                </a:lnTo>
                <a:lnTo>
                  <a:pt x="309475" y="434056"/>
                </a:lnTo>
                <a:lnTo>
                  <a:pt x="319331" y="401181"/>
                </a:lnTo>
                <a:lnTo>
                  <a:pt x="331649" y="368049"/>
                </a:lnTo>
                <a:lnTo>
                  <a:pt x="345061" y="334803"/>
                </a:lnTo>
                <a:lnTo>
                  <a:pt x="358959" y="301506"/>
                </a:lnTo>
                <a:lnTo>
                  <a:pt x="373074" y="268186"/>
                </a:lnTo>
                <a:lnTo>
                  <a:pt x="389401" y="234857"/>
                </a:lnTo>
                <a:lnTo>
                  <a:pt x="406447" y="202317"/>
                </a:lnTo>
                <a:lnTo>
                  <a:pt x="421961" y="171980"/>
                </a:lnTo>
                <a:lnTo>
                  <a:pt x="438910" y="144738"/>
                </a:lnTo>
                <a:lnTo>
                  <a:pt x="455439" y="119402"/>
                </a:lnTo>
                <a:lnTo>
                  <a:pt x="474463" y="84412"/>
                </a:lnTo>
                <a:lnTo>
                  <a:pt x="499706" y="50452"/>
                </a:lnTo>
                <a:lnTo>
                  <a:pt x="519393" y="19285"/>
                </a:lnTo>
                <a:lnTo>
                  <a:pt x="528532" y="2089"/>
                </a:lnTo>
                <a:lnTo>
                  <a:pt x="528260" y="1099"/>
                </a:lnTo>
                <a:lnTo>
                  <a:pt x="527285" y="439"/>
                </a:lnTo>
                <a:lnTo>
                  <a:pt x="525841" y="0"/>
                </a:lnTo>
                <a:lnTo>
                  <a:pt x="516225" y="3173"/>
                </a:lnTo>
                <a:lnTo>
                  <a:pt x="485652" y="29671"/>
                </a:lnTo>
                <a:lnTo>
                  <a:pt x="457554" y="63157"/>
                </a:lnTo>
                <a:lnTo>
                  <a:pt x="432227" y="96499"/>
                </a:lnTo>
                <a:lnTo>
                  <a:pt x="416750" y="122568"/>
                </a:lnTo>
                <a:lnTo>
                  <a:pt x="397700" y="152146"/>
                </a:lnTo>
                <a:lnTo>
                  <a:pt x="376005" y="183813"/>
                </a:lnTo>
                <a:lnTo>
                  <a:pt x="353133" y="216408"/>
                </a:lnTo>
                <a:lnTo>
                  <a:pt x="329738" y="249415"/>
                </a:lnTo>
                <a:lnTo>
                  <a:pt x="306112" y="283399"/>
                </a:lnTo>
                <a:lnTo>
                  <a:pt x="294255" y="301352"/>
                </a:lnTo>
                <a:lnTo>
                  <a:pt x="282382" y="319671"/>
                </a:lnTo>
                <a:lnTo>
                  <a:pt x="258606" y="354841"/>
                </a:lnTo>
                <a:lnTo>
                  <a:pt x="234810" y="388993"/>
                </a:lnTo>
                <a:lnTo>
                  <a:pt x="211005" y="422693"/>
                </a:lnTo>
                <a:lnTo>
                  <a:pt x="189312" y="451958"/>
                </a:lnTo>
                <a:lnTo>
                  <a:pt x="169881" y="477400"/>
                </a:lnTo>
                <a:lnTo>
                  <a:pt x="145555" y="508780"/>
                </a:lnTo>
                <a:lnTo>
                  <a:pt x="118118" y="539002"/>
                </a:lnTo>
                <a:lnTo>
                  <a:pt x="106405" y="553314"/>
                </a:lnTo>
                <a:lnTo>
                  <a:pt x="104761" y="556701"/>
                </a:lnTo>
                <a:lnTo>
                  <a:pt x="102871" y="558959"/>
                </a:lnTo>
                <a:lnTo>
                  <a:pt x="98655" y="561468"/>
                </a:lnTo>
                <a:lnTo>
                  <a:pt x="98007" y="561344"/>
                </a:lnTo>
                <a:lnTo>
                  <a:pt x="98368" y="560468"/>
                </a:lnTo>
                <a:lnTo>
                  <a:pt x="99403" y="559089"/>
                </a:lnTo>
                <a:lnTo>
                  <a:pt x="105434" y="539037"/>
                </a:lnTo>
                <a:lnTo>
                  <a:pt x="125098" y="509083"/>
                </a:lnTo>
                <a:lnTo>
                  <a:pt x="148778" y="478127"/>
                </a:lnTo>
                <a:lnTo>
                  <a:pt x="183487" y="443819"/>
                </a:lnTo>
                <a:lnTo>
                  <a:pt x="212272" y="420337"/>
                </a:lnTo>
                <a:lnTo>
                  <a:pt x="243586" y="397465"/>
                </a:lnTo>
                <a:lnTo>
                  <a:pt x="276024" y="376716"/>
                </a:lnTo>
                <a:lnTo>
                  <a:pt x="311078" y="356911"/>
                </a:lnTo>
                <a:lnTo>
                  <a:pt x="329316" y="347185"/>
                </a:lnTo>
                <a:lnTo>
                  <a:pt x="348618" y="337526"/>
                </a:lnTo>
                <a:lnTo>
                  <a:pt x="368630" y="327911"/>
                </a:lnTo>
                <a:lnTo>
                  <a:pt x="389115" y="318327"/>
                </a:lnTo>
                <a:lnTo>
                  <a:pt x="409916" y="309555"/>
                </a:lnTo>
                <a:lnTo>
                  <a:pt x="430927" y="301327"/>
                </a:lnTo>
                <a:lnTo>
                  <a:pt x="452077" y="293460"/>
                </a:lnTo>
                <a:lnTo>
                  <a:pt x="473322" y="285834"/>
                </a:lnTo>
                <a:lnTo>
                  <a:pt x="494628" y="278369"/>
                </a:lnTo>
                <a:lnTo>
                  <a:pt x="515977" y="271011"/>
                </a:lnTo>
                <a:lnTo>
                  <a:pt x="536559" y="264518"/>
                </a:lnTo>
                <a:lnTo>
                  <a:pt x="556630" y="258602"/>
                </a:lnTo>
                <a:lnTo>
                  <a:pt x="576361" y="253071"/>
                </a:lnTo>
                <a:lnTo>
                  <a:pt x="595071" y="248589"/>
                </a:lnTo>
                <a:lnTo>
                  <a:pt x="630677" y="241493"/>
                </a:lnTo>
                <a:lnTo>
                  <a:pt x="660789" y="235693"/>
                </a:lnTo>
                <a:lnTo>
                  <a:pt x="701548" y="2277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19400" y="2209800"/>
            <a:ext cx="609600" cy="335280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6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Now you are ready to draft lesson 4 components. </a:t>
            </a:r>
          </a:p>
          <a:p>
            <a:r>
              <a:rPr lang="en-US" dirty="0" smtClean="0"/>
              <a:t>1 entry per lesson group must be about </a:t>
            </a:r>
            <a:r>
              <a:rPr lang="en-US" i="1" dirty="0" smtClean="0"/>
              <a:t>Song of Solomon. (four total) </a:t>
            </a:r>
            <a:endParaRPr lang="en-US" dirty="0"/>
          </a:p>
          <a:p>
            <a:r>
              <a:rPr lang="en-US" dirty="0" smtClean="0"/>
              <a:t>The final end perfect wonderful marvelous project is </a:t>
            </a:r>
            <a:r>
              <a:rPr lang="en-US" b="1" dirty="0" smtClean="0"/>
              <a:t>due NOV. 14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Late submissions will lose credit every calendar day including that weekend. </a:t>
            </a:r>
          </a:p>
          <a:p>
            <a:r>
              <a:rPr lang="en-US" dirty="0" smtClean="0"/>
              <a:t>After one week, you will not be able to submit it for any reason including alien invasion. </a:t>
            </a:r>
            <a:endParaRPr lang="en-US" dirty="0"/>
          </a:p>
        </p:txBody>
      </p:sp>
      <p:grpSp>
        <p:nvGrpSpPr>
          <p:cNvPr id="100" name="SMARTInkShape-Group13"/>
          <p:cNvGrpSpPr/>
          <p:nvPr/>
        </p:nvGrpSpPr>
        <p:grpSpPr>
          <a:xfrm>
            <a:off x="5822155" y="3571875"/>
            <a:ext cx="1264446" cy="556885"/>
            <a:chOff x="5822155" y="3571875"/>
            <a:chExt cx="1264446" cy="556885"/>
          </a:xfrm>
        </p:grpSpPr>
        <p:sp>
          <p:nvSpPr>
            <p:cNvPr id="85" name="SMARTInkShape-79"/>
            <p:cNvSpPr/>
            <p:nvPr/>
          </p:nvSpPr>
          <p:spPr>
            <a:xfrm>
              <a:off x="6686550" y="3643341"/>
              <a:ext cx="171327" cy="107042"/>
            </a:xfrm>
            <a:custGeom>
              <a:avLst/>
              <a:gdLst/>
              <a:ahLst/>
              <a:cxnLst/>
              <a:rect l="0" t="0" r="0" b="0"/>
              <a:pathLst>
                <a:path w="171327" h="107042">
                  <a:moveTo>
                    <a:pt x="0" y="99984"/>
                  </a:moveTo>
                  <a:lnTo>
                    <a:pt x="0" y="103776"/>
                  </a:lnTo>
                  <a:lnTo>
                    <a:pt x="794" y="104893"/>
                  </a:lnTo>
                  <a:lnTo>
                    <a:pt x="2117" y="105638"/>
                  </a:lnTo>
                  <a:lnTo>
                    <a:pt x="6849" y="107041"/>
                  </a:lnTo>
                  <a:lnTo>
                    <a:pt x="7936" y="75206"/>
                  </a:lnTo>
                  <a:lnTo>
                    <a:pt x="13626" y="48305"/>
                  </a:lnTo>
                  <a:lnTo>
                    <a:pt x="13993" y="41826"/>
                  </a:lnTo>
                  <a:lnTo>
                    <a:pt x="15679" y="38987"/>
                  </a:lnTo>
                  <a:lnTo>
                    <a:pt x="24048" y="31199"/>
                  </a:lnTo>
                  <a:lnTo>
                    <a:pt x="28821" y="23865"/>
                  </a:lnTo>
                  <a:lnTo>
                    <a:pt x="38791" y="17458"/>
                  </a:lnTo>
                  <a:lnTo>
                    <a:pt x="65616" y="8233"/>
                  </a:lnTo>
                  <a:lnTo>
                    <a:pt x="68351" y="8654"/>
                  </a:lnTo>
                  <a:lnTo>
                    <a:pt x="80869" y="13364"/>
                  </a:lnTo>
                  <a:lnTo>
                    <a:pt x="95379" y="14876"/>
                  </a:lnTo>
                  <a:lnTo>
                    <a:pt x="108828" y="19878"/>
                  </a:lnTo>
                  <a:lnTo>
                    <a:pt x="144169" y="21376"/>
                  </a:lnTo>
                  <a:lnTo>
                    <a:pt x="149535" y="19274"/>
                  </a:lnTo>
                  <a:lnTo>
                    <a:pt x="154566" y="16488"/>
                  </a:lnTo>
                  <a:lnTo>
                    <a:pt x="161861" y="14126"/>
                  </a:lnTo>
                  <a:lnTo>
                    <a:pt x="170030" y="8195"/>
                  </a:lnTo>
                  <a:lnTo>
                    <a:pt x="170819" y="5479"/>
                  </a:lnTo>
                  <a:lnTo>
                    <a:pt x="171326" y="1059"/>
                  </a:lnTo>
                  <a:lnTo>
                    <a:pt x="170573" y="697"/>
                  </a:lnTo>
                  <a:lnTo>
                    <a:pt x="154654" y="0"/>
                  </a:lnTo>
                  <a:lnTo>
                    <a:pt x="131623" y="7249"/>
                  </a:lnTo>
                  <a:lnTo>
                    <a:pt x="105794" y="23882"/>
                  </a:lnTo>
                  <a:lnTo>
                    <a:pt x="102582" y="28590"/>
                  </a:lnTo>
                  <a:lnTo>
                    <a:pt x="100774" y="35703"/>
                  </a:lnTo>
                  <a:lnTo>
                    <a:pt x="100025" y="59503"/>
                  </a:lnTo>
                  <a:lnTo>
                    <a:pt x="102135" y="64265"/>
                  </a:lnTo>
                  <a:lnTo>
                    <a:pt x="109957" y="73790"/>
                  </a:lnTo>
                  <a:lnTo>
                    <a:pt x="114486" y="76436"/>
                  </a:lnTo>
                  <a:lnTo>
                    <a:pt x="119145" y="78406"/>
                  </a:lnTo>
                  <a:lnTo>
                    <a:pt x="128588" y="85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80"/>
            <p:cNvSpPr/>
            <p:nvPr/>
          </p:nvSpPr>
          <p:spPr>
            <a:xfrm>
              <a:off x="6450805" y="3602046"/>
              <a:ext cx="224620" cy="134136"/>
            </a:xfrm>
            <a:custGeom>
              <a:avLst/>
              <a:gdLst/>
              <a:ahLst/>
              <a:cxnLst/>
              <a:rect l="0" t="0" r="0" b="0"/>
              <a:pathLst>
                <a:path w="224620" h="134136">
                  <a:moveTo>
                    <a:pt x="0" y="41267"/>
                  </a:moveTo>
                  <a:lnTo>
                    <a:pt x="0" y="24474"/>
                  </a:lnTo>
                  <a:lnTo>
                    <a:pt x="6351" y="17664"/>
                  </a:lnTo>
                  <a:lnTo>
                    <a:pt x="16317" y="10933"/>
                  </a:lnTo>
                  <a:lnTo>
                    <a:pt x="51711" y="1111"/>
                  </a:lnTo>
                  <a:lnTo>
                    <a:pt x="76618" y="0"/>
                  </a:lnTo>
                  <a:lnTo>
                    <a:pt x="108886" y="4217"/>
                  </a:lnTo>
                  <a:lnTo>
                    <a:pt x="126182" y="6544"/>
                  </a:lnTo>
                  <a:lnTo>
                    <a:pt x="160198" y="21564"/>
                  </a:lnTo>
                  <a:lnTo>
                    <a:pt x="192708" y="36447"/>
                  </a:lnTo>
                  <a:lnTo>
                    <a:pt x="201651" y="43631"/>
                  </a:lnTo>
                  <a:lnTo>
                    <a:pt x="223819" y="78079"/>
                  </a:lnTo>
                  <a:lnTo>
                    <a:pt x="224619" y="81683"/>
                  </a:lnTo>
                  <a:lnTo>
                    <a:pt x="223391" y="89921"/>
                  </a:lnTo>
                  <a:lnTo>
                    <a:pt x="218238" y="99692"/>
                  </a:lnTo>
                  <a:lnTo>
                    <a:pt x="202358" y="121518"/>
                  </a:lnTo>
                  <a:lnTo>
                    <a:pt x="186703" y="130063"/>
                  </a:lnTo>
                  <a:lnTo>
                    <a:pt x="157164" y="1341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81"/>
            <p:cNvSpPr/>
            <p:nvPr/>
          </p:nvSpPr>
          <p:spPr>
            <a:xfrm>
              <a:off x="6068130" y="3600458"/>
              <a:ext cx="132646" cy="7137"/>
            </a:xfrm>
            <a:custGeom>
              <a:avLst/>
              <a:gdLst/>
              <a:ahLst/>
              <a:cxnLst/>
              <a:rect l="0" t="0" r="0" b="0"/>
              <a:pathLst>
                <a:path w="132646" h="7137">
                  <a:moveTo>
                    <a:pt x="11200" y="7136"/>
                  </a:moveTo>
                  <a:lnTo>
                    <a:pt x="5050" y="7136"/>
                  </a:lnTo>
                  <a:lnTo>
                    <a:pt x="4719" y="6342"/>
                  </a:lnTo>
                  <a:lnTo>
                    <a:pt x="4352" y="3344"/>
                  </a:lnTo>
                  <a:lnTo>
                    <a:pt x="3460" y="2226"/>
                  </a:lnTo>
                  <a:lnTo>
                    <a:pt x="352" y="985"/>
                  </a:lnTo>
                  <a:lnTo>
                    <a:pt x="0" y="654"/>
                  </a:lnTo>
                  <a:lnTo>
                    <a:pt x="558" y="433"/>
                  </a:lnTo>
                  <a:lnTo>
                    <a:pt x="34525" y="0"/>
                  </a:lnTo>
                  <a:lnTo>
                    <a:pt x="62375" y="787"/>
                  </a:lnTo>
                  <a:lnTo>
                    <a:pt x="95511" y="5647"/>
                  </a:lnTo>
                  <a:lnTo>
                    <a:pt x="132645" y="71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82"/>
            <p:cNvSpPr/>
            <p:nvPr/>
          </p:nvSpPr>
          <p:spPr>
            <a:xfrm>
              <a:off x="6529395" y="3686175"/>
              <a:ext cx="14281" cy="114301"/>
            </a:xfrm>
            <a:custGeom>
              <a:avLst/>
              <a:gdLst/>
              <a:ahLst/>
              <a:cxnLst/>
              <a:rect l="0" t="0" r="0" b="0"/>
              <a:pathLst>
                <a:path w="14281" h="114301">
                  <a:moveTo>
                    <a:pt x="14280" y="0"/>
                  </a:moveTo>
                  <a:lnTo>
                    <a:pt x="14280" y="3792"/>
                  </a:lnTo>
                  <a:lnTo>
                    <a:pt x="13486" y="4909"/>
                  </a:lnTo>
                  <a:lnTo>
                    <a:pt x="12163" y="5654"/>
                  </a:lnTo>
                  <a:lnTo>
                    <a:pt x="10487" y="6151"/>
                  </a:lnTo>
                  <a:lnTo>
                    <a:pt x="9370" y="8069"/>
                  </a:lnTo>
                  <a:lnTo>
                    <a:pt x="1521" y="43402"/>
                  </a:lnTo>
                  <a:lnTo>
                    <a:pt x="127" y="73602"/>
                  </a:lnTo>
                  <a:lnTo>
                    <a:pt x="0" y="105477"/>
                  </a:lnTo>
                  <a:lnTo>
                    <a:pt x="791" y="108418"/>
                  </a:lnTo>
                  <a:lnTo>
                    <a:pt x="2113" y="110379"/>
                  </a:lnTo>
                  <a:lnTo>
                    <a:pt x="7136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83"/>
            <p:cNvSpPr/>
            <p:nvPr/>
          </p:nvSpPr>
          <p:spPr>
            <a:xfrm>
              <a:off x="5857875" y="3650456"/>
              <a:ext cx="7146" cy="150020"/>
            </a:xfrm>
            <a:custGeom>
              <a:avLst/>
              <a:gdLst/>
              <a:ahLst/>
              <a:cxnLst/>
              <a:rect l="0" t="0" r="0" b="0"/>
              <a:pathLst>
                <a:path w="7146" h="150020">
                  <a:moveTo>
                    <a:pt x="7145" y="0"/>
                  </a:moveTo>
                  <a:lnTo>
                    <a:pt x="3352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441" y="9888"/>
                  </a:lnTo>
                  <a:lnTo>
                    <a:pt x="17" y="43779"/>
                  </a:lnTo>
                  <a:lnTo>
                    <a:pt x="2" y="79394"/>
                  </a:lnTo>
                  <a:lnTo>
                    <a:pt x="0" y="110615"/>
                  </a:lnTo>
                  <a:lnTo>
                    <a:pt x="6850" y="144805"/>
                  </a:lnTo>
                  <a:lnTo>
                    <a:pt x="7145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84"/>
            <p:cNvSpPr/>
            <p:nvPr/>
          </p:nvSpPr>
          <p:spPr>
            <a:xfrm>
              <a:off x="6165152" y="3571875"/>
              <a:ext cx="64199" cy="135732"/>
            </a:xfrm>
            <a:custGeom>
              <a:avLst/>
              <a:gdLst/>
              <a:ahLst/>
              <a:cxnLst/>
              <a:rect l="0" t="0" r="0" b="0"/>
              <a:pathLst>
                <a:path w="64199" h="135732">
                  <a:moveTo>
                    <a:pt x="21336" y="0"/>
                  </a:moveTo>
                  <a:lnTo>
                    <a:pt x="21336" y="17000"/>
                  </a:lnTo>
                  <a:lnTo>
                    <a:pt x="12206" y="51996"/>
                  </a:lnTo>
                  <a:lnTo>
                    <a:pt x="5384" y="70985"/>
                  </a:lnTo>
                  <a:lnTo>
                    <a:pt x="2340" y="75999"/>
                  </a:lnTo>
                  <a:lnTo>
                    <a:pt x="626" y="84078"/>
                  </a:lnTo>
                  <a:lnTo>
                    <a:pt x="0" y="101393"/>
                  </a:lnTo>
                  <a:lnTo>
                    <a:pt x="2063" y="106711"/>
                  </a:lnTo>
                  <a:lnTo>
                    <a:pt x="9856" y="116594"/>
                  </a:lnTo>
                  <a:lnTo>
                    <a:pt x="14381" y="119288"/>
                  </a:lnTo>
                  <a:lnTo>
                    <a:pt x="45434" y="132751"/>
                  </a:lnTo>
                  <a:lnTo>
                    <a:pt x="64198" y="1357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85"/>
            <p:cNvSpPr/>
            <p:nvPr/>
          </p:nvSpPr>
          <p:spPr>
            <a:xfrm>
              <a:off x="5822155" y="3607888"/>
              <a:ext cx="157003" cy="106863"/>
            </a:xfrm>
            <a:custGeom>
              <a:avLst/>
              <a:gdLst/>
              <a:ahLst/>
              <a:cxnLst/>
              <a:rect l="0" t="0" r="0" b="0"/>
              <a:pathLst>
                <a:path w="157003" h="106863">
                  <a:moveTo>
                    <a:pt x="0" y="6850"/>
                  </a:moveTo>
                  <a:lnTo>
                    <a:pt x="3793" y="3057"/>
                  </a:lnTo>
                  <a:lnTo>
                    <a:pt x="9888" y="1195"/>
                  </a:lnTo>
                  <a:lnTo>
                    <a:pt x="30530" y="0"/>
                  </a:lnTo>
                  <a:lnTo>
                    <a:pt x="64552" y="7515"/>
                  </a:lnTo>
                  <a:lnTo>
                    <a:pt x="99254" y="13934"/>
                  </a:lnTo>
                  <a:lnTo>
                    <a:pt x="110524" y="17406"/>
                  </a:lnTo>
                  <a:lnTo>
                    <a:pt x="144382" y="39585"/>
                  </a:lnTo>
                  <a:lnTo>
                    <a:pt x="150954" y="44682"/>
                  </a:lnTo>
                  <a:lnTo>
                    <a:pt x="154404" y="49593"/>
                  </a:lnTo>
                  <a:lnTo>
                    <a:pt x="156346" y="56820"/>
                  </a:lnTo>
                  <a:lnTo>
                    <a:pt x="157002" y="66374"/>
                  </a:lnTo>
                  <a:lnTo>
                    <a:pt x="154975" y="71140"/>
                  </a:lnTo>
                  <a:lnTo>
                    <a:pt x="133313" y="94956"/>
                  </a:lnTo>
                  <a:lnTo>
                    <a:pt x="126455" y="97602"/>
                  </a:lnTo>
                  <a:lnTo>
                    <a:pt x="91199" y="104545"/>
                  </a:lnTo>
                  <a:lnTo>
                    <a:pt x="71440" y="106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86"/>
            <p:cNvSpPr/>
            <p:nvPr/>
          </p:nvSpPr>
          <p:spPr>
            <a:xfrm>
              <a:off x="5965030" y="3629946"/>
              <a:ext cx="135572" cy="63374"/>
            </a:xfrm>
            <a:custGeom>
              <a:avLst/>
              <a:gdLst/>
              <a:ahLst/>
              <a:cxnLst/>
              <a:rect l="0" t="0" r="0" b="0"/>
              <a:pathLst>
                <a:path w="135572" h="63374">
                  <a:moveTo>
                    <a:pt x="0" y="20510"/>
                  </a:moveTo>
                  <a:lnTo>
                    <a:pt x="0" y="6076"/>
                  </a:lnTo>
                  <a:lnTo>
                    <a:pt x="1589" y="3743"/>
                  </a:lnTo>
                  <a:lnTo>
                    <a:pt x="4235" y="2189"/>
                  </a:lnTo>
                  <a:lnTo>
                    <a:pt x="15543" y="0"/>
                  </a:lnTo>
                  <a:lnTo>
                    <a:pt x="35298" y="1469"/>
                  </a:lnTo>
                  <a:lnTo>
                    <a:pt x="69944" y="5284"/>
                  </a:lnTo>
                  <a:lnTo>
                    <a:pt x="94015" y="11741"/>
                  </a:lnTo>
                  <a:lnTo>
                    <a:pt x="129511" y="26272"/>
                  </a:lnTo>
                  <a:lnTo>
                    <a:pt x="131585" y="27527"/>
                  </a:lnTo>
                  <a:lnTo>
                    <a:pt x="132967" y="29157"/>
                  </a:lnTo>
                  <a:lnTo>
                    <a:pt x="134504" y="33084"/>
                  </a:lnTo>
                  <a:lnTo>
                    <a:pt x="135571" y="40618"/>
                  </a:lnTo>
                  <a:lnTo>
                    <a:pt x="131892" y="45342"/>
                  </a:lnTo>
                  <a:lnTo>
                    <a:pt x="127941" y="47421"/>
                  </a:lnTo>
                  <a:lnTo>
                    <a:pt x="125775" y="47976"/>
                  </a:lnTo>
                  <a:lnTo>
                    <a:pt x="118936" y="52549"/>
                  </a:lnTo>
                  <a:lnTo>
                    <a:pt x="111882" y="58931"/>
                  </a:lnTo>
                  <a:lnTo>
                    <a:pt x="105024" y="61398"/>
                  </a:lnTo>
                  <a:lnTo>
                    <a:pt x="71440" y="633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87"/>
            <p:cNvSpPr/>
            <p:nvPr/>
          </p:nvSpPr>
          <p:spPr>
            <a:xfrm>
              <a:off x="6043613" y="3943350"/>
              <a:ext cx="121443" cy="150020"/>
            </a:xfrm>
            <a:custGeom>
              <a:avLst/>
              <a:gdLst/>
              <a:ahLst/>
              <a:cxnLst/>
              <a:rect l="0" t="0" r="0" b="0"/>
              <a:pathLst>
                <a:path w="121443" h="150020">
                  <a:moveTo>
                    <a:pt x="14287" y="0"/>
                  </a:moveTo>
                  <a:lnTo>
                    <a:pt x="8135" y="6151"/>
                  </a:lnTo>
                  <a:lnTo>
                    <a:pt x="7437" y="10642"/>
                  </a:lnTo>
                  <a:lnTo>
                    <a:pt x="7146" y="44259"/>
                  </a:lnTo>
                  <a:lnTo>
                    <a:pt x="6350" y="60277"/>
                  </a:lnTo>
                  <a:lnTo>
                    <a:pt x="661" y="83262"/>
                  </a:lnTo>
                  <a:lnTo>
                    <a:pt x="0" y="114271"/>
                  </a:lnTo>
                  <a:lnTo>
                    <a:pt x="3792" y="110499"/>
                  </a:lnTo>
                  <a:lnTo>
                    <a:pt x="7770" y="108642"/>
                  </a:lnTo>
                  <a:lnTo>
                    <a:pt x="9942" y="108146"/>
                  </a:lnTo>
                  <a:lnTo>
                    <a:pt x="19925" y="102442"/>
                  </a:lnTo>
                  <a:lnTo>
                    <a:pt x="54895" y="93956"/>
                  </a:lnTo>
                  <a:lnTo>
                    <a:pt x="87319" y="86451"/>
                  </a:lnTo>
                  <a:lnTo>
                    <a:pt x="109413" y="85754"/>
                  </a:lnTo>
                  <a:lnTo>
                    <a:pt x="111042" y="84950"/>
                  </a:lnTo>
                  <a:lnTo>
                    <a:pt x="112128" y="83621"/>
                  </a:lnTo>
                  <a:lnTo>
                    <a:pt x="114172" y="78876"/>
                  </a:lnTo>
                  <a:lnTo>
                    <a:pt x="90449" y="78584"/>
                  </a:lnTo>
                  <a:lnTo>
                    <a:pt x="85707" y="80699"/>
                  </a:lnTo>
                  <a:lnTo>
                    <a:pt x="73816" y="89973"/>
                  </a:lnTo>
                  <a:lnTo>
                    <a:pt x="69055" y="91582"/>
                  </a:lnTo>
                  <a:lnTo>
                    <a:pt x="67467" y="92804"/>
                  </a:lnTo>
                  <a:lnTo>
                    <a:pt x="58266" y="105836"/>
                  </a:lnTo>
                  <a:lnTo>
                    <a:pt x="57480" y="110557"/>
                  </a:lnTo>
                  <a:lnTo>
                    <a:pt x="59413" y="114753"/>
                  </a:lnTo>
                  <a:lnTo>
                    <a:pt x="67122" y="123915"/>
                  </a:lnTo>
                  <a:lnTo>
                    <a:pt x="100215" y="142878"/>
                  </a:lnTo>
                  <a:lnTo>
                    <a:pt x="112243" y="147903"/>
                  </a:lnTo>
                  <a:lnTo>
                    <a:pt x="121442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88"/>
            <p:cNvSpPr/>
            <p:nvPr/>
          </p:nvSpPr>
          <p:spPr>
            <a:xfrm>
              <a:off x="5993605" y="3679031"/>
              <a:ext cx="7107" cy="121445"/>
            </a:xfrm>
            <a:custGeom>
              <a:avLst/>
              <a:gdLst/>
              <a:ahLst/>
              <a:cxnLst/>
              <a:rect l="0" t="0" r="0" b="0"/>
              <a:pathLst>
                <a:path w="7107" h="121445">
                  <a:moveTo>
                    <a:pt x="0" y="0"/>
                  </a:moveTo>
                  <a:lnTo>
                    <a:pt x="0" y="16793"/>
                  </a:lnTo>
                  <a:lnTo>
                    <a:pt x="6704" y="50197"/>
                  </a:lnTo>
                  <a:lnTo>
                    <a:pt x="7106" y="80715"/>
                  </a:lnTo>
                  <a:lnTo>
                    <a:pt x="6334" y="93024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89"/>
            <p:cNvSpPr/>
            <p:nvPr/>
          </p:nvSpPr>
          <p:spPr>
            <a:xfrm>
              <a:off x="5929351" y="4036219"/>
              <a:ext cx="84326" cy="67669"/>
            </a:xfrm>
            <a:custGeom>
              <a:avLst/>
              <a:gdLst/>
              <a:ahLst/>
              <a:cxnLst/>
              <a:rect l="0" t="0" r="0" b="0"/>
              <a:pathLst>
                <a:path w="84326" h="67669">
                  <a:moveTo>
                    <a:pt x="49969" y="14287"/>
                  </a:moveTo>
                  <a:lnTo>
                    <a:pt x="46176" y="14287"/>
                  </a:lnTo>
                  <a:lnTo>
                    <a:pt x="42197" y="16404"/>
                  </a:lnTo>
                  <a:lnTo>
                    <a:pt x="37783" y="19197"/>
                  </a:lnTo>
                  <a:lnTo>
                    <a:pt x="30042" y="20769"/>
                  </a:lnTo>
                  <a:lnTo>
                    <a:pt x="18840" y="22029"/>
                  </a:lnTo>
                  <a:lnTo>
                    <a:pt x="10141" y="27076"/>
                  </a:lnTo>
                  <a:lnTo>
                    <a:pt x="5015" y="31348"/>
                  </a:lnTo>
                  <a:lnTo>
                    <a:pt x="2207" y="35893"/>
                  </a:lnTo>
                  <a:lnTo>
                    <a:pt x="405" y="45278"/>
                  </a:lnTo>
                  <a:lnTo>
                    <a:pt x="0" y="59534"/>
                  </a:lnTo>
                  <a:lnTo>
                    <a:pt x="781" y="61120"/>
                  </a:lnTo>
                  <a:lnTo>
                    <a:pt x="2095" y="62178"/>
                  </a:lnTo>
                  <a:lnTo>
                    <a:pt x="17493" y="67668"/>
                  </a:lnTo>
                  <a:lnTo>
                    <a:pt x="27861" y="67645"/>
                  </a:lnTo>
                  <a:lnTo>
                    <a:pt x="61834" y="60697"/>
                  </a:lnTo>
                  <a:lnTo>
                    <a:pt x="65023" y="58721"/>
                  </a:lnTo>
                  <a:lnTo>
                    <a:pt x="82625" y="38079"/>
                  </a:lnTo>
                  <a:lnTo>
                    <a:pt x="84325" y="33328"/>
                  </a:lnTo>
                  <a:lnTo>
                    <a:pt x="83985" y="30950"/>
                  </a:lnTo>
                  <a:lnTo>
                    <a:pt x="76814" y="14287"/>
                  </a:lnTo>
                  <a:lnTo>
                    <a:pt x="72469" y="8554"/>
                  </a:lnTo>
                  <a:lnTo>
                    <a:pt x="713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90"/>
            <p:cNvSpPr/>
            <p:nvPr/>
          </p:nvSpPr>
          <p:spPr>
            <a:xfrm>
              <a:off x="5843910" y="4046475"/>
              <a:ext cx="95855" cy="82285"/>
            </a:xfrm>
            <a:custGeom>
              <a:avLst/>
              <a:gdLst/>
              <a:ahLst/>
              <a:cxnLst/>
              <a:rect l="0" t="0" r="0" b="0"/>
              <a:pathLst>
                <a:path w="95855" h="82285">
                  <a:moveTo>
                    <a:pt x="28253" y="39750"/>
                  </a:moveTo>
                  <a:lnTo>
                    <a:pt x="17611" y="39750"/>
                  </a:lnTo>
                  <a:lnTo>
                    <a:pt x="16395" y="40544"/>
                  </a:lnTo>
                  <a:lnTo>
                    <a:pt x="15585" y="41867"/>
                  </a:lnTo>
                  <a:lnTo>
                    <a:pt x="15045" y="43542"/>
                  </a:lnTo>
                  <a:lnTo>
                    <a:pt x="13891" y="44659"/>
                  </a:lnTo>
                  <a:lnTo>
                    <a:pt x="10492" y="45901"/>
                  </a:lnTo>
                  <a:lnTo>
                    <a:pt x="9269" y="47026"/>
                  </a:lnTo>
                  <a:lnTo>
                    <a:pt x="403" y="61099"/>
                  </a:lnTo>
                  <a:lnTo>
                    <a:pt x="0" y="64585"/>
                  </a:lnTo>
                  <a:lnTo>
                    <a:pt x="1937" y="68779"/>
                  </a:lnTo>
                  <a:lnTo>
                    <a:pt x="10328" y="78870"/>
                  </a:lnTo>
                  <a:lnTo>
                    <a:pt x="14465" y="80949"/>
                  </a:lnTo>
                  <a:lnTo>
                    <a:pt x="23589" y="82284"/>
                  </a:lnTo>
                  <a:lnTo>
                    <a:pt x="55566" y="71962"/>
                  </a:lnTo>
                  <a:lnTo>
                    <a:pt x="79780" y="56353"/>
                  </a:lnTo>
                  <a:lnTo>
                    <a:pt x="95126" y="33574"/>
                  </a:lnTo>
                  <a:lnTo>
                    <a:pt x="95854" y="30077"/>
                  </a:lnTo>
                  <a:lnTo>
                    <a:pt x="95545" y="26951"/>
                  </a:lnTo>
                  <a:lnTo>
                    <a:pt x="90693" y="11306"/>
                  </a:lnTo>
                  <a:lnTo>
                    <a:pt x="88929" y="8881"/>
                  </a:lnTo>
                  <a:lnTo>
                    <a:pt x="84853" y="6187"/>
                  </a:lnTo>
                  <a:lnTo>
                    <a:pt x="78096" y="4670"/>
                  </a:lnTo>
                  <a:lnTo>
                    <a:pt x="75769" y="4457"/>
                  </a:lnTo>
                  <a:lnTo>
                    <a:pt x="71067" y="2104"/>
                  </a:lnTo>
                  <a:lnTo>
                    <a:pt x="68702" y="365"/>
                  </a:lnTo>
                  <a:lnTo>
                    <a:pt x="66331" y="0"/>
                  </a:lnTo>
                  <a:lnTo>
                    <a:pt x="63957" y="550"/>
                  </a:lnTo>
                  <a:lnTo>
                    <a:pt x="59203" y="2484"/>
                  </a:lnTo>
                  <a:lnTo>
                    <a:pt x="49685" y="4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91"/>
            <p:cNvSpPr/>
            <p:nvPr/>
          </p:nvSpPr>
          <p:spPr>
            <a:xfrm>
              <a:off x="6886575" y="3629025"/>
              <a:ext cx="85619" cy="85726"/>
            </a:xfrm>
            <a:custGeom>
              <a:avLst/>
              <a:gdLst/>
              <a:ahLst/>
              <a:cxnLst/>
              <a:rect l="0" t="0" r="0" b="0"/>
              <a:pathLst>
                <a:path w="85619" h="85726">
                  <a:moveTo>
                    <a:pt x="0" y="0"/>
                  </a:moveTo>
                  <a:lnTo>
                    <a:pt x="24836" y="794"/>
                  </a:lnTo>
                  <a:lnTo>
                    <a:pt x="51684" y="6482"/>
                  </a:lnTo>
                  <a:lnTo>
                    <a:pt x="84510" y="7141"/>
                  </a:lnTo>
                  <a:lnTo>
                    <a:pt x="84915" y="7936"/>
                  </a:lnTo>
                  <a:lnTo>
                    <a:pt x="85618" y="13294"/>
                  </a:lnTo>
                  <a:lnTo>
                    <a:pt x="84860" y="13626"/>
                  </a:lnTo>
                  <a:lnTo>
                    <a:pt x="81900" y="13993"/>
                  </a:lnTo>
                  <a:lnTo>
                    <a:pt x="80794" y="14885"/>
                  </a:lnTo>
                  <a:lnTo>
                    <a:pt x="79565" y="17993"/>
                  </a:lnTo>
                  <a:lnTo>
                    <a:pt x="78443" y="19139"/>
                  </a:lnTo>
                  <a:lnTo>
                    <a:pt x="70940" y="23095"/>
                  </a:lnTo>
                  <a:lnTo>
                    <a:pt x="68724" y="24922"/>
                  </a:lnTo>
                  <a:lnTo>
                    <a:pt x="62030" y="26951"/>
                  </a:lnTo>
                  <a:lnTo>
                    <a:pt x="54556" y="28647"/>
                  </a:lnTo>
                  <a:lnTo>
                    <a:pt x="48589" y="32046"/>
                  </a:lnTo>
                  <a:lnTo>
                    <a:pt x="45407" y="36203"/>
                  </a:lnTo>
                  <a:lnTo>
                    <a:pt x="44559" y="38423"/>
                  </a:lnTo>
                  <a:lnTo>
                    <a:pt x="43200" y="39903"/>
                  </a:lnTo>
                  <a:lnTo>
                    <a:pt x="39573" y="41547"/>
                  </a:lnTo>
                  <a:lnTo>
                    <a:pt x="38288" y="42780"/>
                  </a:lnTo>
                  <a:lnTo>
                    <a:pt x="36861" y="46265"/>
                  </a:lnTo>
                  <a:lnTo>
                    <a:pt x="35819" y="59621"/>
                  </a:lnTo>
                  <a:lnTo>
                    <a:pt x="37880" y="64334"/>
                  </a:lnTo>
                  <a:lnTo>
                    <a:pt x="39540" y="66702"/>
                  </a:lnTo>
                  <a:lnTo>
                    <a:pt x="61334" y="82552"/>
                  </a:lnTo>
                  <a:lnTo>
                    <a:pt x="71438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92"/>
            <p:cNvSpPr/>
            <p:nvPr/>
          </p:nvSpPr>
          <p:spPr>
            <a:xfrm>
              <a:off x="7050881" y="3664744"/>
              <a:ext cx="7145" cy="64295"/>
            </a:xfrm>
            <a:custGeom>
              <a:avLst/>
              <a:gdLst/>
              <a:ahLst/>
              <a:cxnLst/>
              <a:rect l="0" t="0" r="0" b="0"/>
              <a:pathLst>
                <a:path w="7145" h="64295">
                  <a:moveTo>
                    <a:pt x="0" y="0"/>
                  </a:moveTo>
                  <a:lnTo>
                    <a:pt x="0" y="33345"/>
                  </a:lnTo>
                  <a:lnTo>
                    <a:pt x="0" y="52388"/>
                  </a:lnTo>
                  <a:lnTo>
                    <a:pt x="2117" y="57150"/>
                  </a:lnTo>
                  <a:lnTo>
                    <a:pt x="7144" y="6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93"/>
            <p:cNvSpPr/>
            <p:nvPr/>
          </p:nvSpPr>
          <p:spPr>
            <a:xfrm>
              <a:off x="7079456" y="3571875"/>
              <a:ext cx="7145" cy="14289"/>
            </a:xfrm>
            <a:custGeom>
              <a:avLst/>
              <a:gdLst/>
              <a:ahLst/>
              <a:cxnLst/>
              <a:rect l="0" t="0" r="0" b="0"/>
              <a:pathLst>
                <a:path w="7145" h="14289">
                  <a:moveTo>
                    <a:pt x="0" y="14288"/>
                  </a:moveTo>
                  <a:lnTo>
                    <a:pt x="0" y="3439"/>
                  </a:lnTo>
                  <a:lnTo>
                    <a:pt x="794" y="2292"/>
                  </a:lnTo>
                  <a:lnTo>
                    <a:pt x="2117" y="1528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SMARTInkShape-Group14"/>
          <p:cNvGrpSpPr/>
          <p:nvPr/>
        </p:nvGrpSpPr>
        <p:grpSpPr>
          <a:xfrm>
            <a:off x="3064669" y="3543300"/>
            <a:ext cx="2749917" cy="620669"/>
            <a:chOff x="3064669" y="3543300"/>
            <a:chExt cx="2749917" cy="620669"/>
          </a:xfrm>
        </p:grpSpPr>
        <p:sp>
          <p:nvSpPr>
            <p:cNvPr id="101" name="SMARTInkShape-94"/>
            <p:cNvSpPr/>
            <p:nvPr/>
          </p:nvSpPr>
          <p:spPr>
            <a:xfrm>
              <a:off x="5036835" y="3979594"/>
              <a:ext cx="92251" cy="178044"/>
            </a:xfrm>
            <a:custGeom>
              <a:avLst/>
              <a:gdLst/>
              <a:ahLst/>
              <a:cxnLst/>
              <a:rect l="0" t="0" r="0" b="0"/>
              <a:pathLst>
                <a:path w="92251" h="178044">
                  <a:moveTo>
                    <a:pt x="28085" y="170925"/>
                  </a:moveTo>
                  <a:lnTo>
                    <a:pt x="28085" y="177774"/>
                  </a:lnTo>
                  <a:lnTo>
                    <a:pt x="21933" y="178043"/>
                  </a:lnTo>
                  <a:lnTo>
                    <a:pt x="21602" y="177258"/>
                  </a:lnTo>
                  <a:lnTo>
                    <a:pt x="18862" y="161478"/>
                  </a:lnTo>
                  <a:lnTo>
                    <a:pt x="9554" y="133962"/>
                  </a:lnTo>
                  <a:lnTo>
                    <a:pt x="3242" y="99323"/>
                  </a:lnTo>
                  <a:lnTo>
                    <a:pt x="0" y="65864"/>
                  </a:lnTo>
                  <a:lnTo>
                    <a:pt x="1771" y="47985"/>
                  </a:lnTo>
                  <a:lnTo>
                    <a:pt x="3398" y="41340"/>
                  </a:lnTo>
                  <a:lnTo>
                    <a:pt x="9440" y="31840"/>
                  </a:lnTo>
                  <a:lnTo>
                    <a:pt x="19649" y="19912"/>
                  </a:lnTo>
                  <a:lnTo>
                    <a:pt x="25922" y="11733"/>
                  </a:lnTo>
                  <a:lnTo>
                    <a:pt x="34002" y="5452"/>
                  </a:lnTo>
                  <a:lnTo>
                    <a:pt x="42885" y="2132"/>
                  </a:lnTo>
                  <a:lnTo>
                    <a:pt x="61523" y="0"/>
                  </a:lnTo>
                  <a:lnTo>
                    <a:pt x="68875" y="1825"/>
                  </a:lnTo>
                  <a:lnTo>
                    <a:pt x="77476" y="5198"/>
                  </a:lnTo>
                  <a:lnTo>
                    <a:pt x="80062" y="5671"/>
                  </a:lnTo>
                  <a:lnTo>
                    <a:pt x="85052" y="8314"/>
                  </a:lnTo>
                  <a:lnTo>
                    <a:pt x="87494" y="10130"/>
                  </a:lnTo>
                  <a:lnTo>
                    <a:pt x="90207" y="14265"/>
                  </a:lnTo>
                  <a:lnTo>
                    <a:pt x="91735" y="21055"/>
                  </a:lnTo>
                  <a:lnTo>
                    <a:pt x="92250" y="30460"/>
                  </a:lnTo>
                  <a:lnTo>
                    <a:pt x="90204" y="35207"/>
                  </a:lnTo>
                  <a:lnTo>
                    <a:pt x="80184" y="51217"/>
                  </a:lnTo>
                  <a:lnTo>
                    <a:pt x="64735" y="59705"/>
                  </a:lnTo>
                  <a:lnTo>
                    <a:pt x="49515" y="63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95"/>
            <p:cNvSpPr/>
            <p:nvPr/>
          </p:nvSpPr>
          <p:spPr>
            <a:xfrm>
              <a:off x="5722241" y="3936206"/>
              <a:ext cx="92345" cy="157029"/>
            </a:xfrm>
            <a:custGeom>
              <a:avLst/>
              <a:gdLst/>
              <a:ahLst/>
              <a:cxnLst/>
              <a:rect l="0" t="0" r="0" b="0"/>
              <a:pathLst>
                <a:path w="92345" h="157029">
                  <a:moveTo>
                    <a:pt x="28479" y="0"/>
                  </a:moveTo>
                  <a:lnTo>
                    <a:pt x="24686" y="3792"/>
                  </a:lnTo>
                  <a:lnTo>
                    <a:pt x="22823" y="7771"/>
                  </a:lnTo>
                  <a:lnTo>
                    <a:pt x="15827" y="24836"/>
                  </a:lnTo>
                  <a:lnTo>
                    <a:pt x="10001" y="38403"/>
                  </a:lnTo>
                  <a:lnTo>
                    <a:pt x="1565" y="71456"/>
                  </a:lnTo>
                  <a:lnTo>
                    <a:pt x="0" y="104776"/>
                  </a:lnTo>
                  <a:lnTo>
                    <a:pt x="7184" y="137319"/>
                  </a:lnTo>
                  <a:lnTo>
                    <a:pt x="13110" y="151982"/>
                  </a:lnTo>
                  <a:lnTo>
                    <a:pt x="15058" y="153709"/>
                  </a:lnTo>
                  <a:lnTo>
                    <a:pt x="24590" y="156139"/>
                  </a:lnTo>
                  <a:lnTo>
                    <a:pt x="37804" y="157028"/>
                  </a:lnTo>
                  <a:lnTo>
                    <a:pt x="62216" y="147208"/>
                  </a:lnTo>
                  <a:lnTo>
                    <a:pt x="72429" y="140367"/>
                  </a:lnTo>
                  <a:lnTo>
                    <a:pt x="82991" y="125241"/>
                  </a:lnTo>
                  <a:lnTo>
                    <a:pt x="90605" y="109082"/>
                  </a:lnTo>
                  <a:lnTo>
                    <a:pt x="92344" y="98012"/>
                  </a:lnTo>
                  <a:lnTo>
                    <a:pt x="90465" y="93038"/>
                  </a:lnTo>
                  <a:lnTo>
                    <a:pt x="82791" y="83377"/>
                  </a:lnTo>
                  <a:lnTo>
                    <a:pt x="78281" y="80713"/>
                  </a:lnTo>
                  <a:lnTo>
                    <a:pt x="68919" y="79003"/>
                  </a:lnTo>
                  <a:lnTo>
                    <a:pt x="61804" y="78706"/>
                  </a:lnTo>
                  <a:lnTo>
                    <a:pt x="50876" y="82411"/>
                  </a:lnTo>
                  <a:lnTo>
                    <a:pt x="37583" y="92328"/>
                  </a:lnTo>
                  <a:lnTo>
                    <a:pt x="32525" y="98714"/>
                  </a:lnTo>
                  <a:lnTo>
                    <a:pt x="27560" y="106772"/>
                  </a:lnTo>
                  <a:lnTo>
                    <a:pt x="21334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96"/>
            <p:cNvSpPr/>
            <p:nvPr/>
          </p:nvSpPr>
          <p:spPr>
            <a:xfrm>
              <a:off x="5179220" y="3965913"/>
              <a:ext cx="178594" cy="97676"/>
            </a:xfrm>
            <a:custGeom>
              <a:avLst/>
              <a:gdLst/>
              <a:ahLst/>
              <a:cxnLst/>
              <a:rect l="0" t="0" r="0" b="0"/>
              <a:pathLst>
                <a:path w="178594" h="97676">
                  <a:moveTo>
                    <a:pt x="0" y="84593"/>
                  </a:moveTo>
                  <a:lnTo>
                    <a:pt x="3791" y="84593"/>
                  </a:lnTo>
                  <a:lnTo>
                    <a:pt x="7770" y="82477"/>
                  </a:lnTo>
                  <a:lnTo>
                    <a:pt x="20584" y="74650"/>
                  </a:lnTo>
                  <a:lnTo>
                    <a:pt x="35293" y="68761"/>
                  </a:lnTo>
                  <a:lnTo>
                    <a:pt x="45160" y="60475"/>
                  </a:lnTo>
                  <a:lnTo>
                    <a:pt x="52361" y="49754"/>
                  </a:lnTo>
                  <a:lnTo>
                    <a:pt x="55729" y="40316"/>
                  </a:lnTo>
                  <a:lnTo>
                    <a:pt x="55409" y="38406"/>
                  </a:lnTo>
                  <a:lnTo>
                    <a:pt x="54402" y="37133"/>
                  </a:lnTo>
                  <a:lnTo>
                    <a:pt x="42620" y="29156"/>
                  </a:lnTo>
                  <a:lnTo>
                    <a:pt x="33289" y="27782"/>
                  </a:lnTo>
                  <a:lnTo>
                    <a:pt x="28552" y="29710"/>
                  </a:lnTo>
                  <a:lnTo>
                    <a:pt x="12549" y="39648"/>
                  </a:lnTo>
                  <a:lnTo>
                    <a:pt x="4062" y="55087"/>
                  </a:lnTo>
                  <a:lnTo>
                    <a:pt x="1203" y="64562"/>
                  </a:lnTo>
                  <a:lnTo>
                    <a:pt x="1595" y="67270"/>
                  </a:lnTo>
                  <a:lnTo>
                    <a:pt x="10048" y="83537"/>
                  </a:lnTo>
                  <a:lnTo>
                    <a:pt x="13048" y="86270"/>
                  </a:lnTo>
                  <a:lnTo>
                    <a:pt x="35297" y="97071"/>
                  </a:lnTo>
                  <a:lnTo>
                    <a:pt x="37818" y="97675"/>
                  </a:lnTo>
                  <a:lnTo>
                    <a:pt x="52744" y="94731"/>
                  </a:lnTo>
                  <a:lnTo>
                    <a:pt x="61276" y="88834"/>
                  </a:lnTo>
                  <a:lnTo>
                    <a:pt x="87762" y="56922"/>
                  </a:lnTo>
                  <a:lnTo>
                    <a:pt x="96382" y="36972"/>
                  </a:lnTo>
                  <a:lnTo>
                    <a:pt x="99192" y="26916"/>
                  </a:lnTo>
                  <a:lnTo>
                    <a:pt x="107464" y="13992"/>
                  </a:lnTo>
                  <a:lnTo>
                    <a:pt x="109742" y="11332"/>
                  </a:lnTo>
                  <a:lnTo>
                    <a:pt x="116507" y="8377"/>
                  </a:lnTo>
                  <a:lnTo>
                    <a:pt x="147765" y="0"/>
                  </a:lnTo>
                  <a:lnTo>
                    <a:pt x="178593" y="6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97"/>
            <p:cNvSpPr/>
            <p:nvPr/>
          </p:nvSpPr>
          <p:spPr>
            <a:xfrm>
              <a:off x="4866434" y="4000500"/>
              <a:ext cx="119905" cy="85726"/>
            </a:xfrm>
            <a:custGeom>
              <a:avLst/>
              <a:gdLst/>
              <a:ahLst/>
              <a:cxnLst/>
              <a:rect l="0" t="0" r="0" b="0"/>
              <a:pathLst>
                <a:path w="119905" h="85726">
                  <a:moveTo>
                    <a:pt x="98471" y="0"/>
                  </a:moveTo>
                  <a:lnTo>
                    <a:pt x="64185" y="794"/>
                  </a:lnTo>
                  <a:lnTo>
                    <a:pt x="37219" y="9943"/>
                  </a:lnTo>
                  <a:lnTo>
                    <a:pt x="3657" y="37817"/>
                  </a:lnTo>
                  <a:lnTo>
                    <a:pt x="770" y="42737"/>
                  </a:lnTo>
                  <a:lnTo>
                    <a:pt x="0" y="45160"/>
                  </a:lnTo>
                  <a:lnTo>
                    <a:pt x="280" y="47569"/>
                  </a:lnTo>
                  <a:lnTo>
                    <a:pt x="2708" y="52363"/>
                  </a:lnTo>
                  <a:lnTo>
                    <a:pt x="5261" y="53958"/>
                  </a:lnTo>
                  <a:lnTo>
                    <a:pt x="16438" y="56204"/>
                  </a:lnTo>
                  <a:lnTo>
                    <a:pt x="39114" y="57026"/>
                  </a:lnTo>
                  <a:lnTo>
                    <a:pt x="53280" y="53321"/>
                  </a:lnTo>
                  <a:lnTo>
                    <a:pt x="60659" y="47246"/>
                  </a:lnTo>
                  <a:lnTo>
                    <a:pt x="73590" y="31534"/>
                  </a:lnTo>
                  <a:lnTo>
                    <a:pt x="78477" y="21545"/>
                  </a:lnTo>
                  <a:lnTo>
                    <a:pt x="81648" y="16719"/>
                  </a:lnTo>
                  <a:lnTo>
                    <a:pt x="84156" y="7268"/>
                  </a:lnTo>
                  <a:lnTo>
                    <a:pt x="84176" y="10973"/>
                  </a:lnTo>
                  <a:lnTo>
                    <a:pt x="86298" y="14931"/>
                  </a:lnTo>
                  <a:lnTo>
                    <a:pt x="89093" y="19336"/>
                  </a:lnTo>
                  <a:lnTo>
                    <a:pt x="98546" y="52674"/>
                  </a:lnTo>
                  <a:lnTo>
                    <a:pt x="103962" y="65966"/>
                  </a:lnTo>
                  <a:lnTo>
                    <a:pt x="11990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98"/>
            <p:cNvSpPr/>
            <p:nvPr/>
          </p:nvSpPr>
          <p:spPr>
            <a:xfrm>
              <a:off x="5214938" y="3707606"/>
              <a:ext cx="1" cy="71439"/>
            </a:xfrm>
            <a:custGeom>
              <a:avLst/>
              <a:gdLst/>
              <a:ahLst/>
              <a:cxnLst/>
              <a:rect l="0" t="0" r="0" b="0"/>
              <a:pathLst>
                <a:path w="1" h="71439">
                  <a:moveTo>
                    <a:pt x="0" y="0"/>
                  </a:moveTo>
                  <a:lnTo>
                    <a:pt x="0" y="33094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99"/>
            <p:cNvSpPr/>
            <p:nvPr/>
          </p:nvSpPr>
          <p:spPr>
            <a:xfrm>
              <a:off x="4893470" y="3693452"/>
              <a:ext cx="150019" cy="85593"/>
            </a:xfrm>
            <a:custGeom>
              <a:avLst/>
              <a:gdLst/>
              <a:ahLst/>
              <a:cxnLst/>
              <a:rect l="0" t="0" r="0" b="0"/>
              <a:pathLst>
                <a:path w="150019" h="85593">
                  <a:moveTo>
                    <a:pt x="0" y="14154"/>
                  </a:moveTo>
                  <a:lnTo>
                    <a:pt x="3791" y="14154"/>
                  </a:lnTo>
                  <a:lnTo>
                    <a:pt x="4909" y="14948"/>
                  </a:lnTo>
                  <a:lnTo>
                    <a:pt x="5653" y="16271"/>
                  </a:lnTo>
                  <a:lnTo>
                    <a:pt x="8068" y="21445"/>
                  </a:lnTo>
                  <a:lnTo>
                    <a:pt x="26163" y="49046"/>
                  </a:lnTo>
                  <a:lnTo>
                    <a:pt x="28433" y="62701"/>
                  </a:lnTo>
                  <a:lnTo>
                    <a:pt x="27686" y="63187"/>
                  </a:lnTo>
                  <a:lnTo>
                    <a:pt x="21721" y="64123"/>
                  </a:lnTo>
                  <a:lnTo>
                    <a:pt x="22281" y="43721"/>
                  </a:lnTo>
                  <a:lnTo>
                    <a:pt x="31381" y="23026"/>
                  </a:lnTo>
                  <a:lnTo>
                    <a:pt x="38225" y="12990"/>
                  </a:lnTo>
                  <a:lnTo>
                    <a:pt x="49072" y="4990"/>
                  </a:lnTo>
                  <a:lnTo>
                    <a:pt x="62340" y="1384"/>
                  </a:lnTo>
                  <a:lnTo>
                    <a:pt x="90524" y="0"/>
                  </a:lnTo>
                  <a:lnTo>
                    <a:pt x="97911" y="2043"/>
                  </a:lnTo>
                  <a:lnTo>
                    <a:pt x="100993" y="3698"/>
                  </a:lnTo>
                  <a:lnTo>
                    <a:pt x="103047" y="5596"/>
                  </a:lnTo>
                  <a:lnTo>
                    <a:pt x="123089" y="39811"/>
                  </a:lnTo>
                  <a:lnTo>
                    <a:pt x="142714" y="74985"/>
                  </a:lnTo>
                  <a:lnTo>
                    <a:pt x="144354" y="76139"/>
                  </a:lnTo>
                  <a:lnTo>
                    <a:pt x="146242" y="76909"/>
                  </a:lnTo>
                  <a:lnTo>
                    <a:pt x="147501" y="78216"/>
                  </a:lnTo>
                  <a:lnTo>
                    <a:pt x="150018" y="855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100"/>
            <p:cNvSpPr/>
            <p:nvPr/>
          </p:nvSpPr>
          <p:spPr>
            <a:xfrm>
              <a:off x="3064669" y="4021931"/>
              <a:ext cx="1285876" cy="56034"/>
            </a:xfrm>
            <a:custGeom>
              <a:avLst/>
              <a:gdLst/>
              <a:ahLst/>
              <a:cxnLst/>
              <a:rect l="0" t="0" r="0" b="0"/>
              <a:pathLst>
                <a:path w="1285876" h="56034">
                  <a:moveTo>
                    <a:pt x="0" y="42863"/>
                  </a:moveTo>
                  <a:lnTo>
                    <a:pt x="6497" y="37160"/>
                  </a:lnTo>
                  <a:lnTo>
                    <a:pt x="30528" y="26070"/>
                  </a:lnTo>
                  <a:lnTo>
                    <a:pt x="64032" y="16645"/>
                  </a:lnTo>
                  <a:lnTo>
                    <a:pt x="95790" y="10312"/>
                  </a:lnTo>
                  <a:lnTo>
                    <a:pt x="127248" y="7289"/>
                  </a:lnTo>
                  <a:lnTo>
                    <a:pt x="152598" y="3769"/>
                  </a:lnTo>
                  <a:lnTo>
                    <a:pt x="179740" y="1675"/>
                  </a:lnTo>
                  <a:lnTo>
                    <a:pt x="208472" y="745"/>
                  </a:lnTo>
                  <a:lnTo>
                    <a:pt x="239763" y="331"/>
                  </a:lnTo>
                  <a:lnTo>
                    <a:pt x="272190" y="2264"/>
                  </a:lnTo>
                  <a:lnTo>
                    <a:pt x="305917" y="4975"/>
                  </a:lnTo>
                  <a:lnTo>
                    <a:pt x="323801" y="5698"/>
                  </a:lnTo>
                  <a:lnTo>
                    <a:pt x="342073" y="6180"/>
                  </a:lnTo>
                  <a:lnTo>
                    <a:pt x="360605" y="7295"/>
                  </a:lnTo>
                  <a:lnTo>
                    <a:pt x="379310" y="8832"/>
                  </a:lnTo>
                  <a:lnTo>
                    <a:pt x="398129" y="10651"/>
                  </a:lnTo>
                  <a:lnTo>
                    <a:pt x="417026" y="12657"/>
                  </a:lnTo>
                  <a:lnTo>
                    <a:pt x="435973" y="14788"/>
                  </a:lnTo>
                  <a:lnTo>
                    <a:pt x="454955" y="17003"/>
                  </a:lnTo>
                  <a:lnTo>
                    <a:pt x="474753" y="19273"/>
                  </a:lnTo>
                  <a:lnTo>
                    <a:pt x="495096" y="21580"/>
                  </a:lnTo>
                  <a:lnTo>
                    <a:pt x="515802" y="23912"/>
                  </a:lnTo>
                  <a:lnTo>
                    <a:pt x="536749" y="26260"/>
                  </a:lnTo>
                  <a:lnTo>
                    <a:pt x="557858" y="28619"/>
                  </a:lnTo>
                  <a:lnTo>
                    <a:pt x="579074" y="30986"/>
                  </a:lnTo>
                  <a:lnTo>
                    <a:pt x="600362" y="33357"/>
                  </a:lnTo>
                  <a:lnTo>
                    <a:pt x="621697" y="35732"/>
                  </a:lnTo>
                  <a:lnTo>
                    <a:pt x="643064" y="38109"/>
                  </a:lnTo>
                  <a:lnTo>
                    <a:pt x="665247" y="40487"/>
                  </a:lnTo>
                  <a:lnTo>
                    <a:pt x="687973" y="42867"/>
                  </a:lnTo>
                  <a:lnTo>
                    <a:pt x="711061" y="45247"/>
                  </a:lnTo>
                  <a:lnTo>
                    <a:pt x="734391" y="46833"/>
                  </a:lnTo>
                  <a:lnTo>
                    <a:pt x="757881" y="47891"/>
                  </a:lnTo>
                  <a:lnTo>
                    <a:pt x="781479" y="48596"/>
                  </a:lnTo>
                  <a:lnTo>
                    <a:pt x="804355" y="49860"/>
                  </a:lnTo>
                  <a:lnTo>
                    <a:pt x="826749" y="51496"/>
                  </a:lnTo>
                  <a:lnTo>
                    <a:pt x="848822" y="53381"/>
                  </a:lnTo>
                  <a:lnTo>
                    <a:pt x="870681" y="54637"/>
                  </a:lnTo>
                  <a:lnTo>
                    <a:pt x="892398" y="55475"/>
                  </a:lnTo>
                  <a:lnTo>
                    <a:pt x="914020" y="56033"/>
                  </a:lnTo>
                  <a:lnTo>
                    <a:pt x="934784" y="55612"/>
                  </a:lnTo>
                  <a:lnTo>
                    <a:pt x="954977" y="54537"/>
                  </a:lnTo>
                  <a:lnTo>
                    <a:pt x="974788" y="53027"/>
                  </a:lnTo>
                  <a:lnTo>
                    <a:pt x="995140" y="51227"/>
                  </a:lnTo>
                  <a:lnTo>
                    <a:pt x="1015852" y="49232"/>
                  </a:lnTo>
                  <a:lnTo>
                    <a:pt x="1036803" y="47109"/>
                  </a:lnTo>
                  <a:lnTo>
                    <a:pt x="1056327" y="44900"/>
                  </a:lnTo>
                  <a:lnTo>
                    <a:pt x="1074899" y="42633"/>
                  </a:lnTo>
                  <a:lnTo>
                    <a:pt x="1092837" y="40329"/>
                  </a:lnTo>
                  <a:lnTo>
                    <a:pt x="1111145" y="37998"/>
                  </a:lnTo>
                  <a:lnTo>
                    <a:pt x="1129701" y="35651"/>
                  </a:lnTo>
                  <a:lnTo>
                    <a:pt x="1148422" y="33292"/>
                  </a:lnTo>
                  <a:lnTo>
                    <a:pt x="1181922" y="26439"/>
                  </a:lnTo>
                  <a:lnTo>
                    <a:pt x="1211892" y="18894"/>
                  </a:lnTo>
                  <a:lnTo>
                    <a:pt x="1238442" y="12896"/>
                  </a:lnTo>
                  <a:lnTo>
                    <a:pt x="1274036" y="3371"/>
                  </a:lnTo>
                  <a:lnTo>
                    <a:pt x="1285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101"/>
            <p:cNvSpPr/>
            <p:nvPr/>
          </p:nvSpPr>
          <p:spPr>
            <a:xfrm>
              <a:off x="5107780" y="3543300"/>
              <a:ext cx="28576" cy="178595"/>
            </a:xfrm>
            <a:custGeom>
              <a:avLst/>
              <a:gdLst/>
              <a:ahLst/>
              <a:cxnLst/>
              <a:rect l="0" t="0" r="0" b="0"/>
              <a:pathLst>
                <a:path w="28576" h="178595">
                  <a:moveTo>
                    <a:pt x="0" y="0"/>
                  </a:moveTo>
                  <a:lnTo>
                    <a:pt x="0" y="33200"/>
                  </a:lnTo>
                  <a:lnTo>
                    <a:pt x="0" y="65664"/>
                  </a:lnTo>
                  <a:lnTo>
                    <a:pt x="2118" y="100419"/>
                  </a:lnTo>
                  <a:lnTo>
                    <a:pt x="7772" y="129502"/>
                  </a:lnTo>
                  <a:lnTo>
                    <a:pt x="17699" y="162554"/>
                  </a:lnTo>
                  <a:lnTo>
                    <a:pt x="2857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102"/>
            <p:cNvSpPr/>
            <p:nvPr/>
          </p:nvSpPr>
          <p:spPr>
            <a:xfrm>
              <a:off x="5222080" y="3629025"/>
              <a:ext cx="14291" cy="21432"/>
            </a:xfrm>
            <a:custGeom>
              <a:avLst/>
              <a:gdLst/>
              <a:ahLst/>
              <a:cxnLst/>
              <a:rect l="0" t="0" r="0" b="0"/>
              <a:pathLst>
                <a:path w="14291" h="21432">
                  <a:moveTo>
                    <a:pt x="14290" y="21431"/>
                  </a:moveTo>
                  <a:lnTo>
                    <a:pt x="14290" y="1763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103"/>
            <p:cNvSpPr/>
            <p:nvPr/>
          </p:nvSpPr>
          <p:spPr>
            <a:xfrm>
              <a:off x="5246541" y="3708026"/>
              <a:ext cx="239698" cy="163888"/>
            </a:xfrm>
            <a:custGeom>
              <a:avLst/>
              <a:gdLst/>
              <a:ahLst/>
              <a:cxnLst/>
              <a:rect l="0" t="0" r="0" b="0"/>
              <a:pathLst>
                <a:path w="239698" h="163888">
                  <a:moveTo>
                    <a:pt x="4114" y="28155"/>
                  </a:moveTo>
                  <a:lnTo>
                    <a:pt x="4114" y="31947"/>
                  </a:lnTo>
                  <a:lnTo>
                    <a:pt x="1998" y="35926"/>
                  </a:lnTo>
                  <a:lnTo>
                    <a:pt x="323" y="38098"/>
                  </a:lnTo>
                  <a:lnTo>
                    <a:pt x="0" y="40340"/>
                  </a:lnTo>
                  <a:lnTo>
                    <a:pt x="4023" y="58225"/>
                  </a:lnTo>
                  <a:lnTo>
                    <a:pt x="4097" y="62758"/>
                  </a:lnTo>
                  <a:lnTo>
                    <a:pt x="4114" y="53833"/>
                  </a:lnTo>
                  <a:lnTo>
                    <a:pt x="6231" y="49357"/>
                  </a:lnTo>
                  <a:lnTo>
                    <a:pt x="7907" y="47053"/>
                  </a:lnTo>
                  <a:lnTo>
                    <a:pt x="12185" y="32740"/>
                  </a:lnTo>
                  <a:lnTo>
                    <a:pt x="36528" y="9163"/>
                  </a:lnTo>
                  <a:lnTo>
                    <a:pt x="38365" y="4368"/>
                  </a:lnTo>
                  <a:lnTo>
                    <a:pt x="40442" y="2772"/>
                  </a:lnTo>
                  <a:lnTo>
                    <a:pt x="52007" y="0"/>
                  </a:lnTo>
                  <a:lnTo>
                    <a:pt x="55298" y="1884"/>
                  </a:lnTo>
                  <a:lnTo>
                    <a:pt x="63879" y="9560"/>
                  </a:lnTo>
                  <a:lnTo>
                    <a:pt x="70859" y="20176"/>
                  </a:lnTo>
                  <a:lnTo>
                    <a:pt x="85374" y="54683"/>
                  </a:lnTo>
                  <a:lnTo>
                    <a:pt x="93241" y="82953"/>
                  </a:lnTo>
                  <a:lnTo>
                    <a:pt x="99554" y="90345"/>
                  </a:lnTo>
                  <a:lnTo>
                    <a:pt x="106857" y="97070"/>
                  </a:lnTo>
                  <a:lnTo>
                    <a:pt x="116225" y="108988"/>
                  </a:lnTo>
                  <a:lnTo>
                    <a:pt x="124321" y="115145"/>
                  </a:lnTo>
                  <a:lnTo>
                    <a:pt x="133211" y="118411"/>
                  </a:lnTo>
                  <a:lnTo>
                    <a:pt x="155646" y="120508"/>
                  </a:lnTo>
                  <a:lnTo>
                    <a:pt x="182214" y="115219"/>
                  </a:lnTo>
                  <a:lnTo>
                    <a:pt x="198525" y="108015"/>
                  </a:lnTo>
                  <a:lnTo>
                    <a:pt x="233652" y="77055"/>
                  </a:lnTo>
                  <a:lnTo>
                    <a:pt x="237100" y="69468"/>
                  </a:lnTo>
                  <a:lnTo>
                    <a:pt x="239697" y="47532"/>
                  </a:lnTo>
                  <a:lnTo>
                    <a:pt x="237670" y="42588"/>
                  </a:lnTo>
                  <a:lnTo>
                    <a:pt x="236019" y="40158"/>
                  </a:lnTo>
                  <a:lnTo>
                    <a:pt x="232067" y="37459"/>
                  </a:lnTo>
                  <a:lnTo>
                    <a:pt x="227664" y="35465"/>
                  </a:lnTo>
                  <a:lnTo>
                    <a:pt x="223062" y="31933"/>
                  </a:lnTo>
                  <a:lnTo>
                    <a:pt x="219930" y="31468"/>
                  </a:lnTo>
                  <a:lnTo>
                    <a:pt x="189662" y="37122"/>
                  </a:lnTo>
                  <a:lnTo>
                    <a:pt x="184963" y="38895"/>
                  </a:lnTo>
                  <a:lnTo>
                    <a:pt x="177626" y="45100"/>
                  </a:lnTo>
                  <a:lnTo>
                    <a:pt x="157921" y="69134"/>
                  </a:lnTo>
                  <a:lnTo>
                    <a:pt x="156659" y="72143"/>
                  </a:lnTo>
                  <a:lnTo>
                    <a:pt x="154882" y="91548"/>
                  </a:lnTo>
                  <a:lnTo>
                    <a:pt x="158700" y="106336"/>
                  </a:lnTo>
                  <a:lnTo>
                    <a:pt x="169774" y="125933"/>
                  </a:lnTo>
                  <a:lnTo>
                    <a:pt x="192412" y="150892"/>
                  </a:lnTo>
                  <a:lnTo>
                    <a:pt x="211284" y="163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104"/>
            <p:cNvSpPr/>
            <p:nvPr/>
          </p:nvSpPr>
          <p:spPr>
            <a:xfrm>
              <a:off x="4686927" y="3937304"/>
              <a:ext cx="148850" cy="226665"/>
            </a:xfrm>
            <a:custGeom>
              <a:avLst/>
              <a:gdLst/>
              <a:ahLst/>
              <a:cxnLst/>
              <a:rect l="0" t="0" r="0" b="0"/>
              <a:pathLst>
                <a:path w="148850" h="226665">
                  <a:moveTo>
                    <a:pt x="42236" y="127490"/>
                  </a:moveTo>
                  <a:lnTo>
                    <a:pt x="42236" y="131282"/>
                  </a:lnTo>
                  <a:lnTo>
                    <a:pt x="34960" y="163717"/>
                  </a:lnTo>
                  <a:lnTo>
                    <a:pt x="31172" y="179322"/>
                  </a:lnTo>
                  <a:lnTo>
                    <a:pt x="36909" y="213182"/>
                  </a:lnTo>
                  <a:lnTo>
                    <a:pt x="41924" y="226664"/>
                  </a:lnTo>
                  <a:lnTo>
                    <a:pt x="42208" y="213693"/>
                  </a:lnTo>
                  <a:lnTo>
                    <a:pt x="34461" y="185879"/>
                  </a:lnTo>
                  <a:lnTo>
                    <a:pt x="23103" y="150378"/>
                  </a:lnTo>
                  <a:lnTo>
                    <a:pt x="13644" y="120634"/>
                  </a:lnTo>
                  <a:lnTo>
                    <a:pt x="4132" y="91828"/>
                  </a:lnTo>
                  <a:lnTo>
                    <a:pt x="0" y="58177"/>
                  </a:lnTo>
                  <a:lnTo>
                    <a:pt x="445" y="47471"/>
                  </a:lnTo>
                  <a:lnTo>
                    <a:pt x="9353" y="22839"/>
                  </a:lnTo>
                  <a:lnTo>
                    <a:pt x="15979" y="15362"/>
                  </a:lnTo>
                  <a:lnTo>
                    <a:pt x="33169" y="4094"/>
                  </a:lnTo>
                  <a:lnTo>
                    <a:pt x="50926" y="441"/>
                  </a:lnTo>
                  <a:lnTo>
                    <a:pt x="77466" y="0"/>
                  </a:lnTo>
                  <a:lnTo>
                    <a:pt x="108659" y="11114"/>
                  </a:lnTo>
                  <a:lnTo>
                    <a:pt x="127911" y="22510"/>
                  </a:lnTo>
                  <a:lnTo>
                    <a:pt x="143208" y="36021"/>
                  </a:lnTo>
                  <a:lnTo>
                    <a:pt x="146643" y="43445"/>
                  </a:lnTo>
                  <a:lnTo>
                    <a:pt x="148849" y="57354"/>
                  </a:lnTo>
                  <a:lnTo>
                    <a:pt x="147442" y="60095"/>
                  </a:lnTo>
                  <a:lnTo>
                    <a:pt x="129900" y="75039"/>
                  </a:lnTo>
                  <a:lnTo>
                    <a:pt x="108539" y="87000"/>
                  </a:lnTo>
                  <a:lnTo>
                    <a:pt x="94513" y="90358"/>
                  </a:lnTo>
                  <a:lnTo>
                    <a:pt x="63667" y="91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105"/>
            <p:cNvSpPr/>
            <p:nvPr/>
          </p:nvSpPr>
          <p:spPr>
            <a:xfrm>
              <a:off x="4709361" y="3643313"/>
              <a:ext cx="155096" cy="113761"/>
            </a:xfrm>
            <a:custGeom>
              <a:avLst/>
              <a:gdLst/>
              <a:ahLst/>
              <a:cxnLst/>
              <a:rect l="0" t="0" r="0" b="0"/>
              <a:pathLst>
                <a:path w="155096" h="113761">
                  <a:moveTo>
                    <a:pt x="112670" y="7143"/>
                  </a:moveTo>
                  <a:lnTo>
                    <a:pt x="87834" y="7937"/>
                  </a:lnTo>
                  <a:lnTo>
                    <a:pt x="55283" y="19328"/>
                  </a:lnTo>
                  <a:lnTo>
                    <a:pt x="25817" y="34785"/>
                  </a:lnTo>
                  <a:lnTo>
                    <a:pt x="12764" y="48054"/>
                  </a:lnTo>
                  <a:lnTo>
                    <a:pt x="3870" y="62039"/>
                  </a:lnTo>
                  <a:lnTo>
                    <a:pt x="0" y="76237"/>
                  </a:lnTo>
                  <a:lnTo>
                    <a:pt x="1211" y="83625"/>
                  </a:lnTo>
                  <a:lnTo>
                    <a:pt x="8456" y="98627"/>
                  </a:lnTo>
                  <a:lnTo>
                    <a:pt x="12238" y="101470"/>
                  </a:lnTo>
                  <a:lnTo>
                    <a:pt x="42118" y="110199"/>
                  </a:lnTo>
                  <a:lnTo>
                    <a:pt x="77068" y="113760"/>
                  </a:lnTo>
                  <a:lnTo>
                    <a:pt x="90497" y="113266"/>
                  </a:lnTo>
                  <a:lnTo>
                    <a:pt x="120814" y="104325"/>
                  </a:lnTo>
                  <a:lnTo>
                    <a:pt x="130313" y="97695"/>
                  </a:lnTo>
                  <a:lnTo>
                    <a:pt x="145509" y="75894"/>
                  </a:lnTo>
                  <a:lnTo>
                    <a:pt x="152210" y="61822"/>
                  </a:lnTo>
                  <a:lnTo>
                    <a:pt x="155095" y="38087"/>
                  </a:lnTo>
                  <a:lnTo>
                    <a:pt x="151611" y="23809"/>
                  </a:lnTo>
                  <a:lnTo>
                    <a:pt x="1412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9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also reminded you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Seize the Day</a:t>
            </a:r>
            <a:r>
              <a:rPr lang="en-US" dirty="0" smtClean="0"/>
              <a:t> reading note format:</a:t>
            </a:r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dirty="0" smtClean="0"/>
          </a:p>
          <a:p>
            <a:r>
              <a:rPr lang="en-US" dirty="0" smtClean="0"/>
              <a:t>Due Dates: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1- </a:t>
            </a:r>
            <a:r>
              <a:rPr lang="en-US" dirty="0"/>
              <a:t>2: Nov.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3-4: Nov. 14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5- 6: Nov. 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of the book: Dec. 1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41743"/>
              </p:ext>
            </p:extLst>
          </p:nvPr>
        </p:nvGraphicFramePr>
        <p:xfrm>
          <a:off x="1524000" y="2438400"/>
          <a:ext cx="6096000" cy="15595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048000"/>
                <a:gridCol w="3048000"/>
              </a:tblGrid>
              <a:tr h="147320">
                <a:tc>
                  <a:txBody>
                    <a:bodyPr/>
                    <a:lstStyle/>
                    <a:p>
                      <a:r>
                        <a:rPr lang="en-US" dirty="0" smtClean="0"/>
                        <a:t>QUOTES</a:t>
                      </a:r>
                      <a:r>
                        <a:rPr lang="en-US" baseline="0" dirty="0" smtClean="0"/>
                        <a:t> FROM THE TEXT</a:t>
                      </a:r>
                    </a:p>
                    <a:p>
                      <a:r>
                        <a:rPr lang="en-US" baseline="0" dirty="0" smtClean="0"/>
                        <a:t>You must identify the page number!!!!!!!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literary element is this quote and what does it add to the novel. What does it make you think about?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25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331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Bellringer: Nov. 5</vt:lpstr>
      <vt:lpstr>How does an author use characterization and setting to create a theme? </vt:lpstr>
      <vt:lpstr>Now answer the question. </vt:lpstr>
      <vt:lpstr>Unit Project</vt:lpstr>
      <vt:lpstr>I also reminded you of: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Nov. 5</dc:title>
  <dc:creator>Windows User</dc:creator>
  <cp:lastModifiedBy>Windows User</cp:lastModifiedBy>
  <cp:revision>5</cp:revision>
  <dcterms:created xsi:type="dcterms:W3CDTF">2014-11-05T11:59:58Z</dcterms:created>
  <dcterms:modified xsi:type="dcterms:W3CDTF">2014-11-05T15:49:47Z</dcterms:modified>
</cp:coreProperties>
</file>