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6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3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3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9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4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9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7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CAED-738A-443C-AEC3-CAA0A0CEE1C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A52B-43F0-4321-B3CF-A1F55D5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Bellringer Oct 1: </a:t>
            </a:r>
            <a:r>
              <a:rPr lang="en-US" dirty="0" err="1" smtClean="0"/>
              <a:t>pd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610600" cy="51054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Write on a piece of lined paper your name and date. </a:t>
            </a:r>
          </a:p>
          <a:p>
            <a:r>
              <a:rPr lang="en-US" sz="2500" dirty="0"/>
              <a:t>A</a:t>
            </a:r>
            <a:r>
              <a:rPr lang="en-US" sz="2500" dirty="0" smtClean="0"/>
              <a:t>nswer the following questions with complete sentences. </a:t>
            </a:r>
          </a:p>
          <a:p>
            <a:r>
              <a:rPr lang="en-US" sz="2500" dirty="0" smtClean="0"/>
              <a:t>Do not write the questions. </a:t>
            </a:r>
          </a:p>
          <a:p>
            <a:r>
              <a:rPr lang="en-US" sz="2500" dirty="0"/>
              <a:t>J</a:t>
            </a:r>
            <a:r>
              <a:rPr lang="en-US" sz="2500" dirty="0" smtClean="0"/>
              <a:t>ust number your answers.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What are my expectations for student behavior?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Why would you think these expectations are different when a substitute is here?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Why am I thoroughly embarrassed by my students’ behavior from Monday? </a:t>
            </a:r>
          </a:p>
          <a:p>
            <a:pPr algn="l"/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Monday’s work and what you can expect.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we reviewed the answers to </a:t>
            </a:r>
            <a:r>
              <a:rPr lang="en-US" i="1" dirty="0" smtClean="0"/>
              <a:t>Outliers</a:t>
            </a:r>
            <a:r>
              <a:rPr lang="en-US" dirty="0"/>
              <a:t> </a:t>
            </a:r>
            <a:r>
              <a:rPr lang="en-US" dirty="0" smtClean="0"/>
              <a:t>chapter 2. </a:t>
            </a:r>
          </a:p>
          <a:p>
            <a:endParaRPr lang="en-US" dirty="0"/>
          </a:p>
          <a:p>
            <a:r>
              <a:rPr lang="en-US" dirty="0" smtClean="0"/>
              <a:t>We reviewed the modes of discourse as they apply to </a:t>
            </a:r>
            <a:r>
              <a:rPr lang="en-US" i="1" dirty="0" smtClean="0"/>
              <a:t>Outliers</a:t>
            </a:r>
            <a:r>
              <a:rPr lang="en-US" dirty="0" smtClean="0"/>
              <a:t> chapter 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486400"/>
          </a:xfrm>
        </p:spPr>
        <p:txBody>
          <a:bodyPr>
            <a:noAutofit/>
          </a:bodyPr>
          <a:lstStyle/>
          <a:p>
            <a:r>
              <a:rPr lang="en-US" sz="2100" b="1" dirty="0" smtClean="0"/>
              <a:t>Narration</a:t>
            </a:r>
            <a:r>
              <a:rPr lang="en-US" sz="2100" dirty="0" smtClean="0"/>
              <a:t> - </a:t>
            </a:r>
            <a:r>
              <a:rPr lang="en-US" sz="2100" dirty="0"/>
              <a:t>one might think of it as telling a </a:t>
            </a:r>
            <a:r>
              <a:rPr lang="en-US" sz="2100" dirty="0" smtClean="0"/>
              <a:t>story</a:t>
            </a:r>
          </a:p>
          <a:p>
            <a:endParaRPr lang="en-US" sz="2100" dirty="0" smtClean="0"/>
          </a:p>
          <a:p>
            <a:r>
              <a:rPr lang="en-US" sz="2100" b="1" dirty="0" smtClean="0"/>
              <a:t>Description</a:t>
            </a:r>
            <a:r>
              <a:rPr lang="en-US" sz="2100" dirty="0" smtClean="0"/>
              <a:t> - </a:t>
            </a:r>
            <a:r>
              <a:rPr lang="en-US" sz="2100" dirty="0"/>
              <a:t>to describe something—object, person, place, experience, emotion, situation, etc. </a:t>
            </a:r>
            <a:r>
              <a:rPr lang="en-US" sz="2100" dirty="0" smtClean="0"/>
              <a:t>(</a:t>
            </a:r>
            <a:r>
              <a:rPr lang="en-US" sz="2100" dirty="0"/>
              <a:t>the goal </a:t>
            </a:r>
            <a:r>
              <a:rPr lang="en-US" sz="2100" dirty="0" smtClean="0"/>
              <a:t>is </a:t>
            </a:r>
            <a:r>
              <a:rPr lang="en-US" sz="2100" dirty="0"/>
              <a:t>to paint an image that is vivid and moving in the mind of the reader).</a:t>
            </a:r>
            <a:endParaRPr lang="en-US" sz="2100" dirty="0" smtClean="0"/>
          </a:p>
          <a:p>
            <a:endParaRPr lang="en-US" sz="2100" dirty="0" smtClean="0"/>
          </a:p>
          <a:p>
            <a:r>
              <a:rPr lang="en-US" sz="2100" b="1" dirty="0" smtClean="0"/>
              <a:t>Exposition</a:t>
            </a:r>
            <a:r>
              <a:rPr lang="en-US" sz="2100" dirty="0" smtClean="0"/>
              <a:t> - </a:t>
            </a:r>
            <a:r>
              <a:rPr lang="en-US" sz="2100" dirty="0"/>
              <a:t> to investigate an idea, evaluate evidence, expound on the idea, and set forth an argument concerning that idea in a clear and concise manner. </a:t>
            </a:r>
            <a:r>
              <a:rPr lang="en-US" sz="2100" dirty="0" smtClean="0"/>
              <a:t>(This </a:t>
            </a:r>
            <a:r>
              <a:rPr lang="en-US" sz="2100" dirty="0"/>
              <a:t>can be accomplished through comparison and contrast, definition, example, the analysis of cause and effect, etc</a:t>
            </a:r>
            <a:r>
              <a:rPr lang="en-US" sz="2100" dirty="0" smtClean="0"/>
              <a:t>.)</a:t>
            </a:r>
          </a:p>
          <a:p>
            <a:endParaRPr lang="en-US" sz="2100" dirty="0" smtClean="0"/>
          </a:p>
          <a:p>
            <a:r>
              <a:rPr lang="en-US" sz="2100" b="1" dirty="0" smtClean="0"/>
              <a:t>Argumentation</a:t>
            </a:r>
            <a:r>
              <a:rPr lang="en-US" sz="2100" dirty="0" smtClean="0"/>
              <a:t> - to </a:t>
            </a:r>
            <a:r>
              <a:rPr lang="en-US" sz="2100" dirty="0"/>
              <a:t>investigate a topic; collect, generate, and evaluate evidence; and establish a position on the topic in a concise manner</a:t>
            </a:r>
            <a:r>
              <a:rPr lang="en-US" sz="2100" dirty="0" smtClean="0"/>
              <a:t>. This writing is similar to “exposition,” but requires more extensive research.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Discourse: Nonfiction!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Song of Solomon </a:t>
            </a:r>
            <a:r>
              <a:rPr lang="en-US" dirty="0" smtClean="0"/>
              <a:t>discussion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discussed the myths of Circe and Icarus</a:t>
            </a:r>
          </a:p>
          <a:p>
            <a:r>
              <a:rPr lang="en-US" dirty="0" smtClean="0"/>
              <a:t>We discussed questions 6, 7, and 8 for the part I discussion questions.</a:t>
            </a:r>
          </a:p>
          <a:p>
            <a:pPr lvl="1"/>
            <a:r>
              <a:rPr lang="en-US" dirty="0" smtClean="0"/>
              <a:t>You MUST be able to back up your opinions with evidence from the book.</a:t>
            </a:r>
          </a:p>
          <a:p>
            <a:pPr lvl="1"/>
            <a:r>
              <a:rPr lang="en-US" dirty="0" smtClean="0"/>
              <a:t>You MUST give more than surface level observations about the book. </a:t>
            </a:r>
          </a:p>
          <a:p>
            <a:endParaRPr lang="en-US" dirty="0"/>
          </a:p>
          <a:p>
            <a:r>
              <a:rPr lang="en-US" dirty="0" smtClean="0"/>
              <a:t>Chapters 9-12 will be discussed on Monday, Oct. </a:t>
            </a:r>
            <a:r>
              <a:rPr lang="en-US" smtClean="0"/>
              <a:t>6 instead of today.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368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on the back of your discussion questions for part I handout. </a:t>
            </a:r>
            <a:endParaRPr lang="en-US" dirty="0"/>
          </a:p>
          <a:p>
            <a:r>
              <a:rPr lang="en-US" dirty="0" smtClean="0"/>
              <a:t>What theme stands out for you so far for the novel, </a:t>
            </a:r>
            <a:r>
              <a:rPr lang="en-US" i="1" dirty="0" smtClean="0"/>
              <a:t>Song of Solomon?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264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Bellringer Oct 1: pd 2</vt:lpstr>
      <vt:lpstr>Review of Monday’s work and what you can expect. </vt:lpstr>
      <vt:lpstr>Modes of Discourse: Nonfiction!</vt:lpstr>
      <vt:lpstr>Song of Solomon discussion</vt:lpstr>
      <vt:lpstr>Ticket 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Oct 1: Pd. 8 and 4</dc:title>
  <dc:creator>Windows User</dc:creator>
  <cp:lastModifiedBy>Windows User</cp:lastModifiedBy>
  <cp:revision>8</cp:revision>
  <dcterms:created xsi:type="dcterms:W3CDTF">2014-10-01T10:28:08Z</dcterms:created>
  <dcterms:modified xsi:type="dcterms:W3CDTF">2014-10-01T18:48:41Z</dcterms:modified>
</cp:coreProperties>
</file>