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7" r:id="rId2"/>
    <p:sldId id="272" r:id="rId3"/>
    <p:sldId id="273" r:id="rId4"/>
    <p:sldId id="274" r:id="rId5"/>
    <p:sldId id="268" r:id="rId6"/>
    <p:sldId id="270" r:id="rId7"/>
    <p:sldId id="271" r:id="rId8"/>
    <p:sldId id="257" r:id="rId9"/>
    <p:sldId id="258" r:id="rId10"/>
    <p:sldId id="259" r:id="rId11"/>
    <p:sldId id="260" r:id="rId12"/>
    <p:sldId id="261" r:id="rId13"/>
    <p:sldId id="262" r:id="rId14"/>
    <p:sldId id="263" r:id="rId15"/>
    <p:sldId id="264"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915BE-68D6-471B-ACA9-24F7D991EBEE}" type="datetimeFigureOut">
              <a:rPr lang="en-US" smtClean="0"/>
              <a:t>10/15/2015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BB465-6C52-42C8-B8CB-182F1E692F55}" type="slidenum">
              <a:rPr lang="en-US" smtClean="0"/>
              <a:t>‹#›</a:t>
            </a:fld>
            <a:endParaRPr lang="en-US"/>
          </a:p>
        </p:txBody>
      </p:sp>
    </p:spTree>
    <p:extLst>
      <p:ext uri="{BB962C8B-B14F-4D97-AF65-F5344CB8AC3E}">
        <p14:creationId xmlns:p14="http://schemas.microsoft.com/office/powerpoint/2010/main" val="2809518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399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128443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3916131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79904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11233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4300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094011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4D2BF-FF68-48EF-9026-D15237455D05}"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60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124657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1920803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66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86610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04F8E96-0B0D-49D3-AC7F-3DE2DE568BD4}" type="datetimeFigureOut">
              <a:rPr lang="en-US" smtClean="0"/>
              <a:pPr/>
              <a:t>10/15/2015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74D2BF-FF68-48EF-9026-D15237455D05}" type="slidenum">
              <a:rPr lang="en-US" smtClean="0"/>
              <a:pPr/>
              <a:t>‹#›</a:t>
            </a:fld>
            <a:endParaRPr lang="en-US"/>
          </a:p>
        </p:txBody>
      </p:sp>
    </p:spTree>
    <p:extLst>
      <p:ext uri="{BB962C8B-B14F-4D97-AF65-F5344CB8AC3E}">
        <p14:creationId xmlns:p14="http://schemas.microsoft.com/office/powerpoint/2010/main" val="2066510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VXW5mLE5Y2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Oct 15</a:t>
            </a:r>
            <a:endParaRPr lang="en-US" dirty="0"/>
          </a:p>
        </p:txBody>
      </p:sp>
      <p:sp>
        <p:nvSpPr>
          <p:cNvPr id="3" name="Content Placeholder 2"/>
          <p:cNvSpPr>
            <a:spLocks noGrp="1"/>
          </p:cNvSpPr>
          <p:nvPr>
            <p:ph idx="1"/>
          </p:nvPr>
        </p:nvSpPr>
        <p:spPr/>
        <p:txBody>
          <a:bodyPr/>
          <a:lstStyle/>
          <a:p>
            <a:r>
              <a:rPr lang="en-US" dirty="0" smtClean="0"/>
              <a:t>Get out the compare/contrast packet for </a:t>
            </a:r>
            <a:r>
              <a:rPr lang="en-US" i="1" dirty="0" smtClean="0"/>
              <a:t>Freakonomics.</a:t>
            </a:r>
          </a:p>
          <a:p>
            <a:endParaRPr lang="en-US" i="1" dirty="0"/>
          </a:p>
          <a:p>
            <a:r>
              <a:rPr lang="en-US" dirty="0" smtClean="0"/>
              <a:t>Turn to question 5.  Check that you applied 8 of the factors to your own life.</a:t>
            </a:r>
          </a:p>
          <a:p>
            <a:endParaRPr lang="en-US" dirty="0"/>
          </a:p>
          <a:p>
            <a:r>
              <a:rPr lang="en-US" dirty="0" smtClean="0"/>
              <a:t>Be ready to share one of them with a classmate. </a:t>
            </a:r>
          </a:p>
          <a:p>
            <a:endParaRPr lang="en-US" dirty="0"/>
          </a:p>
          <a:p>
            <a:endParaRPr lang="en-US" dirty="0" smtClean="0"/>
          </a:p>
          <a:p>
            <a:pPr marL="0" indent="0">
              <a:buNone/>
            </a:pPr>
            <a:r>
              <a:rPr lang="en-US" dirty="0" smtClean="0">
                <a:solidFill>
                  <a:srgbClr val="FF0000"/>
                </a:solidFill>
              </a:rPr>
              <a:t>Put your phones away – in your bag, out of sight, on silent. </a:t>
            </a:r>
          </a:p>
        </p:txBody>
      </p:sp>
    </p:spTree>
    <p:extLst>
      <p:ext uri="{BB962C8B-B14F-4D97-AF65-F5344CB8AC3E}">
        <p14:creationId xmlns:p14="http://schemas.microsoft.com/office/powerpoint/2010/main" val="3687568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Modelling the unit project</a:t>
            </a:r>
            <a:endParaRPr lang="en-US" dirty="0"/>
          </a:p>
        </p:txBody>
      </p:sp>
      <p:sp>
        <p:nvSpPr>
          <p:cNvPr id="3" name="Text Placeholder 2"/>
          <p:cNvSpPr>
            <a:spLocks noGrp="1"/>
          </p:cNvSpPr>
          <p:nvPr>
            <p:ph type="body" idx="1"/>
          </p:nvPr>
        </p:nvSpPr>
        <p:spPr/>
        <p:txBody>
          <a:bodyPr>
            <a:normAutofit/>
          </a:bodyPr>
          <a:lstStyle/>
          <a:p>
            <a:pPr marL="0" indent="0">
              <a:buNone/>
            </a:pPr>
            <a:r>
              <a:rPr lang="en-US" b="1" dirty="0" smtClean="0"/>
              <a:t>The Song analysis </a:t>
            </a:r>
            <a:r>
              <a:rPr lang="en-US" dirty="0" smtClean="0"/>
              <a:t>will be based on the graphic organizer which I should have by this point. </a:t>
            </a:r>
          </a:p>
          <a:p>
            <a:r>
              <a:rPr lang="en-US" dirty="0" smtClean="0"/>
              <a:t>You’ll take the graphic organizer and write a paragraph explaining how the Song creates and develops its theme about growing up. </a:t>
            </a:r>
            <a:endParaRPr lang="en-US" dirty="0"/>
          </a:p>
          <a:p>
            <a:pPr marL="0" indent="0">
              <a:buNone/>
            </a:pPr>
            <a:endParaRPr lang="en-US" b="1" dirty="0" smtClean="0"/>
          </a:p>
          <a:p>
            <a:pPr marL="0" indent="0">
              <a:buNone/>
            </a:pPr>
            <a:r>
              <a:rPr lang="en-US" b="1" dirty="0" smtClean="0"/>
              <a:t>Original </a:t>
            </a:r>
            <a:r>
              <a:rPr lang="en-US" b="1" dirty="0"/>
              <a:t>poem </a:t>
            </a:r>
          </a:p>
          <a:p>
            <a:pPr marL="0" indent="0">
              <a:buNone/>
            </a:pPr>
            <a:r>
              <a:rPr lang="en-US" dirty="0"/>
              <a:t>He carries on with the dog, frolicking and dancing </a:t>
            </a:r>
          </a:p>
          <a:p>
            <a:pPr marL="0" indent="0">
              <a:buNone/>
            </a:pPr>
            <a:r>
              <a:rPr lang="en-US" dirty="0"/>
              <a:t>He carries on with the dog, jumping and barking </a:t>
            </a:r>
          </a:p>
          <a:p>
            <a:pPr marL="0" indent="0">
              <a:buNone/>
            </a:pPr>
            <a:r>
              <a:rPr lang="en-US" dirty="0"/>
              <a:t>He carries on with the dog, leaping and shouting</a:t>
            </a:r>
          </a:p>
          <a:p>
            <a:pPr marL="0" indent="0">
              <a:buNone/>
            </a:pPr>
            <a:r>
              <a:rPr lang="en-US" dirty="0"/>
              <a:t>They have so much fun that’s it difficult to tell</a:t>
            </a:r>
          </a:p>
          <a:p>
            <a:pPr marL="0" indent="0">
              <a:buNone/>
            </a:pPr>
            <a:r>
              <a:rPr lang="en-US" dirty="0"/>
              <a:t>Which one is the dog and which one is the boy. </a:t>
            </a:r>
          </a:p>
          <a:p>
            <a:endParaRPr lang="en-US" dirty="0"/>
          </a:p>
          <a:p>
            <a:endParaRPr lang="en-US" b="1" dirty="0" smtClean="0"/>
          </a:p>
        </p:txBody>
      </p:sp>
    </p:spTree>
    <p:extLst>
      <p:ext uri="{BB962C8B-B14F-4D97-AF65-F5344CB8AC3E}">
        <p14:creationId xmlns:p14="http://schemas.microsoft.com/office/powerpoint/2010/main" val="3373980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continued. </a:t>
            </a:r>
            <a:endParaRPr lang="en-US" dirty="0"/>
          </a:p>
        </p:txBody>
      </p:sp>
      <p:sp>
        <p:nvSpPr>
          <p:cNvPr id="3" name="Text Placeholder 2"/>
          <p:cNvSpPr>
            <a:spLocks noGrp="1"/>
          </p:cNvSpPr>
          <p:nvPr>
            <p:ph type="body" idx="1"/>
          </p:nvPr>
        </p:nvSpPr>
        <p:spPr/>
        <p:txBody>
          <a:bodyPr>
            <a:normAutofit fontScale="70000" lnSpcReduction="20000"/>
          </a:bodyPr>
          <a:lstStyle/>
          <a:p>
            <a:pPr marL="0" indent="0">
              <a:buNone/>
            </a:pPr>
            <a:r>
              <a:rPr lang="en-US" b="1" dirty="0"/>
              <a:t>Using rhyme meaningfully (my attempt at using meaningful rhyme in a poem – you don’t have to have an A B rhyme scheme – it just has to use rhyme meaningfully. </a:t>
            </a:r>
            <a:endParaRPr lang="en-US" dirty="0"/>
          </a:p>
          <a:p>
            <a:pPr marL="0" indent="0">
              <a:buNone/>
            </a:pPr>
            <a:r>
              <a:rPr lang="en-US" b="1" dirty="0"/>
              <a:t>	</a:t>
            </a:r>
            <a:r>
              <a:rPr lang="en-US" dirty="0"/>
              <a:t>My name wasn’t always Mrs. Bowe;</a:t>
            </a:r>
          </a:p>
          <a:p>
            <a:pPr marL="0" indent="0">
              <a:buNone/>
            </a:pPr>
            <a:r>
              <a:rPr lang="en-US" dirty="0"/>
              <a:t>	    I once had a different identity.</a:t>
            </a:r>
          </a:p>
          <a:p>
            <a:pPr marL="0" indent="0">
              <a:buNone/>
            </a:pPr>
            <a:r>
              <a:rPr lang="en-US" dirty="0"/>
              <a:t>	The thought of changing it made me think “Oh no!”</a:t>
            </a:r>
          </a:p>
          <a:p>
            <a:pPr marL="0" indent="0">
              <a:buNone/>
            </a:pPr>
            <a:r>
              <a:rPr lang="en-US" dirty="0"/>
              <a:t>	    But then I had a piece of serenity.</a:t>
            </a:r>
          </a:p>
          <a:p>
            <a:pPr marL="0" indent="0">
              <a:buNone/>
            </a:pPr>
            <a:r>
              <a:rPr lang="en-US" dirty="0"/>
              <a:t>	Changing my name didn’t change my face,</a:t>
            </a:r>
          </a:p>
          <a:p>
            <a:pPr marL="0" indent="0">
              <a:buNone/>
            </a:pPr>
            <a:r>
              <a:rPr lang="en-US" dirty="0"/>
              <a:t>	    my thoughts, my likes, my hates.</a:t>
            </a:r>
          </a:p>
          <a:p>
            <a:pPr marL="0" indent="0">
              <a:buNone/>
            </a:pPr>
            <a:r>
              <a:rPr lang="en-US" dirty="0"/>
              <a:t>	Changing my name didn’t change my place</a:t>
            </a:r>
          </a:p>
          <a:p>
            <a:pPr marL="0" indent="0">
              <a:buNone/>
            </a:pPr>
            <a:r>
              <a:rPr lang="en-US" dirty="0"/>
              <a:t>	    my car, my clothes, my fate.</a:t>
            </a:r>
          </a:p>
          <a:p>
            <a:pPr marL="0" indent="0">
              <a:buNone/>
            </a:pPr>
            <a:r>
              <a:rPr lang="en-US" dirty="0"/>
              <a:t>	I changed it to marry a man</a:t>
            </a:r>
          </a:p>
          <a:p>
            <a:pPr marL="0" indent="0">
              <a:buNone/>
            </a:pPr>
            <a:r>
              <a:rPr lang="en-US" dirty="0"/>
              <a:t>	   who has proven rock solid all along</a:t>
            </a:r>
          </a:p>
          <a:p>
            <a:pPr marL="0" indent="0">
              <a:buNone/>
            </a:pPr>
            <a:r>
              <a:rPr lang="en-US" dirty="0"/>
              <a:t>	to marry this man, of whom I’m a fan</a:t>
            </a:r>
          </a:p>
          <a:p>
            <a:pPr marL="0" indent="0">
              <a:buNone/>
            </a:pPr>
            <a:r>
              <a:rPr lang="en-US" dirty="0"/>
              <a:t>	    who has made my heart chirp a song. </a:t>
            </a:r>
          </a:p>
          <a:p>
            <a:pPr marL="0" indent="0">
              <a:buNone/>
            </a:pPr>
            <a:r>
              <a:rPr lang="en-US" dirty="0"/>
              <a:t>	So while my name wasn’t always Mrs. Bowe,</a:t>
            </a:r>
          </a:p>
          <a:p>
            <a:pPr marL="0" indent="0">
              <a:buNone/>
            </a:pPr>
            <a:r>
              <a:rPr lang="en-US" dirty="0"/>
              <a:t>	   I’m glad today that it is.</a:t>
            </a:r>
          </a:p>
          <a:p>
            <a:pPr marL="0" indent="0">
              <a:buNone/>
            </a:pPr>
            <a:r>
              <a:rPr lang="en-US" dirty="0"/>
              <a:t>	It’s been 15 years, as we both know,</a:t>
            </a:r>
          </a:p>
          <a:p>
            <a:pPr marL="0" indent="0">
              <a:buNone/>
            </a:pPr>
            <a:r>
              <a:rPr lang="en-US" dirty="0"/>
              <a:t>	   and I’m glad that I took his. </a:t>
            </a:r>
          </a:p>
          <a:p>
            <a:pPr marL="0" indent="0">
              <a:buNone/>
            </a:pPr>
            <a:r>
              <a:rPr lang="en-US" dirty="0"/>
              <a:t> </a:t>
            </a:r>
          </a:p>
          <a:p>
            <a:pPr marL="0" indent="0">
              <a:buNone/>
            </a:pPr>
            <a:r>
              <a:rPr lang="en-US" dirty="0"/>
              <a:t> </a:t>
            </a:r>
          </a:p>
          <a:p>
            <a:pPr marL="0" indent="0">
              <a:buNone/>
            </a:pPr>
            <a:r>
              <a:rPr lang="en-US" dirty="0"/>
              <a:t> </a:t>
            </a:r>
          </a:p>
          <a:p>
            <a:endParaRPr lang="en-US" dirty="0"/>
          </a:p>
          <a:p>
            <a:endParaRPr lang="en-US" b="1" dirty="0"/>
          </a:p>
        </p:txBody>
      </p:sp>
    </p:spTree>
    <p:extLst>
      <p:ext uri="{BB962C8B-B14F-4D97-AF65-F5344CB8AC3E}">
        <p14:creationId xmlns:p14="http://schemas.microsoft.com/office/powerpoint/2010/main" val="3179173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09600"/>
            <a:ext cx="8229600" cy="5791200"/>
          </a:xfrm>
        </p:spPr>
        <p:txBody>
          <a:bodyPr>
            <a:normAutofit fontScale="92500" lnSpcReduction="10000"/>
          </a:bodyPr>
          <a:lstStyle/>
          <a:p>
            <a:pPr marL="0" indent="0">
              <a:buNone/>
            </a:pPr>
            <a:r>
              <a:rPr lang="en-US" dirty="0"/>
              <a:t> </a:t>
            </a:r>
          </a:p>
          <a:p>
            <a:pPr marL="0" indent="0">
              <a:buNone/>
            </a:pPr>
            <a:r>
              <a:rPr lang="en-US" b="1" dirty="0"/>
              <a:t> </a:t>
            </a:r>
          </a:p>
          <a:p>
            <a:pPr marL="0" indent="0">
              <a:buNone/>
            </a:pPr>
            <a:r>
              <a:rPr lang="en-US" b="1" dirty="0" smtClean="0"/>
              <a:t>Using Personification:</a:t>
            </a:r>
          </a:p>
          <a:p>
            <a:pPr marL="0" indent="0">
              <a:buNone/>
            </a:pPr>
            <a:r>
              <a:rPr lang="en-US" dirty="0"/>
              <a:t>	This daring book I am reading creeps into my mind when I’m least expecting it. The characters are so wrong! The plot seems so weird. The book leaps into my brain like a ballerina on the stage performing a grotesque move which seems impossible. It might be the author’s song this book is singing while it dances but the characters seems to lack both the wisdom and the love of the book it references. </a:t>
            </a:r>
            <a:r>
              <a:rPr lang="en-US" i="1" dirty="0"/>
              <a:t>Song of Solomon</a:t>
            </a:r>
            <a:r>
              <a:rPr lang="en-US" dirty="0"/>
              <a:t> – it should be a love poem. </a:t>
            </a:r>
            <a:r>
              <a:rPr lang="en-US" i="1" dirty="0"/>
              <a:t>Song of</a:t>
            </a:r>
            <a:r>
              <a:rPr lang="en-US" dirty="0"/>
              <a:t> </a:t>
            </a:r>
            <a:r>
              <a:rPr lang="en-US" i="1" dirty="0"/>
              <a:t>Solomon</a:t>
            </a:r>
            <a:r>
              <a:rPr lang="en-US" dirty="0"/>
              <a:t> – it should be wise. This book attacks my squeamishness, flaying open my sense of what people should do and shouldn’t. I recognize the honesty this book has as violence occurs and racism occurs and loving the wrong person occurs (all the time). Yet does such a lovely name belong on such a harsh book? It seems almost like a betrayal – at least, up through chapter 4 it does. </a:t>
            </a:r>
          </a:p>
          <a:p>
            <a:pPr marL="0" indent="0">
              <a:buNone/>
            </a:pPr>
            <a:endParaRPr lang="en-US" dirty="0"/>
          </a:p>
        </p:txBody>
      </p:sp>
    </p:spTree>
    <p:extLst>
      <p:ext uri="{BB962C8B-B14F-4D97-AF65-F5344CB8AC3E}">
        <p14:creationId xmlns:p14="http://schemas.microsoft.com/office/powerpoint/2010/main" val="959136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229600" cy="6110601"/>
          </a:xfrm>
        </p:spPr>
        <p:txBody>
          <a:bodyPr>
            <a:normAutofit fontScale="92500" lnSpcReduction="20000"/>
          </a:bodyPr>
          <a:lstStyle/>
          <a:p>
            <a:pPr marL="0" indent="0">
              <a:buNone/>
            </a:pPr>
            <a:endParaRPr lang="en-US" dirty="0"/>
          </a:p>
          <a:p>
            <a:pPr marL="0" indent="0">
              <a:buNone/>
            </a:pPr>
            <a:r>
              <a:rPr lang="en-US" b="1" dirty="0" smtClean="0"/>
              <a:t>Example of a response using a component of lesson 1 (hey </a:t>
            </a:r>
            <a:r>
              <a:rPr lang="en-US" b="1" dirty="0"/>
              <a:t>– notice how I worked in repetition? Specifically ANAPHORA? And I tried to work in a balance with coordinating conjunctions?) </a:t>
            </a:r>
            <a:endParaRPr lang="en-US" dirty="0"/>
          </a:p>
          <a:p>
            <a:pPr marL="0" indent="0">
              <a:buNone/>
            </a:pPr>
            <a:r>
              <a:rPr lang="en-US" dirty="0"/>
              <a:t>	Even though I’ve finished my growing up a long, long time ago – well, maybe not that long ago – I feel like I’m still a kid. Just yesterday I was in 10</a:t>
            </a:r>
            <a:r>
              <a:rPr lang="en-US" baseline="30000" dirty="0"/>
              <a:t>th</a:t>
            </a:r>
            <a:r>
              <a:rPr lang="en-US" dirty="0"/>
              <a:t> grade. Just yesterday I was in driver’s ed. Just yesterday I was graduating high school and college. Just yesterday I was standing in front of my first class ever, teaching something or other – it all kind of blends. So when do you master growing up? It’s more than just paying bills or shopping for food or cleaning the house. When do you feel like you’re the expert and that yes, you are the grown up. Perhaps it’s when you start having to be responsible for those who are younger or weaker than you. Perhaps it’s when you start seeing the patterns in life and recognize what is most likely going to happen next. Perhaps it’s when you realize that other people exist and have other perspectives and desires. Perhaps it’s when you recognize that the world does not revolve around you, no matter how much you wish it did. </a:t>
            </a:r>
          </a:p>
          <a:p>
            <a:endParaRPr lang="en-US" dirty="0"/>
          </a:p>
          <a:p>
            <a:endParaRPr lang="en-US" dirty="0"/>
          </a:p>
        </p:txBody>
      </p:sp>
    </p:spTree>
    <p:extLst>
      <p:ext uri="{BB962C8B-B14F-4D97-AF65-F5344CB8AC3E}">
        <p14:creationId xmlns:p14="http://schemas.microsoft.com/office/powerpoint/2010/main" val="870618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024744" cy="1143000"/>
          </a:xfrm>
        </p:spPr>
        <p:txBody>
          <a:bodyPr/>
          <a:lstStyle/>
          <a:p>
            <a:r>
              <a:rPr lang="en-US" dirty="0" smtClean="0"/>
              <a:t>Unit Project Drafting </a:t>
            </a:r>
            <a:endParaRPr lang="en-US" dirty="0"/>
          </a:p>
        </p:txBody>
      </p:sp>
      <p:sp>
        <p:nvSpPr>
          <p:cNvPr id="3" name="Rectangle 2"/>
          <p:cNvSpPr/>
          <p:nvPr/>
        </p:nvSpPr>
        <p:spPr>
          <a:xfrm>
            <a:off x="865909" y="1524000"/>
            <a:ext cx="7543800" cy="4524315"/>
          </a:xfrm>
          <a:prstGeom prst="rect">
            <a:avLst/>
          </a:prstGeom>
        </p:spPr>
        <p:txBody>
          <a:bodyPr wrap="square">
            <a:spAutoFit/>
          </a:bodyPr>
          <a:lstStyle/>
          <a:p>
            <a:r>
              <a:rPr lang="en-US" b="1" dirty="0">
                <a:solidFill>
                  <a:prstClr val="black"/>
                </a:solidFill>
              </a:rPr>
              <a:t>Lesson </a:t>
            </a:r>
            <a:r>
              <a:rPr lang="en-US" b="1" dirty="0">
                <a:solidFill>
                  <a:prstClr val="black"/>
                </a:solidFill>
              </a:rPr>
              <a:t>2: </a:t>
            </a:r>
            <a:r>
              <a:rPr lang="en-US" b="1" dirty="0">
                <a:solidFill>
                  <a:prstClr val="black"/>
                </a:solidFill>
              </a:rPr>
              <a:t>	</a:t>
            </a:r>
            <a:endParaRPr lang="en-US" dirty="0">
              <a:solidFill>
                <a:prstClr val="black"/>
              </a:solidFill>
            </a:endParaRPr>
          </a:p>
          <a:p>
            <a:r>
              <a:rPr lang="en-US" dirty="0">
                <a:solidFill>
                  <a:prstClr val="black"/>
                </a:solidFill>
              </a:rPr>
              <a:t>	You must have: </a:t>
            </a:r>
          </a:p>
          <a:p>
            <a:r>
              <a:rPr lang="en-US" dirty="0">
                <a:solidFill>
                  <a:prstClr val="black"/>
                </a:solidFill>
              </a:rPr>
              <a:t>1 - narrative entry which tells the story of the hobby or sport in which you have put in the most hours. (Ability?)</a:t>
            </a:r>
          </a:p>
          <a:p>
            <a:endParaRPr lang="en-US" dirty="0">
              <a:solidFill>
                <a:prstClr val="black"/>
              </a:solidFill>
            </a:endParaRPr>
          </a:p>
          <a:p>
            <a:r>
              <a:rPr lang="en-US" dirty="0">
                <a:solidFill>
                  <a:prstClr val="black"/>
                </a:solidFill>
              </a:rPr>
              <a:t>1 - narrative entry in which you describe an opportunity which you jumped on or maybe didn’t and wished you had. (opportunity)</a:t>
            </a:r>
          </a:p>
          <a:p>
            <a:endParaRPr lang="en-US" dirty="0">
              <a:solidFill>
                <a:prstClr val="black"/>
              </a:solidFill>
            </a:endParaRPr>
          </a:p>
          <a:p>
            <a:r>
              <a:rPr lang="en-US" dirty="0">
                <a:solidFill>
                  <a:prstClr val="black"/>
                </a:solidFill>
              </a:rPr>
              <a:t>1 - narrative entry about a time in your life when something lucky happened. Keep it school appropriate.  (perhaps an Arbitrary Advantage?)</a:t>
            </a:r>
          </a:p>
          <a:p>
            <a:endParaRPr lang="en-US" dirty="0">
              <a:solidFill>
                <a:prstClr val="black"/>
              </a:solidFill>
            </a:endParaRPr>
          </a:p>
          <a:p>
            <a:r>
              <a:rPr lang="en-US" dirty="0">
                <a:solidFill>
                  <a:prstClr val="black"/>
                </a:solidFill>
              </a:rPr>
              <a:t>3 - entries which each focus on a different factor discussed in </a:t>
            </a:r>
            <a:r>
              <a:rPr lang="en-US" i="1" dirty="0">
                <a:solidFill>
                  <a:prstClr val="black"/>
                </a:solidFill>
              </a:rPr>
              <a:t>Freakonomics</a:t>
            </a:r>
            <a:r>
              <a:rPr lang="en-US" dirty="0">
                <a:solidFill>
                  <a:prstClr val="black"/>
                </a:solidFill>
              </a:rPr>
              <a:t>. </a:t>
            </a:r>
            <a:r>
              <a:rPr lang="en-US" dirty="0">
                <a:solidFill>
                  <a:prstClr val="black"/>
                </a:solidFill>
              </a:rPr>
              <a:t>Compare and contrast </a:t>
            </a:r>
            <a:r>
              <a:rPr lang="en-US" b="1" dirty="0">
                <a:solidFill>
                  <a:prstClr val="black"/>
                </a:solidFill>
              </a:rPr>
              <a:t>your opinion  </a:t>
            </a:r>
            <a:r>
              <a:rPr lang="en-US" dirty="0">
                <a:solidFill>
                  <a:prstClr val="black"/>
                </a:solidFill>
              </a:rPr>
              <a:t>with the </a:t>
            </a:r>
            <a:r>
              <a:rPr lang="en-US" b="1" dirty="0">
                <a:solidFill>
                  <a:prstClr val="black"/>
                </a:solidFill>
              </a:rPr>
              <a:t>authors’ opinion </a:t>
            </a:r>
            <a:r>
              <a:rPr lang="en-US" dirty="0">
                <a:solidFill>
                  <a:prstClr val="black"/>
                </a:solidFill>
              </a:rPr>
              <a:t>on why this factor does or does not matter for success. These are NOT narratives but are exposition. </a:t>
            </a:r>
          </a:p>
        </p:txBody>
      </p:sp>
    </p:spTree>
    <p:extLst>
      <p:ext uri="{BB962C8B-B14F-4D97-AF65-F5344CB8AC3E}">
        <p14:creationId xmlns:p14="http://schemas.microsoft.com/office/powerpoint/2010/main" val="1206106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a:t>
            </a:r>
            <a:endParaRPr lang="en-US" dirty="0"/>
          </a:p>
        </p:txBody>
      </p:sp>
      <p:sp>
        <p:nvSpPr>
          <p:cNvPr id="3" name="Text Placeholder 2"/>
          <p:cNvSpPr>
            <a:spLocks noGrp="1"/>
          </p:cNvSpPr>
          <p:nvPr>
            <p:ph type="body" idx="1"/>
          </p:nvPr>
        </p:nvSpPr>
        <p:spPr/>
        <p:txBody>
          <a:bodyPr>
            <a:normAutofit fontScale="92500" lnSpcReduction="20000"/>
          </a:bodyPr>
          <a:lstStyle/>
          <a:p>
            <a:pPr marL="0" indent="0">
              <a:buNone/>
            </a:pPr>
            <a:r>
              <a:rPr lang="en-US" b="1" dirty="0" smtClean="0"/>
              <a:t>EXAMPLE OF A HOBBY OR SPORT (Ability) </a:t>
            </a:r>
          </a:p>
          <a:p>
            <a:pPr marL="0" indent="0">
              <a:buNone/>
            </a:pPr>
            <a:endParaRPr lang="en-US" dirty="0"/>
          </a:p>
          <a:p>
            <a:pPr marL="0" indent="0">
              <a:buNone/>
            </a:pPr>
            <a:r>
              <a:rPr lang="en-US" dirty="0" smtClean="0"/>
              <a:t>The first time I picked up a flute, in second grade, I knew that this was the instrument for me. My high school neighbor had come over to get me started. She showed me where my fingers went on the key pads; I could barely reach the far right keys. Then, the moment came which I knew would send me on my way. We began to play. The screech which emerged from that instrument was horrible. It was not the light and playful sound which Annika could produce. It was a horrible wail with no possibility of tune. She stopped us and readjusted how I was holding the instrument. We kept on. 10 years later, I was still playing, but as a soloist at the university. Through years of dedicated practice, I was one of the few who qualified for independent study and a place in the university band. I wouldn’t become a shining star because teaching was my future, but I gave a little light at one time. </a:t>
            </a:r>
            <a:endParaRPr lang="en-US" dirty="0"/>
          </a:p>
        </p:txBody>
      </p:sp>
    </p:spTree>
    <p:extLst>
      <p:ext uri="{BB962C8B-B14F-4D97-AF65-F5344CB8AC3E}">
        <p14:creationId xmlns:p14="http://schemas.microsoft.com/office/powerpoint/2010/main" val="909643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models</a:t>
            </a:r>
            <a:endParaRPr lang="en-US" dirty="0"/>
          </a:p>
        </p:txBody>
      </p:sp>
      <p:sp>
        <p:nvSpPr>
          <p:cNvPr id="3" name="Text Placeholder 2"/>
          <p:cNvSpPr>
            <a:spLocks noGrp="1"/>
          </p:cNvSpPr>
          <p:nvPr>
            <p:ph type="body" idx="1"/>
          </p:nvPr>
        </p:nvSpPr>
        <p:spPr/>
        <p:txBody>
          <a:bodyPr/>
          <a:lstStyle/>
          <a:p>
            <a:pPr marL="0" indent="0">
              <a:buNone/>
            </a:pPr>
            <a:r>
              <a:rPr lang="en-US" b="1" dirty="0" smtClean="0">
                <a:solidFill>
                  <a:prstClr val="black"/>
                </a:solidFill>
              </a:rPr>
              <a:t>EXAMPLE FOR A FREAKONOMICS FACTOR</a:t>
            </a:r>
          </a:p>
          <a:p>
            <a:pPr marL="0" indent="0">
              <a:buNone/>
            </a:pPr>
            <a:r>
              <a:rPr lang="en-US" dirty="0" smtClean="0">
                <a:solidFill>
                  <a:prstClr val="black"/>
                </a:solidFill>
              </a:rPr>
              <a:t>Child </a:t>
            </a:r>
            <a:r>
              <a:rPr lang="en-US" dirty="0">
                <a:solidFill>
                  <a:prstClr val="black"/>
                </a:solidFill>
              </a:rPr>
              <a:t>was spanked – doesn’t matter to early childhood test scores. I scored well in tests as a child and I was spanked. The discipline didn’t have an impact on me in school other than I knew not to misbehave and to listen to the teacher. I knew that deliberate disobedience at school or home would result in punishment at home.  So I didn’t act up and I wasn’t disrespectful in school. I knew my purpose in being in school was to learn. </a:t>
            </a:r>
          </a:p>
          <a:p>
            <a:endParaRPr lang="en-US" dirty="0"/>
          </a:p>
        </p:txBody>
      </p:sp>
    </p:spTree>
    <p:extLst>
      <p:ext uri="{BB962C8B-B14F-4D97-AF65-F5344CB8AC3E}">
        <p14:creationId xmlns:p14="http://schemas.microsoft.com/office/powerpoint/2010/main" val="1584699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9636"/>
          </a:xfrm>
        </p:spPr>
        <p:txBody>
          <a:bodyPr>
            <a:normAutofit fontScale="90000"/>
          </a:bodyPr>
          <a:lstStyle/>
          <a:p>
            <a:r>
              <a:rPr lang="en-US" dirty="0" smtClean="0"/>
              <a:t>Exit Ticket</a:t>
            </a:r>
            <a:endParaRPr lang="en-US" dirty="0"/>
          </a:p>
        </p:txBody>
      </p:sp>
      <p:sp>
        <p:nvSpPr>
          <p:cNvPr id="3" name="Text Placeholder 2"/>
          <p:cNvSpPr>
            <a:spLocks noGrp="1"/>
          </p:cNvSpPr>
          <p:nvPr>
            <p:ph type="body" idx="1"/>
          </p:nvPr>
        </p:nvSpPr>
        <p:spPr/>
        <p:txBody>
          <a:bodyPr/>
          <a:lstStyle/>
          <a:p>
            <a:r>
              <a:rPr lang="en-US" dirty="0" smtClean="0"/>
              <a:t>What part about the unit project </a:t>
            </a:r>
            <a:r>
              <a:rPr lang="en-US" dirty="0" smtClean="0"/>
              <a:t>still gives </a:t>
            </a:r>
            <a:r>
              <a:rPr lang="en-US" dirty="0" smtClean="0"/>
              <a:t>you the most concern? Why? </a:t>
            </a:r>
          </a:p>
          <a:p>
            <a:r>
              <a:rPr lang="en-US" dirty="0" smtClean="0"/>
              <a:t>What will you do to seek help if you need it?  </a:t>
            </a:r>
            <a:endParaRPr lang="en-US" dirty="0"/>
          </a:p>
        </p:txBody>
      </p:sp>
    </p:spTree>
    <p:extLst>
      <p:ext uri="{BB962C8B-B14F-4D97-AF65-F5344CB8AC3E}">
        <p14:creationId xmlns:p14="http://schemas.microsoft.com/office/powerpoint/2010/main" val="241200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Inductive and Deductive Structure (reasoning, logic)</a:t>
            </a:r>
            <a:endParaRPr lang="en-US" dirty="0"/>
          </a:p>
        </p:txBody>
      </p:sp>
      <p:sp>
        <p:nvSpPr>
          <p:cNvPr id="3" name="Content Placeholder 2"/>
          <p:cNvSpPr>
            <a:spLocks noGrp="1"/>
          </p:cNvSpPr>
          <p:nvPr>
            <p:ph idx="1"/>
          </p:nvPr>
        </p:nvSpPr>
        <p:spPr/>
        <p:txBody>
          <a:bodyPr>
            <a:normAutofit lnSpcReduction="10000"/>
          </a:bodyPr>
          <a:lstStyle/>
          <a:p>
            <a:r>
              <a:rPr lang="en-US" dirty="0" smtClean="0"/>
              <a:t>Two ways to create an argument are through deduction and induction. These are also two ways to problem solve. </a:t>
            </a:r>
          </a:p>
          <a:p>
            <a:pPr marL="548640" lvl="2" indent="0" algn="ctr">
              <a:buNone/>
            </a:pPr>
            <a:r>
              <a:rPr lang="en-US" dirty="0" smtClean="0"/>
              <a:t>You might have seen these words before. </a:t>
            </a:r>
          </a:p>
          <a:p>
            <a:endParaRPr lang="en-US" dirty="0"/>
          </a:p>
          <a:p>
            <a:pPr marL="0" indent="0">
              <a:buNone/>
            </a:pPr>
            <a:r>
              <a:rPr lang="en-US" dirty="0" smtClean="0"/>
              <a:t>1. Inductive – you get the evidence first and then you figure out what it means. It’s like an investigation. </a:t>
            </a:r>
          </a:p>
          <a:p>
            <a:endParaRPr lang="en-US" dirty="0"/>
          </a:p>
          <a:p>
            <a:pPr marL="0" indent="0">
              <a:buNone/>
            </a:pPr>
            <a:r>
              <a:rPr lang="en-US" dirty="0" smtClean="0"/>
              <a:t>2. Deductive – you begin with a premise, general rule, or claim and then see if the evidence fits. </a:t>
            </a:r>
          </a:p>
          <a:p>
            <a:pPr marL="0" indent="0">
              <a:buNone/>
            </a:pPr>
            <a:endParaRPr lang="en-US" dirty="0" smtClean="0"/>
          </a:p>
          <a:p>
            <a:r>
              <a:rPr lang="en-US" dirty="0" smtClean="0"/>
              <a:t>Watch this video from </a:t>
            </a:r>
            <a:r>
              <a:rPr lang="en-US" dirty="0" err="1" smtClean="0"/>
              <a:t>Shmoop</a:t>
            </a:r>
            <a:r>
              <a:rPr lang="en-US" dirty="0" smtClean="0"/>
              <a:t> to help you understand: </a:t>
            </a:r>
            <a:r>
              <a:rPr lang="en-US" dirty="0" smtClean="0">
                <a:hlinkClick r:id="rId2"/>
              </a:rPr>
              <a:t>Inductive vs Deductive Reasoning</a:t>
            </a:r>
            <a:endParaRPr lang="en-US" dirty="0"/>
          </a:p>
        </p:txBody>
      </p:sp>
    </p:spTree>
    <p:extLst>
      <p:ext uri="{BB962C8B-B14F-4D97-AF65-F5344CB8AC3E}">
        <p14:creationId xmlns:p14="http://schemas.microsoft.com/office/powerpoint/2010/main" val="587620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Outliers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smtClean="0"/>
              <a:t>Where is the claim? </a:t>
            </a:r>
          </a:p>
          <a:p>
            <a:r>
              <a:rPr lang="en-US" dirty="0" smtClean="0"/>
              <a:t>How is the evidence used?</a:t>
            </a:r>
          </a:p>
          <a:p>
            <a:r>
              <a:rPr lang="en-US" dirty="0" smtClean="0"/>
              <a:t>Why is that structure effective for this claim and this audience?</a:t>
            </a:r>
            <a:endParaRPr lang="en-US" dirty="0"/>
          </a:p>
        </p:txBody>
      </p:sp>
      <p:grpSp>
        <p:nvGrpSpPr>
          <p:cNvPr id="13" name="SMARTInkShape-Group5"/>
          <p:cNvGrpSpPr/>
          <p:nvPr/>
        </p:nvGrpSpPr>
        <p:grpSpPr>
          <a:xfrm>
            <a:off x="3741648" y="1634133"/>
            <a:ext cx="1178611" cy="401837"/>
            <a:chOff x="3741648" y="1634133"/>
            <a:chExt cx="1178611" cy="401837"/>
          </a:xfrm>
        </p:grpSpPr>
        <p:sp>
          <p:nvSpPr>
            <p:cNvPr id="4" name="SMARTInkShape-43"/>
            <p:cNvSpPr/>
            <p:nvPr/>
          </p:nvSpPr>
          <p:spPr>
            <a:xfrm>
              <a:off x="3795117" y="1794867"/>
              <a:ext cx="44650" cy="241103"/>
            </a:xfrm>
            <a:custGeom>
              <a:avLst/>
              <a:gdLst/>
              <a:ahLst/>
              <a:cxnLst/>
              <a:rect l="0" t="0" r="0" b="0"/>
              <a:pathLst>
                <a:path w="44650" h="241103">
                  <a:moveTo>
                    <a:pt x="0" y="0"/>
                  </a:moveTo>
                  <a:lnTo>
                    <a:pt x="0" y="42450"/>
                  </a:lnTo>
                  <a:lnTo>
                    <a:pt x="992" y="57667"/>
                  </a:lnTo>
                  <a:lnTo>
                    <a:pt x="11024" y="95646"/>
                  </a:lnTo>
                  <a:lnTo>
                    <a:pt x="14822" y="104025"/>
                  </a:lnTo>
                  <a:lnTo>
                    <a:pt x="17682" y="143040"/>
                  </a:lnTo>
                  <a:lnTo>
                    <a:pt x="18773" y="154855"/>
                  </a:lnTo>
                  <a:lnTo>
                    <a:pt x="25955" y="190507"/>
                  </a:lnTo>
                  <a:lnTo>
                    <a:pt x="27534" y="207369"/>
                  </a:lnTo>
                  <a:lnTo>
                    <a:pt x="37799" y="231940"/>
                  </a:lnTo>
                  <a:lnTo>
                    <a:pt x="44649"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44"/>
            <p:cNvSpPr/>
            <p:nvPr/>
          </p:nvSpPr>
          <p:spPr>
            <a:xfrm>
              <a:off x="3741648" y="1750635"/>
              <a:ext cx="203833" cy="169249"/>
            </a:xfrm>
            <a:custGeom>
              <a:avLst/>
              <a:gdLst/>
              <a:ahLst/>
              <a:cxnLst/>
              <a:rect l="0" t="0" r="0" b="0"/>
              <a:pathLst>
                <a:path w="203833" h="169249">
                  <a:moveTo>
                    <a:pt x="8821" y="97810"/>
                  </a:moveTo>
                  <a:lnTo>
                    <a:pt x="8821" y="85381"/>
                  </a:lnTo>
                  <a:lnTo>
                    <a:pt x="6175" y="79719"/>
                  </a:lnTo>
                  <a:lnTo>
                    <a:pt x="4080" y="76819"/>
                  </a:lnTo>
                  <a:lnTo>
                    <a:pt x="1132" y="63258"/>
                  </a:lnTo>
                  <a:lnTo>
                    <a:pt x="0" y="36879"/>
                  </a:lnTo>
                  <a:lnTo>
                    <a:pt x="2585" y="28396"/>
                  </a:lnTo>
                  <a:lnTo>
                    <a:pt x="4664" y="24745"/>
                  </a:lnTo>
                  <a:lnTo>
                    <a:pt x="17070" y="14866"/>
                  </a:lnTo>
                  <a:lnTo>
                    <a:pt x="43006" y="4331"/>
                  </a:lnTo>
                  <a:lnTo>
                    <a:pt x="85097" y="0"/>
                  </a:lnTo>
                  <a:lnTo>
                    <a:pt x="127818" y="8703"/>
                  </a:lnTo>
                  <a:lnTo>
                    <a:pt x="145723" y="16397"/>
                  </a:lnTo>
                  <a:lnTo>
                    <a:pt x="188626" y="46878"/>
                  </a:lnTo>
                  <a:lnTo>
                    <a:pt x="192914" y="53015"/>
                  </a:lnTo>
                  <a:lnTo>
                    <a:pt x="203832" y="81678"/>
                  </a:lnTo>
                  <a:lnTo>
                    <a:pt x="203321" y="85071"/>
                  </a:lnTo>
                  <a:lnTo>
                    <a:pt x="186777" y="122723"/>
                  </a:lnTo>
                  <a:lnTo>
                    <a:pt x="166541" y="145325"/>
                  </a:lnTo>
                  <a:lnTo>
                    <a:pt x="157963" y="148694"/>
                  </a:lnTo>
                  <a:lnTo>
                    <a:pt x="148528" y="151183"/>
                  </a:lnTo>
                  <a:lnTo>
                    <a:pt x="134386" y="158220"/>
                  </a:lnTo>
                  <a:lnTo>
                    <a:pt x="126779" y="159904"/>
                  </a:lnTo>
                  <a:lnTo>
                    <a:pt x="115977" y="169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45"/>
            <p:cNvSpPr/>
            <p:nvPr/>
          </p:nvSpPr>
          <p:spPr>
            <a:xfrm>
              <a:off x="4018406" y="1785947"/>
              <a:ext cx="258915" cy="89242"/>
            </a:xfrm>
            <a:custGeom>
              <a:avLst/>
              <a:gdLst/>
              <a:ahLst/>
              <a:cxnLst/>
              <a:rect l="0" t="0" r="0" b="0"/>
              <a:pathLst>
                <a:path w="258915" h="89242">
                  <a:moveTo>
                    <a:pt x="53532" y="8920"/>
                  </a:moveTo>
                  <a:lnTo>
                    <a:pt x="58272" y="8920"/>
                  </a:lnTo>
                  <a:lnTo>
                    <a:pt x="59668" y="7928"/>
                  </a:lnTo>
                  <a:lnTo>
                    <a:pt x="60599" y="6274"/>
                  </a:lnTo>
                  <a:lnTo>
                    <a:pt x="62451" y="23"/>
                  </a:lnTo>
                  <a:lnTo>
                    <a:pt x="57718" y="0"/>
                  </a:lnTo>
                  <a:lnTo>
                    <a:pt x="52746" y="2641"/>
                  </a:lnTo>
                  <a:lnTo>
                    <a:pt x="21586" y="24899"/>
                  </a:lnTo>
                  <a:lnTo>
                    <a:pt x="2645" y="53023"/>
                  </a:lnTo>
                  <a:lnTo>
                    <a:pt x="308" y="68380"/>
                  </a:lnTo>
                  <a:lnTo>
                    <a:pt x="0" y="83325"/>
                  </a:lnTo>
                  <a:lnTo>
                    <a:pt x="977" y="85312"/>
                  </a:lnTo>
                  <a:lnTo>
                    <a:pt x="2620" y="86637"/>
                  </a:lnTo>
                  <a:lnTo>
                    <a:pt x="7092" y="88110"/>
                  </a:lnTo>
                  <a:lnTo>
                    <a:pt x="34506" y="89241"/>
                  </a:lnTo>
                  <a:lnTo>
                    <a:pt x="42761" y="86621"/>
                  </a:lnTo>
                  <a:lnTo>
                    <a:pt x="46351" y="84533"/>
                  </a:lnTo>
                  <a:lnTo>
                    <a:pt x="65330" y="60607"/>
                  </a:lnTo>
                  <a:lnTo>
                    <a:pt x="68697" y="51405"/>
                  </a:lnTo>
                  <a:lnTo>
                    <a:pt x="70859" y="34069"/>
                  </a:lnTo>
                  <a:lnTo>
                    <a:pt x="72028" y="31639"/>
                  </a:lnTo>
                  <a:lnTo>
                    <a:pt x="73800" y="30019"/>
                  </a:lnTo>
                  <a:lnTo>
                    <a:pt x="75974" y="28940"/>
                  </a:lnTo>
                  <a:lnTo>
                    <a:pt x="77422" y="27227"/>
                  </a:lnTo>
                  <a:lnTo>
                    <a:pt x="80207" y="18274"/>
                  </a:lnTo>
                  <a:lnTo>
                    <a:pt x="80287" y="22716"/>
                  </a:lnTo>
                  <a:lnTo>
                    <a:pt x="81290" y="24070"/>
                  </a:lnTo>
                  <a:lnTo>
                    <a:pt x="92747" y="31163"/>
                  </a:lnTo>
                  <a:lnTo>
                    <a:pt x="130925" y="67466"/>
                  </a:lnTo>
                  <a:lnTo>
                    <a:pt x="142306" y="71274"/>
                  </a:lnTo>
                  <a:lnTo>
                    <a:pt x="151377" y="71424"/>
                  </a:lnTo>
                  <a:lnTo>
                    <a:pt x="152728" y="55204"/>
                  </a:lnTo>
                  <a:lnTo>
                    <a:pt x="158880" y="41375"/>
                  </a:lnTo>
                  <a:lnTo>
                    <a:pt x="165995" y="30553"/>
                  </a:lnTo>
                  <a:lnTo>
                    <a:pt x="168544" y="21062"/>
                  </a:lnTo>
                  <a:lnTo>
                    <a:pt x="169140" y="14978"/>
                  </a:lnTo>
                  <a:lnTo>
                    <a:pt x="170291" y="12959"/>
                  </a:lnTo>
                  <a:lnTo>
                    <a:pt x="172051" y="11613"/>
                  </a:lnTo>
                  <a:lnTo>
                    <a:pt x="176652" y="9125"/>
                  </a:lnTo>
                  <a:lnTo>
                    <a:pt x="184821" y="3138"/>
                  </a:lnTo>
                  <a:lnTo>
                    <a:pt x="193525" y="923"/>
                  </a:lnTo>
                  <a:lnTo>
                    <a:pt x="208325" y="113"/>
                  </a:lnTo>
                  <a:lnTo>
                    <a:pt x="251908" y="8677"/>
                  </a:lnTo>
                  <a:lnTo>
                    <a:pt x="258914" y="89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6"/>
            <p:cNvSpPr/>
            <p:nvPr/>
          </p:nvSpPr>
          <p:spPr>
            <a:xfrm>
              <a:off x="4321969" y="1661031"/>
              <a:ext cx="17860" cy="205275"/>
            </a:xfrm>
            <a:custGeom>
              <a:avLst/>
              <a:gdLst/>
              <a:ahLst/>
              <a:cxnLst/>
              <a:rect l="0" t="0" r="0" b="0"/>
              <a:pathLst>
                <a:path w="17860" h="205275">
                  <a:moveTo>
                    <a:pt x="0" y="8821"/>
                  </a:moveTo>
                  <a:lnTo>
                    <a:pt x="0" y="0"/>
                  </a:lnTo>
                  <a:lnTo>
                    <a:pt x="0" y="43341"/>
                  </a:lnTo>
                  <a:lnTo>
                    <a:pt x="0" y="83339"/>
                  </a:lnTo>
                  <a:lnTo>
                    <a:pt x="992" y="101125"/>
                  </a:lnTo>
                  <a:lnTo>
                    <a:pt x="8102" y="136815"/>
                  </a:lnTo>
                  <a:lnTo>
                    <a:pt x="9900" y="181296"/>
                  </a:lnTo>
                  <a:lnTo>
                    <a:pt x="17030" y="195885"/>
                  </a:lnTo>
                  <a:lnTo>
                    <a:pt x="17859" y="2052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7"/>
            <p:cNvSpPr/>
            <p:nvPr/>
          </p:nvSpPr>
          <p:spPr>
            <a:xfrm>
              <a:off x="4277429" y="1785938"/>
              <a:ext cx="160627" cy="8930"/>
            </a:xfrm>
            <a:custGeom>
              <a:avLst/>
              <a:gdLst/>
              <a:ahLst/>
              <a:cxnLst/>
              <a:rect l="0" t="0" r="0" b="0"/>
              <a:pathLst>
                <a:path w="160627" h="8930">
                  <a:moveTo>
                    <a:pt x="8821" y="8929"/>
                  </a:moveTo>
                  <a:lnTo>
                    <a:pt x="1132" y="8929"/>
                  </a:lnTo>
                  <a:lnTo>
                    <a:pt x="719" y="7937"/>
                  </a:lnTo>
                  <a:lnTo>
                    <a:pt x="0" y="1241"/>
                  </a:lnTo>
                  <a:lnTo>
                    <a:pt x="956" y="827"/>
                  </a:lnTo>
                  <a:lnTo>
                    <a:pt x="42133" y="9"/>
                  </a:lnTo>
                  <a:lnTo>
                    <a:pt x="82072" y="7689"/>
                  </a:lnTo>
                  <a:lnTo>
                    <a:pt x="122500" y="8766"/>
                  </a:lnTo>
                  <a:lnTo>
                    <a:pt x="135743" y="7865"/>
                  </a:lnTo>
                  <a:lnTo>
                    <a:pt x="1606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48"/>
            <p:cNvSpPr/>
            <p:nvPr/>
          </p:nvSpPr>
          <p:spPr>
            <a:xfrm>
              <a:off x="4500963" y="1678781"/>
              <a:ext cx="26390" cy="160736"/>
            </a:xfrm>
            <a:custGeom>
              <a:avLst/>
              <a:gdLst/>
              <a:ahLst/>
              <a:cxnLst/>
              <a:rect l="0" t="0" r="0" b="0"/>
              <a:pathLst>
                <a:path w="26390" h="160736">
                  <a:moveTo>
                    <a:pt x="26389" y="0"/>
                  </a:moveTo>
                  <a:lnTo>
                    <a:pt x="21648" y="0"/>
                  </a:lnTo>
                  <a:lnTo>
                    <a:pt x="20252" y="992"/>
                  </a:lnTo>
                  <a:lnTo>
                    <a:pt x="19321" y="2646"/>
                  </a:lnTo>
                  <a:lnTo>
                    <a:pt x="17827" y="12429"/>
                  </a:lnTo>
                  <a:lnTo>
                    <a:pt x="16539" y="30053"/>
                  </a:lnTo>
                  <a:lnTo>
                    <a:pt x="10405" y="46763"/>
                  </a:lnTo>
                  <a:lnTo>
                    <a:pt x="1626" y="87621"/>
                  </a:lnTo>
                  <a:lnTo>
                    <a:pt x="0" y="108038"/>
                  </a:lnTo>
                  <a:lnTo>
                    <a:pt x="7993" y="149310"/>
                  </a:lnTo>
                  <a:lnTo>
                    <a:pt x="8529"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49"/>
            <p:cNvSpPr/>
            <p:nvPr/>
          </p:nvSpPr>
          <p:spPr>
            <a:xfrm>
              <a:off x="4625578" y="1634133"/>
              <a:ext cx="125017" cy="321470"/>
            </a:xfrm>
            <a:custGeom>
              <a:avLst/>
              <a:gdLst/>
              <a:ahLst/>
              <a:cxnLst/>
              <a:rect l="0" t="0" r="0" b="0"/>
              <a:pathLst>
                <a:path w="125017" h="321470">
                  <a:moveTo>
                    <a:pt x="125016" y="0"/>
                  </a:moveTo>
                  <a:lnTo>
                    <a:pt x="120275" y="4740"/>
                  </a:lnTo>
                  <a:lnTo>
                    <a:pt x="117948" y="9714"/>
                  </a:lnTo>
                  <a:lnTo>
                    <a:pt x="106421" y="53831"/>
                  </a:lnTo>
                  <a:lnTo>
                    <a:pt x="86277" y="95265"/>
                  </a:lnTo>
                  <a:lnTo>
                    <a:pt x="71432" y="134731"/>
                  </a:lnTo>
                  <a:lnTo>
                    <a:pt x="64490" y="151162"/>
                  </a:lnTo>
                  <a:lnTo>
                    <a:pt x="42913" y="188811"/>
                  </a:lnTo>
                  <a:lnTo>
                    <a:pt x="26953" y="229695"/>
                  </a:lnTo>
                  <a:lnTo>
                    <a:pt x="11590" y="267673"/>
                  </a:lnTo>
                  <a:lnTo>
                    <a:pt x="9120" y="278708"/>
                  </a:lnTo>
                  <a:lnTo>
                    <a:pt x="3143" y="291491"/>
                  </a:lnTo>
                  <a:lnTo>
                    <a:pt x="0"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50"/>
            <p:cNvSpPr/>
            <p:nvPr/>
          </p:nvSpPr>
          <p:spPr>
            <a:xfrm>
              <a:off x="4804172" y="1750219"/>
              <a:ext cx="8931" cy="107157"/>
            </a:xfrm>
            <a:custGeom>
              <a:avLst/>
              <a:gdLst/>
              <a:ahLst/>
              <a:cxnLst/>
              <a:rect l="0" t="0" r="0" b="0"/>
              <a:pathLst>
                <a:path w="8931" h="107157">
                  <a:moveTo>
                    <a:pt x="8930" y="0"/>
                  </a:moveTo>
                  <a:lnTo>
                    <a:pt x="7937" y="39953"/>
                  </a:lnTo>
                  <a:lnTo>
                    <a:pt x="552" y="70727"/>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51"/>
            <p:cNvSpPr/>
            <p:nvPr/>
          </p:nvSpPr>
          <p:spPr>
            <a:xfrm>
              <a:off x="4875609" y="1741289"/>
              <a:ext cx="44650" cy="107157"/>
            </a:xfrm>
            <a:custGeom>
              <a:avLst/>
              <a:gdLst/>
              <a:ahLst/>
              <a:cxnLst/>
              <a:rect l="0" t="0" r="0" b="0"/>
              <a:pathLst>
                <a:path w="44650" h="107157">
                  <a:moveTo>
                    <a:pt x="44649" y="0"/>
                  </a:moveTo>
                  <a:lnTo>
                    <a:pt x="39908" y="0"/>
                  </a:lnTo>
                  <a:lnTo>
                    <a:pt x="34935" y="10584"/>
                  </a:lnTo>
                  <a:lnTo>
                    <a:pt x="20733" y="52804"/>
                  </a:lnTo>
                  <a:lnTo>
                    <a:pt x="3960" y="96097"/>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SMARTInkShape-Group6"/>
          <p:cNvGrpSpPr/>
          <p:nvPr/>
        </p:nvGrpSpPr>
        <p:grpSpPr>
          <a:xfrm>
            <a:off x="4446994" y="1803797"/>
            <a:ext cx="1482320" cy="660798"/>
            <a:chOff x="4446994" y="1803797"/>
            <a:chExt cx="1482320" cy="660798"/>
          </a:xfrm>
        </p:grpSpPr>
        <p:sp>
          <p:nvSpPr>
            <p:cNvPr id="14" name="SMARTInkShape-52"/>
            <p:cNvSpPr/>
            <p:nvPr/>
          </p:nvSpPr>
          <p:spPr>
            <a:xfrm>
              <a:off x="4545211" y="2205633"/>
              <a:ext cx="17860" cy="151806"/>
            </a:xfrm>
            <a:custGeom>
              <a:avLst/>
              <a:gdLst/>
              <a:ahLst/>
              <a:cxnLst/>
              <a:rect l="0" t="0" r="0" b="0"/>
              <a:pathLst>
                <a:path w="17860" h="151806">
                  <a:moveTo>
                    <a:pt x="0" y="0"/>
                  </a:moveTo>
                  <a:lnTo>
                    <a:pt x="0" y="42807"/>
                  </a:lnTo>
                  <a:lnTo>
                    <a:pt x="992" y="83620"/>
                  </a:lnTo>
                  <a:lnTo>
                    <a:pt x="8561" y="118551"/>
                  </a:lnTo>
                  <a:lnTo>
                    <a:pt x="8821" y="132581"/>
                  </a:lnTo>
                  <a:lnTo>
                    <a:pt x="9849" y="136012"/>
                  </a:lnTo>
                  <a:lnTo>
                    <a:pt x="11527" y="138300"/>
                  </a:lnTo>
                  <a:lnTo>
                    <a:pt x="13638" y="139825"/>
                  </a:lnTo>
                  <a:lnTo>
                    <a:pt x="15045" y="141834"/>
                  </a:lnTo>
                  <a:lnTo>
                    <a:pt x="17859"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53"/>
            <p:cNvSpPr/>
            <p:nvPr/>
          </p:nvSpPr>
          <p:spPr>
            <a:xfrm>
              <a:off x="4446994" y="2152661"/>
              <a:ext cx="223184" cy="222234"/>
            </a:xfrm>
            <a:custGeom>
              <a:avLst/>
              <a:gdLst/>
              <a:ahLst/>
              <a:cxnLst/>
              <a:rect l="0" t="0" r="0" b="0"/>
              <a:pathLst>
                <a:path w="223184" h="222234">
                  <a:moveTo>
                    <a:pt x="8920" y="52972"/>
                  </a:moveTo>
                  <a:lnTo>
                    <a:pt x="1231" y="45283"/>
                  </a:lnTo>
                  <a:lnTo>
                    <a:pt x="359" y="39670"/>
                  </a:lnTo>
                  <a:lnTo>
                    <a:pt x="0" y="18981"/>
                  </a:lnTo>
                  <a:lnTo>
                    <a:pt x="4733" y="13025"/>
                  </a:lnTo>
                  <a:lnTo>
                    <a:pt x="9705" y="10413"/>
                  </a:lnTo>
                  <a:lnTo>
                    <a:pt x="53821" y="0"/>
                  </a:lnTo>
                  <a:lnTo>
                    <a:pt x="83367" y="466"/>
                  </a:lnTo>
                  <a:lnTo>
                    <a:pt x="101204" y="4562"/>
                  </a:lnTo>
                  <a:lnTo>
                    <a:pt x="119056" y="2358"/>
                  </a:lnTo>
                  <a:lnTo>
                    <a:pt x="142866" y="9497"/>
                  </a:lnTo>
                  <a:lnTo>
                    <a:pt x="158079" y="17601"/>
                  </a:lnTo>
                  <a:lnTo>
                    <a:pt x="181406" y="38109"/>
                  </a:lnTo>
                  <a:lnTo>
                    <a:pt x="192444" y="56136"/>
                  </a:lnTo>
                  <a:lnTo>
                    <a:pt x="194666" y="63639"/>
                  </a:lnTo>
                  <a:lnTo>
                    <a:pt x="193008" y="72926"/>
                  </a:lnTo>
                  <a:lnTo>
                    <a:pt x="188599" y="90317"/>
                  </a:lnTo>
                  <a:lnTo>
                    <a:pt x="186253" y="93744"/>
                  </a:lnTo>
                  <a:lnTo>
                    <a:pt x="148890" y="127376"/>
                  </a:lnTo>
                  <a:lnTo>
                    <a:pt x="140251" y="130688"/>
                  </a:lnTo>
                  <a:lnTo>
                    <a:pt x="135169" y="131572"/>
                  </a:lnTo>
                  <a:lnTo>
                    <a:pt x="130789" y="134145"/>
                  </a:lnTo>
                  <a:lnTo>
                    <a:pt x="116631" y="147242"/>
                  </a:lnTo>
                  <a:lnTo>
                    <a:pt x="107311" y="150026"/>
                  </a:lnTo>
                  <a:lnTo>
                    <a:pt x="100013" y="150967"/>
                  </a:lnTo>
                  <a:lnTo>
                    <a:pt x="106063" y="151178"/>
                  </a:lnTo>
                  <a:lnTo>
                    <a:pt x="123786" y="137060"/>
                  </a:lnTo>
                  <a:lnTo>
                    <a:pt x="131409" y="134993"/>
                  </a:lnTo>
                  <a:lnTo>
                    <a:pt x="158199" y="133557"/>
                  </a:lnTo>
                  <a:lnTo>
                    <a:pt x="198454" y="142446"/>
                  </a:lnTo>
                  <a:lnTo>
                    <a:pt x="210158" y="149156"/>
                  </a:lnTo>
                  <a:lnTo>
                    <a:pt x="216760" y="154590"/>
                  </a:lnTo>
                  <a:lnTo>
                    <a:pt x="220356" y="160313"/>
                  </a:lnTo>
                  <a:lnTo>
                    <a:pt x="222854" y="168898"/>
                  </a:lnTo>
                  <a:lnTo>
                    <a:pt x="223183" y="181335"/>
                  </a:lnTo>
                  <a:lnTo>
                    <a:pt x="220565" y="187082"/>
                  </a:lnTo>
                  <a:lnTo>
                    <a:pt x="218477" y="190004"/>
                  </a:lnTo>
                  <a:lnTo>
                    <a:pt x="213512" y="193250"/>
                  </a:lnTo>
                  <a:lnTo>
                    <a:pt x="171221" y="209104"/>
                  </a:lnTo>
                  <a:lnTo>
                    <a:pt x="152393" y="215746"/>
                  </a:lnTo>
                  <a:lnTo>
                    <a:pt x="144747" y="221275"/>
                  </a:lnTo>
                  <a:lnTo>
                    <a:pt x="138683" y="222233"/>
                  </a:lnTo>
                  <a:lnTo>
                    <a:pt x="137100" y="221375"/>
                  </a:lnTo>
                  <a:lnTo>
                    <a:pt x="136046" y="219811"/>
                  </a:lnTo>
                  <a:lnTo>
                    <a:pt x="133936" y="2137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54"/>
            <p:cNvSpPr/>
            <p:nvPr/>
          </p:nvSpPr>
          <p:spPr>
            <a:xfrm>
              <a:off x="4714875" y="2277070"/>
              <a:ext cx="8931" cy="80369"/>
            </a:xfrm>
            <a:custGeom>
              <a:avLst/>
              <a:gdLst/>
              <a:ahLst/>
              <a:cxnLst/>
              <a:rect l="0" t="0" r="0" b="0"/>
              <a:pathLst>
                <a:path w="8931" h="80369">
                  <a:moveTo>
                    <a:pt x="0" y="0"/>
                  </a:moveTo>
                  <a:lnTo>
                    <a:pt x="0" y="42841"/>
                  </a:lnTo>
                  <a:lnTo>
                    <a:pt x="0" y="46420"/>
                  </a:lnTo>
                  <a:lnTo>
                    <a:pt x="2646" y="53043"/>
                  </a:lnTo>
                  <a:lnTo>
                    <a:pt x="6137" y="59294"/>
                  </a:lnTo>
                  <a:lnTo>
                    <a:pt x="8684" y="71233"/>
                  </a:lnTo>
                  <a:lnTo>
                    <a:pt x="8930"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55"/>
            <p:cNvSpPr/>
            <p:nvPr/>
          </p:nvSpPr>
          <p:spPr>
            <a:xfrm>
              <a:off x="4786313" y="2143125"/>
              <a:ext cx="26790" cy="214314"/>
            </a:xfrm>
            <a:custGeom>
              <a:avLst/>
              <a:gdLst/>
              <a:ahLst/>
              <a:cxnLst/>
              <a:rect l="0" t="0" r="0" b="0"/>
              <a:pathLst>
                <a:path w="26790" h="214314">
                  <a:moveTo>
                    <a:pt x="0" y="0"/>
                  </a:moveTo>
                  <a:lnTo>
                    <a:pt x="4740" y="4741"/>
                  </a:lnTo>
                  <a:lnTo>
                    <a:pt x="7067" y="9714"/>
                  </a:lnTo>
                  <a:lnTo>
                    <a:pt x="8907" y="50775"/>
                  </a:lnTo>
                  <a:lnTo>
                    <a:pt x="8928" y="95373"/>
                  </a:lnTo>
                  <a:lnTo>
                    <a:pt x="8929" y="135812"/>
                  </a:lnTo>
                  <a:lnTo>
                    <a:pt x="9921" y="172549"/>
                  </a:lnTo>
                  <a:lnTo>
                    <a:pt x="16618" y="190096"/>
                  </a:lnTo>
                  <a:lnTo>
                    <a:pt x="18606" y="202326"/>
                  </a:lnTo>
                  <a:lnTo>
                    <a:pt x="26789"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56"/>
            <p:cNvSpPr/>
            <p:nvPr/>
          </p:nvSpPr>
          <p:spPr>
            <a:xfrm>
              <a:off x="4875609" y="2187773"/>
              <a:ext cx="8931" cy="125017"/>
            </a:xfrm>
            <a:custGeom>
              <a:avLst/>
              <a:gdLst/>
              <a:ahLst/>
              <a:cxnLst/>
              <a:rect l="0" t="0" r="0" b="0"/>
              <a:pathLst>
                <a:path w="8931" h="125017">
                  <a:moveTo>
                    <a:pt x="8930" y="0"/>
                  </a:moveTo>
                  <a:lnTo>
                    <a:pt x="8930" y="7689"/>
                  </a:lnTo>
                  <a:lnTo>
                    <a:pt x="2793" y="15814"/>
                  </a:lnTo>
                  <a:lnTo>
                    <a:pt x="828" y="24089"/>
                  </a:lnTo>
                  <a:lnTo>
                    <a:pt x="10" y="65120"/>
                  </a:lnTo>
                  <a:lnTo>
                    <a:pt x="0"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57"/>
            <p:cNvSpPr/>
            <p:nvPr/>
          </p:nvSpPr>
          <p:spPr>
            <a:xfrm>
              <a:off x="5036344" y="2214563"/>
              <a:ext cx="114688" cy="142862"/>
            </a:xfrm>
            <a:custGeom>
              <a:avLst/>
              <a:gdLst/>
              <a:ahLst/>
              <a:cxnLst/>
              <a:rect l="0" t="0" r="0" b="0"/>
              <a:pathLst>
                <a:path w="114688" h="142862">
                  <a:moveTo>
                    <a:pt x="35719" y="0"/>
                  </a:moveTo>
                  <a:lnTo>
                    <a:pt x="35719" y="4740"/>
                  </a:lnTo>
                  <a:lnTo>
                    <a:pt x="38364" y="9713"/>
                  </a:lnTo>
                  <a:lnTo>
                    <a:pt x="65222" y="51184"/>
                  </a:lnTo>
                  <a:lnTo>
                    <a:pt x="74629" y="59459"/>
                  </a:lnTo>
                  <a:lnTo>
                    <a:pt x="101095" y="96604"/>
                  </a:lnTo>
                  <a:lnTo>
                    <a:pt x="114687" y="127872"/>
                  </a:lnTo>
                  <a:lnTo>
                    <a:pt x="114161" y="130888"/>
                  </a:lnTo>
                  <a:lnTo>
                    <a:pt x="107487" y="142349"/>
                  </a:lnTo>
                  <a:lnTo>
                    <a:pt x="73745" y="142861"/>
                  </a:lnTo>
                  <a:lnTo>
                    <a:pt x="32703" y="133779"/>
                  </a:lnTo>
                  <a:lnTo>
                    <a:pt x="0"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58"/>
            <p:cNvSpPr/>
            <p:nvPr/>
          </p:nvSpPr>
          <p:spPr>
            <a:xfrm>
              <a:off x="5009555" y="2191560"/>
              <a:ext cx="142876" cy="23004"/>
            </a:xfrm>
            <a:custGeom>
              <a:avLst/>
              <a:gdLst/>
              <a:ahLst/>
              <a:cxnLst/>
              <a:rect l="0" t="0" r="0" b="0"/>
              <a:pathLst>
                <a:path w="142876" h="23004">
                  <a:moveTo>
                    <a:pt x="0" y="23003"/>
                  </a:moveTo>
                  <a:lnTo>
                    <a:pt x="13302" y="9700"/>
                  </a:lnTo>
                  <a:lnTo>
                    <a:pt x="18480" y="7168"/>
                  </a:lnTo>
                  <a:lnTo>
                    <a:pt x="45486" y="5321"/>
                  </a:lnTo>
                  <a:lnTo>
                    <a:pt x="83212" y="4158"/>
                  </a:lnTo>
                  <a:lnTo>
                    <a:pt x="90891" y="406"/>
                  </a:lnTo>
                  <a:lnTo>
                    <a:pt x="95321" y="0"/>
                  </a:lnTo>
                  <a:lnTo>
                    <a:pt x="139750" y="5066"/>
                  </a:lnTo>
                  <a:lnTo>
                    <a:pt x="142875" y="51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59"/>
            <p:cNvSpPr/>
            <p:nvPr/>
          </p:nvSpPr>
          <p:spPr>
            <a:xfrm>
              <a:off x="5304234" y="2304227"/>
              <a:ext cx="89298" cy="8563"/>
            </a:xfrm>
            <a:custGeom>
              <a:avLst/>
              <a:gdLst/>
              <a:ahLst/>
              <a:cxnLst/>
              <a:rect l="0" t="0" r="0" b="0"/>
              <a:pathLst>
                <a:path w="89298" h="8563">
                  <a:moveTo>
                    <a:pt x="0" y="8562"/>
                  </a:moveTo>
                  <a:lnTo>
                    <a:pt x="4741" y="3821"/>
                  </a:lnTo>
                  <a:lnTo>
                    <a:pt x="9714" y="1494"/>
                  </a:lnTo>
                  <a:lnTo>
                    <a:pt x="20991" y="0"/>
                  </a:lnTo>
                  <a:lnTo>
                    <a:pt x="63879" y="8204"/>
                  </a:lnTo>
                  <a:lnTo>
                    <a:pt x="89297" y="8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60"/>
            <p:cNvSpPr/>
            <p:nvPr/>
          </p:nvSpPr>
          <p:spPr>
            <a:xfrm>
              <a:off x="5331023" y="2215804"/>
              <a:ext cx="125016" cy="195213"/>
            </a:xfrm>
            <a:custGeom>
              <a:avLst/>
              <a:gdLst/>
              <a:ahLst/>
              <a:cxnLst/>
              <a:rect l="0" t="0" r="0" b="0"/>
              <a:pathLst>
                <a:path w="125016" h="195213">
                  <a:moveTo>
                    <a:pt x="0" y="7688"/>
                  </a:moveTo>
                  <a:lnTo>
                    <a:pt x="0" y="0"/>
                  </a:lnTo>
                  <a:lnTo>
                    <a:pt x="0" y="7589"/>
                  </a:lnTo>
                  <a:lnTo>
                    <a:pt x="4741" y="7659"/>
                  </a:lnTo>
                  <a:lnTo>
                    <a:pt x="6137" y="8661"/>
                  </a:lnTo>
                  <a:lnTo>
                    <a:pt x="7689" y="12420"/>
                  </a:lnTo>
                  <a:lnTo>
                    <a:pt x="9094" y="13819"/>
                  </a:lnTo>
                  <a:lnTo>
                    <a:pt x="18481" y="18711"/>
                  </a:lnTo>
                  <a:lnTo>
                    <a:pt x="32825" y="30784"/>
                  </a:lnTo>
                  <a:lnTo>
                    <a:pt x="44665" y="36394"/>
                  </a:lnTo>
                  <a:lnTo>
                    <a:pt x="50609" y="40290"/>
                  </a:lnTo>
                  <a:lnTo>
                    <a:pt x="74599" y="50262"/>
                  </a:lnTo>
                  <a:lnTo>
                    <a:pt x="85494" y="57565"/>
                  </a:lnTo>
                  <a:lnTo>
                    <a:pt x="95005" y="60169"/>
                  </a:lnTo>
                  <a:lnTo>
                    <a:pt x="110101" y="61122"/>
                  </a:lnTo>
                  <a:lnTo>
                    <a:pt x="112096" y="62162"/>
                  </a:lnTo>
                  <a:lnTo>
                    <a:pt x="113426" y="63848"/>
                  </a:lnTo>
                  <a:lnTo>
                    <a:pt x="114313" y="65964"/>
                  </a:lnTo>
                  <a:lnTo>
                    <a:pt x="115896" y="67375"/>
                  </a:lnTo>
                  <a:lnTo>
                    <a:pt x="124602" y="70086"/>
                  </a:lnTo>
                  <a:lnTo>
                    <a:pt x="125015" y="108928"/>
                  </a:lnTo>
                  <a:lnTo>
                    <a:pt x="122370" y="114860"/>
                  </a:lnTo>
                  <a:lnTo>
                    <a:pt x="118879" y="120805"/>
                  </a:lnTo>
                  <a:lnTo>
                    <a:pt x="115922" y="129729"/>
                  </a:lnTo>
                  <a:lnTo>
                    <a:pt x="110195" y="138658"/>
                  </a:lnTo>
                  <a:lnTo>
                    <a:pt x="107064" y="147587"/>
                  </a:lnTo>
                  <a:lnTo>
                    <a:pt x="102816" y="153540"/>
                  </a:lnTo>
                  <a:lnTo>
                    <a:pt x="97621" y="156847"/>
                  </a:lnTo>
                  <a:lnTo>
                    <a:pt x="92005" y="159309"/>
                  </a:lnTo>
                  <a:lnTo>
                    <a:pt x="86201" y="163711"/>
                  </a:lnTo>
                  <a:lnTo>
                    <a:pt x="82960" y="168974"/>
                  </a:lnTo>
                  <a:lnTo>
                    <a:pt x="80527" y="174621"/>
                  </a:lnTo>
                  <a:lnTo>
                    <a:pt x="72831" y="184550"/>
                  </a:lnTo>
                  <a:lnTo>
                    <a:pt x="71438" y="1952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61"/>
            <p:cNvSpPr/>
            <p:nvPr/>
          </p:nvSpPr>
          <p:spPr>
            <a:xfrm>
              <a:off x="5572125" y="2232422"/>
              <a:ext cx="16619" cy="125017"/>
            </a:xfrm>
            <a:custGeom>
              <a:avLst/>
              <a:gdLst/>
              <a:ahLst/>
              <a:cxnLst/>
              <a:rect l="0" t="0" r="0" b="0"/>
              <a:pathLst>
                <a:path w="16619" h="125017">
                  <a:moveTo>
                    <a:pt x="8930" y="0"/>
                  </a:moveTo>
                  <a:lnTo>
                    <a:pt x="8930" y="13302"/>
                  </a:lnTo>
                  <a:lnTo>
                    <a:pt x="11575" y="18480"/>
                  </a:lnTo>
                  <a:lnTo>
                    <a:pt x="15067" y="24088"/>
                  </a:lnTo>
                  <a:lnTo>
                    <a:pt x="16618" y="29888"/>
                  </a:lnTo>
                  <a:lnTo>
                    <a:pt x="16040" y="32824"/>
                  </a:lnTo>
                  <a:lnTo>
                    <a:pt x="10628" y="44665"/>
                  </a:lnTo>
                  <a:lnTo>
                    <a:pt x="8003" y="68461"/>
                  </a:lnTo>
                  <a:lnTo>
                    <a:pt x="1875" y="80367"/>
                  </a:lnTo>
                  <a:lnTo>
                    <a:pt x="0"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62"/>
            <p:cNvSpPr/>
            <p:nvPr/>
          </p:nvSpPr>
          <p:spPr>
            <a:xfrm>
              <a:off x="5625703" y="2152055"/>
              <a:ext cx="169557" cy="312540"/>
            </a:xfrm>
            <a:custGeom>
              <a:avLst/>
              <a:gdLst/>
              <a:ahLst/>
              <a:cxnLst/>
              <a:rect l="0" t="0" r="0" b="0"/>
              <a:pathLst>
                <a:path w="169557" h="312540">
                  <a:moveTo>
                    <a:pt x="160735" y="0"/>
                  </a:moveTo>
                  <a:lnTo>
                    <a:pt x="169296" y="0"/>
                  </a:lnTo>
                  <a:lnTo>
                    <a:pt x="169556" y="4740"/>
                  </a:lnTo>
                  <a:lnTo>
                    <a:pt x="168600" y="6137"/>
                  </a:lnTo>
                  <a:lnTo>
                    <a:pt x="166970" y="7067"/>
                  </a:lnTo>
                  <a:lnTo>
                    <a:pt x="164892" y="7688"/>
                  </a:lnTo>
                  <a:lnTo>
                    <a:pt x="163506" y="9094"/>
                  </a:lnTo>
                  <a:lnTo>
                    <a:pt x="161966" y="13302"/>
                  </a:lnTo>
                  <a:lnTo>
                    <a:pt x="159986" y="30225"/>
                  </a:lnTo>
                  <a:lnTo>
                    <a:pt x="145303" y="63144"/>
                  </a:lnTo>
                  <a:lnTo>
                    <a:pt x="140948" y="80556"/>
                  </a:lnTo>
                  <a:lnTo>
                    <a:pt x="135073" y="92357"/>
                  </a:lnTo>
                  <a:lnTo>
                    <a:pt x="107658" y="133950"/>
                  </a:lnTo>
                  <a:lnTo>
                    <a:pt x="86350" y="178565"/>
                  </a:lnTo>
                  <a:lnTo>
                    <a:pt x="56392" y="219446"/>
                  </a:lnTo>
                  <a:lnTo>
                    <a:pt x="30666" y="263090"/>
                  </a:lnTo>
                  <a:lnTo>
                    <a:pt x="11628" y="293963"/>
                  </a:lnTo>
                  <a:lnTo>
                    <a:pt x="9137" y="300314"/>
                  </a:lnTo>
                  <a:lnTo>
                    <a:pt x="0"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63"/>
            <p:cNvSpPr/>
            <p:nvPr/>
          </p:nvSpPr>
          <p:spPr>
            <a:xfrm>
              <a:off x="5813227" y="2312789"/>
              <a:ext cx="1" cy="98228"/>
            </a:xfrm>
            <a:custGeom>
              <a:avLst/>
              <a:gdLst/>
              <a:ahLst/>
              <a:cxnLst/>
              <a:rect l="0" t="0" r="0" b="0"/>
              <a:pathLst>
                <a:path w="1" h="98228">
                  <a:moveTo>
                    <a:pt x="0" y="0"/>
                  </a:moveTo>
                  <a:lnTo>
                    <a:pt x="0" y="42673"/>
                  </a:lnTo>
                  <a:lnTo>
                    <a:pt x="0" y="86183"/>
                  </a:lnTo>
                  <a:lnTo>
                    <a:pt x="0"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64"/>
            <p:cNvSpPr/>
            <p:nvPr/>
          </p:nvSpPr>
          <p:spPr>
            <a:xfrm>
              <a:off x="5920383" y="2303859"/>
              <a:ext cx="8931" cy="89298"/>
            </a:xfrm>
            <a:custGeom>
              <a:avLst/>
              <a:gdLst/>
              <a:ahLst/>
              <a:cxnLst/>
              <a:rect l="0" t="0" r="0" b="0"/>
              <a:pathLst>
                <a:path w="8931" h="89298">
                  <a:moveTo>
                    <a:pt x="8930" y="0"/>
                  </a:moveTo>
                  <a:lnTo>
                    <a:pt x="8930" y="13303"/>
                  </a:lnTo>
                  <a:lnTo>
                    <a:pt x="6284" y="18480"/>
                  </a:lnTo>
                  <a:lnTo>
                    <a:pt x="2793" y="24089"/>
                  </a:lnTo>
                  <a:lnTo>
                    <a:pt x="552" y="35774"/>
                  </a:lnTo>
                  <a:lnTo>
                    <a:pt x="4" y="79816"/>
                  </a:lnTo>
                  <a:lnTo>
                    <a:pt x="0"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65"/>
            <p:cNvSpPr/>
            <p:nvPr/>
          </p:nvSpPr>
          <p:spPr>
            <a:xfrm>
              <a:off x="5259586" y="1803797"/>
              <a:ext cx="401837" cy="366062"/>
            </a:xfrm>
            <a:custGeom>
              <a:avLst/>
              <a:gdLst/>
              <a:ahLst/>
              <a:cxnLst/>
              <a:rect l="0" t="0" r="0" b="0"/>
              <a:pathLst>
                <a:path w="401837" h="366062">
                  <a:moveTo>
                    <a:pt x="0" y="0"/>
                  </a:moveTo>
                  <a:lnTo>
                    <a:pt x="4740" y="4740"/>
                  </a:lnTo>
                  <a:lnTo>
                    <a:pt x="9713" y="7068"/>
                  </a:lnTo>
                  <a:lnTo>
                    <a:pt x="54141" y="24088"/>
                  </a:lnTo>
                  <a:lnTo>
                    <a:pt x="98198" y="42688"/>
                  </a:lnTo>
                  <a:lnTo>
                    <a:pt x="142699" y="73533"/>
                  </a:lnTo>
                  <a:lnTo>
                    <a:pt x="175932" y="107340"/>
                  </a:lnTo>
                  <a:lnTo>
                    <a:pt x="184356" y="118152"/>
                  </a:lnTo>
                  <a:lnTo>
                    <a:pt x="203288" y="135823"/>
                  </a:lnTo>
                  <a:lnTo>
                    <a:pt x="233785" y="175727"/>
                  </a:lnTo>
                  <a:lnTo>
                    <a:pt x="254912" y="216303"/>
                  </a:lnTo>
                  <a:lnTo>
                    <a:pt x="268438" y="253229"/>
                  </a:lnTo>
                  <a:lnTo>
                    <a:pt x="275716" y="280843"/>
                  </a:lnTo>
                  <a:lnTo>
                    <a:pt x="276820" y="321087"/>
                  </a:lnTo>
                  <a:lnTo>
                    <a:pt x="269132" y="313747"/>
                  </a:lnTo>
                  <a:lnTo>
                    <a:pt x="267143" y="305648"/>
                  </a:lnTo>
                  <a:lnTo>
                    <a:pt x="261827" y="297378"/>
                  </a:lnTo>
                  <a:lnTo>
                    <a:pt x="258818" y="288644"/>
                  </a:lnTo>
                  <a:lnTo>
                    <a:pt x="227187" y="244323"/>
                  </a:lnTo>
                  <a:lnTo>
                    <a:pt x="224996" y="238234"/>
                  </a:lnTo>
                  <a:lnTo>
                    <a:pt x="223419" y="236213"/>
                  </a:lnTo>
                  <a:lnTo>
                    <a:pt x="217452" y="232377"/>
                  </a:lnTo>
                  <a:lnTo>
                    <a:pt x="215708" y="227963"/>
                  </a:lnTo>
                  <a:lnTo>
                    <a:pt x="214250" y="226390"/>
                  </a:lnTo>
                  <a:lnTo>
                    <a:pt x="205787" y="223365"/>
                  </a:lnTo>
                  <a:lnTo>
                    <a:pt x="205386" y="253055"/>
                  </a:lnTo>
                  <a:lnTo>
                    <a:pt x="218685" y="293100"/>
                  </a:lnTo>
                  <a:lnTo>
                    <a:pt x="232356" y="319007"/>
                  </a:lnTo>
                  <a:lnTo>
                    <a:pt x="246086" y="337019"/>
                  </a:lnTo>
                  <a:lnTo>
                    <a:pt x="248278" y="346901"/>
                  </a:lnTo>
                  <a:lnTo>
                    <a:pt x="250847" y="351322"/>
                  </a:lnTo>
                  <a:lnTo>
                    <a:pt x="258992" y="358880"/>
                  </a:lnTo>
                  <a:lnTo>
                    <a:pt x="266581" y="362900"/>
                  </a:lnTo>
                  <a:lnTo>
                    <a:pt x="279538" y="365482"/>
                  </a:lnTo>
                  <a:lnTo>
                    <a:pt x="305322" y="366061"/>
                  </a:lnTo>
                  <a:lnTo>
                    <a:pt x="311977" y="363446"/>
                  </a:lnTo>
                  <a:lnTo>
                    <a:pt x="355597" y="331565"/>
                  </a:lnTo>
                  <a:lnTo>
                    <a:pt x="386445" y="303771"/>
                  </a:lnTo>
                  <a:lnTo>
                    <a:pt x="401836" y="294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 name="SMARTInkShape-Group7"/>
          <p:cNvGrpSpPr/>
          <p:nvPr/>
        </p:nvGrpSpPr>
        <p:grpSpPr>
          <a:xfrm>
            <a:off x="6063258" y="2064604"/>
            <a:ext cx="2393157" cy="337483"/>
            <a:chOff x="6063258" y="2064604"/>
            <a:chExt cx="2393157" cy="337483"/>
          </a:xfrm>
        </p:grpSpPr>
        <p:sp>
          <p:nvSpPr>
            <p:cNvPr id="29" name="SMARTInkShape-66"/>
            <p:cNvSpPr/>
            <p:nvPr/>
          </p:nvSpPr>
          <p:spPr>
            <a:xfrm>
              <a:off x="6063258" y="2152212"/>
              <a:ext cx="187356" cy="196297"/>
            </a:xfrm>
            <a:custGeom>
              <a:avLst/>
              <a:gdLst/>
              <a:ahLst/>
              <a:cxnLst/>
              <a:rect l="0" t="0" r="0" b="0"/>
              <a:pathLst>
                <a:path w="187356" h="196297">
                  <a:moveTo>
                    <a:pt x="0" y="35561"/>
                  </a:moveTo>
                  <a:lnTo>
                    <a:pt x="0" y="64500"/>
                  </a:lnTo>
                  <a:lnTo>
                    <a:pt x="11024" y="107199"/>
                  </a:lnTo>
                  <a:lnTo>
                    <a:pt x="15835" y="124917"/>
                  </a:lnTo>
                  <a:lnTo>
                    <a:pt x="18585" y="153640"/>
                  </a:lnTo>
                  <a:lnTo>
                    <a:pt x="25512" y="171962"/>
                  </a:lnTo>
                  <a:lnTo>
                    <a:pt x="26756" y="186830"/>
                  </a:lnTo>
                  <a:lnTo>
                    <a:pt x="26786" y="174890"/>
                  </a:lnTo>
                  <a:lnTo>
                    <a:pt x="24142" y="169254"/>
                  </a:lnTo>
                  <a:lnTo>
                    <a:pt x="22047" y="166361"/>
                  </a:lnTo>
                  <a:lnTo>
                    <a:pt x="19100" y="152810"/>
                  </a:lnTo>
                  <a:lnTo>
                    <a:pt x="13228" y="114005"/>
                  </a:lnTo>
                  <a:lnTo>
                    <a:pt x="10203" y="93310"/>
                  </a:lnTo>
                  <a:lnTo>
                    <a:pt x="16730" y="51762"/>
                  </a:lnTo>
                  <a:lnTo>
                    <a:pt x="18628" y="31632"/>
                  </a:lnTo>
                  <a:lnTo>
                    <a:pt x="24883" y="18102"/>
                  </a:lnTo>
                  <a:lnTo>
                    <a:pt x="25518" y="14992"/>
                  </a:lnTo>
                  <a:lnTo>
                    <a:pt x="31153" y="5875"/>
                  </a:lnTo>
                  <a:lnTo>
                    <a:pt x="38981" y="2524"/>
                  </a:lnTo>
                  <a:lnTo>
                    <a:pt x="65152" y="0"/>
                  </a:lnTo>
                  <a:lnTo>
                    <a:pt x="79056" y="4630"/>
                  </a:lnTo>
                  <a:lnTo>
                    <a:pt x="91003" y="12285"/>
                  </a:lnTo>
                  <a:lnTo>
                    <a:pt x="95016" y="17940"/>
                  </a:lnTo>
                  <a:lnTo>
                    <a:pt x="96800" y="24753"/>
                  </a:lnTo>
                  <a:lnTo>
                    <a:pt x="98039" y="50981"/>
                  </a:lnTo>
                  <a:lnTo>
                    <a:pt x="95497" y="59943"/>
                  </a:lnTo>
                  <a:lnTo>
                    <a:pt x="83977" y="77908"/>
                  </a:lnTo>
                  <a:lnTo>
                    <a:pt x="80445" y="91214"/>
                  </a:lnTo>
                  <a:lnTo>
                    <a:pt x="78434" y="93499"/>
                  </a:lnTo>
                  <a:lnTo>
                    <a:pt x="76101" y="95022"/>
                  </a:lnTo>
                  <a:lnTo>
                    <a:pt x="74547" y="97030"/>
                  </a:lnTo>
                  <a:lnTo>
                    <a:pt x="71473" y="106867"/>
                  </a:lnTo>
                  <a:lnTo>
                    <a:pt x="76188" y="102219"/>
                  </a:lnTo>
                  <a:lnTo>
                    <a:pt x="81156" y="99914"/>
                  </a:lnTo>
                  <a:lnTo>
                    <a:pt x="122575" y="98101"/>
                  </a:lnTo>
                  <a:lnTo>
                    <a:pt x="145957" y="99068"/>
                  </a:lnTo>
                  <a:lnTo>
                    <a:pt x="174450" y="107164"/>
                  </a:lnTo>
                  <a:lnTo>
                    <a:pt x="181052" y="111372"/>
                  </a:lnTo>
                  <a:lnTo>
                    <a:pt x="184647" y="116549"/>
                  </a:lnTo>
                  <a:lnTo>
                    <a:pt x="186671" y="125042"/>
                  </a:lnTo>
                  <a:lnTo>
                    <a:pt x="187355" y="136801"/>
                  </a:lnTo>
                  <a:lnTo>
                    <a:pt x="184802" y="142734"/>
                  </a:lnTo>
                  <a:lnTo>
                    <a:pt x="175080" y="154627"/>
                  </a:lnTo>
                  <a:lnTo>
                    <a:pt x="135511" y="181413"/>
                  </a:lnTo>
                  <a:lnTo>
                    <a:pt x="90995" y="194900"/>
                  </a:lnTo>
                  <a:lnTo>
                    <a:pt x="71437" y="1962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67"/>
            <p:cNvSpPr/>
            <p:nvPr/>
          </p:nvSpPr>
          <p:spPr>
            <a:xfrm>
              <a:off x="6277603" y="2277070"/>
              <a:ext cx="8898" cy="35720"/>
            </a:xfrm>
            <a:custGeom>
              <a:avLst/>
              <a:gdLst/>
              <a:ahLst/>
              <a:cxnLst/>
              <a:rect l="0" t="0" r="0" b="0"/>
              <a:pathLst>
                <a:path w="8898" h="35720">
                  <a:moveTo>
                    <a:pt x="8897" y="0"/>
                  </a:moveTo>
                  <a:lnTo>
                    <a:pt x="1208" y="7689"/>
                  </a:lnTo>
                  <a:lnTo>
                    <a:pt x="336" y="13303"/>
                  </a:lnTo>
                  <a:lnTo>
                    <a:pt x="0" y="25148"/>
                  </a:lnTo>
                  <a:lnTo>
                    <a:pt x="8897"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68"/>
            <p:cNvSpPr/>
            <p:nvPr/>
          </p:nvSpPr>
          <p:spPr>
            <a:xfrm>
              <a:off x="6322219" y="2134195"/>
              <a:ext cx="17860" cy="196454"/>
            </a:xfrm>
            <a:custGeom>
              <a:avLst/>
              <a:gdLst/>
              <a:ahLst/>
              <a:cxnLst/>
              <a:rect l="0" t="0" r="0" b="0"/>
              <a:pathLst>
                <a:path w="17860" h="196454">
                  <a:moveTo>
                    <a:pt x="0" y="0"/>
                  </a:moveTo>
                  <a:lnTo>
                    <a:pt x="992" y="31218"/>
                  </a:lnTo>
                  <a:lnTo>
                    <a:pt x="7688" y="59723"/>
                  </a:lnTo>
                  <a:lnTo>
                    <a:pt x="11412" y="99036"/>
                  </a:lnTo>
                  <a:lnTo>
                    <a:pt x="17293" y="142162"/>
                  </a:lnTo>
                  <a:lnTo>
                    <a:pt x="17844" y="186721"/>
                  </a:lnTo>
                  <a:lnTo>
                    <a:pt x="17859"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69"/>
            <p:cNvSpPr/>
            <p:nvPr/>
          </p:nvSpPr>
          <p:spPr>
            <a:xfrm>
              <a:off x="6403827" y="2152055"/>
              <a:ext cx="7690" cy="196454"/>
            </a:xfrm>
            <a:custGeom>
              <a:avLst/>
              <a:gdLst/>
              <a:ahLst/>
              <a:cxnLst/>
              <a:rect l="0" t="0" r="0" b="0"/>
              <a:pathLst>
                <a:path w="7690" h="196454">
                  <a:moveTo>
                    <a:pt x="7689" y="0"/>
                  </a:moveTo>
                  <a:lnTo>
                    <a:pt x="7689" y="4740"/>
                  </a:lnTo>
                  <a:lnTo>
                    <a:pt x="0" y="33419"/>
                  </a:lnTo>
                  <a:lnTo>
                    <a:pt x="5990" y="72310"/>
                  </a:lnTo>
                  <a:lnTo>
                    <a:pt x="7465" y="115208"/>
                  </a:lnTo>
                  <a:lnTo>
                    <a:pt x="7669" y="154443"/>
                  </a:lnTo>
                  <a:lnTo>
                    <a:pt x="7689"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70"/>
            <p:cNvSpPr/>
            <p:nvPr/>
          </p:nvSpPr>
          <p:spPr>
            <a:xfrm>
              <a:off x="6474023" y="2143125"/>
              <a:ext cx="80333" cy="168156"/>
            </a:xfrm>
            <a:custGeom>
              <a:avLst/>
              <a:gdLst/>
              <a:ahLst/>
              <a:cxnLst/>
              <a:rect l="0" t="0" r="0" b="0"/>
              <a:pathLst>
                <a:path w="80333" h="168156">
                  <a:moveTo>
                    <a:pt x="62508" y="0"/>
                  </a:moveTo>
                  <a:lnTo>
                    <a:pt x="63500" y="31045"/>
                  </a:lnTo>
                  <a:lnTo>
                    <a:pt x="73532" y="71512"/>
                  </a:lnTo>
                  <a:lnTo>
                    <a:pt x="78343" y="89319"/>
                  </a:lnTo>
                  <a:lnTo>
                    <a:pt x="80315" y="133162"/>
                  </a:lnTo>
                  <a:lnTo>
                    <a:pt x="80332" y="136400"/>
                  </a:lnTo>
                  <a:lnTo>
                    <a:pt x="75617" y="150437"/>
                  </a:lnTo>
                  <a:lnTo>
                    <a:pt x="72239" y="153869"/>
                  </a:lnTo>
                  <a:lnTo>
                    <a:pt x="45131" y="167400"/>
                  </a:lnTo>
                  <a:lnTo>
                    <a:pt x="41994" y="168155"/>
                  </a:lnTo>
                  <a:lnTo>
                    <a:pt x="33216" y="166347"/>
                  </a:lnTo>
                  <a:lnTo>
                    <a:pt x="16153" y="161843"/>
                  </a:lnTo>
                  <a:lnTo>
                    <a:pt x="0"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71"/>
            <p:cNvSpPr/>
            <p:nvPr/>
          </p:nvSpPr>
          <p:spPr>
            <a:xfrm>
              <a:off x="6412757" y="2107406"/>
              <a:ext cx="239861" cy="26790"/>
            </a:xfrm>
            <a:custGeom>
              <a:avLst/>
              <a:gdLst/>
              <a:ahLst/>
              <a:cxnLst/>
              <a:rect l="0" t="0" r="0" b="0"/>
              <a:pathLst>
                <a:path w="239861" h="26790">
                  <a:moveTo>
                    <a:pt x="7688" y="26789"/>
                  </a:moveTo>
                  <a:lnTo>
                    <a:pt x="0" y="26789"/>
                  </a:lnTo>
                  <a:lnTo>
                    <a:pt x="12093" y="26789"/>
                  </a:lnTo>
                  <a:lnTo>
                    <a:pt x="52952" y="18687"/>
                  </a:lnTo>
                  <a:lnTo>
                    <a:pt x="89508" y="13228"/>
                  </a:lnTo>
                  <a:lnTo>
                    <a:pt x="130250" y="9496"/>
                  </a:lnTo>
                  <a:lnTo>
                    <a:pt x="152482" y="6452"/>
                  </a:lnTo>
                  <a:lnTo>
                    <a:pt x="194596" y="567"/>
                  </a:lnTo>
                  <a:lnTo>
                    <a:pt x="23986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72"/>
            <p:cNvSpPr/>
            <p:nvPr/>
          </p:nvSpPr>
          <p:spPr>
            <a:xfrm>
              <a:off x="6688336" y="2312789"/>
              <a:ext cx="26790" cy="89298"/>
            </a:xfrm>
            <a:custGeom>
              <a:avLst/>
              <a:gdLst/>
              <a:ahLst/>
              <a:cxnLst/>
              <a:rect l="0" t="0" r="0" b="0"/>
              <a:pathLst>
                <a:path w="26790" h="89298">
                  <a:moveTo>
                    <a:pt x="26789" y="0"/>
                  </a:moveTo>
                  <a:lnTo>
                    <a:pt x="26789" y="4741"/>
                  </a:lnTo>
                  <a:lnTo>
                    <a:pt x="10975" y="48586"/>
                  </a:lnTo>
                  <a:lnTo>
                    <a:pt x="2462" y="68982"/>
                  </a:lnTo>
                  <a:lnTo>
                    <a:pt x="0"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73"/>
            <p:cNvSpPr/>
            <p:nvPr/>
          </p:nvSpPr>
          <p:spPr>
            <a:xfrm>
              <a:off x="6768703" y="2143125"/>
              <a:ext cx="26790" cy="194935"/>
            </a:xfrm>
            <a:custGeom>
              <a:avLst/>
              <a:gdLst/>
              <a:ahLst/>
              <a:cxnLst/>
              <a:rect l="0" t="0" r="0" b="0"/>
              <a:pathLst>
                <a:path w="26790" h="194935">
                  <a:moveTo>
                    <a:pt x="0" y="0"/>
                  </a:moveTo>
                  <a:lnTo>
                    <a:pt x="0" y="39147"/>
                  </a:lnTo>
                  <a:lnTo>
                    <a:pt x="0" y="83040"/>
                  </a:lnTo>
                  <a:lnTo>
                    <a:pt x="992" y="98422"/>
                  </a:lnTo>
                  <a:lnTo>
                    <a:pt x="11024" y="142712"/>
                  </a:lnTo>
                  <a:lnTo>
                    <a:pt x="16509" y="161915"/>
                  </a:lnTo>
                  <a:lnTo>
                    <a:pt x="18585" y="180407"/>
                  </a:lnTo>
                  <a:lnTo>
                    <a:pt x="20328" y="182779"/>
                  </a:lnTo>
                  <a:lnTo>
                    <a:pt x="22481" y="184361"/>
                  </a:lnTo>
                  <a:lnTo>
                    <a:pt x="23917" y="186407"/>
                  </a:lnTo>
                  <a:lnTo>
                    <a:pt x="26411" y="194934"/>
                  </a:lnTo>
                  <a:lnTo>
                    <a:pt x="26767" y="188262"/>
                  </a:lnTo>
                  <a:lnTo>
                    <a:pt x="26789"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74"/>
            <p:cNvSpPr/>
            <p:nvPr/>
          </p:nvSpPr>
          <p:spPr>
            <a:xfrm>
              <a:off x="6759773" y="2134385"/>
              <a:ext cx="141078" cy="223054"/>
            </a:xfrm>
            <a:custGeom>
              <a:avLst/>
              <a:gdLst/>
              <a:ahLst/>
              <a:cxnLst/>
              <a:rect l="0" t="0" r="0" b="0"/>
              <a:pathLst>
                <a:path w="141078" h="223054">
                  <a:moveTo>
                    <a:pt x="0" y="71248"/>
                  </a:moveTo>
                  <a:lnTo>
                    <a:pt x="993" y="29381"/>
                  </a:lnTo>
                  <a:lnTo>
                    <a:pt x="7129" y="14746"/>
                  </a:lnTo>
                  <a:lnTo>
                    <a:pt x="12429" y="7109"/>
                  </a:lnTo>
                  <a:lnTo>
                    <a:pt x="18092" y="3055"/>
                  </a:lnTo>
                  <a:lnTo>
                    <a:pt x="24908" y="1252"/>
                  </a:lnTo>
                  <a:lnTo>
                    <a:pt x="46398" y="0"/>
                  </a:lnTo>
                  <a:lnTo>
                    <a:pt x="73065" y="7515"/>
                  </a:lnTo>
                  <a:lnTo>
                    <a:pt x="79768" y="13488"/>
                  </a:lnTo>
                  <a:lnTo>
                    <a:pt x="85062" y="21764"/>
                  </a:lnTo>
                  <a:lnTo>
                    <a:pt x="93480" y="43001"/>
                  </a:lnTo>
                  <a:lnTo>
                    <a:pt x="93471" y="54064"/>
                  </a:lnTo>
                  <a:lnTo>
                    <a:pt x="90160" y="64602"/>
                  </a:lnTo>
                  <a:lnTo>
                    <a:pt x="68379" y="99629"/>
                  </a:lnTo>
                  <a:lnTo>
                    <a:pt x="62472" y="103706"/>
                  </a:lnTo>
                  <a:lnTo>
                    <a:pt x="53568" y="106000"/>
                  </a:lnTo>
                  <a:lnTo>
                    <a:pt x="46411" y="106776"/>
                  </a:lnTo>
                  <a:lnTo>
                    <a:pt x="45823" y="105847"/>
                  </a:lnTo>
                  <a:lnTo>
                    <a:pt x="45171" y="102170"/>
                  </a:lnTo>
                  <a:lnTo>
                    <a:pt x="45989" y="100792"/>
                  </a:lnTo>
                  <a:lnTo>
                    <a:pt x="47526" y="99874"/>
                  </a:lnTo>
                  <a:lnTo>
                    <a:pt x="49544" y="99262"/>
                  </a:lnTo>
                  <a:lnTo>
                    <a:pt x="62761" y="91130"/>
                  </a:lnTo>
                  <a:lnTo>
                    <a:pt x="100328" y="89160"/>
                  </a:lnTo>
                  <a:lnTo>
                    <a:pt x="110074" y="90123"/>
                  </a:lnTo>
                  <a:lnTo>
                    <a:pt x="121140" y="96243"/>
                  </a:lnTo>
                  <a:lnTo>
                    <a:pt x="136804" y="110099"/>
                  </a:lnTo>
                  <a:lnTo>
                    <a:pt x="140176" y="118611"/>
                  </a:lnTo>
                  <a:lnTo>
                    <a:pt x="141077" y="123659"/>
                  </a:lnTo>
                  <a:lnTo>
                    <a:pt x="139430" y="131914"/>
                  </a:lnTo>
                  <a:lnTo>
                    <a:pt x="122067" y="161167"/>
                  </a:lnTo>
                  <a:lnTo>
                    <a:pt x="85378" y="199100"/>
                  </a:lnTo>
                  <a:lnTo>
                    <a:pt x="44649" y="2230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75"/>
            <p:cNvSpPr/>
            <p:nvPr/>
          </p:nvSpPr>
          <p:spPr>
            <a:xfrm>
              <a:off x="6858000" y="2223571"/>
              <a:ext cx="115922" cy="98149"/>
            </a:xfrm>
            <a:custGeom>
              <a:avLst/>
              <a:gdLst/>
              <a:ahLst/>
              <a:cxnLst/>
              <a:rect l="0" t="0" r="0" b="0"/>
              <a:pathLst>
                <a:path w="115922" h="98149">
                  <a:moveTo>
                    <a:pt x="0" y="98148"/>
                  </a:moveTo>
                  <a:lnTo>
                    <a:pt x="21250" y="98148"/>
                  </a:lnTo>
                  <a:lnTo>
                    <a:pt x="34629" y="93407"/>
                  </a:lnTo>
                  <a:lnTo>
                    <a:pt x="77485" y="65375"/>
                  </a:lnTo>
                  <a:lnTo>
                    <a:pt x="92191" y="55475"/>
                  </a:lnTo>
                  <a:lnTo>
                    <a:pt x="111848" y="30514"/>
                  </a:lnTo>
                  <a:lnTo>
                    <a:pt x="114203" y="24101"/>
                  </a:lnTo>
                  <a:lnTo>
                    <a:pt x="115921" y="2959"/>
                  </a:lnTo>
                  <a:lnTo>
                    <a:pt x="114984" y="1946"/>
                  </a:lnTo>
                  <a:lnTo>
                    <a:pt x="111297" y="821"/>
                  </a:lnTo>
                  <a:lnTo>
                    <a:pt x="95090" y="0"/>
                  </a:lnTo>
                  <a:lnTo>
                    <a:pt x="92167" y="1958"/>
                  </a:lnTo>
                  <a:lnTo>
                    <a:pt x="86273" y="9425"/>
                  </a:lnTo>
                  <a:lnTo>
                    <a:pt x="64990" y="52920"/>
                  </a:lnTo>
                  <a:lnTo>
                    <a:pt x="62998" y="70032"/>
                  </a:lnTo>
                  <a:lnTo>
                    <a:pt x="63827" y="73451"/>
                  </a:lnTo>
                  <a:lnTo>
                    <a:pt x="65371" y="75730"/>
                  </a:lnTo>
                  <a:lnTo>
                    <a:pt x="77768" y="85825"/>
                  </a:lnTo>
                  <a:lnTo>
                    <a:pt x="86432" y="88213"/>
                  </a:lnTo>
                  <a:lnTo>
                    <a:pt x="92323" y="88771"/>
                  </a:lnTo>
                  <a:lnTo>
                    <a:pt x="98248" y="86373"/>
                  </a:lnTo>
                  <a:lnTo>
                    <a:pt x="107156" y="80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76"/>
            <p:cNvSpPr/>
            <p:nvPr/>
          </p:nvSpPr>
          <p:spPr>
            <a:xfrm>
              <a:off x="7002258" y="2223492"/>
              <a:ext cx="70056" cy="62509"/>
            </a:xfrm>
            <a:custGeom>
              <a:avLst/>
              <a:gdLst/>
              <a:ahLst/>
              <a:cxnLst/>
              <a:rect l="0" t="0" r="0" b="0"/>
              <a:pathLst>
                <a:path w="70056" h="62509">
                  <a:moveTo>
                    <a:pt x="34336" y="0"/>
                  </a:moveTo>
                  <a:lnTo>
                    <a:pt x="26647" y="0"/>
                  </a:lnTo>
                  <a:lnTo>
                    <a:pt x="26233" y="992"/>
                  </a:lnTo>
                  <a:lnTo>
                    <a:pt x="25774" y="4741"/>
                  </a:lnTo>
                  <a:lnTo>
                    <a:pt x="24659" y="6137"/>
                  </a:lnTo>
                  <a:lnTo>
                    <a:pt x="20775" y="7689"/>
                  </a:lnTo>
                  <a:lnTo>
                    <a:pt x="15741" y="13670"/>
                  </a:lnTo>
                  <a:lnTo>
                    <a:pt x="11188" y="21951"/>
                  </a:lnTo>
                  <a:lnTo>
                    <a:pt x="0" y="55241"/>
                  </a:lnTo>
                  <a:lnTo>
                    <a:pt x="1524" y="57663"/>
                  </a:lnTo>
                  <a:lnTo>
                    <a:pt x="4524" y="59278"/>
                  </a:lnTo>
                  <a:lnTo>
                    <a:pt x="18856" y="61870"/>
                  </a:lnTo>
                  <a:lnTo>
                    <a:pt x="25140" y="59579"/>
                  </a:lnTo>
                  <a:lnTo>
                    <a:pt x="28206" y="57578"/>
                  </a:lnTo>
                  <a:lnTo>
                    <a:pt x="60970" y="18023"/>
                  </a:lnTo>
                  <a:lnTo>
                    <a:pt x="61123" y="50620"/>
                  </a:lnTo>
                  <a:lnTo>
                    <a:pt x="63770" y="54909"/>
                  </a:lnTo>
                  <a:lnTo>
                    <a:pt x="70055"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77"/>
            <p:cNvSpPr/>
            <p:nvPr/>
          </p:nvSpPr>
          <p:spPr>
            <a:xfrm>
              <a:off x="7099210" y="2107406"/>
              <a:ext cx="17752" cy="196454"/>
            </a:xfrm>
            <a:custGeom>
              <a:avLst/>
              <a:gdLst/>
              <a:ahLst/>
              <a:cxnLst/>
              <a:rect l="0" t="0" r="0" b="0"/>
              <a:pathLst>
                <a:path w="17752" h="196454">
                  <a:moveTo>
                    <a:pt x="8821" y="0"/>
                  </a:moveTo>
                  <a:lnTo>
                    <a:pt x="8821" y="4741"/>
                  </a:lnTo>
                  <a:lnTo>
                    <a:pt x="719" y="40139"/>
                  </a:lnTo>
                  <a:lnTo>
                    <a:pt x="0" y="80950"/>
                  </a:lnTo>
                  <a:lnTo>
                    <a:pt x="6973" y="118025"/>
                  </a:lnTo>
                  <a:lnTo>
                    <a:pt x="14715" y="159005"/>
                  </a:lnTo>
                  <a:lnTo>
                    <a:pt x="17751"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78"/>
            <p:cNvSpPr/>
            <p:nvPr/>
          </p:nvSpPr>
          <p:spPr>
            <a:xfrm>
              <a:off x="7063491" y="2169914"/>
              <a:ext cx="89190" cy="71439"/>
            </a:xfrm>
            <a:custGeom>
              <a:avLst/>
              <a:gdLst/>
              <a:ahLst/>
              <a:cxnLst/>
              <a:rect l="0" t="0" r="0" b="0"/>
              <a:pathLst>
                <a:path w="89190" h="71439">
                  <a:moveTo>
                    <a:pt x="8822" y="71438"/>
                  </a:moveTo>
                  <a:lnTo>
                    <a:pt x="0" y="71438"/>
                  </a:lnTo>
                  <a:lnTo>
                    <a:pt x="39110" y="34866"/>
                  </a:lnTo>
                  <a:lnTo>
                    <a:pt x="81154" y="6426"/>
                  </a:lnTo>
                  <a:lnTo>
                    <a:pt x="8918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79"/>
            <p:cNvSpPr/>
            <p:nvPr/>
          </p:nvSpPr>
          <p:spPr>
            <a:xfrm>
              <a:off x="7162012" y="2080617"/>
              <a:ext cx="53177" cy="241103"/>
            </a:xfrm>
            <a:custGeom>
              <a:avLst/>
              <a:gdLst/>
              <a:ahLst/>
              <a:cxnLst/>
              <a:rect l="0" t="0" r="0" b="0"/>
              <a:pathLst>
                <a:path w="53177" h="241103">
                  <a:moveTo>
                    <a:pt x="53176" y="0"/>
                  </a:moveTo>
                  <a:lnTo>
                    <a:pt x="48435" y="0"/>
                  </a:lnTo>
                  <a:lnTo>
                    <a:pt x="47039" y="992"/>
                  </a:lnTo>
                  <a:lnTo>
                    <a:pt x="46108" y="2646"/>
                  </a:lnTo>
                  <a:lnTo>
                    <a:pt x="45487" y="4741"/>
                  </a:lnTo>
                  <a:lnTo>
                    <a:pt x="38355" y="16224"/>
                  </a:lnTo>
                  <a:lnTo>
                    <a:pt x="23006" y="59700"/>
                  </a:lnTo>
                  <a:lnTo>
                    <a:pt x="17561" y="96643"/>
                  </a:lnTo>
                  <a:lnTo>
                    <a:pt x="10605" y="133633"/>
                  </a:lnTo>
                  <a:lnTo>
                    <a:pt x="2664" y="177561"/>
                  </a:lnTo>
                  <a:lnTo>
                    <a:pt x="0" y="210808"/>
                  </a:lnTo>
                  <a:lnTo>
                    <a:pt x="2423" y="220362"/>
                  </a:lnTo>
                  <a:lnTo>
                    <a:pt x="8715" y="231609"/>
                  </a:lnTo>
                  <a:lnTo>
                    <a:pt x="17457"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80"/>
            <p:cNvSpPr/>
            <p:nvPr/>
          </p:nvSpPr>
          <p:spPr>
            <a:xfrm>
              <a:off x="7219393" y="2214718"/>
              <a:ext cx="66689" cy="89142"/>
            </a:xfrm>
            <a:custGeom>
              <a:avLst/>
              <a:gdLst/>
              <a:ahLst/>
              <a:cxnLst/>
              <a:rect l="0" t="0" r="0" b="0"/>
              <a:pathLst>
                <a:path w="66689" h="89142">
                  <a:moveTo>
                    <a:pt x="22584" y="53423"/>
                  </a:moveTo>
                  <a:lnTo>
                    <a:pt x="27324" y="53423"/>
                  </a:lnTo>
                  <a:lnTo>
                    <a:pt x="28720" y="51438"/>
                  </a:lnTo>
                  <a:lnTo>
                    <a:pt x="30272" y="43942"/>
                  </a:lnTo>
                  <a:lnTo>
                    <a:pt x="32670" y="40157"/>
                  </a:lnTo>
                  <a:lnTo>
                    <a:pt x="63100" y="11793"/>
                  </a:lnTo>
                  <a:lnTo>
                    <a:pt x="66688" y="1614"/>
                  </a:lnTo>
                  <a:lnTo>
                    <a:pt x="65877" y="1024"/>
                  </a:lnTo>
                  <a:lnTo>
                    <a:pt x="54755" y="0"/>
                  </a:lnTo>
                  <a:lnTo>
                    <a:pt x="49119" y="2559"/>
                  </a:lnTo>
                  <a:lnTo>
                    <a:pt x="23782" y="25580"/>
                  </a:lnTo>
                  <a:lnTo>
                    <a:pt x="9518" y="46857"/>
                  </a:lnTo>
                  <a:lnTo>
                    <a:pt x="615" y="69597"/>
                  </a:lnTo>
                  <a:lnTo>
                    <a:pt x="0" y="74127"/>
                  </a:lnTo>
                  <a:lnTo>
                    <a:pt x="4724" y="891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81"/>
            <p:cNvSpPr/>
            <p:nvPr/>
          </p:nvSpPr>
          <p:spPr>
            <a:xfrm>
              <a:off x="7295555" y="2187773"/>
              <a:ext cx="44138" cy="116087"/>
            </a:xfrm>
            <a:custGeom>
              <a:avLst/>
              <a:gdLst/>
              <a:ahLst/>
              <a:cxnLst/>
              <a:rect l="0" t="0" r="0" b="0"/>
              <a:pathLst>
                <a:path w="44138" h="116087">
                  <a:moveTo>
                    <a:pt x="35718" y="0"/>
                  </a:moveTo>
                  <a:lnTo>
                    <a:pt x="30978" y="4741"/>
                  </a:lnTo>
                  <a:lnTo>
                    <a:pt x="26005" y="7068"/>
                  </a:lnTo>
                  <a:lnTo>
                    <a:pt x="23290" y="7689"/>
                  </a:lnTo>
                  <a:lnTo>
                    <a:pt x="21479" y="9095"/>
                  </a:lnTo>
                  <a:lnTo>
                    <a:pt x="19468" y="13303"/>
                  </a:lnTo>
                  <a:lnTo>
                    <a:pt x="17940" y="14822"/>
                  </a:lnTo>
                  <a:lnTo>
                    <a:pt x="13596" y="16510"/>
                  </a:lnTo>
                  <a:lnTo>
                    <a:pt x="13032" y="18944"/>
                  </a:lnTo>
                  <a:lnTo>
                    <a:pt x="18297" y="41114"/>
                  </a:lnTo>
                  <a:lnTo>
                    <a:pt x="30215" y="56481"/>
                  </a:lnTo>
                  <a:lnTo>
                    <a:pt x="40768" y="68447"/>
                  </a:lnTo>
                  <a:lnTo>
                    <a:pt x="43499" y="77387"/>
                  </a:lnTo>
                  <a:lnTo>
                    <a:pt x="44137" y="83342"/>
                  </a:lnTo>
                  <a:lnTo>
                    <a:pt x="41775" y="89296"/>
                  </a:lnTo>
                  <a:lnTo>
                    <a:pt x="23644" y="110133"/>
                  </a:lnTo>
                  <a:lnTo>
                    <a:pt x="17785" y="113440"/>
                  </a:lnTo>
                  <a:lnTo>
                    <a:pt x="0"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82"/>
            <p:cNvSpPr/>
            <p:nvPr/>
          </p:nvSpPr>
          <p:spPr>
            <a:xfrm>
              <a:off x="7366992" y="2348508"/>
              <a:ext cx="17861" cy="53579"/>
            </a:xfrm>
            <a:custGeom>
              <a:avLst/>
              <a:gdLst/>
              <a:ahLst/>
              <a:cxnLst/>
              <a:rect l="0" t="0" r="0" b="0"/>
              <a:pathLst>
                <a:path w="17861" h="53579">
                  <a:moveTo>
                    <a:pt x="17860" y="0"/>
                  </a:moveTo>
                  <a:lnTo>
                    <a:pt x="10792" y="16781"/>
                  </a:lnTo>
                  <a:lnTo>
                    <a:pt x="0"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83"/>
            <p:cNvSpPr/>
            <p:nvPr/>
          </p:nvSpPr>
          <p:spPr>
            <a:xfrm>
              <a:off x="7513652" y="2064604"/>
              <a:ext cx="146139" cy="266045"/>
            </a:xfrm>
            <a:custGeom>
              <a:avLst/>
              <a:gdLst/>
              <a:ahLst/>
              <a:cxnLst/>
              <a:rect l="0" t="0" r="0" b="0"/>
              <a:pathLst>
                <a:path w="146139" h="266045">
                  <a:moveTo>
                    <a:pt x="5145" y="78521"/>
                  </a:moveTo>
                  <a:lnTo>
                    <a:pt x="5145" y="83262"/>
                  </a:lnTo>
                  <a:lnTo>
                    <a:pt x="4153" y="84658"/>
                  </a:lnTo>
                  <a:lnTo>
                    <a:pt x="2499" y="85589"/>
                  </a:lnTo>
                  <a:lnTo>
                    <a:pt x="404" y="86209"/>
                  </a:lnTo>
                  <a:lnTo>
                    <a:pt x="0" y="87615"/>
                  </a:lnTo>
                  <a:lnTo>
                    <a:pt x="4886" y="95980"/>
                  </a:lnTo>
                  <a:lnTo>
                    <a:pt x="5122" y="104034"/>
                  </a:lnTo>
                  <a:lnTo>
                    <a:pt x="6122" y="104459"/>
                  </a:lnTo>
                  <a:lnTo>
                    <a:pt x="13965" y="105300"/>
                  </a:lnTo>
                  <a:lnTo>
                    <a:pt x="14075" y="114230"/>
                  </a:lnTo>
                  <a:lnTo>
                    <a:pt x="23004" y="114240"/>
                  </a:lnTo>
                  <a:lnTo>
                    <a:pt x="18263" y="114240"/>
                  </a:lnTo>
                  <a:lnTo>
                    <a:pt x="16867" y="115232"/>
                  </a:lnTo>
                  <a:lnTo>
                    <a:pt x="15936" y="116886"/>
                  </a:lnTo>
                  <a:lnTo>
                    <a:pt x="14183" y="130490"/>
                  </a:lnTo>
                  <a:lnTo>
                    <a:pt x="18847" y="136363"/>
                  </a:lnTo>
                  <a:lnTo>
                    <a:pt x="19240" y="139903"/>
                  </a:lnTo>
                  <a:lnTo>
                    <a:pt x="17039" y="153373"/>
                  </a:lnTo>
                  <a:lnTo>
                    <a:pt x="22569" y="179245"/>
                  </a:lnTo>
                  <a:lnTo>
                    <a:pt x="22987" y="223478"/>
                  </a:lnTo>
                  <a:lnTo>
                    <a:pt x="23004" y="248017"/>
                  </a:lnTo>
                  <a:lnTo>
                    <a:pt x="23004" y="208891"/>
                  </a:lnTo>
                  <a:lnTo>
                    <a:pt x="15316" y="166263"/>
                  </a:lnTo>
                  <a:lnTo>
                    <a:pt x="11593" y="122965"/>
                  </a:lnTo>
                  <a:lnTo>
                    <a:pt x="6418" y="87410"/>
                  </a:lnTo>
                  <a:lnTo>
                    <a:pt x="12380" y="49865"/>
                  </a:lnTo>
                  <a:lnTo>
                    <a:pt x="14313" y="35027"/>
                  </a:lnTo>
                  <a:lnTo>
                    <a:pt x="20980" y="21096"/>
                  </a:lnTo>
                  <a:lnTo>
                    <a:pt x="26404" y="13973"/>
                  </a:lnTo>
                  <a:lnTo>
                    <a:pt x="39777" y="4384"/>
                  </a:lnTo>
                  <a:lnTo>
                    <a:pt x="56306" y="0"/>
                  </a:lnTo>
                  <a:lnTo>
                    <a:pt x="65256" y="1620"/>
                  </a:lnTo>
                  <a:lnTo>
                    <a:pt x="100778" y="19193"/>
                  </a:lnTo>
                  <a:lnTo>
                    <a:pt x="104619" y="23094"/>
                  </a:lnTo>
                  <a:lnTo>
                    <a:pt x="117764" y="55069"/>
                  </a:lnTo>
                  <a:lnTo>
                    <a:pt x="120773" y="84522"/>
                  </a:lnTo>
                  <a:lnTo>
                    <a:pt x="115736" y="96401"/>
                  </a:lnTo>
                  <a:lnTo>
                    <a:pt x="86926" y="138054"/>
                  </a:lnTo>
                  <a:lnTo>
                    <a:pt x="71497" y="153744"/>
                  </a:lnTo>
                  <a:lnTo>
                    <a:pt x="59280" y="158687"/>
                  </a:lnTo>
                  <a:lnTo>
                    <a:pt x="58888" y="154088"/>
                  </a:lnTo>
                  <a:lnTo>
                    <a:pt x="59825" y="152712"/>
                  </a:lnTo>
                  <a:lnTo>
                    <a:pt x="61442" y="151794"/>
                  </a:lnTo>
                  <a:lnTo>
                    <a:pt x="73964" y="149208"/>
                  </a:lnTo>
                  <a:lnTo>
                    <a:pt x="83634" y="143893"/>
                  </a:lnTo>
                  <a:lnTo>
                    <a:pt x="93276" y="142302"/>
                  </a:lnTo>
                  <a:lnTo>
                    <a:pt x="101530" y="144241"/>
                  </a:lnTo>
                  <a:lnTo>
                    <a:pt x="109498" y="147417"/>
                  </a:lnTo>
                  <a:lnTo>
                    <a:pt x="124148" y="150198"/>
                  </a:lnTo>
                  <a:lnTo>
                    <a:pt x="135214" y="156864"/>
                  </a:lnTo>
                  <a:lnTo>
                    <a:pt x="141667" y="162288"/>
                  </a:lnTo>
                  <a:lnTo>
                    <a:pt x="145196" y="168006"/>
                  </a:lnTo>
                  <a:lnTo>
                    <a:pt x="146138" y="170920"/>
                  </a:lnTo>
                  <a:lnTo>
                    <a:pt x="144538" y="179449"/>
                  </a:lnTo>
                  <a:lnTo>
                    <a:pt x="138058" y="192762"/>
                  </a:lnTo>
                  <a:lnTo>
                    <a:pt x="105765" y="227764"/>
                  </a:lnTo>
                  <a:lnTo>
                    <a:pt x="65768" y="256899"/>
                  </a:lnTo>
                  <a:lnTo>
                    <a:pt x="49793" y="2660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84"/>
            <p:cNvSpPr/>
            <p:nvPr/>
          </p:nvSpPr>
          <p:spPr>
            <a:xfrm>
              <a:off x="7661672" y="2321719"/>
              <a:ext cx="1" cy="8930"/>
            </a:xfrm>
            <a:custGeom>
              <a:avLst/>
              <a:gdLst/>
              <a:ahLst/>
              <a:cxnLst/>
              <a:rect l="0" t="0" r="0" b="0"/>
              <a:pathLst>
                <a:path w="1" h="8930">
                  <a:moveTo>
                    <a:pt x="0" y="0"/>
                  </a:moveTo>
                  <a:lnTo>
                    <a:pt x="0"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85"/>
            <p:cNvSpPr/>
            <p:nvPr/>
          </p:nvSpPr>
          <p:spPr>
            <a:xfrm>
              <a:off x="7751870" y="2089547"/>
              <a:ext cx="119707" cy="186670"/>
            </a:xfrm>
            <a:custGeom>
              <a:avLst/>
              <a:gdLst/>
              <a:ahLst/>
              <a:cxnLst/>
              <a:rect l="0" t="0" r="0" b="0"/>
              <a:pathLst>
                <a:path w="119707" h="186670">
                  <a:moveTo>
                    <a:pt x="79466" y="0"/>
                  </a:moveTo>
                  <a:lnTo>
                    <a:pt x="74725" y="4740"/>
                  </a:lnTo>
                  <a:lnTo>
                    <a:pt x="72398" y="9713"/>
                  </a:lnTo>
                  <a:lnTo>
                    <a:pt x="71777" y="12429"/>
                  </a:lnTo>
                  <a:lnTo>
                    <a:pt x="65796" y="18091"/>
                  </a:lnTo>
                  <a:lnTo>
                    <a:pt x="45787" y="34552"/>
                  </a:lnTo>
                  <a:lnTo>
                    <a:pt x="23352" y="76308"/>
                  </a:lnTo>
                  <a:lnTo>
                    <a:pt x="3664" y="114081"/>
                  </a:lnTo>
                  <a:lnTo>
                    <a:pt x="0" y="139502"/>
                  </a:lnTo>
                  <a:lnTo>
                    <a:pt x="4106" y="157640"/>
                  </a:lnTo>
                  <a:lnTo>
                    <a:pt x="11607" y="170842"/>
                  </a:lnTo>
                  <a:lnTo>
                    <a:pt x="20113" y="181037"/>
                  </a:lnTo>
                  <a:lnTo>
                    <a:pt x="25968" y="184641"/>
                  </a:lnTo>
                  <a:lnTo>
                    <a:pt x="37487" y="186669"/>
                  </a:lnTo>
                  <a:lnTo>
                    <a:pt x="47910" y="186151"/>
                  </a:lnTo>
                  <a:lnTo>
                    <a:pt x="76646" y="175044"/>
                  </a:lnTo>
                  <a:lnTo>
                    <a:pt x="108084" y="154748"/>
                  </a:lnTo>
                  <a:lnTo>
                    <a:pt x="118991" y="139894"/>
                  </a:lnTo>
                  <a:lnTo>
                    <a:pt x="119706" y="137911"/>
                  </a:lnTo>
                  <a:lnTo>
                    <a:pt x="119191" y="136589"/>
                  </a:lnTo>
                  <a:lnTo>
                    <a:pt x="117856" y="135708"/>
                  </a:lnTo>
                  <a:lnTo>
                    <a:pt x="116965" y="134128"/>
                  </a:lnTo>
                  <a:lnTo>
                    <a:pt x="115976" y="129727"/>
                  </a:lnTo>
                  <a:lnTo>
                    <a:pt x="113727" y="128156"/>
                  </a:lnTo>
                  <a:lnTo>
                    <a:pt x="98507" y="125636"/>
                  </a:lnTo>
                  <a:lnTo>
                    <a:pt x="85653" y="125138"/>
                  </a:lnTo>
                  <a:lnTo>
                    <a:pt x="79570" y="127716"/>
                  </a:lnTo>
                  <a:lnTo>
                    <a:pt x="73559" y="131177"/>
                  </a:lnTo>
                  <a:lnTo>
                    <a:pt x="61607"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86"/>
            <p:cNvSpPr/>
            <p:nvPr/>
          </p:nvSpPr>
          <p:spPr>
            <a:xfrm>
              <a:off x="7893886" y="2196703"/>
              <a:ext cx="62467" cy="89298"/>
            </a:xfrm>
            <a:custGeom>
              <a:avLst/>
              <a:gdLst/>
              <a:ahLst/>
              <a:cxnLst/>
              <a:rect l="0" t="0" r="0" b="0"/>
              <a:pathLst>
                <a:path w="62467" h="89298">
                  <a:moveTo>
                    <a:pt x="35677" y="0"/>
                  </a:moveTo>
                  <a:lnTo>
                    <a:pt x="27988" y="0"/>
                  </a:lnTo>
                  <a:lnTo>
                    <a:pt x="22373" y="4741"/>
                  </a:lnTo>
                  <a:lnTo>
                    <a:pt x="19842" y="12359"/>
                  </a:lnTo>
                  <a:lnTo>
                    <a:pt x="17725" y="21368"/>
                  </a:lnTo>
                  <a:lnTo>
                    <a:pt x="2424" y="51573"/>
                  </a:lnTo>
                  <a:lnTo>
                    <a:pt x="0" y="75621"/>
                  </a:lnTo>
                  <a:lnTo>
                    <a:pt x="979" y="76211"/>
                  </a:lnTo>
                  <a:lnTo>
                    <a:pt x="2622" y="75612"/>
                  </a:lnTo>
                  <a:lnTo>
                    <a:pt x="7095" y="73293"/>
                  </a:lnTo>
                  <a:lnTo>
                    <a:pt x="15192" y="70995"/>
                  </a:lnTo>
                  <a:lnTo>
                    <a:pt x="35697" y="56024"/>
                  </a:lnTo>
                  <a:lnTo>
                    <a:pt x="44451" y="53621"/>
                  </a:lnTo>
                  <a:lnTo>
                    <a:pt x="44560" y="58331"/>
                  </a:lnTo>
                  <a:lnTo>
                    <a:pt x="47232" y="63298"/>
                  </a:lnTo>
                  <a:lnTo>
                    <a:pt x="50734" y="68812"/>
                  </a:lnTo>
                  <a:lnTo>
                    <a:pt x="53167" y="78650"/>
                  </a:lnTo>
                  <a:lnTo>
                    <a:pt x="62466"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87"/>
            <p:cNvSpPr/>
            <p:nvPr/>
          </p:nvSpPr>
          <p:spPr>
            <a:xfrm>
              <a:off x="8011171" y="2116336"/>
              <a:ext cx="7689" cy="187524"/>
            </a:xfrm>
            <a:custGeom>
              <a:avLst/>
              <a:gdLst/>
              <a:ahLst/>
              <a:cxnLst/>
              <a:rect l="0" t="0" r="0" b="0"/>
              <a:pathLst>
                <a:path w="7689" h="187524">
                  <a:moveTo>
                    <a:pt x="7688" y="0"/>
                  </a:moveTo>
                  <a:lnTo>
                    <a:pt x="7688" y="4741"/>
                  </a:lnTo>
                  <a:lnTo>
                    <a:pt x="5043" y="9713"/>
                  </a:lnTo>
                  <a:lnTo>
                    <a:pt x="1552" y="15231"/>
                  </a:lnTo>
                  <a:lnTo>
                    <a:pt x="0" y="20991"/>
                  </a:lnTo>
                  <a:lnTo>
                    <a:pt x="7185" y="65392"/>
                  </a:lnTo>
                  <a:lnTo>
                    <a:pt x="7622" y="106544"/>
                  </a:lnTo>
                  <a:lnTo>
                    <a:pt x="7682" y="145536"/>
                  </a:lnTo>
                  <a:lnTo>
                    <a:pt x="7688"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88"/>
            <p:cNvSpPr/>
            <p:nvPr/>
          </p:nvSpPr>
          <p:spPr>
            <a:xfrm>
              <a:off x="7965281" y="2162381"/>
              <a:ext cx="158439" cy="123620"/>
            </a:xfrm>
            <a:custGeom>
              <a:avLst/>
              <a:gdLst/>
              <a:ahLst/>
              <a:cxnLst/>
              <a:rect l="0" t="0" r="0" b="0"/>
              <a:pathLst>
                <a:path w="158439" h="123620">
                  <a:moveTo>
                    <a:pt x="0" y="96830"/>
                  </a:moveTo>
                  <a:lnTo>
                    <a:pt x="12429" y="96830"/>
                  </a:lnTo>
                  <a:lnTo>
                    <a:pt x="18091" y="94184"/>
                  </a:lnTo>
                  <a:lnTo>
                    <a:pt x="25900" y="89701"/>
                  </a:lnTo>
                  <a:lnTo>
                    <a:pt x="66007" y="71922"/>
                  </a:lnTo>
                  <a:lnTo>
                    <a:pt x="109265" y="47047"/>
                  </a:lnTo>
                  <a:lnTo>
                    <a:pt x="152984" y="22448"/>
                  </a:lnTo>
                  <a:lnTo>
                    <a:pt x="157290" y="16477"/>
                  </a:lnTo>
                  <a:lnTo>
                    <a:pt x="158438" y="13496"/>
                  </a:lnTo>
                  <a:lnTo>
                    <a:pt x="158212" y="11508"/>
                  </a:lnTo>
                  <a:lnTo>
                    <a:pt x="157068" y="10183"/>
                  </a:lnTo>
                  <a:lnTo>
                    <a:pt x="153152" y="7719"/>
                  </a:lnTo>
                  <a:lnTo>
                    <a:pt x="145370" y="1745"/>
                  </a:lnTo>
                  <a:lnTo>
                    <a:pt x="139684" y="0"/>
                  </a:lnTo>
                  <a:lnTo>
                    <a:pt x="136779" y="527"/>
                  </a:lnTo>
                  <a:lnTo>
                    <a:pt x="127950" y="6008"/>
                  </a:lnTo>
                  <a:lnTo>
                    <a:pt x="119050" y="14909"/>
                  </a:lnTo>
                  <a:lnTo>
                    <a:pt x="95249" y="58306"/>
                  </a:lnTo>
                  <a:lnTo>
                    <a:pt x="90473" y="80989"/>
                  </a:lnTo>
                  <a:lnTo>
                    <a:pt x="89343" y="111531"/>
                  </a:lnTo>
                  <a:lnTo>
                    <a:pt x="91964" y="115931"/>
                  </a:lnTo>
                  <a:lnTo>
                    <a:pt x="94051" y="118494"/>
                  </a:lnTo>
                  <a:lnTo>
                    <a:pt x="99017" y="121341"/>
                  </a:lnTo>
                  <a:lnTo>
                    <a:pt x="116086" y="1236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89"/>
            <p:cNvSpPr/>
            <p:nvPr/>
          </p:nvSpPr>
          <p:spPr>
            <a:xfrm>
              <a:off x="8143875" y="2152055"/>
              <a:ext cx="69642" cy="107157"/>
            </a:xfrm>
            <a:custGeom>
              <a:avLst/>
              <a:gdLst/>
              <a:ahLst/>
              <a:cxnLst/>
              <a:rect l="0" t="0" r="0" b="0"/>
              <a:pathLst>
                <a:path w="69642" h="107157">
                  <a:moveTo>
                    <a:pt x="26789" y="0"/>
                  </a:moveTo>
                  <a:lnTo>
                    <a:pt x="22048" y="0"/>
                  </a:lnTo>
                  <a:lnTo>
                    <a:pt x="20652" y="992"/>
                  </a:lnTo>
                  <a:lnTo>
                    <a:pt x="19721" y="2646"/>
                  </a:lnTo>
                  <a:lnTo>
                    <a:pt x="19100" y="4740"/>
                  </a:lnTo>
                  <a:lnTo>
                    <a:pt x="17694" y="6137"/>
                  </a:lnTo>
                  <a:lnTo>
                    <a:pt x="13487" y="7688"/>
                  </a:lnTo>
                  <a:lnTo>
                    <a:pt x="11968" y="9094"/>
                  </a:lnTo>
                  <a:lnTo>
                    <a:pt x="10280" y="13302"/>
                  </a:lnTo>
                  <a:lnTo>
                    <a:pt x="8837" y="14821"/>
                  </a:lnTo>
                  <a:lnTo>
                    <a:pt x="4589" y="16509"/>
                  </a:lnTo>
                  <a:lnTo>
                    <a:pt x="4052" y="17951"/>
                  </a:lnTo>
                  <a:lnTo>
                    <a:pt x="4686" y="19905"/>
                  </a:lnTo>
                  <a:lnTo>
                    <a:pt x="21110" y="38815"/>
                  </a:lnTo>
                  <a:lnTo>
                    <a:pt x="59291" y="67470"/>
                  </a:lnTo>
                  <a:lnTo>
                    <a:pt x="65378" y="69674"/>
                  </a:lnTo>
                  <a:lnTo>
                    <a:pt x="67397" y="71254"/>
                  </a:lnTo>
                  <a:lnTo>
                    <a:pt x="69641" y="75655"/>
                  </a:lnTo>
                  <a:lnTo>
                    <a:pt x="69248" y="77226"/>
                  </a:lnTo>
                  <a:lnTo>
                    <a:pt x="67994" y="78273"/>
                  </a:lnTo>
                  <a:lnTo>
                    <a:pt x="63953" y="80428"/>
                  </a:lnTo>
                  <a:lnTo>
                    <a:pt x="50400" y="92673"/>
                  </a:lnTo>
                  <a:lnTo>
                    <a:pt x="41913" y="95758"/>
                  </a:lnTo>
                  <a:lnTo>
                    <a:pt x="32519" y="98121"/>
                  </a:lnTo>
                  <a:lnTo>
                    <a:pt x="20659" y="104038"/>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90"/>
            <p:cNvSpPr/>
            <p:nvPr/>
          </p:nvSpPr>
          <p:spPr>
            <a:xfrm>
              <a:off x="8322469" y="2357438"/>
              <a:ext cx="8930" cy="1"/>
            </a:xfrm>
            <a:custGeom>
              <a:avLst/>
              <a:gdLst/>
              <a:ahLst/>
              <a:cxnLst/>
              <a:rect l="0" t="0" r="0" b="0"/>
              <a:pathLst>
                <a:path w="8930" h="1">
                  <a:moveTo>
                    <a:pt x="8929"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91"/>
            <p:cNvSpPr/>
            <p:nvPr/>
          </p:nvSpPr>
          <p:spPr>
            <a:xfrm>
              <a:off x="8456414" y="2286000"/>
              <a:ext cx="1" cy="8931"/>
            </a:xfrm>
            <a:custGeom>
              <a:avLst/>
              <a:gdLst/>
              <a:ahLst/>
              <a:cxnLst/>
              <a:rect l="0" t="0" r="0" b="0"/>
              <a:pathLst>
                <a:path w="1" h="8931">
                  <a:moveTo>
                    <a:pt x="0" y="0"/>
                  </a:move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6" name="SMARTInkShape-92"/>
          <p:cNvSpPr/>
          <p:nvPr/>
        </p:nvSpPr>
        <p:spPr>
          <a:xfrm>
            <a:off x="2687836" y="504285"/>
            <a:ext cx="2588502" cy="995781"/>
          </a:xfrm>
          <a:custGeom>
            <a:avLst/>
            <a:gdLst/>
            <a:ahLst/>
            <a:cxnLst/>
            <a:rect l="0" t="0" r="0" b="0"/>
            <a:pathLst>
              <a:path w="2588502" h="995781">
                <a:moveTo>
                  <a:pt x="0" y="826238"/>
                </a:moveTo>
                <a:lnTo>
                  <a:pt x="7688" y="826238"/>
                </a:lnTo>
                <a:lnTo>
                  <a:pt x="21950" y="833367"/>
                </a:lnTo>
                <a:lnTo>
                  <a:pt x="49629" y="850154"/>
                </a:lnTo>
                <a:lnTo>
                  <a:pt x="83997" y="861978"/>
                </a:lnTo>
                <a:lnTo>
                  <a:pt x="117161" y="870893"/>
                </a:lnTo>
                <a:lnTo>
                  <a:pt x="152124" y="879818"/>
                </a:lnTo>
                <a:lnTo>
                  <a:pt x="192909" y="891393"/>
                </a:lnTo>
                <a:lnTo>
                  <a:pt x="224644" y="900837"/>
                </a:lnTo>
                <a:lnTo>
                  <a:pt x="255284" y="908341"/>
                </a:lnTo>
                <a:lnTo>
                  <a:pt x="290730" y="914984"/>
                </a:lnTo>
                <a:lnTo>
                  <a:pt x="329635" y="921243"/>
                </a:lnTo>
                <a:lnTo>
                  <a:pt x="370077" y="927333"/>
                </a:lnTo>
                <a:lnTo>
                  <a:pt x="413849" y="933346"/>
                </a:lnTo>
                <a:lnTo>
                  <a:pt x="436633" y="936339"/>
                </a:lnTo>
                <a:lnTo>
                  <a:pt x="459761" y="939326"/>
                </a:lnTo>
                <a:lnTo>
                  <a:pt x="483116" y="942310"/>
                </a:lnTo>
                <a:lnTo>
                  <a:pt x="506624" y="945291"/>
                </a:lnTo>
                <a:lnTo>
                  <a:pt x="530234" y="948271"/>
                </a:lnTo>
                <a:lnTo>
                  <a:pt x="553911" y="951250"/>
                </a:lnTo>
                <a:lnTo>
                  <a:pt x="577634" y="954228"/>
                </a:lnTo>
                <a:lnTo>
                  <a:pt x="602378" y="957205"/>
                </a:lnTo>
                <a:lnTo>
                  <a:pt x="627804" y="960183"/>
                </a:lnTo>
                <a:lnTo>
                  <a:pt x="653684" y="963159"/>
                </a:lnTo>
                <a:lnTo>
                  <a:pt x="679868" y="966136"/>
                </a:lnTo>
                <a:lnTo>
                  <a:pt x="706253" y="969113"/>
                </a:lnTo>
                <a:lnTo>
                  <a:pt x="732773" y="972090"/>
                </a:lnTo>
                <a:lnTo>
                  <a:pt x="759382" y="975066"/>
                </a:lnTo>
                <a:lnTo>
                  <a:pt x="786052" y="978043"/>
                </a:lnTo>
                <a:lnTo>
                  <a:pt x="812761" y="981019"/>
                </a:lnTo>
                <a:lnTo>
                  <a:pt x="840489" y="983004"/>
                </a:lnTo>
                <a:lnTo>
                  <a:pt x="868897" y="984327"/>
                </a:lnTo>
                <a:lnTo>
                  <a:pt x="897756" y="985209"/>
                </a:lnTo>
                <a:lnTo>
                  <a:pt x="925926" y="986789"/>
                </a:lnTo>
                <a:lnTo>
                  <a:pt x="953636" y="988835"/>
                </a:lnTo>
                <a:lnTo>
                  <a:pt x="981039" y="991191"/>
                </a:lnTo>
                <a:lnTo>
                  <a:pt x="1009229" y="992761"/>
                </a:lnTo>
                <a:lnTo>
                  <a:pt x="1037944" y="993808"/>
                </a:lnTo>
                <a:lnTo>
                  <a:pt x="1067010" y="994506"/>
                </a:lnTo>
                <a:lnTo>
                  <a:pt x="1095316" y="994972"/>
                </a:lnTo>
                <a:lnTo>
                  <a:pt x="1123117" y="995282"/>
                </a:lnTo>
                <a:lnTo>
                  <a:pt x="1150580" y="995489"/>
                </a:lnTo>
                <a:lnTo>
                  <a:pt x="1178812" y="995627"/>
                </a:lnTo>
                <a:lnTo>
                  <a:pt x="1207554" y="995719"/>
                </a:lnTo>
                <a:lnTo>
                  <a:pt x="1236638" y="995780"/>
                </a:lnTo>
                <a:lnTo>
                  <a:pt x="1265949" y="994829"/>
                </a:lnTo>
                <a:lnTo>
                  <a:pt x="1295411" y="993202"/>
                </a:lnTo>
                <a:lnTo>
                  <a:pt x="1324974" y="991126"/>
                </a:lnTo>
                <a:lnTo>
                  <a:pt x="1354605" y="989741"/>
                </a:lnTo>
                <a:lnTo>
                  <a:pt x="1384281" y="988818"/>
                </a:lnTo>
                <a:lnTo>
                  <a:pt x="1413987" y="988203"/>
                </a:lnTo>
                <a:lnTo>
                  <a:pt x="1442720" y="986801"/>
                </a:lnTo>
                <a:lnTo>
                  <a:pt x="1470806" y="984874"/>
                </a:lnTo>
                <a:lnTo>
                  <a:pt x="1498459" y="982597"/>
                </a:lnTo>
                <a:lnTo>
                  <a:pt x="1525824" y="980087"/>
                </a:lnTo>
                <a:lnTo>
                  <a:pt x="1552997" y="977421"/>
                </a:lnTo>
                <a:lnTo>
                  <a:pt x="1580043" y="974652"/>
                </a:lnTo>
                <a:lnTo>
                  <a:pt x="1607994" y="971814"/>
                </a:lnTo>
                <a:lnTo>
                  <a:pt x="1636551" y="968929"/>
                </a:lnTo>
                <a:lnTo>
                  <a:pt x="1665511" y="966014"/>
                </a:lnTo>
                <a:lnTo>
                  <a:pt x="1693747" y="963079"/>
                </a:lnTo>
                <a:lnTo>
                  <a:pt x="1721500" y="960129"/>
                </a:lnTo>
                <a:lnTo>
                  <a:pt x="1748933" y="957171"/>
                </a:lnTo>
                <a:lnTo>
                  <a:pt x="1775158" y="954206"/>
                </a:lnTo>
                <a:lnTo>
                  <a:pt x="1800580" y="951238"/>
                </a:lnTo>
                <a:lnTo>
                  <a:pt x="1825464" y="948267"/>
                </a:lnTo>
                <a:lnTo>
                  <a:pt x="1850984" y="944302"/>
                </a:lnTo>
                <a:lnTo>
                  <a:pt x="1876927" y="939674"/>
                </a:lnTo>
                <a:lnTo>
                  <a:pt x="1903152" y="934604"/>
                </a:lnTo>
                <a:lnTo>
                  <a:pt x="1928573" y="930232"/>
                </a:lnTo>
                <a:lnTo>
                  <a:pt x="1953457" y="926326"/>
                </a:lnTo>
                <a:lnTo>
                  <a:pt x="1977985" y="922729"/>
                </a:lnTo>
                <a:lnTo>
                  <a:pt x="2003266" y="919339"/>
                </a:lnTo>
                <a:lnTo>
                  <a:pt x="2029050" y="916086"/>
                </a:lnTo>
                <a:lnTo>
                  <a:pt x="2055168" y="912926"/>
                </a:lnTo>
                <a:lnTo>
                  <a:pt x="2080519" y="909827"/>
                </a:lnTo>
                <a:lnTo>
                  <a:pt x="2105356" y="906769"/>
                </a:lnTo>
                <a:lnTo>
                  <a:pt x="2129852" y="903738"/>
                </a:lnTo>
                <a:lnTo>
                  <a:pt x="2153128" y="899733"/>
                </a:lnTo>
                <a:lnTo>
                  <a:pt x="2197511" y="889991"/>
                </a:lnTo>
                <a:lnTo>
                  <a:pt x="2240388" y="879047"/>
                </a:lnTo>
                <a:lnTo>
                  <a:pt x="2282595" y="868560"/>
                </a:lnTo>
                <a:lnTo>
                  <a:pt x="2324505" y="860593"/>
                </a:lnTo>
                <a:lnTo>
                  <a:pt x="2363636" y="851098"/>
                </a:lnTo>
                <a:lnTo>
                  <a:pt x="2399880" y="840264"/>
                </a:lnTo>
                <a:lnTo>
                  <a:pt x="2432525" y="828834"/>
                </a:lnTo>
                <a:lnTo>
                  <a:pt x="2474054" y="811243"/>
                </a:lnTo>
                <a:lnTo>
                  <a:pt x="2511494" y="788722"/>
                </a:lnTo>
                <a:lnTo>
                  <a:pt x="2551579" y="754446"/>
                </a:lnTo>
                <a:lnTo>
                  <a:pt x="2576989" y="719012"/>
                </a:lnTo>
                <a:lnTo>
                  <a:pt x="2584000" y="700199"/>
                </a:lnTo>
                <a:lnTo>
                  <a:pt x="2588501" y="655784"/>
                </a:lnTo>
                <a:lnTo>
                  <a:pt x="2587133" y="631419"/>
                </a:lnTo>
                <a:lnTo>
                  <a:pt x="2574213" y="589810"/>
                </a:lnTo>
                <a:lnTo>
                  <a:pt x="2550983" y="546062"/>
                </a:lnTo>
                <a:lnTo>
                  <a:pt x="2518412" y="501681"/>
                </a:lnTo>
                <a:lnTo>
                  <a:pt x="2476792" y="457111"/>
                </a:lnTo>
                <a:lnTo>
                  <a:pt x="2444218" y="427364"/>
                </a:lnTo>
                <a:lnTo>
                  <a:pt x="2409898" y="397607"/>
                </a:lnTo>
                <a:lnTo>
                  <a:pt x="2372816" y="366853"/>
                </a:lnTo>
                <a:lnTo>
                  <a:pt x="2329876" y="333340"/>
                </a:lnTo>
                <a:lnTo>
                  <a:pt x="2307313" y="318054"/>
                </a:lnTo>
                <a:lnTo>
                  <a:pt x="2284334" y="303894"/>
                </a:lnTo>
                <a:lnTo>
                  <a:pt x="2261077" y="290485"/>
                </a:lnTo>
                <a:lnTo>
                  <a:pt x="2237634" y="276585"/>
                </a:lnTo>
                <a:lnTo>
                  <a:pt x="2214069" y="262358"/>
                </a:lnTo>
                <a:lnTo>
                  <a:pt x="2190421" y="247912"/>
                </a:lnTo>
                <a:lnTo>
                  <a:pt x="2164734" y="234312"/>
                </a:lnTo>
                <a:lnTo>
                  <a:pt x="2137687" y="221277"/>
                </a:lnTo>
                <a:lnTo>
                  <a:pt x="2109734" y="208618"/>
                </a:lnTo>
                <a:lnTo>
                  <a:pt x="2082169" y="195218"/>
                </a:lnTo>
                <a:lnTo>
                  <a:pt x="2054862" y="181324"/>
                </a:lnTo>
                <a:lnTo>
                  <a:pt x="2027728" y="167100"/>
                </a:lnTo>
                <a:lnTo>
                  <a:pt x="1998725" y="154641"/>
                </a:lnTo>
                <a:lnTo>
                  <a:pt x="1968476" y="143358"/>
                </a:lnTo>
                <a:lnTo>
                  <a:pt x="1937395" y="132860"/>
                </a:lnTo>
                <a:lnTo>
                  <a:pt x="1906753" y="122885"/>
                </a:lnTo>
                <a:lnTo>
                  <a:pt x="1876403" y="113258"/>
                </a:lnTo>
                <a:lnTo>
                  <a:pt x="1846248" y="103863"/>
                </a:lnTo>
                <a:lnTo>
                  <a:pt x="1815230" y="95616"/>
                </a:lnTo>
                <a:lnTo>
                  <a:pt x="1783638" y="88133"/>
                </a:lnTo>
                <a:lnTo>
                  <a:pt x="1751662" y="81161"/>
                </a:lnTo>
                <a:lnTo>
                  <a:pt x="1720423" y="73535"/>
                </a:lnTo>
                <a:lnTo>
                  <a:pt x="1689675" y="65476"/>
                </a:lnTo>
                <a:lnTo>
                  <a:pt x="1659255" y="57126"/>
                </a:lnTo>
                <a:lnTo>
                  <a:pt x="1628060" y="50567"/>
                </a:lnTo>
                <a:lnTo>
                  <a:pt x="1596350" y="45202"/>
                </a:lnTo>
                <a:lnTo>
                  <a:pt x="1564296" y="40634"/>
                </a:lnTo>
                <a:lnTo>
                  <a:pt x="1532012" y="35603"/>
                </a:lnTo>
                <a:lnTo>
                  <a:pt x="1499576" y="30266"/>
                </a:lnTo>
                <a:lnTo>
                  <a:pt x="1467038" y="24723"/>
                </a:lnTo>
                <a:lnTo>
                  <a:pt x="1434431" y="20035"/>
                </a:lnTo>
                <a:lnTo>
                  <a:pt x="1401780" y="15918"/>
                </a:lnTo>
                <a:lnTo>
                  <a:pt x="1369098" y="12181"/>
                </a:lnTo>
                <a:lnTo>
                  <a:pt x="1336396" y="9690"/>
                </a:lnTo>
                <a:lnTo>
                  <a:pt x="1303680" y="8029"/>
                </a:lnTo>
                <a:lnTo>
                  <a:pt x="1270956" y="6922"/>
                </a:lnTo>
                <a:lnTo>
                  <a:pt x="1239218" y="5191"/>
                </a:lnTo>
                <a:lnTo>
                  <a:pt x="1208138" y="3046"/>
                </a:lnTo>
                <a:lnTo>
                  <a:pt x="1177496" y="623"/>
                </a:lnTo>
                <a:lnTo>
                  <a:pt x="1146153" y="0"/>
                </a:lnTo>
                <a:lnTo>
                  <a:pt x="1114344" y="577"/>
                </a:lnTo>
                <a:lnTo>
                  <a:pt x="1082224" y="1954"/>
                </a:lnTo>
                <a:lnTo>
                  <a:pt x="1050889" y="2871"/>
                </a:lnTo>
                <a:lnTo>
                  <a:pt x="1020077" y="3483"/>
                </a:lnTo>
                <a:lnTo>
                  <a:pt x="989614" y="3891"/>
                </a:lnTo>
                <a:lnTo>
                  <a:pt x="960375" y="6148"/>
                </a:lnTo>
                <a:lnTo>
                  <a:pt x="931953" y="9636"/>
                </a:lnTo>
                <a:lnTo>
                  <a:pt x="904076" y="13946"/>
                </a:lnTo>
                <a:lnTo>
                  <a:pt x="875569" y="17812"/>
                </a:lnTo>
                <a:lnTo>
                  <a:pt x="846642" y="21381"/>
                </a:lnTo>
                <a:lnTo>
                  <a:pt x="817436" y="24753"/>
                </a:lnTo>
                <a:lnTo>
                  <a:pt x="789035" y="29977"/>
                </a:lnTo>
                <a:lnTo>
                  <a:pt x="761172" y="36437"/>
                </a:lnTo>
                <a:lnTo>
                  <a:pt x="733667" y="43720"/>
                </a:lnTo>
                <a:lnTo>
                  <a:pt x="707392" y="50559"/>
                </a:lnTo>
                <a:lnTo>
                  <a:pt x="681939" y="57103"/>
                </a:lnTo>
                <a:lnTo>
                  <a:pt x="657032" y="63450"/>
                </a:lnTo>
                <a:lnTo>
                  <a:pt x="632490" y="70658"/>
                </a:lnTo>
                <a:lnTo>
                  <a:pt x="608191" y="78440"/>
                </a:lnTo>
                <a:lnTo>
                  <a:pt x="584055" y="86605"/>
                </a:lnTo>
                <a:lnTo>
                  <a:pt x="560026" y="96017"/>
                </a:lnTo>
                <a:lnTo>
                  <a:pt x="536070" y="106260"/>
                </a:lnTo>
                <a:lnTo>
                  <a:pt x="512161" y="117057"/>
                </a:lnTo>
                <a:lnTo>
                  <a:pt x="489276" y="127232"/>
                </a:lnTo>
                <a:lnTo>
                  <a:pt x="445329" y="146475"/>
                </a:lnTo>
                <a:lnTo>
                  <a:pt x="402645" y="170241"/>
                </a:lnTo>
                <a:lnTo>
                  <a:pt x="360524" y="197340"/>
                </a:lnTo>
                <a:lnTo>
                  <a:pt x="318652" y="225921"/>
                </a:lnTo>
                <a:lnTo>
                  <a:pt x="282183" y="255160"/>
                </a:lnTo>
                <a:lnTo>
                  <a:pt x="248446" y="285683"/>
                </a:lnTo>
                <a:lnTo>
                  <a:pt x="213608" y="319093"/>
                </a:lnTo>
                <a:lnTo>
                  <a:pt x="183572" y="351140"/>
                </a:lnTo>
                <a:lnTo>
                  <a:pt x="156994" y="382912"/>
                </a:lnTo>
                <a:lnTo>
                  <a:pt x="131952" y="416876"/>
                </a:lnTo>
                <a:lnTo>
                  <a:pt x="110239" y="451815"/>
                </a:lnTo>
                <a:lnTo>
                  <a:pt x="90667" y="487188"/>
                </a:lnTo>
                <a:lnTo>
                  <a:pt x="72046" y="522752"/>
                </a:lnTo>
                <a:lnTo>
                  <a:pt x="59141" y="558403"/>
                </a:lnTo>
                <a:lnTo>
                  <a:pt x="50097" y="593099"/>
                </a:lnTo>
                <a:lnTo>
                  <a:pt x="42771" y="625056"/>
                </a:lnTo>
                <a:lnTo>
                  <a:pt x="41499" y="655795"/>
                </a:lnTo>
                <a:lnTo>
                  <a:pt x="44241" y="685994"/>
                </a:lnTo>
                <a:lnTo>
                  <a:pt x="52355" y="729894"/>
                </a:lnTo>
                <a:lnTo>
                  <a:pt x="67878" y="768477"/>
                </a:lnTo>
                <a:lnTo>
                  <a:pt x="91880" y="805045"/>
                </a:lnTo>
                <a:lnTo>
                  <a:pt x="124679" y="839031"/>
                </a:lnTo>
                <a:lnTo>
                  <a:pt x="165375" y="862551"/>
                </a:lnTo>
                <a:lnTo>
                  <a:pt x="194216" y="875781"/>
                </a:lnTo>
                <a:lnTo>
                  <a:pt x="228862" y="888276"/>
                </a:lnTo>
                <a:lnTo>
                  <a:pt x="267412" y="899451"/>
                </a:lnTo>
                <a:lnTo>
                  <a:pt x="307696" y="907725"/>
                </a:lnTo>
                <a:lnTo>
                  <a:pt x="330146" y="912313"/>
                </a:lnTo>
                <a:lnTo>
                  <a:pt x="354043" y="917356"/>
                </a:lnTo>
                <a:lnTo>
                  <a:pt x="378904" y="922702"/>
                </a:lnTo>
                <a:lnTo>
                  <a:pt x="422401" y="933934"/>
                </a:lnTo>
                <a:lnTo>
                  <a:pt x="460585" y="944548"/>
                </a:lnTo>
                <a:lnTo>
                  <a:pt x="526852" y="9601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93"/>
          <p:cNvSpPr/>
          <p:nvPr/>
        </p:nvSpPr>
        <p:spPr>
          <a:xfrm>
            <a:off x="482817" y="2563188"/>
            <a:ext cx="169051" cy="687219"/>
          </a:xfrm>
          <a:custGeom>
            <a:avLst/>
            <a:gdLst/>
            <a:ahLst/>
            <a:cxnLst/>
            <a:rect l="0" t="0" r="0" b="0"/>
            <a:pathLst>
              <a:path w="169051" h="687219">
                <a:moveTo>
                  <a:pt x="169050" y="8562"/>
                </a:moveTo>
                <a:lnTo>
                  <a:pt x="169050" y="0"/>
                </a:lnTo>
                <a:lnTo>
                  <a:pt x="169050" y="4482"/>
                </a:lnTo>
                <a:lnTo>
                  <a:pt x="168058" y="5842"/>
                </a:lnTo>
                <a:lnTo>
                  <a:pt x="156621" y="12944"/>
                </a:lnTo>
                <a:lnTo>
                  <a:pt x="143150" y="23722"/>
                </a:lnTo>
                <a:lnTo>
                  <a:pt x="103044" y="41329"/>
                </a:lnTo>
                <a:lnTo>
                  <a:pt x="61433" y="60931"/>
                </a:lnTo>
                <a:lnTo>
                  <a:pt x="17756" y="90297"/>
                </a:lnTo>
                <a:lnTo>
                  <a:pt x="6373" y="105099"/>
                </a:lnTo>
                <a:lnTo>
                  <a:pt x="1456" y="117312"/>
                </a:lnTo>
                <a:lnTo>
                  <a:pt x="0" y="131955"/>
                </a:lnTo>
                <a:lnTo>
                  <a:pt x="1779" y="136465"/>
                </a:lnTo>
                <a:lnTo>
                  <a:pt x="24298" y="158750"/>
                </a:lnTo>
                <a:lnTo>
                  <a:pt x="62823" y="180267"/>
                </a:lnTo>
                <a:lnTo>
                  <a:pt x="104680" y="208261"/>
                </a:lnTo>
                <a:lnTo>
                  <a:pt x="122858" y="231857"/>
                </a:lnTo>
                <a:lnTo>
                  <a:pt x="128677" y="243734"/>
                </a:lnTo>
                <a:lnTo>
                  <a:pt x="132718" y="273479"/>
                </a:lnTo>
                <a:lnTo>
                  <a:pt x="127767" y="285384"/>
                </a:lnTo>
                <a:lnTo>
                  <a:pt x="91334" y="327055"/>
                </a:lnTo>
                <a:lnTo>
                  <a:pt x="50961" y="368726"/>
                </a:lnTo>
                <a:lnTo>
                  <a:pt x="42813" y="380632"/>
                </a:lnTo>
                <a:lnTo>
                  <a:pt x="37389" y="403232"/>
                </a:lnTo>
                <a:lnTo>
                  <a:pt x="38766" y="417466"/>
                </a:lnTo>
                <a:lnTo>
                  <a:pt x="43677" y="430406"/>
                </a:lnTo>
                <a:lnTo>
                  <a:pt x="68155" y="473017"/>
                </a:lnTo>
                <a:lnTo>
                  <a:pt x="90328" y="510011"/>
                </a:lnTo>
                <a:lnTo>
                  <a:pt x="100195" y="535824"/>
                </a:lnTo>
                <a:lnTo>
                  <a:pt x="101075" y="553455"/>
                </a:lnTo>
                <a:lnTo>
                  <a:pt x="93556" y="589028"/>
                </a:lnTo>
                <a:lnTo>
                  <a:pt x="82517" y="630855"/>
                </a:lnTo>
                <a:lnTo>
                  <a:pt x="72559" y="673181"/>
                </a:lnTo>
                <a:lnTo>
                  <a:pt x="70824" y="6872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1" name="SMARTInkShape-Group10"/>
          <p:cNvGrpSpPr/>
          <p:nvPr/>
        </p:nvGrpSpPr>
        <p:grpSpPr>
          <a:xfrm>
            <a:off x="1357313" y="3366744"/>
            <a:ext cx="964407" cy="383726"/>
            <a:chOff x="1357313" y="3366744"/>
            <a:chExt cx="964407" cy="383726"/>
          </a:xfrm>
        </p:grpSpPr>
        <p:sp>
          <p:nvSpPr>
            <p:cNvPr id="58" name="SMARTInkShape-94"/>
            <p:cNvSpPr/>
            <p:nvPr/>
          </p:nvSpPr>
          <p:spPr>
            <a:xfrm>
              <a:off x="1357313" y="3366744"/>
              <a:ext cx="363632" cy="320984"/>
            </a:xfrm>
            <a:custGeom>
              <a:avLst/>
              <a:gdLst/>
              <a:ahLst/>
              <a:cxnLst/>
              <a:rect l="0" t="0" r="0" b="0"/>
              <a:pathLst>
                <a:path w="363632" h="320984">
                  <a:moveTo>
                    <a:pt x="53578" y="17608"/>
                  </a:moveTo>
                  <a:lnTo>
                    <a:pt x="53578" y="9919"/>
                  </a:lnTo>
                  <a:lnTo>
                    <a:pt x="92407" y="1659"/>
                  </a:lnTo>
                  <a:lnTo>
                    <a:pt x="135347" y="0"/>
                  </a:lnTo>
                  <a:lnTo>
                    <a:pt x="179458" y="2444"/>
                  </a:lnTo>
                  <a:lnTo>
                    <a:pt x="214568" y="6831"/>
                  </a:lnTo>
                  <a:lnTo>
                    <a:pt x="237246" y="9841"/>
                  </a:lnTo>
                  <a:lnTo>
                    <a:pt x="276058" y="25297"/>
                  </a:lnTo>
                  <a:lnTo>
                    <a:pt x="317972" y="44288"/>
                  </a:lnTo>
                  <a:lnTo>
                    <a:pt x="347172" y="65402"/>
                  </a:lnTo>
                  <a:lnTo>
                    <a:pt x="352736" y="72915"/>
                  </a:lnTo>
                  <a:lnTo>
                    <a:pt x="352235" y="76307"/>
                  </a:lnTo>
                  <a:lnTo>
                    <a:pt x="336679" y="91912"/>
                  </a:lnTo>
                  <a:lnTo>
                    <a:pt x="318038" y="105660"/>
                  </a:lnTo>
                  <a:lnTo>
                    <a:pt x="302084" y="111312"/>
                  </a:lnTo>
                  <a:lnTo>
                    <a:pt x="262849" y="119681"/>
                  </a:lnTo>
                  <a:lnTo>
                    <a:pt x="228583" y="123258"/>
                  </a:lnTo>
                  <a:lnTo>
                    <a:pt x="188578" y="124467"/>
                  </a:lnTo>
                  <a:lnTo>
                    <a:pt x="147754" y="124725"/>
                  </a:lnTo>
                  <a:lnTo>
                    <a:pt x="125742" y="124763"/>
                  </a:lnTo>
                  <a:lnTo>
                    <a:pt x="129971" y="124763"/>
                  </a:lnTo>
                  <a:lnTo>
                    <a:pt x="171304" y="139995"/>
                  </a:lnTo>
                  <a:lnTo>
                    <a:pt x="208352" y="151622"/>
                  </a:lnTo>
                  <a:lnTo>
                    <a:pt x="241981" y="163149"/>
                  </a:lnTo>
                  <a:lnTo>
                    <a:pt x="277081" y="179132"/>
                  </a:lnTo>
                  <a:lnTo>
                    <a:pt x="319756" y="202311"/>
                  </a:lnTo>
                  <a:lnTo>
                    <a:pt x="348727" y="225998"/>
                  </a:lnTo>
                  <a:lnTo>
                    <a:pt x="357727" y="237887"/>
                  </a:lnTo>
                  <a:lnTo>
                    <a:pt x="362388" y="249786"/>
                  </a:lnTo>
                  <a:lnTo>
                    <a:pt x="363631" y="255736"/>
                  </a:lnTo>
                  <a:lnTo>
                    <a:pt x="362366" y="267640"/>
                  </a:lnTo>
                  <a:lnTo>
                    <a:pt x="358497" y="278554"/>
                  </a:lnTo>
                  <a:lnTo>
                    <a:pt x="353469" y="286711"/>
                  </a:lnTo>
                  <a:lnTo>
                    <a:pt x="335580" y="296882"/>
                  </a:lnTo>
                  <a:lnTo>
                    <a:pt x="291540" y="312218"/>
                  </a:lnTo>
                  <a:lnTo>
                    <a:pt x="258030" y="318551"/>
                  </a:lnTo>
                  <a:lnTo>
                    <a:pt x="220320" y="320427"/>
                  </a:lnTo>
                  <a:lnTo>
                    <a:pt x="180373" y="320983"/>
                  </a:lnTo>
                  <a:lnTo>
                    <a:pt x="143402" y="318502"/>
                  </a:lnTo>
                  <a:lnTo>
                    <a:pt x="107312" y="314128"/>
                  </a:lnTo>
                  <a:lnTo>
                    <a:pt x="71483" y="310187"/>
                  </a:lnTo>
                  <a:lnTo>
                    <a:pt x="33302" y="299966"/>
                  </a:lnTo>
                  <a:lnTo>
                    <a:pt x="0" y="2944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95"/>
            <p:cNvSpPr/>
            <p:nvPr/>
          </p:nvSpPr>
          <p:spPr>
            <a:xfrm>
              <a:off x="2171153" y="3429000"/>
              <a:ext cx="16621" cy="321470"/>
            </a:xfrm>
            <a:custGeom>
              <a:avLst/>
              <a:gdLst/>
              <a:ahLst/>
              <a:cxnLst/>
              <a:rect l="0" t="0" r="0" b="0"/>
              <a:pathLst>
                <a:path w="16621" h="321470">
                  <a:moveTo>
                    <a:pt x="16620" y="0"/>
                  </a:moveTo>
                  <a:lnTo>
                    <a:pt x="15628" y="22360"/>
                  </a:lnTo>
                  <a:lnTo>
                    <a:pt x="8932" y="55543"/>
                  </a:lnTo>
                  <a:lnTo>
                    <a:pt x="7936" y="90677"/>
                  </a:lnTo>
                  <a:lnTo>
                    <a:pt x="5093" y="132160"/>
                  </a:lnTo>
                  <a:lnTo>
                    <a:pt x="12" y="174052"/>
                  </a:lnTo>
                  <a:lnTo>
                    <a:pt x="0" y="213416"/>
                  </a:lnTo>
                  <a:lnTo>
                    <a:pt x="5878" y="249854"/>
                  </a:lnTo>
                  <a:lnTo>
                    <a:pt x="8444" y="292672"/>
                  </a:lnTo>
                  <a:lnTo>
                    <a:pt x="16620"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96"/>
            <p:cNvSpPr/>
            <p:nvPr/>
          </p:nvSpPr>
          <p:spPr>
            <a:xfrm>
              <a:off x="2035969" y="3500841"/>
              <a:ext cx="285751" cy="26387"/>
            </a:xfrm>
            <a:custGeom>
              <a:avLst/>
              <a:gdLst/>
              <a:ahLst/>
              <a:cxnLst/>
              <a:rect l="0" t="0" r="0" b="0"/>
              <a:pathLst>
                <a:path w="285751" h="26387">
                  <a:moveTo>
                    <a:pt x="0" y="26386"/>
                  </a:moveTo>
                  <a:lnTo>
                    <a:pt x="0" y="21645"/>
                  </a:lnTo>
                  <a:lnTo>
                    <a:pt x="992" y="20249"/>
                  </a:lnTo>
                  <a:lnTo>
                    <a:pt x="2646" y="19318"/>
                  </a:lnTo>
                  <a:lnTo>
                    <a:pt x="4740" y="18697"/>
                  </a:lnTo>
                  <a:lnTo>
                    <a:pt x="6137" y="17291"/>
                  </a:lnTo>
                  <a:lnTo>
                    <a:pt x="7688" y="13083"/>
                  </a:lnTo>
                  <a:lnTo>
                    <a:pt x="10086" y="11564"/>
                  </a:lnTo>
                  <a:lnTo>
                    <a:pt x="47710" y="1636"/>
                  </a:lnTo>
                  <a:lnTo>
                    <a:pt x="85712" y="0"/>
                  </a:lnTo>
                  <a:lnTo>
                    <a:pt x="119764" y="4456"/>
                  </a:lnTo>
                  <a:lnTo>
                    <a:pt x="159729" y="7320"/>
                  </a:lnTo>
                  <a:lnTo>
                    <a:pt x="202990" y="12909"/>
                  </a:lnTo>
                  <a:lnTo>
                    <a:pt x="237747" y="20849"/>
                  </a:lnTo>
                  <a:lnTo>
                    <a:pt x="285750" y="263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5" name="SMARTInkShape-Group11"/>
          <p:cNvGrpSpPr/>
          <p:nvPr/>
        </p:nvGrpSpPr>
        <p:grpSpPr>
          <a:xfrm>
            <a:off x="2629517" y="3348633"/>
            <a:ext cx="799484" cy="375048"/>
            <a:chOff x="2629517" y="3348633"/>
            <a:chExt cx="799484" cy="375048"/>
          </a:xfrm>
        </p:grpSpPr>
        <p:sp>
          <p:nvSpPr>
            <p:cNvPr id="62" name="SMARTInkShape-97"/>
            <p:cNvSpPr/>
            <p:nvPr/>
          </p:nvSpPr>
          <p:spPr>
            <a:xfrm>
              <a:off x="2629517" y="3348633"/>
              <a:ext cx="76179" cy="375048"/>
            </a:xfrm>
            <a:custGeom>
              <a:avLst/>
              <a:gdLst/>
              <a:ahLst/>
              <a:cxnLst/>
              <a:rect l="0" t="0" r="0" b="0"/>
              <a:pathLst>
                <a:path w="76179" h="375048">
                  <a:moveTo>
                    <a:pt x="4741" y="0"/>
                  </a:moveTo>
                  <a:lnTo>
                    <a:pt x="2095" y="41863"/>
                  </a:lnTo>
                  <a:lnTo>
                    <a:pt x="0" y="51721"/>
                  </a:lnTo>
                  <a:lnTo>
                    <a:pt x="3565" y="62262"/>
                  </a:lnTo>
                  <a:lnTo>
                    <a:pt x="27323" y="96059"/>
                  </a:lnTo>
                  <a:lnTo>
                    <a:pt x="37559" y="131208"/>
                  </a:lnTo>
                  <a:lnTo>
                    <a:pt x="45443" y="166758"/>
                  </a:lnTo>
                  <a:lnTo>
                    <a:pt x="48220" y="203419"/>
                  </a:lnTo>
                  <a:lnTo>
                    <a:pt x="49043" y="244268"/>
                  </a:lnTo>
                  <a:lnTo>
                    <a:pt x="50279" y="280956"/>
                  </a:lnTo>
                  <a:lnTo>
                    <a:pt x="56437" y="320521"/>
                  </a:lnTo>
                  <a:lnTo>
                    <a:pt x="58475" y="336923"/>
                  </a:lnTo>
                  <a:lnTo>
                    <a:pt x="65200" y="351734"/>
                  </a:lnTo>
                  <a:lnTo>
                    <a:pt x="72485" y="362407"/>
                  </a:lnTo>
                  <a:lnTo>
                    <a:pt x="76178" y="3750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98"/>
            <p:cNvSpPr/>
            <p:nvPr/>
          </p:nvSpPr>
          <p:spPr>
            <a:xfrm>
              <a:off x="3161109" y="3446859"/>
              <a:ext cx="267892" cy="250033"/>
            </a:xfrm>
            <a:custGeom>
              <a:avLst/>
              <a:gdLst/>
              <a:ahLst/>
              <a:cxnLst/>
              <a:rect l="0" t="0" r="0" b="0"/>
              <a:pathLst>
                <a:path w="267892" h="250033">
                  <a:moveTo>
                    <a:pt x="0" y="0"/>
                  </a:moveTo>
                  <a:lnTo>
                    <a:pt x="4741" y="4741"/>
                  </a:lnTo>
                  <a:lnTo>
                    <a:pt x="7068" y="9714"/>
                  </a:lnTo>
                  <a:lnTo>
                    <a:pt x="18480" y="46286"/>
                  </a:lnTo>
                  <a:lnTo>
                    <a:pt x="24327" y="71923"/>
                  </a:lnTo>
                  <a:lnTo>
                    <a:pt x="26303" y="111993"/>
                  </a:lnTo>
                  <a:lnTo>
                    <a:pt x="25701" y="150997"/>
                  </a:lnTo>
                  <a:lnTo>
                    <a:pt x="14348" y="191607"/>
                  </a:lnTo>
                  <a:lnTo>
                    <a:pt x="9008" y="214935"/>
                  </a:lnTo>
                  <a:lnTo>
                    <a:pt x="6998" y="217705"/>
                  </a:lnTo>
                  <a:lnTo>
                    <a:pt x="4665" y="219551"/>
                  </a:lnTo>
                  <a:lnTo>
                    <a:pt x="2074" y="224248"/>
                  </a:lnTo>
                  <a:lnTo>
                    <a:pt x="410" y="230607"/>
                  </a:lnTo>
                  <a:lnTo>
                    <a:pt x="2828" y="228831"/>
                  </a:lnTo>
                  <a:lnTo>
                    <a:pt x="7210" y="223742"/>
                  </a:lnTo>
                  <a:lnTo>
                    <a:pt x="36577" y="184559"/>
                  </a:lnTo>
                  <a:lnTo>
                    <a:pt x="66590" y="143477"/>
                  </a:lnTo>
                  <a:lnTo>
                    <a:pt x="102954" y="105864"/>
                  </a:lnTo>
                  <a:lnTo>
                    <a:pt x="133784" y="74697"/>
                  </a:lnTo>
                  <a:lnTo>
                    <a:pt x="169428" y="47380"/>
                  </a:lnTo>
                  <a:lnTo>
                    <a:pt x="172484" y="46469"/>
                  </a:lnTo>
                  <a:lnTo>
                    <a:pt x="173528" y="45862"/>
                  </a:lnTo>
                  <a:lnTo>
                    <a:pt x="173232" y="45458"/>
                  </a:lnTo>
                  <a:lnTo>
                    <a:pt x="172043" y="45188"/>
                  </a:lnTo>
                  <a:lnTo>
                    <a:pt x="168075" y="47534"/>
                  </a:lnTo>
                  <a:lnTo>
                    <a:pt x="152704" y="57125"/>
                  </a:lnTo>
                  <a:lnTo>
                    <a:pt x="111192" y="66776"/>
                  </a:lnTo>
                  <a:lnTo>
                    <a:pt x="71559" y="91146"/>
                  </a:lnTo>
                  <a:lnTo>
                    <a:pt x="66531" y="100372"/>
                  </a:lnTo>
                  <a:lnTo>
                    <a:pt x="63303" y="122463"/>
                  </a:lnTo>
                  <a:lnTo>
                    <a:pt x="68153" y="134134"/>
                  </a:lnTo>
                  <a:lnTo>
                    <a:pt x="77915" y="145936"/>
                  </a:lnTo>
                  <a:lnTo>
                    <a:pt x="102131" y="163736"/>
                  </a:lnTo>
                  <a:lnTo>
                    <a:pt x="139843" y="182570"/>
                  </a:lnTo>
                  <a:lnTo>
                    <a:pt x="182436" y="205569"/>
                  </a:lnTo>
                  <a:lnTo>
                    <a:pt x="224491" y="225392"/>
                  </a:lnTo>
                  <a:lnTo>
                    <a:pt x="267891"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99"/>
            <p:cNvSpPr/>
            <p:nvPr/>
          </p:nvSpPr>
          <p:spPr>
            <a:xfrm>
              <a:off x="2850251" y="3420438"/>
              <a:ext cx="237303" cy="283415"/>
            </a:xfrm>
            <a:custGeom>
              <a:avLst/>
              <a:gdLst/>
              <a:ahLst/>
              <a:cxnLst/>
              <a:rect l="0" t="0" r="0" b="0"/>
              <a:pathLst>
                <a:path w="237303" h="283415">
                  <a:moveTo>
                    <a:pt x="87616" y="8562"/>
                  </a:moveTo>
                  <a:lnTo>
                    <a:pt x="45680" y="0"/>
                  </a:lnTo>
                  <a:lnTo>
                    <a:pt x="73196" y="6834"/>
                  </a:lnTo>
                  <a:lnTo>
                    <a:pt x="76018" y="9394"/>
                  </a:lnTo>
                  <a:lnTo>
                    <a:pt x="76908" y="12094"/>
                  </a:lnTo>
                  <a:lnTo>
                    <a:pt x="72604" y="20384"/>
                  </a:lnTo>
                  <a:lnTo>
                    <a:pt x="65069" y="31676"/>
                  </a:lnTo>
                  <a:lnTo>
                    <a:pt x="44347" y="71762"/>
                  </a:lnTo>
                  <a:lnTo>
                    <a:pt x="21816" y="114054"/>
                  </a:lnTo>
                  <a:lnTo>
                    <a:pt x="6163" y="148850"/>
                  </a:lnTo>
                  <a:lnTo>
                    <a:pt x="644" y="183302"/>
                  </a:lnTo>
                  <a:lnTo>
                    <a:pt x="0" y="212803"/>
                  </a:lnTo>
                  <a:lnTo>
                    <a:pt x="3366" y="231296"/>
                  </a:lnTo>
                  <a:lnTo>
                    <a:pt x="15579" y="253702"/>
                  </a:lnTo>
                  <a:lnTo>
                    <a:pt x="28811" y="264026"/>
                  </a:lnTo>
                  <a:lnTo>
                    <a:pt x="66299" y="278739"/>
                  </a:lnTo>
                  <a:lnTo>
                    <a:pt x="100262" y="283414"/>
                  </a:lnTo>
                  <a:lnTo>
                    <a:pt x="135460" y="280059"/>
                  </a:lnTo>
                  <a:lnTo>
                    <a:pt x="171025" y="263300"/>
                  </a:lnTo>
                  <a:lnTo>
                    <a:pt x="209484" y="237107"/>
                  </a:lnTo>
                  <a:lnTo>
                    <a:pt x="220493" y="221262"/>
                  </a:lnTo>
                  <a:lnTo>
                    <a:pt x="234653" y="180701"/>
                  </a:lnTo>
                  <a:lnTo>
                    <a:pt x="237302" y="161466"/>
                  </a:lnTo>
                  <a:lnTo>
                    <a:pt x="229312" y="129163"/>
                  </a:lnTo>
                  <a:lnTo>
                    <a:pt x="208834" y="89821"/>
                  </a:lnTo>
                  <a:lnTo>
                    <a:pt x="190560" y="63397"/>
                  </a:lnTo>
                  <a:lnTo>
                    <a:pt x="150124" y="264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6" name="SMARTInkShape-100"/>
          <p:cNvSpPr/>
          <p:nvPr/>
        </p:nvSpPr>
        <p:spPr>
          <a:xfrm>
            <a:off x="4545211" y="2473632"/>
            <a:ext cx="62509" cy="35611"/>
          </a:xfrm>
          <a:custGeom>
            <a:avLst/>
            <a:gdLst/>
            <a:ahLst/>
            <a:cxnLst/>
            <a:rect l="0" t="0" r="0" b="0"/>
            <a:pathLst>
              <a:path w="62509" h="35611">
                <a:moveTo>
                  <a:pt x="0" y="35610"/>
                </a:moveTo>
                <a:lnTo>
                  <a:pt x="8561" y="27048"/>
                </a:lnTo>
                <a:lnTo>
                  <a:pt x="16586" y="26713"/>
                </a:lnTo>
                <a:lnTo>
                  <a:pt x="22223" y="21950"/>
                </a:lnTo>
                <a:lnTo>
                  <a:pt x="24760" y="16971"/>
                </a:lnTo>
                <a:lnTo>
                  <a:pt x="26388" y="10431"/>
                </a:lnTo>
                <a:lnTo>
                  <a:pt x="27514" y="9894"/>
                </a:lnTo>
                <a:lnTo>
                  <a:pt x="62505" y="8821"/>
                </a:lnTo>
                <a:lnTo>
                  <a:pt x="62508" y="0"/>
                </a:lnTo>
                <a:lnTo>
                  <a:pt x="62508" y="88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101"/>
          <p:cNvSpPr/>
          <p:nvPr/>
        </p:nvSpPr>
        <p:spPr>
          <a:xfrm>
            <a:off x="4420195" y="2482453"/>
            <a:ext cx="687467" cy="80368"/>
          </a:xfrm>
          <a:custGeom>
            <a:avLst/>
            <a:gdLst/>
            <a:ahLst/>
            <a:cxnLst/>
            <a:rect l="0" t="0" r="0" b="0"/>
            <a:pathLst>
              <a:path w="687467" h="80368">
                <a:moveTo>
                  <a:pt x="0" y="80367"/>
                </a:moveTo>
                <a:lnTo>
                  <a:pt x="0" y="75627"/>
                </a:lnTo>
                <a:lnTo>
                  <a:pt x="993" y="74230"/>
                </a:lnTo>
                <a:lnTo>
                  <a:pt x="2646" y="73300"/>
                </a:lnTo>
                <a:lnTo>
                  <a:pt x="9095" y="71683"/>
                </a:lnTo>
                <a:lnTo>
                  <a:pt x="13303" y="71547"/>
                </a:lnTo>
                <a:lnTo>
                  <a:pt x="18480" y="68840"/>
                </a:lnTo>
                <a:lnTo>
                  <a:pt x="24089" y="65322"/>
                </a:lnTo>
                <a:lnTo>
                  <a:pt x="33992" y="62878"/>
                </a:lnTo>
                <a:lnTo>
                  <a:pt x="43256" y="54852"/>
                </a:lnTo>
                <a:lnTo>
                  <a:pt x="48976" y="53956"/>
                </a:lnTo>
                <a:lnTo>
                  <a:pt x="50510" y="52838"/>
                </a:lnTo>
                <a:lnTo>
                  <a:pt x="51533" y="51100"/>
                </a:lnTo>
                <a:lnTo>
                  <a:pt x="52215" y="48950"/>
                </a:lnTo>
                <a:lnTo>
                  <a:pt x="53661" y="47516"/>
                </a:lnTo>
                <a:lnTo>
                  <a:pt x="61147" y="45026"/>
                </a:lnTo>
                <a:lnTo>
                  <a:pt x="100926" y="44649"/>
                </a:lnTo>
                <a:lnTo>
                  <a:pt x="110340" y="43656"/>
                </a:lnTo>
                <a:lnTo>
                  <a:pt x="127628" y="36960"/>
                </a:lnTo>
                <a:lnTo>
                  <a:pt x="140819" y="34972"/>
                </a:lnTo>
                <a:lnTo>
                  <a:pt x="162461" y="28063"/>
                </a:lnTo>
                <a:lnTo>
                  <a:pt x="202550" y="26811"/>
                </a:lnTo>
                <a:lnTo>
                  <a:pt x="218214" y="27788"/>
                </a:lnTo>
                <a:lnTo>
                  <a:pt x="256369" y="35167"/>
                </a:lnTo>
                <a:lnTo>
                  <a:pt x="296707" y="35705"/>
                </a:lnTo>
                <a:lnTo>
                  <a:pt x="340944" y="35718"/>
                </a:lnTo>
                <a:lnTo>
                  <a:pt x="385402" y="36711"/>
                </a:lnTo>
                <a:lnTo>
                  <a:pt x="403588" y="42787"/>
                </a:lnTo>
                <a:lnTo>
                  <a:pt x="447082" y="44600"/>
                </a:lnTo>
                <a:lnTo>
                  <a:pt x="491701" y="44647"/>
                </a:lnTo>
                <a:lnTo>
                  <a:pt x="529686" y="43656"/>
                </a:lnTo>
                <a:lnTo>
                  <a:pt x="547277" y="36960"/>
                </a:lnTo>
                <a:lnTo>
                  <a:pt x="586131" y="34748"/>
                </a:lnTo>
                <a:lnTo>
                  <a:pt x="598239" y="28655"/>
                </a:lnTo>
                <a:lnTo>
                  <a:pt x="613166" y="26043"/>
                </a:lnTo>
                <a:lnTo>
                  <a:pt x="625077" y="19770"/>
                </a:lnTo>
                <a:lnTo>
                  <a:pt x="648891" y="16942"/>
                </a:lnTo>
                <a:lnTo>
                  <a:pt x="660797" y="10806"/>
                </a:lnTo>
                <a:lnTo>
                  <a:pt x="677260" y="8962"/>
                </a:lnTo>
                <a:lnTo>
                  <a:pt x="687466" y="109"/>
                </a:lnTo>
                <a:lnTo>
                  <a:pt x="644395" y="1"/>
                </a:lnTo>
                <a:lnTo>
                  <a:pt x="602374" y="0"/>
                </a:lnTo>
                <a:lnTo>
                  <a:pt x="561932" y="0"/>
                </a:lnTo>
                <a:lnTo>
                  <a:pt x="517838" y="0"/>
                </a:lnTo>
                <a:lnTo>
                  <a:pt x="473263" y="0"/>
                </a:lnTo>
                <a:lnTo>
                  <a:pt x="431416" y="992"/>
                </a:lnTo>
                <a:lnTo>
                  <a:pt x="393458" y="7068"/>
                </a:lnTo>
                <a:lnTo>
                  <a:pt x="354468" y="8685"/>
                </a:lnTo>
                <a:lnTo>
                  <a:pt x="311492" y="8908"/>
                </a:lnTo>
                <a:lnTo>
                  <a:pt x="268025" y="8930"/>
                </a:lnTo>
                <a:lnTo>
                  <a:pt x="307211" y="8930"/>
                </a:lnTo>
                <a:lnTo>
                  <a:pt x="349489" y="7938"/>
                </a:lnTo>
                <a:lnTo>
                  <a:pt x="393069" y="1241"/>
                </a:lnTo>
                <a:lnTo>
                  <a:pt x="437576" y="163"/>
                </a:lnTo>
                <a:lnTo>
                  <a:pt x="473278" y="32"/>
                </a:lnTo>
                <a:lnTo>
                  <a:pt x="515130" y="7"/>
                </a:lnTo>
                <a:lnTo>
                  <a:pt x="553090" y="1"/>
                </a:lnTo>
                <a:lnTo>
                  <a:pt x="597457" y="0"/>
                </a:lnTo>
                <a:lnTo>
                  <a:pt x="638753" y="0"/>
                </a:lnTo>
                <a:lnTo>
                  <a:pt x="651699" y="0"/>
                </a:lnTo>
                <a:lnTo>
                  <a:pt x="647077" y="0"/>
                </a:lnTo>
                <a:lnTo>
                  <a:pt x="642132" y="2646"/>
                </a:lnTo>
                <a:lnTo>
                  <a:pt x="636627" y="6137"/>
                </a:lnTo>
                <a:lnTo>
                  <a:pt x="625008" y="8378"/>
                </a:lnTo>
                <a:lnTo>
                  <a:pt x="616149"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102"/>
          <p:cNvSpPr/>
          <p:nvPr/>
        </p:nvSpPr>
        <p:spPr>
          <a:xfrm>
            <a:off x="1866415" y="2580680"/>
            <a:ext cx="2964547" cy="740786"/>
          </a:xfrm>
          <a:custGeom>
            <a:avLst/>
            <a:gdLst/>
            <a:ahLst/>
            <a:cxnLst/>
            <a:rect l="0" t="0" r="0" b="0"/>
            <a:pathLst>
              <a:path w="2964547" h="740786">
                <a:moveTo>
                  <a:pt x="2964546" y="0"/>
                </a:moveTo>
                <a:lnTo>
                  <a:pt x="2964546" y="8562"/>
                </a:lnTo>
                <a:lnTo>
                  <a:pt x="2955984" y="17482"/>
                </a:lnTo>
                <a:lnTo>
                  <a:pt x="2955725" y="22487"/>
                </a:lnTo>
                <a:lnTo>
                  <a:pt x="2953019" y="27523"/>
                </a:lnTo>
                <a:lnTo>
                  <a:pt x="2950908" y="30255"/>
                </a:lnTo>
                <a:lnTo>
                  <a:pt x="2945917" y="33290"/>
                </a:lnTo>
                <a:lnTo>
                  <a:pt x="2940392" y="35631"/>
                </a:lnTo>
                <a:lnTo>
                  <a:pt x="2934628" y="39979"/>
                </a:lnTo>
                <a:lnTo>
                  <a:pt x="2931405" y="45219"/>
                </a:lnTo>
                <a:lnTo>
                  <a:pt x="2928981" y="50855"/>
                </a:lnTo>
                <a:lnTo>
                  <a:pt x="2907881" y="74424"/>
                </a:lnTo>
                <a:lnTo>
                  <a:pt x="2889926" y="85330"/>
                </a:lnTo>
                <a:lnTo>
                  <a:pt x="2863402" y="96077"/>
                </a:lnTo>
                <a:lnTo>
                  <a:pt x="2822927" y="116134"/>
                </a:lnTo>
                <a:lnTo>
                  <a:pt x="2784942" y="130975"/>
                </a:lnTo>
                <a:lnTo>
                  <a:pt x="2750034" y="140230"/>
                </a:lnTo>
                <a:lnTo>
                  <a:pt x="2732285" y="143684"/>
                </a:lnTo>
                <a:lnTo>
                  <a:pt x="2693992" y="156778"/>
                </a:lnTo>
                <a:lnTo>
                  <a:pt x="2653245" y="164693"/>
                </a:lnTo>
                <a:lnTo>
                  <a:pt x="2620844" y="172932"/>
                </a:lnTo>
                <a:lnTo>
                  <a:pt x="2581368" y="176916"/>
                </a:lnTo>
                <a:lnTo>
                  <a:pt x="2542993" y="182837"/>
                </a:lnTo>
                <a:lnTo>
                  <a:pt x="2506487" y="186134"/>
                </a:lnTo>
                <a:lnTo>
                  <a:pt x="2470535" y="191852"/>
                </a:lnTo>
                <a:lnTo>
                  <a:pt x="2430006" y="195090"/>
                </a:lnTo>
                <a:lnTo>
                  <a:pt x="2391319" y="200789"/>
                </a:lnTo>
                <a:lnTo>
                  <a:pt x="2349980" y="204022"/>
                </a:lnTo>
                <a:lnTo>
                  <a:pt x="2306312" y="209720"/>
                </a:lnTo>
                <a:lnTo>
                  <a:pt x="2266695" y="212951"/>
                </a:lnTo>
                <a:lnTo>
                  <a:pt x="2225081" y="218650"/>
                </a:lnTo>
                <a:lnTo>
                  <a:pt x="2181332" y="221881"/>
                </a:lnTo>
                <a:lnTo>
                  <a:pt x="2136949" y="227579"/>
                </a:lnTo>
                <a:lnTo>
                  <a:pt x="2104600" y="230130"/>
                </a:lnTo>
                <a:lnTo>
                  <a:pt x="2071371" y="232257"/>
                </a:lnTo>
                <a:lnTo>
                  <a:pt x="2040066" y="236509"/>
                </a:lnTo>
                <a:lnTo>
                  <a:pt x="2009617" y="239060"/>
                </a:lnTo>
                <a:lnTo>
                  <a:pt x="1979547" y="241187"/>
                </a:lnTo>
                <a:lnTo>
                  <a:pt x="1949646" y="245439"/>
                </a:lnTo>
                <a:lnTo>
                  <a:pt x="1919821" y="250636"/>
                </a:lnTo>
                <a:lnTo>
                  <a:pt x="1890028" y="255260"/>
                </a:lnTo>
                <a:lnTo>
                  <a:pt x="1860251" y="257316"/>
                </a:lnTo>
                <a:lnTo>
                  <a:pt x="1830480" y="258230"/>
                </a:lnTo>
                <a:lnTo>
                  <a:pt x="1800712" y="259628"/>
                </a:lnTo>
                <a:lnTo>
                  <a:pt x="1770945" y="263557"/>
                </a:lnTo>
                <a:lnTo>
                  <a:pt x="1741179" y="265964"/>
                </a:lnTo>
                <a:lnTo>
                  <a:pt x="1711413" y="267034"/>
                </a:lnTo>
                <a:lnTo>
                  <a:pt x="1667757" y="268629"/>
                </a:lnTo>
                <a:lnTo>
                  <a:pt x="1628253" y="273952"/>
                </a:lnTo>
                <a:lnTo>
                  <a:pt x="1586562" y="275970"/>
                </a:lnTo>
                <a:lnTo>
                  <a:pt x="1547641" y="277560"/>
                </a:lnTo>
                <a:lnTo>
                  <a:pt x="1506123" y="282882"/>
                </a:lnTo>
                <a:lnTo>
                  <a:pt x="1467252" y="284900"/>
                </a:lnTo>
                <a:lnTo>
                  <a:pt x="1425749" y="285498"/>
                </a:lnTo>
                <a:lnTo>
                  <a:pt x="1387875" y="285675"/>
                </a:lnTo>
                <a:lnTo>
                  <a:pt x="1351518" y="286720"/>
                </a:lnTo>
                <a:lnTo>
                  <a:pt x="1315610" y="291880"/>
                </a:lnTo>
                <a:lnTo>
                  <a:pt x="1279835" y="293850"/>
                </a:lnTo>
                <a:lnTo>
                  <a:pt x="1244100" y="294433"/>
                </a:lnTo>
                <a:lnTo>
                  <a:pt x="1208376" y="294607"/>
                </a:lnTo>
                <a:lnTo>
                  <a:pt x="1173648" y="294658"/>
                </a:lnTo>
                <a:lnTo>
                  <a:pt x="1132098" y="297321"/>
                </a:lnTo>
                <a:lnTo>
                  <a:pt x="1097690" y="301746"/>
                </a:lnTo>
                <a:lnTo>
                  <a:pt x="1055248" y="303241"/>
                </a:lnTo>
                <a:lnTo>
                  <a:pt x="1012064" y="309673"/>
                </a:lnTo>
                <a:lnTo>
                  <a:pt x="973842" y="314618"/>
                </a:lnTo>
                <a:lnTo>
                  <a:pt x="937629" y="320115"/>
                </a:lnTo>
                <a:lnTo>
                  <a:pt x="901812" y="327338"/>
                </a:lnTo>
                <a:lnTo>
                  <a:pt x="866074" y="332439"/>
                </a:lnTo>
                <a:lnTo>
                  <a:pt x="830351" y="342707"/>
                </a:lnTo>
                <a:lnTo>
                  <a:pt x="794632" y="354290"/>
                </a:lnTo>
                <a:lnTo>
                  <a:pt x="758913" y="366133"/>
                </a:lnTo>
                <a:lnTo>
                  <a:pt x="714265" y="381002"/>
                </a:lnTo>
                <a:lnTo>
                  <a:pt x="669616" y="391142"/>
                </a:lnTo>
                <a:lnTo>
                  <a:pt x="624968" y="409455"/>
                </a:lnTo>
                <a:lnTo>
                  <a:pt x="581312" y="425475"/>
                </a:lnTo>
                <a:lnTo>
                  <a:pt x="543359" y="440508"/>
                </a:lnTo>
                <a:lnTo>
                  <a:pt x="499789" y="455411"/>
                </a:lnTo>
                <a:lnTo>
                  <a:pt x="461419" y="471288"/>
                </a:lnTo>
                <a:lnTo>
                  <a:pt x="423955" y="492868"/>
                </a:lnTo>
                <a:lnTo>
                  <a:pt x="385912" y="511474"/>
                </a:lnTo>
                <a:lnTo>
                  <a:pt x="363967" y="524941"/>
                </a:lnTo>
                <a:lnTo>
                  <a:pt x="328219" y="542475"/>
                </a:lnTo>
                <a:lnTo>
                  <a:pt x="285693" y="570933"/>
                </a:lnTo>
                <a:lnTo>
                  <a:pt x="243971" y="597043"/>
                </a:lnTo>
                <a:lnTo>
                  <a:pt x="202296" y="627991"/>
                </a:lnTo>
                <a:lnTo>
                  <a:pt x="159411" y="654725"/>
                </a:lnTo>
                <a:lnTo>
                  <a:pt x="117602" y="681629"/>
                </a:lnTo>
                <a:lnTo>
                  <a:pt x="98722" y="693869"/>
                </a:lnTo>
                <a:lnTo>
                  <a:pt x="92432" y="696331"/>
                </a:lnTo>
                <a:lnTo>
                  <a:pt x="83313" y="702304"/>
                </a:lnTo>
                <a:lnTo>
                  <a:pt x="74327" y="704514"/>
                </a:lnTo>
                <a:lnTo>
                  <a:pt x="58181" y="705409"/>
                </a:lnTo>
                <a:lnTo>
                  <a:pt x="56610" y="704428"/>
                </a:lnTo>
                <a:lnTo>
                  <a:pt x="55562" y="702783"/>
                </a:lnTo>
                <a:lnTo>
                  <a:pt x="43809" y="672829"/>
                </a:lnTo>
                <a:lnTo>
                  <a:pt x="39253" y="665152"/>
                </a:lnTo>
                <a:lnTo>
                  <a:pt x="36688" y="655252"/>
                </a:lnTo>
                <a:lnTo>
                  <a:pt x="35651" y="638735"/>
                </a:lnTo>
                <a:lnTo>
                  <a:pt x="32981" y="633463"/>
                </a:lnTo>
                <a:lnTo>
                  <a:pt x="26788" y="625223"/>
                </a:lnTo>
                <a:lnTo>
                  <a:pt x="26688" y="617402"/>
                </a:lnTo>
                <a:lnTo>
                  <a:pt x="26679" y="660816"/>
                </a:lnTo>
                <a:lnTo>
                  <a:pt x="26679" y="663786"/>
                </a:lnTo>
                <a:lnTo>
                  <a:pt x="24033" y="669732"/>
                </a:lnTo>
                <a:lnTo>
                  <a:pt x="20542" y="675682"/>
                </a:lnTo>
                <a:lnTo>
                  <a:pt x="18301" y="687586"/>
                </a:lnTo>
                <a:lnTo>
                  <a:pt x="18117" y="690563"/>
                </a:lnTo>
                <a:lnTo>
                  <a:pt x="15267" y="696516"/>
                </a:lnTo>
                <a:lnTo>
                  <a:pt x="11685" y="702468"/>
                </a:lnTo>
                <a:lnTo>
                  <a:pt x="9385" y="714375"/>
                </a:lnTo>
                <a:lnTo>
                  <a:pt x="8931" y="721541"/>
                </a:lnTo>
                <a:lnTo>
                  <a:pt x="260" y="731821"/>
                </a:lnTo>
                <a:lnTo>
                  <a:pt x="0" y="736852"/>
                </a:lnTo>
                <a:lnTo>
                  <a:pt x="955" y="738289"/>
                </a:lnTo>
                <a:lnTo>
                  <a:pt x="2584" y="739248"/>
                </a:lnTo>
                <a:lnTo>
                  <a:pt x="7588" y="740785"/>
                </a:lnTo>
                <a:lnTo>
                  <a:pt x="7998" y="739919"/>
                </a:lnTo>
                <a:lnTo>
                  <a:pt x="8711" y="733442"/>
                </a:lnTo>
                <a:lnTo>
                  <a:pt x="11417" y="732771"/>
                </a:lnTo>
                <a:lnTo>
                  <a:pt x="13528" y="732592"/>
                </a:lnTo>
                <a:lnTo>
                  <a:pt x="14935" y="731481"/>
                </a:lnTo>
                <a:lnTo>
                  <a:pt x="16498" y="727600"/>
                </a:lnTo>
                <a:lnTo>
                  <a:pt x="17908" y="726168"/>
                </a:lnTo>
                <a:lnTo>
                  <a:pt x="22119" y="724577"/>
                </a:lnTo>
                <a:lnTo>
                  <a:pt x="32907" y="722563"/>
                </a:lnTo>
                <a:lnTo>
                  <a:pt x="41643" y="717242"/>
                </a:lnTo>
                <a:lnTo>
                  <a:pt x="53484" y="714941"/>
                </a:lnTo>
                <a:lnTo>
                  <a:pt x="96132" y="714377"/>
                </a:lnTo>
                <a:lnTo>
                  <a:pt x="122093" y="715367"/>
                </a:lnTo>
                <a:lnTo>
                  <a:pt x="151694" y="7233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103"/>
          <p:cNvSpPr/>
          <p:nvPr/>
        </p:nvSpPr>
        <p:spPr>
          <a:xfrm>
            <a:off x="6250781" y="2455664"/>
            <a:ext cx="1687712" cy="35720"/>
          </a:xfrm>
          <a:custGeom>
            <a:avLst/>
            <a:gdLst/>
            <a:ahLst/>
            <a:cxnLst/>
            <a:rect l="0" t="0" r="0" b="0"/>
            <a:pathLst>
              <a:path w="1687712" h="35720">
                <a:moveTo>
                  <a:pt x="0" y="26789"/>
                </a:moveTo>
                <a:lnTo>
                  <a:pt x="21326" y="26789"/>
                </a:lnTo>
                <a:lnTo>
                  <a:pt x="27007" y="29435"/>
                </a:lnTo>
                <a:lnTo>
                  <a:pt x="32839" y="32926"/>
                </a:lnTo>
                <a:lnTo>
                  <a:pt x="42693" y="34891"/>
                </a:lnTo>
                <a:lnTo>
                  <a:pt x="86476" y="35687"/>
                </a:lnTo>
                <a:lnTo>
                  <a:pt x="126794" y="35716"/>
                </a:lnTo>
                <a:lnTo>
                  <a:pt x="162078" y="35718"/>
                </a:lnTo>
                <a:lnTo>
                  <a:pt x="206236" y="35719"/>
                </a:lnTo>
                <a:lnTo>
                  <a:pt x="241355" y="35719"/>
                </a:lnTo>
                <a:lnTo>
                  <a:pt x="276896" y="35719"/>
                </a:lnTo>
                <a:lnTo>
                  <a:pt x="312561" y="35719"/>
                </a:lnTo>
                <a:lnTo>
                  <a:pt x="350911" y="35719"/>
                </a:lnTo>
                <a:lnTo>
                  <a:pt x="393692" y="35719"/>
                </a:lnTo>
                <a:lnTo>
                  <a:pt x="437788" y="35719"/>
                </a:lnTo>
                <a:lnTo>
                  <a:pt x="482272" y="35719"/>
                </a:lnTo>
                <a:lnTo>
                  <a:pt x="526872" y="35719"/>
                </a:lnTo>
                <a:lnTo>
                  <a:pt x="571506" y="33073"/>
                </a:lnTo>
                <a:lnTo>
                  <a:pt x="616150" y="28651"/>
                </a:lnTo>
                <a:lnTo>
                  <a:pt x="660798" y="27341"/>
                </a:lnTo>
                <a:lnTo>
                  <a:pt x="705446" y="24307"/>
                </a:lnTo>
                <a:lnTo>
                  <a:pt x="736203" y="20725"/>
                </a:lnTo>
                <a:lnTo>
                  <a:pt x="769718" y="19133"/>
                </a:lnTo>
                <a:lnTo>
                  <a:pt x="801810" y="18426"/>
                </a:lnTo>
                <a:lnTo>
                  <a:pt x="832611" y="17119"/>
                </a:lnTo>
                <a:lnTo>
                  <a:pt x="862835" y="13231"/>
                </a:lnTo>
                <a:lnTo>
                  <a:pt x="895451" y="10842"/>
                </a:lnTo>
                <a:lnTo>
                  <a:pt x="929792" y="9779"/>
                </a:lnTo>
                <a:lnTo>
                  <a:pt x="964896" y="9307"/>
                </a:lnTo>
                <a:lnTo>
                  <a:pt x="997697" y="6452"/>
                </a:lnTo>
                <a:lnTo>
                  <a:pt x="1029804" y="2867"/>
                </a:lnTo>
                <a:lnTo>
                  <a:pt x="1063917" y="1274"/>
                </a:lnTo>
                <a:lnTo>
                  <a:pt x="1098922" y="566"/>
                </a:lnTo>
                <a:lnTo>
                  <a:pt x="1133333" y="252"/>
                </a:lnTo>
                <a:lnTo>
                  <a:pt x="1165162" y="112"/>
                </a:lnTo>
                <a:lnTo>
                  <a:pt x="1198491" y="50"/>
                </a:lnTo>
                <a:lnTo>
                  <a:pt x="1232154" y="22"/>
                </a:lnTo>
                <a:lnTo>
                  <a:pt x="1263653" y="10"/>
                </a:lnTo>
                <a:lnTo>
                  <a:pt x="1294189" y="4"/>
                </a:lnTo>
                <a:lnTo>
                  <a:pt x="1324297" y="2"/>
                </a:lnTo>
                <a:lnTo>
                  <a:pt x="1354214" y="1"/>
                </a:lnTo>
                <a:lnTo>
                  <a:pt x="1384048" y="0"/>
                </a:lnTo>
                <a:lnTo>
                  <a:pt x="1426088" y="0"/>
                </a:lnTo>
                <a:lnTo>
                  <a:pt x="1463680" y="2646"/>
                </a:lnTo>
                <a:lnTo>
                  <a:pt x="1499954" y="7068"/>
                </a:lnTo>
                <a:lnTo>
                  <a:pt x="1535838" y="8378"/>
                </a:lnTo>
                <a:lnTo>
                  <a:pt x="1578777" y="8821"/>
                </a:lnTo>
                <a:lnTo>
                  <a:pt x="1622323" y="8915"/>
                </a:lnTo>
                <a:lnTo>
                  <a:pt x="1661966" y="8929"/>
                </a:lnTo>
                <a:lnTo>
                  <a:pt x="1668993" y="6284"/>
                </a:lnTo>
                <a:lnTo>
                  <a:pt x="1675423" y="2793"/>
                </a:lnTo>
                <a:lnTo>
                  <a:pt x="1687711"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04"/>
          <p:cNvSpPr/>
          <p:nvPr/>
        </p:nvSpPr>
        <p:spPr>
          <a:xfrm>
            <a:off x="1627187" y="2455664"/>
            <a:ext cx="5311181" cy="866145"/>
          </a:xfrm>
          <a:custGeom>
            <a:avLst/>
            <a:gdLst/>
            <a:ahLst/>
            <a:cxnLst/>
            <a:rect l="0" t="0" r="0" b="0"/>
            <a:pathLst>
              <a:path w="5311181" h="866145">
                <a:moveTo>
                  <a:pt x="5311180" y="0"/>
                </a:moveTo>
                <a:lnTo>
                  <a:pt x="5303492" y="0"/>
                </a:lnTo>
                <a:lnTo>
                  <a:pt x="5303078" y="992"/>
                </a:lnTo>
                <a:lnTo>
                  <a:pt x="5302619" y="4740"/>
                </a:lnTo>
                <a:lnTo>
                  <a:pt x="5299768" y="9714"/>
                </a:lnTo>
                <a:lnTo>
                  <a:pt x="5296187" y="15231"/>
                </a:lnTo>
                <a:lnTo>
                  <a:pt x="5293178" y="23916"/>
                </a:lnTo>
                <a:lnTo>
                  <a:pt x="5258100" y="64604"/>
                </a:lnTo>
                <a:lnTo>
                  <a:pt x="5250878" y="74353"/>
                </a:lnTo>
                <a:lnTo>
                  <a:pt x="5206854" y="113514"/>
                </a:lnTo>
                <a:lnTo>
                  <a:pt x="5176030" y="136010"/>
                </a:lnTo>
                <a:lnTo>
                  <a:pt x="5132428" y="159010"/>
                </a:lnTo>
                <a:lnTo>
                  <a:pt x="5087917" y="185043"/>
                </a:lnTo>
                <a:lnTo>
                  <a:pt x="5052215" y="203680"/>
                </a:lnTo>
                <a:lnTo>
                  <a:pt x="5009371" y="226471"/>
                </a:lnTo>
                <a:lnTo>
                  <a:pt x="4974480" y="243160"/>
                </a:lnTo>
                <a:lnTo>
                  <a:pt x="4938015" y="255823"/>
                </a:lnTo>
                <a:lnTo>
                  <a:pt x="4896231" y="270709"/>
                </a:lnTo>
                <a:lnTo>
                  <a:pt x="4852432" y="282837"/>
                </a:lnTo>
                <a:lnTo>
                  <a:pt x="4822865" y="293054"/>
                </a:lnTo>
                <a:lnTo>
                  <a:pt x="4790542" y="301564"/>
                </a:lnTo>
                <a:lnTo>
                  <a:pt x="4757324" y="309646"/>
                </a:lnTo>
                <a:lnTo>
                  <a:pt x="4726024" y="319852"/>
                </a:lnTo>
                <a:lnTo>
                  <a:pt x="4692932" y="328357"/>
                </a:lnTo>
                <a:lnTo>
                  <a:pt x="4658379" y="336437"/>
                </a:lnTo>
                <a:lnTo>
                  <a:pt x="4623180" y="346642"/>
                </a:lnTo>
                <a:lnTo>
                  <a:pt x="4587691" y="355146"/>
                </a:lnTo>
                <a:lnTo>
                  <a:pt x="4552075" y="362233"/>
                </a:lnTo>
                <a:lnTo>
                  <a:pt x="4516402" y="368691"/>
                </a:lnTo>
                <a:lnTo>
                  <a:pt x="4478057" y="374867"/>
                </a:lnTo>
                <a:lnTo>
                  <a:pt x="4438856" y="380920"/>
                </a:lnTo>
                <a:lnTo>
                  <a:pt x="4401590" y="386918"/>
                </a:lnTo>
                <a:lnTo>
                  <a:pt x="4362537" y="395536"/>
                </a:lnTo>
                <a:lnTo>
                  <a:pt x="4322030" y="404989"/>
                </a:lnTo>
                <a:lnTo>
                  <a:pt x="4280876" y="412498"/>
                </a:lnTo>
                <a:lnTo>
                  <a:pt x="4239433" y="419143"/>
                </a:lnTo>
                <a:lnTo>
                  <a:pt x="4197864" y="425403"/>
                </a:lnTo>
                <a:lnTo>
                  <a:pt x="4156238" y="431492"/>
                </a:lnTo>
                <a:lnTo>
                  <a:pt x="4114586" y="434860"/>
                </a:lnTo>
                <a:lnTo>
                  <a:pt x="4072923" y="437350"/>
                </a:lnTo>
                <a:lnTo>
                  <a:pt x="4031255" y="441763"/>
                </a:lnTo>
                <a:lnTo>
                  <a:pt x="3989585" y="447032"/>
                </a:lnTo>
                <a:lnTo>
                  <a:pt x="3947914" y="452681"/>
                </a:lnTo>
                <a:lnTo>
                  <a:pt x="3906242" y="458499"/>
                </a:lnTo>
                <a:lnTo>
                  <a:pt x="3867216" y="464392"/>
                </a:lnTo>
                <a:lnTo>
                  <a:pt x="3829036" y="469326"/>
                </a:lnTo>
                <a:lnTo>
                  <a:pt x="3788916" y="471519"/>
                </a:lnTo>
                <a:lnTo>
                  <a:pt x="3750579" y="475140"/>
                </a:lnTo>
                <a:lnTo>
                  <a:pt x="3712705" y="480056"/>
                </a:lnTo>
                <a:lnTo>
                  <a:pt x="3672721" y="485548"/>
                </a:lnTo>
                <a:lnTo>
                  <a:pt x="3634445" y="488651"/>
                </a:lnTo>
                <a:lnTo>
                  <a:pt x="3596597" y="491022"/>
                </a:lnTo>
                <a:lnTo>
                  <a:pt x="3556625" y="495383"/>
                </a:lnTo>
                <a:lnTo>
                  <a:pt x="3518355" y="497983"/>
                </a:lnTo>
                <a:lnTo>
                  <a:pt x="3480509" y="500130"/>
                </a:lnTo>
                <a:lnTo>
                  <a:pt x="3440538" y="504392"/>
                </a:lnTo>
                <a:lnTo>
                  <a:pt x="3402268" y="509594"/>
                </a:lnTo>
                <a:lnTo>
                  <a:pt x="3365415" y="514220"/>
                </a:lnTo>
                <a:lnTo>
                  <a:pt x="3329193" y="516277"/>
                </a:lnTo>
                <a:lnTo>
                  <a:pt x="3290604" y="517191"/>
                </a:lnTo>
                <a:lnTo>
                  <a:pt x="3251295" y="518589"/>
                </a:lnTo>
                <a:lnTo>
                  <a:pt x="3213980" y="522518"/>
                </a:lnTo>
                <a:lnTo>
                  <a:pt x="3177552" y="524926"/>
                </a:lnTo>
                <a:lnTo>
                  <a:pt x="3141518" y="526988"/>
                </a:lnTo>
                <a:lnTo>
                  <a:pt x="3105660" y="531211"/>
                </a:lnTo>
                <a:lnTo>
                  <a:pt x="3067232" y="533750"/>
                </a:lnTo>
                <a:lnTo>
                  <a:pt x="3027995" y="535871"/>
                </a:lnTo>
                <a:lnTo>
                  <a:pt x="2990712" y="540121"/>
                </a:lnTo>
                <a:lnTo>
                  <a:pt x="2954299" y="542671"/>
                </a:lnTo>
                <a:lnTo>
                  <a:pt x="2918271" y="544796"/>
                </a:lnTo>
                <a:lnTo>
                  <a:pt x="2882415" y="549049"/>
                </a:lnTo>
                <a:lnTo>
                  <a:pt x="2846635" y="551600"/>
                </a:lnTo>
                <a:lnTo>
                  <a:pt x="2810889" y="552733"/>
                </a:lnTo>
                <a:lnTo>
                  <a:pt x="2775159" y="553238"/>
                </a:lnTo>
                <a:lnTo>
                  <a:pt x="2742080" y="556107"/>
                </a:lnTo>
                <a:lnTo>
                  <a:pt x="2709850" y="559698"/>
                </a:lnTo>
                <a:lnTo>
                  <a:pt x="2675682" y="561294"/>
                </a:lnTo>
                <a:lnTo>
                  <a:pt x="2643298" y="564649"/>
                </a:lnTo>
                <a:lnTo>
                  <a:pt x="2612369" y="568455"/>
                </a:lnTo>
                <a:lnTo>
                  <a:pt x="2582086" y="570147"/>
                </a:lnTo>
                <a:lnTo>
                  <a:pt x="2552091" y="570899"/>
                </a:lnTo>
                <a:lnTo>
                  <a:pt x="2509959" y="573968"/>
                </a:lnTo>
                <a:lnTo>
                  <a:pt x="2469694" y="578515"/>
                </a:lnTo>
                <a:lnTo>
                  <a:pt x="2428990" y="579862"/>
                </a:lnTo>
                <a:lnTo>
                  <a:pt x="2391794" y="582908"/>
                </a:lnTo>
                <a:lnTo>
                  <a:pt x="2355638" y="590094"/>
                </a:lnTo>
                <a:lnTo>
                  <a:pt x="2312605" y="596670"/>
                </a:lnTo>
                <a:lnTo>
                  <a:pt x="2269305" y="605098"/>
                </a:lnTo>
                <a:lnTo>
                  <a:pt x="2231060" y="616318"/>
                </a:lnTo>
                <a:lnTo>
                  <a:pt x="2194842" y="632828"/>
                </a:lnTo>
                <a:lnTo>
                  <a:pt x="2159025" y="648070"/>
                </a:lnTo>
                <a:lnTo>
                  <a:pt x="2123287" y="660635"/>
                </a:lnTo>
                <a:lnTo>
                  <a:pt x="2084771" y="675658"/>
                </a:lnTo>
                <a:lnTo>
                  <a:pt x="2042547" y="690560"/>
                </a:lnTo>
                <a:lnTo>
                  <a:pt x="2006131" y="702468"/>
                </a:lnTo>
                <a:lnTo>
                  <a:pt x="1964395" y="714375"/>
                </a:lnTo>
                <a:lnTo>
                  <a:pt x="1922453" y="721541"/>
                </a:lnTo>
                <a:lnTo>
                  <a:pt x="1887719" y="727523"/>
                </a:lnTo>
                <a:lnTo>
                  <a:pt x="1852292" y="730838"/>
                </a:lnTo>
                <a:lnTo>
                  <a:pt x="1816659" y="731821"/>
                </a:lnTo>
                <a:lnTo>
                  <a:pt x="1780966" y="727372"/>
                </a:lnTo>
                <a:lnTo>
                  <a:pt x="1745255" y="724510"/>
                </a:lnTo>
                <a:lnTo>
                  <a:pt x="1704798" y="723662"/>
                </a:lnTo>
                <a:lnTo>
                  <a:pt x="1670873" y="718670"/>
                </a:lnTo>
                <a:lnTo>
                  <a:pt x="1637228" y="710907"/>
                </a:lnTo>
                <a:lnTo>
                  <a:pt x="1602124" y="707063"/>
                </a:lnTo>
                <a:lnTo>
                  <a:pt x="1562828" y="698636"/>
                </a:lnTo>
                <a:lnTo>
                  <a:pt x="1523899" y="684497"/>
                </a:lnTo>
                <a:lnTo>
                  <a:pt x="1483748" y="666740"/>
                </a:lnTo>
                <a:lnTo>
                  <a:pt x="1459593" y="655834"/>
                </a:lnTo>
                <a:lnTo>
                  <a:pt x="1429754" y="647649"/>
                </a:lnTo>
                <a:lnTo>
                  <a:pt x="1412069" y="637731"/>
                </a:lnTo>
                <a:lnTo>
                  <a:pt x="1372759" y="634335"/>
                </a:lnTo>
                <a:lnTo>
                  <a:pt x="1336041" y="634051"/>
                </a:lnTo>
                <a:lnTo>
                  <a:pt x="1302461" y="635009"/>
                </a:lnTo>
                <a:lnTo>
                  <a:pt x="1264753" y="646438"/>
                </a:lnTo>
                <a:lnTo>
                  <a:pt x="1228283" y="656444"/>
                </a:lnTo>
                <a:lnTo>
                  <a:pt x="1186270" y="678274"/>
                </a:lnTo>
                <a:lnTo>
                  <a:pt x="1166712" y="690487"/>
                </a:lnTo>
                <a:lnTo>
                  <a:pt x="1147135" y="708415"/>
                </a:lnTo>
                <a:lnTo>
                  <a:pt x="1143735" y="714372"/>
                </a:lnTo>
                <a:lnTo>
                  <a:pt x="1141553" y="726281"/>
                </a:lnTo>
                <a:lnTo>
                  <a:pt x="1141175" y="735211"/>
                </a:lnTo>
                <a:lnTo>
                  <a:pt x="1142114" y="737195"/>
                </a:lnTo>
                <a:lnTo>
                  <a:pt x="1143733" y="738518"/>
                </a:lnTo>
                <a:lnTo>
                  <a:pt x="1145804" y="739400"/>
                </a:lnTo>
                <a:lnTo>
                  <a:pt x="1147184" y="740980"/>
                </a:lnTo>
                <a:lnTo>
                  <a:pt x="1148719" y="745382"/>
                </a:lnTo>
                <a:lnTo>
                  <a:pt x="1150120" y="746953"/>
                </a:lnTo>
                <a:lnTo>
                  <a:pt x="1154323" y="748698"/>
                </a:lnTo>
                <a:lnTo>
                  <a:pt x="1155840" y="750155"/>
                </a:lnTo>
                <a:lnTo>
                  <a:pt x="1157526" y="754421"/>
                </a:lnTo>
                <a:lnTo>
                  <a:pt x="1158969" y="755955"/>
                </a:lnTo>
                <a:lnTo>
                  <a:pt x="1166445" y="758619"/>
                </a:lnTo>
                <a:lnTo>
                  <a:pt x="1162662" y="754163"/>
                </a:lnTo>
                <a:lnTo>
                  <a:pt x="1157913" y="751902"/>
                </a:lnTo>
                <a:lnTo>
                  <a:pt x="1155257" y="751300"/>
                </a:lnTo>
                <a:lnTo>
                  <a:pt x="1146779" y="745711"/>
                </a:lnTo>
                <a:lnTo>
                  <a:pt x="1116082" y="720604"/>
                </a:lnTo>
                <a:lnTo>
                  <a:pt x="1108106" y="711190"/>
                </a:lnTo>
                <a:lnTo>
                  <a:pt x="1089463" y="694417"/>
                </a:lnTo>
                <a:lnTo>
                  <a:pt x="1081393" y="684669"/>
                </a:lnTo>
                <a:lnTo>
                  <a:pt x="1062689" y="667681"/>
                </a:lnTo>
                <a:lnTo>
                  <a:pt x="1045614" y="643542"/>
                </a:lnTo>
                <a:lnTo>
                  <a:pt x="1043053" y="637253"/>
                </a:lnTo>
                <a:lnTo>
                  <a:pt x="1038607" y="631151"/>
                </a:lnTo>
                <a:lnTo>
                  <a:pt x="1033324" y="627777"/>
                </a:lnTo>
                <a:lnTo>
                  <a:pt x="1030526" y="626877"/>
                </a:lnTo>
                <a:lnTo>
                  <a:pt x="1028661" y="625286"/>
                </a:lnTo>
                <a:lnTo>
                  <a:pt x="1025076" y="616563"/>
                </a:lnTo>
                <a:lnTo>
                  <a:pt x="1024931" y="642142"/>
                </a:lnTo>
                <a:lnTo>
                  <a:pt x="1027577" y="650191"/>
                </a:lnTo>
                <a:lnTo>
                  <a:pt x="1049838" y="690846"/>
                </a:lnTo>
                <a:lnTo>
                  <a:pt x="1077963" y="732251"/>
                </a:lnTo>
                <a:lnTo>
                  <a:pt x="1083227" y="744148"/>
                </a:lnTo>
                <a:lnTo>
                  <a:pt x="1086883" y="769167"/>
                </a:lnTo>
                <a:lnTo>
                  <a:pt x="1085084" y="772731"/>
                </a:lnTo>
                <a:lnTo>
                  <a:pt x="1077793" y="779337"/>
                </a:lnTo>
                <a:lnTo>
                  <a:pt x="1054959" y="791663"/>
                </a:lnTo>
                <a:lnTo>
                  <a:pt x="1011643" y="801006"/>
                </a:lnTo>
                <a:lnTo>
                  <a:pt x="967415" y="805528"/>
                </a:lnTo>
                <a:lnTo>
                  <a:pt x="932891" y="809458"/>
                </a:lnTo>
                <a:lnTo>
                  <a:pt x="894397" y="811204"/>
                </a:lnTo>
                <a:lnTo>
                  <a:pt x="854137" y="814626"/>
                </a:lnTo>
                <a:lnTo>
                  <a:pt x="812100" y="819455"/>
                </a:lnTo>
                <a:lnTo>
                  <a:pt x="789778" y="822131"/>
                </a:lnTo>
                <a:lnTo>
                  <a:pt x="766959" y="824908"/>
                </a:lnTo>
                <a:lnTo>
                  <a:pt x="743809" y="826759"/>
                </a:lnTo>
                <a:lnTo>
                  <a:pt x="720438" y="827993"/>
                </a:lnTo>
                <a:lnTo>
                  <a:pt x="696920" y="828815"/>
                </a:lnTo>
                <a:lnTo>
                  <a:pt x="673303" y="830356"/>
                </a:lnTo>
                <a:lnTo>
                  <a:pt x="649622" y="832376"/>
                </a:lnTo>
                <a:lnTo>
                  <a:pt x="625896" y="834714"/>
                </a:lnTo>
                <a:lnTo>
                  <a:pt x="603134" y="836273"/>
                </a:lnTo>
                <a:lnTo>
                  <a:pt x="559322" y="838005"/>
                </a:lnTo>
                <a:lnTo>
                  <a:pt x="536923" y="839459"/>
                </a:lnTo>
                <a:lnTo>
                  <a:pt x="514053" y="841420"/>
                </a:lnTo>
                <a:lnTo>
                  <a:pt x="490869" y="843721"/>
                </a:lnTo>
                <a:lnTo>
                  <a:pt x="467475" y="846246"/>
                </a:lnTo>
                <a:lnTo>
                  <a:pt x="443942" y="848922"/>
                </a:lnTo>
                <a:lnTo>
                  <a:pt x="420316" y="851698"/>
                </a:lnTo>
                <a:lnTo>
                  <a:pt x="397619" y="853549"/>
                </a:lnTo>
                <a:lnTo>
                  <a:pt x="353881" y="855605"/>
                </a:lnTo>
                <a:lnTo>
                  <a:pt x="311290" y="859165"/>
                </a:lnTo>
                <a:lnTo>
                  <a:pt x="270202" y="863062"/>
                </a:lnTo>
                <a:lnTo>
                  <a:pt x="232097" y="864794"/>
                </a:lnTo>
                <a:lnTo>
                  <a:pt x="195318" y="865564"/>
                </a:lnTo>
                <a:lnTo>
                  <a:pt x="160120" y="865906"/>
                </a:lnTo>
                <a:lnTo>
                  <a:pt x="127940" y="866058"/>
                </a:lnTo>
                <a:lnTo>
                  <a:pt x="86673" y="866144"/>
                </a:lnTo>
                <a:lnTo>
                  <a:pt x="45294" y="865181"/>
                </a:lnTo>
                <a:lnTo>
                  <a:pt x="4711" y="857617"/>
                </a:lnTo>
                <a:lnTo>
                  <a:pt x="2479" y="856503"/>
                </a:lnTo>
                <a:lnTo>
                  <a:pt x="992" y="854768"/>
                </a:lnTo>
                <a:lnTo>
                  <a:pt x="0" y="852619"/>
                </a:lnTo>
                <a:lnTo>
                  <a:pt x="331" y="851186"/>
                </a:lnTo>
                <a:lnTo>
                  <a:pt x="1543" y="850231"/>
                </a:lnTo>
                <a:lnTo>
                  <a:pt x="28545" y="841420"/>
                </a:lnTo>
                <a:lnTo>
                  <a:pt x="66003" y="835051"/>
                </a:lnTo>
                <a:lnTo>
                  <a:pt x="104701" y="831821"/>
                </a:lnTo>
                <a:lnTo>
                  <a:pt x="135721" y="828420"/>
                </a:lnTo>
                <a:lnTo>
                  <a:pt x="170343" y="824593"/>
                </a:lnTo>
                <a:lnTo>
                  <a:pt x="208882" y="822892"/>
                </a:lnTo>
                <a:lnTo>
                  <a:pt x="249161" y="819490"/>
                </a:lnTo>
                <a:lnTo>
                  <a:pt x="291207" y="815663"/>
                </a:lnTo>
                <a:lnTo>
                  <a:pt x="313531" y="814643"/>
                </a:lnTo>
                <a:lnTo>
                  <a:pt x="336352" y="813962"/>
                </a:lnTo>
                <a:lnTo>
                  <a:pt x="359503" y="813509"/>
                </a:lnTo>
                <a:lnTo>
                  <a:pt x="382874" y="813207"/>
                </a:lnTo>
                <a:lnTo>
                  <a:pt x="406393" y="813005"/>
                </a:lnTo>
                <a:lnTo>
                  <a:pt x="431002" y="812871"/>
                </a:lnTo>
                <a:lnTo>
                  <a:pt x="456337" y="812781"/>
                </a:lnTo>
                <a:lnTo>
                  <a:pt x="482157" y="812721"/>
                </a:lnTo>
                <a:lnTo>
                  <a:pt x="509292" y="812681"/>
                </a:lnTo>
                <a:lnTo>
                  <a:pt x="537305" y="812654"/>
                </a:lnTo>
                <a:lnTo>
                  <a:pt x="565901" y="812637"/>
                </a:lnTo>
                <a:lnTo>
                  <a:pt x="594887" y="812625"/>
                </a:lnTo>
                <a:lnTo>
                  <a:pt x="624133" y="812617"/>
                </a:lnTo>
                <a:lnTo>
                  <a:pt x="653553" y="812612"/>
                </a:lnTo>
                <a:lnTo>
                  <a:pt x="683087" y="813601"/>
                </a:lnTo>
                <a:lnTo>
                  <a:pt x="712699" y="815252"/>
                </a:lnTo>
                <a:lnTo>
                  <a:pt x="742362" y="817345"/>
                </a:lnTo>
                <a:lnTo>
                  <a:pt x="772059" y="818740"/>
                </a:lnTo>
                <a:lnTo>
                  <a:pt x="801779" y="819671"/>
                </a:lnTo>
                <a:lnTo>
                  <a:pt x="831514" y="820291"/>
                </a:lnTo>
                <a:lnTo>
                  <a:pt x="861260" y="821697"/>
                </a:lnTo>
                <a:lnTo>
                  <a:pt x="891012" y="823626"/>
                </a:lnTo>
                <a:lnTo>
                  <a:pt x="920769" y="825904"/>
                </a:lnTo>
                <a:lnTo>
                  <a:pt x="950528" y="827423"/>
                </a:lnTo>
                <a:lnTo>
                  <a:pt x="980290" y="828436"/>
                </a:lnTo>
                <a:lnTo>
                  <a:pt x="1010053" y="829111"/>
                </a:lnTo>
                <a:lnTo>
                  <a:pt x="1039816" y="830553"/>
                </a:lnTo>
                <a:lnTo>
                  <a:pt x="1069581" y="832507"/>
                </a:lnTo>
                <a:lnTo>
                  <a:pt x="1099346" y="834801"/>
                </a:lnTo>
                <a:lnTo>
                  <a:pt x="1128119" y="836331"/>
                </a:lnTo>
                <a:lnTo>
                  <a:pt x="1156230" y="837351"/>
                </a:lnTo>
                <a:lnTo>
                  <a:pt x="1183901" y="838031"/>
                </a:lnTo>
                <a:lnTo>
                  <a:pt x="1211278" y="839476"/>
                </a:lnTo>
                <a:lnTo>
                  <a:pt x="1238459" y="841432"/>
                </a:lnTo>
                <a:lnTo>
                  <a:pt x="1265509" y="843728"/>
                </a:lnTo>
                <a:lnTo>
                  <a:pt x="1291480" y="845259"/>
                </a:lnTo>
                <a:lnTo>
                  <a:pt x="1316732" y="846279"/>
                </a:lnTo>
                <a:lnTo>
                  <a:pt x="1341503" y="846960"/>
                </a:lnTo>
                <a:lnTo>
                  <a:pt x="1365956" y="847413"/>
                </a:lnTo>
                <a:lnTo>
                  <a:pt x="1390195" y="847716"/>
                </a:lnTo>
                <a:lnTo>
                  <a:pt x="1414291" y="847917"/>
                </a:lnTo>
                <a:lnTo>
                  <a:pt x="1456941" y="848141"/>
                </a:lnTo>
                <a:lnTo>
                  <a:pt x="1496732" y="849233"/>
                </a:lnTo>
                <a:lnTo>
                  <a:pt x="1537568" y="853026"/>
                </a:lnTo>
                <a:lnTo>
                  <a:pt x="1573576" y="855373"/>
                </a:lnTo>
                <a:lnTo>
                  <a:pt x="1605124" y="856416"/>
                </a:lnTo>
                <a:lnTo>
                  <a:pt x="1645198" y="857003"/>
                </a:lnTo>
                <a:lnTo>
                  <a:pt x="1689003" y="854556"/>
                </a:lnTo>
                <a:lnTo>
                  <a:pt x="1730037" y="848353"/>
                </a:lnTo>
                <a:lnTo>
                  <a:pt x="1720794" y="843589"/>
                </a:lnTo>
                <a:lnTo>
                  <a:pt x="1679174" y="837298"/>
                </a:lnTo>
                <a:lnTo>
                  <a:pt x="1636491" y="829841"/>
                </a:lnTo>
                <a:lnTo>
                  <a:pt x="1602329" y="824232"/>
                </a:lnTo>
                <a:lnTo>
                  <a:pt x="1563994" y="818432"/>
                </a:lnTo>
                <a:lnTo>
                  <a:pt x="1521160" y="812547"/>
                </a:lnTo>
                <a:lnTo>
                  <a:pt x="1498625" y="809589"/>
                </a:lnTo>
                <a:lnTo>
                  <a:pt x="1474672" y="807617"/>
                </a:lnTo>
                <a:lnTo>
                  <a:pt x="1449774" y="806302"/>
                </a:lnTo>
                <a:lnTo>
                  <a:pt x="1424245" y="805425"/>
                </a:lnTo>
                <a:lnTo>
                  <a:pt x="1398296" y="803848"/>
                </a:lnTo>
                <a:lnTo>
                  <a:pt x="1372068" y="801805"/>
                </a:lnTo>
                <a:lnTo>
                  <a:pt x="1345652" y="799451"/>
                </a:lnTo>
                <a:lnTo>
                  <a:pt x="1318120" y="797881"/>
                </a:lnTo>
                <a:lnTo>
                  <a:pt x="1289843" y="796835"/>
                </a:lnTo>
                <a:lnTo>
                  <a:pt x="1261070" y="796137"/>
                </a:lnTo>
                <a:lnTo>
                  <a:pt x="1230974" y="794680"/>
                </a:lnTo>
                <a:lnTo>
                  <a:pt x="1199996" y="792716"/>
                </a:lnTo>
                <a:lnTo>
                  <a:pt x="1168430" y="790415"/>
                </a:lnTo>
                <a:lnTo>
                  <a:pt x="1136472" y="788881"/>
                </a:lnTo>
                <a:lnTo>
                  <a:pt x="1104252" y="787858"/>
                </a:lnTo>
                <a:lnTo>
                  <a:pt x="1071858" y="787176"/>
                </a:lnTo>
                <a:lnTo>
                  <a:pt x="1038356" y="786722"/>
                </a:lnTo>
                <a:lnTo>
                  <a:pt x="1004115" y="786419"/>
                </a:lnTo>
                <a:lnTo>
                  <a:pt x="969382" y="786217"/>
                </a:lnTo>
                <a:lnTo>
                  <a:pt x="934320" y="787074"/>
                </a:lnTo>
                <a:lnTo>
                  <a:pt x="899039" y="788638"/>
                </a:lnTo>
                <a:lnTo>
                  <a:pt x="863612" y="790673"/>
                </a:lnTo>
                <a:lnTo>
                  <a:pt x="828088" y="793021"/>
                </a:lnTo>
                <a:lnTo>
                  <a:pt x="792499" y="795579"/>
                </a:lnTo>
                <a:lnTo>
                  <a:pt x="756867" y="798277"/>
                </a:lnTo>
                <a:lnTo>
                  <a:pt x="721206" y="801067"/>
                </a:lnTo>
                <a:lnTo>
                  <a:pt x="685525" y="803920"/>
                </a:lnTo>
                <a:lnTo>
                  <a:pt x="649832" y="806814"/>
                </a:lnTo>
                <a:lnTo>
                  <a:pt x="614130" y="809735"/>
                </a:lnTo>
                <a:lnTo>
                  <a:pt x="578423" y="812675"/>
                </a:lnTo>
                <a:lnTo>
                  <a:pt x="542712" y="815627"/>
                </a:lnTo>
                <a:lnTo>
                  <a:pt x="507990" y="818587"/>
                </a:lnTo>
                <a:lnTo>
                  <a:pt x="473929" y="821553"/>
                </a:lnTo>
                <a:lnTo>
                  <a:pt x="440307" y="824523"/>
                </a:lnTo>
                <a:lnTo>
                  <a:pt x="406978" y="827494"/>
                </a:lnTo>
                <a:lnTo>
                  <a:pt x="373845" y="830467"/>
                </a:lnTo>
                <a:lnTo>
                  <a:pt x="340842" y="833442"/>
                </a:lnTo>
                <a:lnTo>
                  <a:pt x="310903" y="837409"/>
                </a:lnTo>
                <a:lnTo>
                  <a:pt x="283006" y="842039"/>
                </a:lnTo>
                <a:lnTo>
                  <a:pt x="256470" y="847109"/>
                </a:lnTo>
                <a:lnTo>
                  <a:pt x="216403" y="852743"/>
                </a:lnTo>
                <a:lnTo>
                  <a:pt x="167680" y="857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31875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Freakonomics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a:t>Where is the claim? </a:t>
            </a:r>
          </a:p>
          <a:p>
            <a:r>
              <a:rPr lang="en-US" dirty="0"/>
              <a:t>How is the evidence used?</a:t>
            </a:r>
          </a:p>
          <a:p>
            <a:r>
              <a:rPr lang="en-US" dirty="0"/>
              <a:t>Why is that structure effective for this claim and this audience?</a:t>
            </a:r>
          </a:p>
          <a:p>
            <a:endParaRPr lang="en-US" dirty="0"/>
          </a:p>
        </p:txBody>
      </p:sp>
      <p:grpSp>
        <p:nvGrpSpPr>
          <p:cNvPr id="23" name="SMARTInkShape-Group17"/>
          <p:cNvGrpSpPr/>
          <p:nvPr/>
        </p:nvGrpSpPr>
        <p:grpSpPr>
          <a:xfrm>
            <a:off x="3652412" y="1651993"/>
            <a:ext cx="2669808" cy="392750"/>
            <a:chOff x="3652412" y="1651993"/>
            <a:chExt cx="2669808" cy="392750"/>
          </a:xfrm>
        </p:grpSpPr>
        <p:sp>
          <p:nvSpPr>
            <p:cNvPr id="4" name="SMARTInkShape-105"/>
            <p:cNvSpPr/>
            <p:nvPr/>
          </p:nvSpPr>
          <p:spPr>
            <a:xfrm>
              <a:off x="6215063" y="1785938"/>
              <a:ext cx="107157" cy="35719"/>
            </a:xfrm>
            <a:custGeom>
              <a:avLst/>
              <a:gdLst/>
              <a:ahLst/>
              <a:cxnLst/>
              <a:rect l="0" t="0" r="0" b="0"/>
              <a:pathLst>
                <a:path w="107157" h="35719">
                  <a:moveTo>
                    <a:pt x="0" y="0"/>
                  </a:moveTo>
                  <a:lnTo>
                    <a:pt x="29888" y="0"/>
                  </a:lnTo>
                  <a:lnTo>
                    <a:pt x="71674" y="11023"/>
                  </a:lnTo>
                  <a:lnTo>
                    <a:pt x="86721" y="18479"/>
                  </a:lnTo>
                  <a:lnTo>
                    <a:pt x="107156"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06"/>
            <p:cNvSpPr/>
            <p:nvPr/>
          </p:nvSpPr>
          <p:spPr>
            <a:xfrm>
              <a:off x="6170414" y="1652007"/>
              <a:ext cx="142866" cy="205369"/>
            </a:xfrm>
            <a:custGeom>
              <a:avLst/>
              <a:gdLst/>
              <a:ahLst/>
              <a:cxnLst/>
              <a:rect l="0" t="0" r="0" b="0"/>
              <a:pathLst>
                <a:path w="142866" h="205369">
                  <a:moveTo>
                    <a:pt x="0" y="26774"/>
                  </a:moveTo>
                  <a:lnTo>
                    <a:pt x="0" y="10265"/>
                  </a:lnTo>
                  <a:lnTo>
                    <a:pt x="992" y="9815"/>
                  </a:lnTo>
                  <a:lnTo>
                    <a:pt x="4740" y="9315"/>
                  </a:lnTo>
                  <a:lnTo>
                    <a:pt x="6137" y="8190"/>
                  </a:lnTo>
                  <a:lnTo>
                    <a:pt x="7689" y="4293"/>
                  </a:lnTo>
                  <a:lnTo>
                    <a:pt x="9094" y="2857"/>
                  </a:lnTo>
                  <a:lnTo>
                    <a:pt x="13303" y="1261"/>
                  </a:lnTo>
                  <a:lnTo>
                    <a:pt x="54379" y="0"/>
                  </a:lnTo>
                  <a:lnTo>
                    <a:pt x="82457" y="979"/>
                  </a:lnTo>
                  <a:lnTo>
                    <a:pt x="100109" y="7053"/>
                  </a:lnTo>
                  <a:lnTo>
                    <a:pt x="141468" y="8912"/>
                  </a:lnTo>
                  <a:lnTo>
                    <a:pt x="141937" y="9905"/>
                  </a:lnTo>
                  <a:lnTo>
                    <a:pt x="142865" y="38726"/>
                  </a:lnTo>
                  <a:lnTo>
                    <a:pt x="140225" y="44654"/>
                  </a:lnTo>
                  <a:lnTo>
                    <a:pt x="138132" y="47624"/>
                  </a:lnTo>
                  <a:lnTo>
                    <a:pt x="131851" y="69563"/>
                  </a:lnTo>
                  <a:lnTo>
                    <a:pt x="129572" y="73159"/>
                  </a:lnTo>
                  <a:lnTo>
                    <a:pt x="115480" y="116255"/>
                  </a:lnTo>
                  <a:lnTo>
                    <a:pt x="110855" y="128059"/>
                  </a:lnTo>
                  <a:lnTo>
                    <a:pt x="102903" y="157754"/>
                  </a:lnTo>
                  <a:lnTo>
                    <a:pt x="82964" y="194345"/>
                  </a:lnTo>
                  <a:lnTo>
                    <a:pt x="80367" y="2053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07"/>
            <p:cNvSpPr/>
            <p:nvPr/>
          </p:nvSpPr>
          <p:spPr>
            <a:xfrm>
              <a:off x="6000750" y="1786305"/>
              <a:ext cx="133946" cy="26423"/>
            </a:xfrm>
            <a:custGeom>
              <a:avLst/>
              <a:gdLst/>
              <a:ahLst/>
              <a:cxnLst/>
              <a:rect l="0" t="0" r="0" b="0"/>
              <a:pathLst>
                <a:path w="133946" h="26423">
                  <a:moveTo>
                    <a:pt x="0" y="8562"/>
                  </a:moveTo>
                  <a:lnTo>
                    <a:pt x="4740" y="8562"/>
                  </a:lnTo>
                  <a:lnTo>
                    <a:pt x="6137" y="7570"/>
                  </a:lnTo>
                  <a:lnTo>
                    <a:pt x="7068" y="5916"/>
                  </a:lnTo>
                  <a:lnTo>
                    <a:pt x="7689" y="3822"/>
                  </a:lnTo>
                  <a:lnTo>
                    <a:pt x="9094" y="2425"/>
                  </a:lnTo>
                  <a:lnTo>
                    <a:pt x="13303" y="874"/>
                  </a:lnTo>
                  <a:lnTo>
                    <a:pt x="21250" y="0"/>
                  </a:lnTo>
                  <a:lnTo>
                    <a:pt x="26974" y="2442"/>
                  </a:lnTo>
                  <a:lnTo>
                    <a:pt x="29888" y="4482"/>
                  </a:lnTo>
                  <a:lnTo>
                    <a:pt x="43473" y="7353"/>
                  </a:lnTo>
                  <a:lnTo>
                    <a:pt x="71675" y="11049"/>
                  </a:lnTo>
                  <a:lnTo>
                    <a:pt x="89367" y="15583"/>
                  </a:lnTo>
                  <a:lnTo>
                    <a:pt x="107177" y="19572"/>
                  </a:lnTo>
                  <a:lnTo>
                    <a:pt x="133945" y="264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08"/>
            <p:cNvSpPr/>
            <p:nvPr/>
          </p:nvSpPr>
          <p:spPr>
            <a:xfrm>
              <a:off x="5929313" y="1651993"/>
              <a:ext cx="160355" cy="232172"/>
            </a:xfrm>
            <a:custGeom>
              <a:avLst/>
              <a:gdLst/>
              <a:ahLst/>
              <a:cxnLst/>
              <a:rect l="0" t="0" r="0" b="0"/>
              <a:pathLst>
                <a:path w="160355" h="232172">
                  <a:moveTo>
                    <a:pt x="0" y="62507"/>
                  </a:moveTo>
                  <a:lnTo>
                    <a:pt x="0" y="50078"/>
                  </a:lnTo>
                  <a:lnTo>
                    <a:pt x="2645" y="44415"/>
                  </a:lnTo>
                  <a:lnTo>
                    <a:pt x="20990" y="23798"/>
                  </a:lnTo>
                  <a:lnTo>
                    <a:pt x="26857" y="20498"/>
                  </a:lnTo>
                  <a:lnTo>
                    <a:pt x="32773" y="18040"/>
                  </a:lnTo>
                  <a:lnTo>
                    <a:pt x="41681" y="12069"/>
                  </a:lnTo>
                  <a:lnTo>
                    <a:pt x="50603" y="8867"/>
                  </a:lnTo>
                  <a:lnTo>
                    <a:pt x="59532" y="3068"/>
                  </a:lnTo>
                  <a:lnTo>
                    <a:pt x="69453" y="908"/>
                  </a:lnTo>
                  <a:lnTo>
                    <a:pt x="114061" y="15"/>
                  </a:lnTo>
                  <a:lnTo>
                    <a:pt x="138128" y="0"/>
                  </a:lnTo>
                  <a:lnTo>
                    <a:pt x="143411" y="2645"/>
                  </a:lnTo>
                  <a:lnTo>
                    <a:pt x="146208" y="4740"/>
                  </a:lnTo>
                  <a:lnTo>
                    <a:pt x="149317" y="9713"/>
                  </a:lnTo>
                  <a:lnTo>
                    <a:pt x="152468" y="23915"/>
                  </a:lnTo>
                  <a:lnTo>
                    <a:pt x="157844" y="32772"/>
                  </a:lnTo>
                  <a:lnTo>
                    <a:pt x="159877" y="42672"/>
                  </a:lnTo>
                  <a:lnTo>
                    <a:pt x="160354" y="52369"/>
                  </a:lnTo>
                  <a:lnTo>
                    <a:pt x="157919" y="60647"/>
                  </a:lnTo>
                  <a:lnTo>
                    <a:pt x="154522" y="68626"/>
                  </a:lnTo>
                  <a:lnTo>
                    <a:pt x="147170" y="113231"/>
                  </a:lnTo>
                  <a:lnTo>
                    <a:pt x="137586" y="137937"/>
                  </a:lnTo>
                  <a:lnTo>
                    <a:pt x="127135" y="180744"/>
                  </a:lnTo>
                  <a:lnTo>
                    <a:pt x="108887" y="224422"/>
                  </a:lnTo>
                  <a:lnTo>
                    <a:pt x="107156" y="2321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09"/>
            <p:cNvSpPr/>
            <p:nvPr/>
          </p:nvSpPr>
          <p:spPr>
            <a:xfrm>
              <a:off x="5795367" y="1687711"/>
              <a:ext cx="17861" cy="232173"/>
            </a:xfrm>
            <a:custGeom>
              <a:avLst/>
              <a:gdLst/>
              <a:ahLst/>
              <a:cxnLst/>
              <a:rect l="0" t="0" r="0" b="0"/>
              <a:pathLst>
                <a:path w="17861" h="232173">
                  <a:moveTo>
                    <a:pt x="0" y="0"/>
                  </a:moveTo>
                  <a:lnTo>
                    <a:pt x="0" y="39902"/>
                  </a:lnTo>
                  <a:lnTo>
                    <a:pt x="992" y="56912"/>
                  </a:lnTo>
                  <a:lnTo>
                    <a:pt x="5145" y="75512"/>
                  </a:lnTo>
                  <a:lnTo>
                    <a:pt x="3957" y="107961"/>
                  </a:lnTo>
                  <a:lnTo>
                    <a:pt x="8275" y="145774"/>
                  </a:lnTo>
                  <a:lnTo>
                    <a:pt x="11446" y="176520"/>
                  </a:lnTo>
                  <a:lnTo>
                    <a:pt x="16593" y="201997"/>
                  </a:lnTo>
                  <a:lnTo>
                    <a:pt x="17860"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10"/>
            <p:cNvSpPr/>
            <p:nvPr/>
          </p:nvSpPr>
          <p:spPr>
            <a:xfrm>
              <a:off x="5536561" y="1857787"/>
              <a:ext cx="133388" cy="186956"/>
            </a:xfrm>
            <a:custGeom>
              <a:avLst/>
              <a:gdLst/>
              <a:ahLst/>
              <a:cxnLst/>
              <a:rect l="0" t="0" r="0" b="0"/>
              <a:pathLst>
                <a:path w="133388" h="186956">
                  <a:moveTo>
                    <a:pt x="53423" y="35307"/>
                  </a:moveTo>
                  <a:lnTo>
                    <a:pt x="53423" y="30566"/>
                  </a:lnTo>
                  <a:lnTo>
                    <a:pt x="56069" y="25593"/>
                  </a:lnTo>
                  <a:lnTo>
                    <a:pt x="59560" y="20076"/>
                  </a:lnTo>
                  <a:lnTo>
                    <a:pt x="61112" y="14316"/>
                  </a:lnTo>
                  <a:lnTo>
                    <a:pt x="60533" y="12383"/>
                  </a:lnTo>
                  <a:lnTo>
                    <a:pt x="59156" y="11095"/>
                  </a:lnTo>
                  <a:lnTo>
                    <a:pt x="57245" y="10236"/>
                  </a:lnTo>
                  <a:lnTo>
                    <a:pt x="55971" y="8671"/>
                  </a:lnTo>
                  <a:lnTo>
                    <a:pt x="54556" y="4286"/>
                  </a:lnTo>
                  <a:lnTo>
                    <a:pt x="53186" y="2720"/>
                  </a:lnTo>
                  <a:lnTo>
                    <a:pt x="49018" y="980"/>
                  </a:lnTo>
                  <a:lnTo>
                    <a:pt x="41094" y="0"/>
                  </a:lnTo>
                  <a:lnTo>
                    <a:pt x="35376" y="2417"/>
                  </a:lnTo>
                  <a:lnTo>
                    <a:pt x="20656" y="13851"/>
                  </a:lnTo>
                  <a:lnTo>
                    <a:pt x="8770" y="19383"/>
                  </a:lnTo>
                  <a:lnTo>
                    <a:pt x="5795" y="21714"/>
                  </a:lnTo>
                  <a:lnTo>
                    <a:pt x="2489" y="26951"/>
                  </a:lnTo>
                  <a:lnTo>
                    <a:pt x="0" y="42506"/>
                  </a:lnTo>
                  <a:lnTo>
                    <a:pt x="941" y="43083"/>
                  </a:lnTo>
                  <a:lnTo>
                    <a:pt x="17943" y="44169"/>
                  </a:lnTo>
                  <a:lnTo>
                    <a:pt x="20840" y="44191"/>
                  </a:lnTo>
                  <a:lnTo>
                    <a:pt x="34398" y="39483"/>
                  </a:lnTo>
                  <a:lnTo>
                    <a:pt x="52878" y="28789"/>
                  </a:lnTo>
                  <a:lnTo>
                    <a:pt x="71235" y="26589"/>
                  </a:lnTo>
                  <a:lnTo>
                    <a:pt x="83180" y="26419"/>
                  </a:lnTo>
                  <a:lnTo>
                    <a:pt x="85167" y="27397"/>
                  </a:lnTo>
                  <a:lnTo>
                    <a:pt x="86492" y="29041"/>
                  </a:lnTo>
                  <a:lnTo>
                    <a:pt x="88957" y="33514"/>
                  </a:lnTo>
                  <a:lnTo>
                    <a:pt x="101416" y="47369"/>
                  </a:lnTo>
                  <a:lnTo>
                    <a:pt x="104519" y="55881"/>
                  </a:lnTo>
                  <a:lnTo>
                    <a:pt x="106891" y="65287"/>
                  </a:lnTo>
                  <a:lnTo>
                    <a:pt x="112812" y="77152"/>
                  </a:lnTo>
                  <a:lnTo>
                    <a:pt x="123498" y="121750"/>
                  </a:lnTo>
                  <a:lnTo>
                    <a:pt x="133387" y="162780"/>
                  </a:lnTo>
                  <a:lnTo>
                    <a:pt x="130966" y="169021"/>
                  </a:lnTo>
                  <a:lnTo>
                    <a:pt x="127574" y="175102"/>
                  </a:lnTo>
                  <a:lnTo>
                    <a:pt x="126067" y="181113"/>
                  </a:lnTo>
                  <a:lnTo>
                    <a:pt x="124673" y="183112"/>
                  </a:lnTo>
                  <a:lnTo>
                    <a:pt x="122751" y="184446"/>
                  </a:lnTo>
                  <a:lnTo>
                    <a:pt x="117278" y="186585"/>
                  </a:lnTo>
                  <a:lnTo>
                    <a:pt x="111590" y="186955"/>
                  </a:lnTo>
                  <a:lnTo>
                    <a:pt x="106395" y="184396"/>
                  </a:lnTo>
                  <a:lnTo>
                    <a:pt x="94975" y="174669"/>
                  </a:lnTo>
                  <a:lnTo>
                    <a:pt x="91734" y="169014"/>
                  </a:lnTo>
                  <a:lnTo>
                    <a:pt x="89142" y="1603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11"/>
            <p:cNvSpPr/>
            <p:nvPr/>
          </p:nvSpPr>
          <p:spPr>
            <a:xfrm>
              <a:off x="5295305" y="1817081"/>
              <a:ext cx="195763" cy="129188"/>
            </a:xfrm>
            <a:custGeom>
              <a:avLst/>
              <a:gdLst/>
              <a:ahLst/>
              <a:cxnLst/>
              <a:rect l="0" t="0" r="0" b="0"/>
              <a:pathLst>
                <a:path w="195763" h="129188">
                  <a:moveTo>
                    <a:pt x="0" y="40294"/>
                  </a:moveTo>
                  <a:lnTo>
                    <a:pt x="0" y="32606"/>
                  </a:lnTo>
                  <a:lnTo>
                    <a:pt x="4740" y="26992"/>
                  </a:lnTo>
                  <a:lnTo>
                    <a:pt x="7068" y="19168"/>
                  </a:lnTo>
                  <a:lnTo>
                    <a:pt x="7688" y="14304"/>
                  </a:lnTo>
                  <a:lnTo>
                    <a:pt x="9094" y="11061"/>
                  </a:lnTo>
                  <a:lnTo>
                    <a:pt x="11023" y="8899"/>
                  </a:lnTo>
                  <a:lnTo>
                    <a:pt x="25990" y="689"/>
                  </a:lnTo>
                  <a:lnTo>
                    <a:pt x="31217" y="0"/>
                  </a:lnTo>
                  <a:lnTo>
                    <a:pt x="66604" y="6027"/>
                  </a:lnTo>
                  <a:lnTo>
                    <a:pt x="107695" y="24622"/>
                  </a:lnTo>
                  <a:lnTo>
                    <a:pt x="149229" y="49904"/>
                  </a:lnTo>
                  <a:lnTo>
                    <a:pt x="184651" y="77934"/>
                  </a:lnTo>
                  <a:lnTo>
                    <a:pt x="191208" y="87781"/>
                  </a:lnTo>
                  <a:lnTo>
                    <a:pt x="194899" y="98902"/>
                  </a:lnTo>
                  <a:lnTo>
                    <a:pt x="195762" y="105368"/>
                  </a:lnTo>
                  <a:lnTo>
                    <a:pt x="195000" y="107489"/>
                  </a:lnTo>
                  <a:lnTo>
                    <a:pt x="193500" y="108903"/>
                  </a:lnTo>
                  <a:lnTo>
                    <a:pt x="189187" y="111467"/>
                  </a:lnTo>
                  <a:lnTo>
                    <a:pt x="183964" y="115913"/>
                  </a:lnTo>
                  <a:lnTo>
                    <a:pt x="175688" y="118551"/>
                  </a:lnTo>
                  <a:lnTo>
                    <a:pt x="159873" y="122682"/>
                  </a:lnTo>
                  <a:lnTo>
                    <a:pt x="142620" y="127544"/>
                  </a:lnTo>
                  <a:lnTo>
                    <a:pt x="119012" y="129187"/>
                  </a:lnTo>
                  <a:lnTo>
                    <a:pt x="109779" y="126765"/>
                  </a:lnTo>
                  <a:lnTo>
                    <a:pt x="99004" y="122470"/>
                  </a:lnTo>
                  <a:lnTo>
                    <a:pt x="89297" y="1206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12"/>
            <p:cNvSpPr/>
            <p:nvPr/>
          </p:nvSpPr>
          <p:spPr>
            <a:xfrm>
              <a:off x="5322094" y="1893094"/>
              <a:ext cx="17860" cy="133946"/>
            </a:xfrm>
            <a:custGeom>
              <a:avLst/>
              <a:gdLst/>
              <a:ahLst/>
              <a:cxnLst/>
              <a:rect l="0" t="0" r="0" b="0"/>
              <a:pathLst>
                <a:path w="17860" h="133946">
                  <a:moveTo>
                    <a:pt x="0" y="0"/>
                  </a:moveTo>
                  <a:lnTo>
                    <a:pt x="0" y="13302"/>
                  </a:lnTo>
                  <a:lnTo>
                    <a:pt x="8378" y="46797"/>
                  </a:lnTo>
                  <a:lnTo>
                    <a:pt x="9677" y="57509"/>
                  </a:lnTo>
                  <a:lnTo>
                    <a:pt x="17010" y="91365"/>
                  </a:lnTo>
                  <a:lnTo>
                    <a:pt x="17859"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13"/>
            <p:cNvSpPr/>
            <p:nvPr/>
          </p:nvSpPr>
          <p:spPr>
            <a:xfrm>
              <a:off x="4955977" y="1849953"/>
              <a:ext cx="214313" cy="87790"/>
            </a:xfrm>
            <a:custGeom>
              <a:avLst/>
              <a:gdLst/>
              <a:ahLst/>
              <a:cxnLst/>
              <a:rect l="0" t="0" r="0" b="0"/>
              <a:pathLst>
                <a:path w="214313" h="87790">
                  <a:moveTo>
                    <a:pt x="0" y="43141"/>
                  </a:moveTo>
                  <a:lnTo>
                    <a:pt x="20737" y="61232"/>
                  </a:lnTo>
                  <a:lnTo>
                    <a:pt x="42530" y="77109"/>
                  </a:lnTo>
                  <a:lnTo>
                    <a:pt x="43707" y="80727"/>
                  </a:lnTo>
                  <a:lnTo>
                    <a:pt x="44021" y="83081"/>
                  </a:lnTo>
                  <a:lnTo>
                    <a:pt x="45222" y="84651"/>
                  </a:lnTo>
                  <a:lnTo>
                    <a:pt x="53193" y="87667"/>
                  </a:lnTo>
                  <a:lnTo>
                    <a:pt x="53577" y="44982"/>
                  </a:lnTo>
                  <a:lnTo>
                    <a:pt x="53577" y="31598"/>
                  </a:lnTo>
                  <a:lnTo>
                    <a:pt x="58318" y="17672"/>
                  </a:lnTo>
                  <a:lnTo>
                    <a:pt x="60707" y="14255"/>
                  </a:lnTo>
                  <a:lnTo>
                    <a:pt x="66006" y="10459"/>
                  </a:lnTo>
                  <a:lnTo>
                    <a:pt x="87504" y="754"/>
                  </a:lnTo>
                  <a:lnTo>
                    <a:pt x="91078" y="0"/>
                  </a:lnTo>
                  <a:lnTo>
                    <a:pt x="100341" y="1808"/>
                  </a:lnTo>
                  <a:lnTo>
                    <a:pt x="144792" y="18300"/>
                  </a:lnTo>
                  <a:lnTo>
                    <a:pt x="158656" y="25859"/>
                  </a:lnTo>
                  <a:lnTo>
                    <a:pt x="181448" y="46151"/>
                  </a:lnTo>
                  <a:lnTo>
                    <a:pt x="214312" y="87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14"/>
            <p:cNvSpPr/>
            <p:nvPr/>
          </p:nvSpPr>
          <p:spPr>
            <a:xfrm>
              <a:off x="4831441" y="1821656"/>
              <a:ext cx="97211" cy="98070"/>
            </a:xfrm>
            <a:custGeom>
              <a:avLst/>
              <a:gdLst/>
              <a:ahLst/>
              <a:cxnLst/>
              <a:rect l="0" t="0" r="0" b="0"/>
              <a:pathLst>
                <a:path w="97211" h="98070">
                  <a:moveTo>
                    <a:pt x="26309" y="0"/>
                  </a:moveTo>
                  <a:lnTo>
                    <a:pt x="26309" y="4741"/>
                  </a:lnTo>
                  <a:lnTo>
                    <a:pt x="25317" y="6137"/>
                  </a:lnTo>
                  <a:lnTo>
                    <a:pt x="23663" y="7068"/>
                  </a:lnTo>
                  <a:lnTo>
                    <a:pt x="21569" y="7689"/>
                  </a:lnTo>
                  <a:lnTo>
                    <a:pt x="20172" y="9095"/>
                  </a:lnTo>
                  <a:lnTo>
                    <a:pt x="18620" y="13303"/>
                  </a:lnTo>
                  <a:lnTo>
                    <a:pt x="14897" y="29619"/>
                  </a:lnTo>
                  <a:lnTo>
                    <a:pt x="7714" y="42841"/>
                  </a:lnTo>
                  <a:lnTo>
                    <a:pt x="4983" y="46420"/>
                  </a:lnTo>
                  <a:lnTo>
                    <a:pt x="1948" y="55689"/>
                  </a:lnTo>
                  <a:lnTo>
                    <a:pt x="0" y="73067"/>
                  </a:lnTo>
                  <a:lnTo>
                    <a:pt x="2379" y="79769"/>
                  </a:lnTo>
                  <a:lnTo>
                    <a:pt x="11990" y="92155"/>
                  </a:lnTo>
                  <a:lnTo>
                    <a:pt x="20276" y="95529"/>
                  </a:lnTo>
                  <a:lnTo>
                    <a:pt x="59221" y="98069"/>
                  </a:lnTo>
                  <a:lnTo>
                    <a:pt x="68387" y="95511"/>
                  </a:lnTo>
                  <a:lnTo>
                    <a:pt x="82356" y="85784"/>
                  </a:lnTo>
                  <a:lnTo>
                    <a:pt x="91643" y="77232"/>
                  </a:lnTo>
                  <a:lnTo>
                    <a:pt x="95034" y="71367"/>
                  </a:lnTo>
                  <a:lnTo>
                    <a:pt x="97210" y="59518"/>
                  </a:lnTo>
                  <a:lnTo>
                    <a:pt x="94862" y="53572"/>
                  </a:lnTo>
                  <a:lnTo>
                    <a:pt x="92848" y="50598"/>
                  </a:lnTo>
                  <a:lnTo>
                    <a:pt x="75355" y="38695"/>
                  </a:lnTo>
                  <a:lnTo>
                    <a:pt x="30725" y="17860"/>
                  </a:lnTo>
                  <a:lnTo>
                    <a:pt x="22319" y="12899"/>
                  </a:lnTo>
                  <a:lnTo>
                    <a:pt x="845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15"/>
            <p:cNvSpPr/>
            <p:nvPr/>
          </p:nvSpPr>
          <p:spPr>
            <a:xfrm>
              <a:off x="4723805" y="1777008"/>
              <a:ext cx="26790" cy="35720"/>
            </a:xfrm>
            <a:custGeom>
              <a:avLst/>
              <a:gdLst/>
              <a:ahLst/>
              <a:cxnLst/>
              <a:rect l="0" t="0" r="0" b="0"/>
              <a:pathLst>
                <a:path w="26790" h="35720">
                  <a:moveTo>
                    <a:pt x="26789" y="35719"/>
                  </a:moveTo>
                  <a:lnTo>
                    <a:pt x="22048" y="30978"/>
                  </a:lnTo>
                  <a:lnTo>
                    <a:pt x="19721" y="26005"/>
                  </a:lnTo>
                  <a:lnTo>
                    <a:pt x="19100" y="23290"/>
                  </a:lnTo>
                  <a:lnTo>
                    <a:pt x="13486" y="14728"/>
                  </a:lnTo>
                  <a:lnTo>
                    <a:pt x="8309" y="11506"/>
                  </a:lnTo>
                  <a:lnTo>
                    <a:pt x="5539" y="10648"/>
                  </a:lnTo>
                  <a:lnTo>
                    <a:pt x="3692" y="9083"/>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16"/>
            <p:cNvSpPr/>
            <p:nvPr/>
          </p:nvSpPr>
          <p:spPr>
            <a:xfrm>
              <a:off x="4750702" y="1875234"/>
              <a:ext cx="8822" cy="62509"/>
            </a:xfrm>
            <a:custGeom>
              <a:avLst/>
              <a:gdLst/>
              <a:ahLst/>
              <a:cxnLst/>
              <a:rect l="0" t="0" r="0" b="0"/>
              <a:pathLst>
                <a:path w="8822" h="62509">
                  <a:moveTo>
                    <a:pt x="8821" y="0"/>
                  </a:moveTo>
                  <a:lnTo>
                    <a:pt x="8821" y="28939"/>
                  </a:lnTo>
                  <a:lnTo>
                    <a:pt x="6176" y="35351"/>
                  </a:lnTo>
                  <a:lnTo>
                    <a:pt x="2685" y="41509"/>
                  </a:lnTo>
                  <a:lnTo>
                    <a:pt x="444" y="53546"/>
                  </a:lnTo>
                  <a:lnTo>
                    <a:pt x="0" y="60738"/>
                  </a:lnTo>
                  <a:lnTo>
                    <a:pt x="956" y="61328"/>
                  </a:lnTo>
                  <a:lnTo>
                    <a:pt x="8821"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17"/>
            <p:cNvSpPr/>
            <p:nvPr/>
          </p:nvSpPr>
          <p:spPr>
            <a:xfrm>
              <a:off x="4446994" y="1848445"/>
              <a:ext cx="98218" cy="78973"/>
            </a:xfrm>
            <a:custGeom>
              <a:avLst/>
              <a:gdLst/>
              <a:ahLst/>
              <a:cxnLst/>
              <a:rect l="0" t="0" r="0" b="0"/>
              <a:pathLst>
                <a:path w="98218" h="78973">
                  <a:moveTo>
                    <a:pt x="8920" y="17860"/>
                  </a:moveTo>
                  <a:lnTo>
                    <a:pt x="1231" y="25548"/>
                  </a:lnTo>
                  <a:lnTo>
                    <a:pt x="359" y="31162"/>
                  </a:lnTo>
                  <a:lnTo>
                    <a:pt x="0" y="56591"/>
                  </a:lnTo>
                  <a:lnTo>
                    <a:pt x="2641" y="62524"/>
                  </a:lnTo>
                  <a:lnTo>
                    <a:pt x="13293" y="75657"/>
                  </a:lnTo>
                  <a:lnTo>
                    <a:pt x="18470" y="78274"/>
                  </a:lnTo>
                  <a:lnTo>
                    <a:pt x="21240" y="78972"/>
                  </a:lnTo>
                  <a:lnTo>
                    <a:pt x="34619" y="75214"/>
                  </a:lnTo>
                  <a:lnTo>
                    <a:pt x="73057" y="50545"/>
                  </a:lnTo>
                  <a:lnTo>
                    <a:pt x="82935" y="41655"/>
                  </a:lnTo>
                  <a:lnTo>
                    <a:pt x="86464" y="33066"/>
                  </a:lnTo>
                  <a:lnTo>
                    <a:pt x="89024" y="23626"/>
                  </a:lnTo>
                  <a:lnTo>
                    <a:pt x="96107" y="9481"/>
                  </a:lnTo>
                  <a:lnTo>
                    <a:pt x="9821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18"/>
            <p:cNvSpPr/>
            <p:nvPr/>
          </p:nvSpPr>
          <p:spPr>
            <a:xfrm>
              <a:off x="4600549" y="1803797"/>
              <a:ext cx="104720" cy="151806"/>
            </a:xfrm>
            <a:custGeom>
              <a:avLst/>
              <a:gdLst/>
              <a:ahLst/>
              <a:cxnLst/>
              <a:rect l="0" t="0" r="0" b="0"/>
              <a:pathLst>
                <a:path w="104720" h="151806">
                  <a:moveTo>
                    <a:pt x="42889" y="0"/>
                  </a:moveTo>
                  <a:lnTo>
                    <a:pt x="38148" y="4740"/>
                  </a:lnTo>
                  <a:lnTo>
                    <a:pt x="33175" y="7068"/>
                  </a:lnTo>
                  <a:lnTo>
                    <a:pt x="30460" y="7688"/>
                  </a:lnTo>
                  <a:lnTo>
                    <a:pt x="16030" y="15834"/>
                  </a:lnTo>
                  <a:lnTo>
                    <a:pt x="13077" y="16509"/>
                  </a:lnTo>
                  <a:lnTo>
                    <a:pt x="4180" y="22200"/>
                  </a:lnTo>
                  <a:lnTo>
                    <a:pt x="880" y="27395"/>
                  </a:lnTo>
                  <a:lnTo>
                    <a:pt x="0" y="30170"/>
                  </a:lnTo>
                  <a:lnTo>
                    <a:pt x="406" y="33011"/>
                  </a:lnTo>
                  <a:lnTo>
                    <a:pt x="3502" y="38815"/>
                  </a:lnTo>
                  <a:lnTo>
                    <a:pt x="43210" y="69580"/>
                  </a:lnTo>
                  <a:lnTo>
                    <a:pt x="84579" y="92165"/>
                  </a:lnTo>
                  <a:lnTo>
                    <a:pt x="97685" y="101171"/>
                  </a:lnTo>
                  <a:lnTo>
                    <a:pt x="101969" y="107142"/>
                  </a:lnTo>
                  <a:lnTo>
                    <a:pt x="104381" y="116082"/>
                  </a:lnTo>
                  <a:lnTo>
                    <a:pt x="104719" y="119060"/>
                  </a:lnTo>
                  <a:lnTo>
                    <a:pt x="102450" y="125014"/>
                  </a:lnTo>
                  <a:lnTo>
                    <a:pt x="100456" y="127991"/>
                  </a:lnTo>
                  <a:lnTo>
                    <a:pt x="98134" y="129976"/>
                  </a:lnTo>
                  <a:lnTo>
                    <a:pt x="78531" y="140781"/>
                  </a:lnTo>
                  <a:lnTo>
                    <a:pt x="75580" y="141479"/>
                  </a:lnTo>
                  <a:lnTo>
                    <a:pt x="60748"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19"/>
            <p:cNvSpPr/>
            <p:nvPr/>
          </p:nvSpPr>
          <p:spPr>
            <a:xfrm>
              <a:off x="4339940" y="1687711"/>
              <a:ext cx="44538" cy="250032"/>
            </a:xfrm>
            <a:custGeom>
              <a:avLst/>
              <a:gdLst/>
              <a:ahLst/>
              <a:cxnLst/>
              <a:rect l="0" t="0" r="0" b="0"/>
              <a:pathLst>
                <a:path w="44538" h="250032">
                  <a:moveTo>
                    <a:pt x="17748" y="0"/>
                  </a:moveTo>
                  <a:lnTo>
                    <a:pt x="17748" y="13302"/>
                  </a:lnTo>
                  <a:lnTo>
                    <a:pt x="9370" y="46797"/>
                  </a:lnTo>
                  <a:lnTo>
                    <a:pt x="8071" y="57510"/>
                  </a:lnTo>
                  <a:lnTo>
                    <a:pt x="1162" y="91187"/>
                  </a:lnTo>
                  <a:lnTo>
                    <a:pt x="0" y="135353"/>
                  </a:lnTo>
                  <a:lnTo>
                    <a:pt x="2549" y="171711"/>
                  </a:lnTo>
                  <a:lnTo>
                    <a:pt x="10913" y="213708"/>
                  </a:lnTo>
                  <a:lnTo>
                    <a:pt x="18368" y="229347"/>
                  </a:lnTo>
                  <a:lnTo>
                    <a:pt x="24969" y="236869"/>
                  </a:lnTo>
                  <a:lnTo>
                    <a:pt x="4453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20"/>
            <p:cNvSpPr/>
            <p:nvPr/>
          </p:nvSpPr>
          <p:spPr>
            <a:xfrm>
              <a:off x="4197117" y="1848445"/>
              <a:ext cx="89134" cy="89298"/>
            </a:xfrm>
            <a:custGeom>
              <a:avLst/>
              <a:gdLst/>
              <a:ahLst/>
              <a:cxnLst/>
              <a:rect l="0" t="0" r="0" b="0"/>
              <a:pathLst>
                <a:path w="89134" h="89298">
                  <a:moveTo>
                    <a:pt x="71274" y="0"/>
                  </a:moveTo>
                  <a:lnTo>
                    <a:pt x="50283" y="0"/>
                  </a:lnTo>
                  <a:lnTo>
                    <a:pt x="44416" y="2646"/>
                  </a:lnTo>
                  <a:lnTo>
                    <a:pt x="6156" y="29812"/>
                  </a:lnTo>
                  <a:lnTo>
                    <a:pt x="2645" y="38385"/>
                  </a:lnTo>
                  <a:lnTo>
                    <a:pt x="0" y="65118"/>
                  </a:lnTo>
                  <a:lnTo>
                    <a:pt x="2555" y="71275"/>
                  </a:lnTo>
                  <a:lnTo>
                    <a:pt x="4625" y="74306"/>
                  </a:lnTo>
                  <a:lnTo>
                    <a:pt x="9572" y="77673"/>
                  </a:lnTo>
                  <a:lnTo>
                    <a:pt x="39055" y="87199"/>
                  </a:lnTo>
                  <a:lnTo>
                    <a:pt x="81502" y="89113"/>
                  </a:lnTo>
                  <a:lnTo>
                    <a:pt x="89133"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21"/>
            <p:cNvSpPr/>
            <p:nvPr/>
          </p:nvSpPr>
          <p:spPr>
            <a:xfrm>
              <a:off x="4054078" y="1879440"/>
              <a:ext cx="89298" cy="94022"/>
            </a:xfrm>
            <a:custGeom>
              <a:avLst/>
              <a:gdLst/>
              <a:ahLst/>
              <a:cxnLst/>
              <a:rect l="0" t="0" r="0" b="0"/>
              <a:pathLst>
                <a:path w="89298" h="94022">
                  <a:moveTo>
                    <a:pt x="0" y="49373"/>
                  </a:moveTo>
                  <a:lnTo>
                    <a:pt x="0" y="57061"/>
                  </a:lnTo>
                  <a:lnTo>
                    <a:pt x="8927" y="67229"/>
                  </a:lnTo>
                  <a:lnTo>
                    <a:pt x="4189" y="62490"/>
                  </a:lnTo>
                  <a:lnTo>
                    <a:pt x="1862" y="57518"/>
                  </a:lnTo>
                  <a:lnTo>
                    <a:pt x="109" y="37420"/>
                  </a:lnTo>
                  <a:lnTo>
                    <a:pt x="7698" y="11915"/>
                  </a:lnTo>
                  <a:lnTo>
                    <a:pt x="9101" y="9518"/>
                  </a:lnTo>
                  <a:lnTo>
                    <a:pt x="11028" y="7920"/>
                  </a:lnTo>
                  <a:lnTo>
                    <a:pt x="25991" y="615"/>
                  </a:lnTo>
                  <a:lnTo>
                    <a:pt x="30226" y="0"/>
                  </a:lnTo>
                  <a:lnTo>
                    <a:pt x="47294" y="3906"/>
                  </a:lnTo>
                  <a:lnTo>
                    <a:pt x="53431" y="7006"/>
                  </a:lnTo>
                  <a:lnTo>
                    <a:pt x="56456" y="9222"/>
                  </a:lnTo>
                  <a:lnTo>
                    <a:pt x="59819" y="14330"/>
                  </a:lnTo>
                  <a:lnTo>
                    <a:pt x="62305" y="19907"/>
                  </a:lnTo>
                  <a:lnTo>
                    <a:pt x="68291" y="28626"/>
                  </a:lnTo>
                  <a:lnTo>
                    <a:pt x="71497" y="37493"/>
                  </a:lnTo>
                  <a:lnTo>
                    <a:pt x="77298" y="47396"/>
                  </a:lnTo>
                  <a:lnTo>
                    <a:pt x="81090" y="72358"/>
                  </a:lnTo>
                  <a:lnTo>
                    <a:pt x="87382" y="84928"/>
                  </a:lnTo>
                  <a:lnTo>
                    <a:pt x="89297" y="940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22"/>
            <p:cNvSpPr/>
            <p:nvPr/>
          </p:nvSpPr>
          <p:spPr>
            <a:xfrm>
              <a:off x="3886210" y="1875234"/>
              <a:ext cx="103179" cy="97799"/>
            </a:xfrm>
            <a:custGeom>
              <a:avLst/>
              <a:gdLst/>
              <a:ahLst/>
              <a:cxnLst/>
              <a:rect l="0" t="0" r="0" b="0"/>
              <a:pathLst>
                <a:path w="103179" h="97799">
                  <a:moveTo>
                    <a:pt x="87501" y="8930"/>
                  </a:moveTo>
                  <a:lnTo>
                    <a:pt x="79812" y="8930"/>
                  </a:lnTo>
                  <a:lnTo>
                    <a:pt x="71687" y="2793"/>
                  </a:lnTo>
                  <a:lnTo>
                    <a:pt x="66251" y="1242"/>
                  </a:lnTo>
                  <a:lnTo>
                    <a:pt x="63412" y="1820"/>
                  </a:lnTo>
                  <a:lnTo>
                    <a:pt x="54677" y="7375"/>
                  </a:lnTo>
                  <a:lnTo>
                    <a:pt x="26850" y="29519"/>
                  </a:lnTo>
                  <a:lnTo>
                    <a:pt x="2245" y="68384"/>
                  </a:lnTo>
                  <a:lnTo>
                    <a:pt x="0" y="78680"/>
                  </a:lnTo>
                  <a:lnTo>
                    <a:pt x="1648" y="87224"/>
                  </a:lnTo>
                  <a:lnTo>
                    <a:pt x="3477" y="90892"/>
                  </a:lnTo>
                  <a:lnTo>
                    <a:pt x="5688" y="93337"/>
                  </a:lnTo>
                  <a:lnTo>
                    <a:pt x="10791" y="96053"/>
                  </a:lnTo>
                  <a:lnTo>
                    <a:pt x="24135" y="97798"/>
                  </a:lnTo>
                  <a:lnTo>
                    <a:pt x="44252" y="97108"/>
                  </a:lnTo>
                  <a:lnTo>
                    <a:pt x="62229" y="91060"/>
                  </a:lnTo>
                  <a:lnTo>
                    <a:pt x="80341" y="77482"/>
                  </a:lnTo>
                  <a:lnTo>
                    <a:pt x="97993" y="60725"/>
                  </a:lnTo>
                  <a:lnTo>
                    <a:pt x="102086" y="51463"/>
                  </a:lnTo>
                  <a:lnTo>
                    <a:pt x="103178" y="46215"/>
                  </a:lnTo>
                  <a:lnTo>
                    <a:pt x="102913" y="41724"/>
                  </a:lnTo>
                  <a:lnTo>
                    <a:pt x="95146" y="14965"/>
                  </a:lnTo>
                  <a:lnTo>
                    <a:pt x="87261" y="7313"/>
                  </a:lnTo>
                  <a:lnTo>
                    <a:pt x="79787" y="3251"/>
                  </a:lnTo>
                  <a:lnTo>
                    <a:pt x="607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23"/>
            <p:cNvSpPr/>
            <p:nvPr/>
          </p:nvSpPr>
          <p:spPr>
            <a:xfrm>
              <a:off x="3652412" y="1785938"/>
              <a:ext cx="169495" cy="196454"/>
            </a:xfrm>
            <a:custGeom>
              <a:avLst/>
              <a:gdLst/>
              <a:ahLst/>
              <a:cxnLst/>
              <a:rect l="0" t="0" r="0" b="0"/>
              <a:pathLst>
                <a:path w="169495" h="196454">
                  <a:moveTo>
                    <a:pt x="169494" y="0"/>
                  </a:moveTo>
                  <a:lnTo>
                    <a:pt x="164754" y="0"/>
                  </a:lnTo>
                  <a:lnTo>
                    <a:pt x="121899" y="11023"/>
                  </a:lnTo>
                  <a:lnTo>
                    <a:pt x="106669" y="16805"/>
                  </a:lnTo>
                  <a:lnTo>
                    <a:pt x="62388" y="41918"/>
                  </a:lnTo>
                  <a:lnTo>
                    <a:pt x="20513" y="77909"/>
                  </a:lnTo>
                  <a:lnTo>
                    <a:pt x="9596" y="91214"/>
                  </a:lnTo>
                  <a:lnTo>
                    <a:pt x="4171" y="102055"/>
                  </a:lnTo>
                  <a:lnTo>
                    <a:pt x="84" y="140279"/>
                  </a:lnTo>
                  <a:lnTo>
                    <a:pt x="0" y="144121"/>
                  </a:lnTo>
                  <a:lnTo>
                    <a:pt x="5197" y="153681"/>
                  </a:lnTo>
                  <a:lnTo>
                    <a:pt x="24166" y="174688"/>
                  </a:lnTo>
                  <a:lnTo>
                    <a:pt x="34128" y="181157"/>
                  </a:lnTo>
                  <a:lnTo>
                    <a:pt x="72257" y="189331"/>
                  </a:lnTo>
                  <a:lnTo>
                    <a:pt x="114062" y="195515"/>
                  </a:lnTo>
                  <a:lnTo>
                    <a:pt x="133776"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 name="SMARTInkShape-124"/>
          <p:cNvSpPr/>
          <p:nvPr/>
        </p:nvSpPr>
        <p:spPr>
          <a:xfrm>
            <a:off x="3000378" y="2250281"/>
            <a:ext cx="1570180" cy="1338763"/>
          </a:xfrm>
          <a:custGeom>
            <a:avLst/>
            <a:gdLst/>
            <a:ahLst/>
            <a:cxnLst/>
            <a:rect l="0" t="0" r="0" b="0"/>
            <a:pathLst>
              <a:path w="1570180" h="1338763">
                <a:moveTo>
                  <a:pt x="1366239" y="0"/>
                </a:moveTo>
                <a:lnTo>
                  <a:pt x="1383455" y="992"/>
                </a:lnTo>
                <a:lnTo>
                  <a:pt x="1422345" y="15231"/>
                </a:lnTo>
                <a:lnTo>
                  <a:pt x="1465602" y="33765"/>
                </a:lnTo>
                <a:lnTo>
                  <a:pt x="1504523" y="60058"/>
                </a:lnTo>
                <a:lnTo>
                  <a:pt x="1546723" y="95097"/>
                </a:lnTo>
                <a:lnTo>
                  <a:pt x="1554933" y="105435"/>
                </a:lnTo>
                <a:lnTo>
                  <a:pt x="1559244" y="116644"/>
                </a:lnTo>
                <a:lnTo>
                  <a:pt x="1562152" y="127248"/>
                </a:lnTo>
                <a:lnTo>
                  <a:pt x="1568375" y="139788"/>
                </a:lnTo>
                <a:lnTo>
                  <a:pt x="1570179" y="150102"/>
                </a:lnTo>
                <a:lnTo>
                  <a:pt x="1563807" y="184659"/>
                </a:lnTo>
                <a:lnTo>
                  <a:pt x="1557896" y="196503"/>
                </a:lnTo>
                <a:lnTo>
                  <a:pt x="1528428" y="230440"/>
                </a:lnTo>
                <a:lnTo>
                  <a:pt x="1486409" y="257335"/>
                </a:lnTo>
                <a:lnTo>
                  <a:pt x="1453587" y="272935"/>
                </a:lnTo>
                <a:lnTo>
                  <a:pt x="1409915" y="285571"/>
                </a:lnTo>
                <a:lnTo>
                  <a:pt x="1374881" y="294627"/>
                </a:lnTo>
                <a:lnTo>
                  <a:pt x="1339365" y="306240"/>
                </a:lnTo>
                <a:lnTo>
                  <a:pt x="1303706" y="319602"/>
                </a:lnTo>
                <a:lnTo>
                  <a:pt x="1265359" y="332491"/>
                </a:lnTo>
                <a:lnTo>
                  <a:pt x="1222578" y="346232"/>
                </a:lnTo>
                <a:lnTo>
                  <a:pt x="1181128" y="359234"/>
                </a:lnTo>
                <a:lnTo>
                  <a:pt x="1141066" y="373007"/>
                </a:lnTo>
                <a:lnTo>
                  <a:pt x="1097777" y="386018"/>
                </a:lnTo>
                <a:lnTo>
                  <a:pt x="1053531" y="402441"/>
                </a:lnTo>
                <a:lnTo>
                  <a:pt x="1022867" y="414011"/>
                </a:lnTo>
                <a:lnTo>
                  <a:pt x="989395" y="425768"/>
                </a:lnTo>
                <a:lnTo>
                  <a:pt x="957321" y="437608"/>
                </a:lnTo>
                <a:lnTo>
                  <a:pt x="926529" y="450477"/>
                </a:lnTo>
                <a:lnTo>
                  <a:pt x="896307" y="466118"/>
                </a:lnTo>
                <a:lnTo>
                  <a:pt x="863693" y="482992"/>
                </a:lnTo>
                <a:lnTo>
                  <a:pt x="830346" y="499421"/>
                </a:lnTo>
                <a:lnTo>
                  <a:pt x="798989" y="513338"/>
                </a:lnTo>
                <a:lnTo>
                  <a:pt x="765870" y="528783"/>
                </a:lnTo>
                <a:lnTo>
                  <a:pt x="731307" y="545570"/>
                </a:lnTo>
                <a:lnTo>
                  <a:pt x="696102" y="562952"/>
                </a:lnTo>
                <a:lnTo>
                  <a:pt x="663257" y="580599"/>
                </a:lnTo>
                <a:lnTo>
                  <a:pt x="631131" y="598365"/>
                </a:lnTo>
                <a:lnTo>
                  <a:pt x="597009" y="616182"/>
                </a:lnTo>
                <a:lnTo>
                  <a:pt x="564645" y="634023"/>
                </a:lnTo>
                <a:lnTo>
                  <a:pt x="533725" y="652866"/>
                </a:lnTo>
                <a:lnTo>
                  <a:pt x="503447" y="674470"/>
                </a:lnTo>
                <a:lnTo>
                  <a:pt x="473453" y="694655"/>
                </a:lnTo>
                <a:lnTo>
                  <a:pt x="443586" y="714541"/>
                </a:lnTo>
                <a:lnTo>
                  <a:pt x="399873" y="748048"/>
                </a:lnTo>
                <a:lnTo>
                  <a:pt x="362336" y="783112"/>
                </a:lnTo>
                <a:lnTo>
                  <a:pt x="331922" y="818637"/>
                </a:lnTo>
                <a:lnTo>
                  <a:pt x="304059" y="854298"/>
                </a:lnTo>
                <a:lnTo>
                  <a:pt x="276951" y="890992"/>
                </a:lnTo>
                <a:lnTo>
                  <a:pt x="251060" y="932843"/>
                </a:lnTo>
                <a:lnTo>
                  <a:pt x="230380" y="975669"/>
                </a:lnTo>
                <a:lnTo>
                  <a:pt x="212677" y="1014928"/>
                </a:lnTo>
                <a:lnTo>
                  <a:pt x="200707" y="1056546"/>
                </a:lnTo>
                <a:lnTo>
                  <a:pt x="190876" y="1094454"/>
                </a:lnTo>
                <a:lnTo>
                  <a:pt x="184712" y="1118778"/>
                </a:lnTo>
                <a:lnTo>
                  <a:pt x="186641" y="1130821"/>
                </a:lnTo>
                <a:lnTo>
                  <a:pt x="204348" y="1166732"/>
                </a:lnTo>
                <a:lnTo>
                  <a:pt x="209882" y="1190589"/>
                </a:lnTo>
                <a:lnTo>
                  <a:pt x="207298" y="1231114"/>
                </a:lnTo>
                <a:lnTo>
                  <a:pt x="205758" y="1267782"/>
                </a:lnTo>
                <a:lnTo>
                  <a:pt x="202846" y="1292090"/>
                </a:lnTo>
                <a:lnTo>
                  <a:pt x="189549" y="1335953"/>
                </a:lnTo>
                <a:lnTo>
                  <a:pt x="188873" y="1337120"/>
                </a:lnTo>
                <a:lnTo>
                  <a:pt x="187430" y="1337898"/>
                </a:lnTo>
                <a:lnTo>
                  <a:pt x="183181" y="1338762"/>
                </a:lnTo>
                <a:lnTo>
                  <a:pt x="181651" y="1338000"/>
                </a:lnTo>
                <a:lnTo>
                  <a:pt x="180631" y="1336500"/>
                </a:lnTo>
                <a:lnTo>
                  <a:pt x="171730" y="1318045"/>
                </a:lnTo>
                <a:lnTo>
                  <a:pt x="144681" y="1275519"/>
                </a:lnTo>
                <a:lnTo>
                  <a:pt x="128227" y="1232109"/>
                </a:lnTo>
                <a:lnTo>
                  <a:pt x="122142" y="1214354"/>
                </a:lnTo>
                <a:lnTo>
                  <a:pt x="79466" y="1172565"/>
                </a:lnTo>
                <a:lnTo>
                  <a:pt x="60695" y="1142831"/>
                </a:lnTo>
                <a:lnTo>
                  <a:pt x="45464" y="1100376"/>
                </a:lnTo>
                <a:lnTo>
                  <a:pt x="32901" y="1063033"/>
                </a:lnTo>
                <a:lnTo>
                  <a:pt x="17878" y="1020683"/>
                </a:lnTo>
                <a:lnTo>
                  <a:pt x="12905" y="1006286"/>
                </a:lnTo>
                <a:lnTo>
                  <a:pt x="7067" y="978081"/>
                </a:lnTo>
                <a:lnTo>
                  <a:pt x="2092" y="965813"/>
                </a:lnTo>
                <a:lnTo>
                  <a:pt x="120" y="948393"/>
                </a:lnTo>
                <a:lnTo>
                  <a:pt x="0" y="972326"/>
                </a:lnTo>
                <a:lnTo>
                  <a:pt x="7686" y="1013940"/>
                </a:lnTo>
                <a:lnTo>
                  <a:pt x="11409" y="1054346"/>
                </a:lnTo>
                <a:lnTo>
                  <a:pt x="18000" y="1098436"/>
                </a:lnTo>
                <a:lnTo>
                  <a:pt x="25433" y="1143011"/>
                </a:lnTo>
                <a:lnTo>
                  <a:pt x="39414" y="1160865"/>
                </a:lnTo>
                <a:lnTo>
                  <a:pt x="58195" y="1178721"/>
                </a:lnTo>
                <a:lnTo>
                  <a:pt x="81989" y="1218627"/>
                </a:lnTo>
                <a:lnTo>
                  <a:pt x="113192" y="1260967"/>
                </a:lnTo>
                <a:lnTo>
                  <a:pt x="123397" y="1269182"/>
                </a:lnTo>
                <a:lnTo>
                  <a:pt x="137193" y="1273495"/>
                </a:lnTo>
                <a:lnTo>
                  <a:pt x="180738" y="1276642"/>
                </a:lnTo>
                <a:lnTo>
                  <a:pt x="219474" y="1272145"/>
                </a:lnTo>
                <a:lnTo>
                  <a:pt x="259206" y="1261703"/>
                </a:lnTo>
                <a:lnTo>
                  <a:pt x="292655" y="1252034"/>
                </a:lnTo>
                <a:lnTo>
                  <a:pt x="327702" y="1237043"/>
                </a:lnTo>
                <a:lnTo>
                  <a:pt x="363222" y="1220033"/>
                </a:lnTo>
                <a:lnTo>
                  <a:pt x="399873" y="1202425"/>
                </a:lnTo>
                <a:lnTo>
                  <a:pt x="442971" y="1181344"/>
                </a:lnTo>
                <a:lnTo>
                  <a:pt x="462308" y="1167921"/>
                </a:lnTo>
                <a:lnTo>
                  <a:pt x="504398" y="1150348"/>
                </a:lnTo>
                <a:lnTo>
                  <a:pt x="544708" y="11340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9" name="SMARTInkShape-Group19"/>
          <p:cNvGrpSpPr/>
          <p:nvPr/>
        </p:nvGrpSpPr>
        <p:grpSpPr>
          <a:xfrm>
            <a:off x="2187773" y="3446859"/>
            <a:ext cx="2054281" cy="428626"/>
            <a:chOff x="2187773" y="3446859"/>
            <a:chExt cx="2054281" cy="428626"/>
          </a:xfrm>
        </p:grpSpPr>
        <p:sp>
          <p:nvSpPr>
            <p:cNvPr id="25" name="SMARTInkShape-125"/>
            <p:cNvSpPr/>
            <p:nvPr/>
          </p:nvSpPr>
          <p:spPr>
            <a:xfrm>
              <a:off x="4241602" y="3718423"/>
              <a:ext cx="452" cy="13094"/>
            </a:xfrm>
            <a:custGeom>
              <a:avLst/>
              <a:gdLst/>
              <a:ahLst/>
              <a:cxnLst/>
              <a:rect l="0" t="0" r="0" b="0"/>
              <a:pathLst>
                <a:path w="452" h="13094">
                  <a:moveTo>
                    <a:pt x="2" y="13093"/>
                  </a:moveTo>
                  <a:lnTo>
                    <a:pt x="0" y="883"/>
                  </a:lnTo>
                  <a:lnTo>
                    <a:pt x="4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26"/>
            <p:cNvSpPr/>
            <p:nvPr/>
          </p:nvSpPr>
          <p:spPr>
            <a:xfrm>
              <a:off x="3982684" y="3647364"/>
              <a:ext cx="241059" cy="102951"/>
            </a:xfrm>
            <a:custGeom>
              <a:avLst/>
              <a:gdLst/>
              <a:ahLst/>
              <a:cxnLst/>
              <a:rect l="0" t="0" r="0" b="0"/>
              <a:pathLst>
                <a:path w="241059" h="102951">
                  <a:moveTo>
                    <a:pt x="44605" y="22738"/>
                  </a:moveTo>
                  <a:lnTo>
                    <a:pt x="44605" y="9435"/>
                  </a:lnTo>
                  <a:lnTo>
                    <a:pt x="43613" y="7916"/>
                  </a:lnTo>
                  <a:lnTo>
                    <a:pt x="41959" y="6904"/>
                  </a:lnTo>
                  <a:lnTo>
                    <a:pt x="39865" y="6228"/>
                  </a:lnTo>
                  <a:lnTo>
                    <a:pt x="38468" y="4786"/>
                  </a:lnTo>
                  <a:lnTo>
                    <a:pt x="36916" y="538"/>
                  </a:lnTo>
                  <a:lnTo>
                    <a:pt x="35511" y="0"/>
                  </a:lnTo>
                  <a:lnTo>
                    <a:pt x="33581" y="634"/>
                  </a:lnTo>
                  <a:lnTo>
                    <a:pt x="28791" y="2992"/>
                  </a:lnTo>
                  <a:lnTo>
                    <a:pt x="23356" y="4040"/>
                  </a:lnTo>
                  <a:lnTo>
                    <a:pt x="21509" y="5311"/>
                  </a:lnTo>
                  <a:lnTo>
                    <a:pt x="20278" y="7152"/>
                  </a:lnTo>
                  <a:lnTo>
                    <a:pt x="17918" y="11842"/>
                  </a:lnTo>
                  <a:lnTo>
                    <a:pt x="3673" y="28779"/>
                  </a:lnTo>
                  <a:lnTo>
                    <a:pt x="1058" y="37647"/>
                  </a:lnTo>
                  <a:lnTo>
                    <a:pt x="0" y="56694"/>
                  </a:lnTo>
                  <a:lnTo>
                    <a:pt x="4710" y="62674"/>
                  </a:lnTo>
                  <a:lnTo>
                    <a:pt x="9676" y="65292"/>
                  </a:lnTo>
                  <a:lnTo>
                    <a:pt x="12389" y="65990"/>
                  </a:lnTo>
                  <a:lnTo>
                    <a:pt x="15190" y="65463"/>
                  </a:lnTo>
                  <a:lnTo>
                    <a:pt x="23873" y="59981"/>
                  </a:lnTo>
                  <a:lnTo>
                    <a:pt x="32730" y="53065"/>
                  </a:lnTo>
                  <a:lnTo>
                    <a:pt x="44611" y="47579"/>
                  </a:lnTo>
                  <a:lnTo>
                    <a:pt x="60701" y="33317"/>
                  </a:lnTo>
                  <a:lnTo>
                    <a:pt x="64326" y="32401"/>
                  </a:lnTo>
                  <a:lnTo>
                    <a:pt x="70981" y="31710"/>
                  </a:lnTo>
                  <a:lnTo>
                    <a:pt x="72386" y="73348"/>
                  </a:lnTo>
                  <a:lnTo>
                    <a:pt x="81108" y="85247"/>
                  </a:lnTo>
                  <a:lnTo>
                    <a:pt x="85633" y="91199"/>
                  </a:lnTo>
                  <a:lnTo>
                    <a:pt x="87644" y="97152"/>
                  </a:lnTo>
                  <a:lnTo>
                    <a:pt x="89173" y="99136"/>
                  </a:lnTo>
                  <a:lnTo>
                    <a:pt x="93517" y="101341"/>
                  </a:lnTo>
                  <a:lnTo>
                    <a:pt x="110203" y="102950"/>
                  </a:lnTo>
                  <a:lnTo>
                    <a:pt x="112149" y="102009"/>
                  </a:lnTo>
                  <a:lnTo>
                    <a:pt x="113447" y="100390"/>
                  </a:lnTo>
                  <a:lnTo>
                    <a:pt x="115881" y="95945"/>
                  </a:lnTo>
                  <a:lnTo>
                    <a:pt x="121838" y="87865"/>
                  </a:lnTo>
                  <a:lnTo>
                    <a:pt x="125036" y="79186"/>
                  </a:lnTo>
                  <a:lnTo>
                    <a:pt x="130834" y="69339"/>
                  </a:lnTo>
                  <a:lnTo>
                    <a:pt x="133985" y="55287"/>
                  </a:lnTo>
                  <a:lnTo>
                    <a:pt x="140790" y="41147"/>
                  </a:lnTo>
                  <a:lnTo>
                    <a:pt x="141470" y="37987"/>
                  </a:lnTo>
                  <a:lnTo>
                    <a:pt x="147169" y="28799"/>
                  </a:lnTo>
                  <a:lnTo>
                    <a:pt x="152366" y="25432"/>
                  </a:lnTo>
                  <a:lnTo>
                    <a:pt x="173632" y="17698"/>
                  </a:lnTo>
                  <a:lnTo>
                    <a:pt x="216329" y="22624"/>
                  </a:lnTo>
                  <a:lnTo>
                    <a:pt x="226099" y="23679"/>
                  </a:lnTo>
                  <a:lnTo>
                    <a:pt x="241058" y="316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27"/>
            <p:cNvSpPr/>
            <p:nvPr/>
          </p:nvSpPr>
          <p:spPr>
            <a:xfrm>
              <a:off x="3839766" y="3616676"/>
              <a:ext cx="96821" cy="107005"/>
            </a:xfrm>
            <a:custGeom>
              <a:avLst/>
              <a:gdLst/>
              <a:ahLst/>
              <a:cxnLst/>
              <a:rect l="0" t="0" r="0" b="0"/>
              <a:pathLst>
                <a:path w="96821" h="107005">
                  <a:moveTo>
                    <a:pt x="0" y="80215"/>
                  </a:moveTo>
                  <a:lnTo>
                    <a:pt x="12428" y="80215"/>
                  </a:lnTo>
                  <a:lnTo>
                    <a:pt x="18091" y="77569"/>
                  </a:lnTo>
                  <a:lnTo>
                    <a:pt x="50775" y="57291"/>
                  </a:lnTo>
                  <a:lnTo>
                    <a:pt x="69413" y="51544"/>
                  </a:lnTo>
                  <a:lnTo>
                    <a:pt x="73065" y="49194"/>
                  </a:lnTo>
                  <a:lnTo>
                    <a:pt x="93479" y="22754"/>
                  </a:lnTo>
                  <a:lnTo>
                    <a:pt x="96116" y="17304"/>
                  </a:lnTo>
                  <a:lnTo>
                    <a:pt x="96820" y="14462"/>
                  </a:lnTo>
                  <a:lnTo>
                    <a:pt x="96296" y="11575"/>
                  </a:lnTo>
                  <a:lnTo>
                    <a:pt x="90414" y="1588"/>
                  </a:lnTo>
                  <a:lnTo>
                    <a:pt x="87147" y="621"/>
                  </a:lnTo>
                  <a:lnTo>
                    <a:pt x="76965" y="0"/>
                  </a:lnTo>
                  <a:lnTo>
                    <a:pt x="71248" y="2561"/>
                  </a:lnTo>
                  <a:lnTo>
                    <a:pt x="26951" y="35587"/>
                  </a:lnTo>
                  <a:lnTo>
                    <a:pt x="21900" y="41529"/>
                  </a:lnTo>
                  <a:lnTo>
                    <a:pt x="19655" y="47476"/>
                  </a:lnTo>
                  <a:lnTo>
                    <a:pt x="21303" y="56073"/>
                  </a:lnTo>
                  <a:lnTo>
                    <a:pt x="27809" y="69424"/>
                  </a:lnTo>
                  <a:lnTo>
                    <a:pt x="47684" y="92012"/>
                  </a:lnTo>
                  <a:lnTo>
                    <a:pt x="65680" y="103014"/>
                  </a:lnTo>
                  <a:lnTo>
                    <a:pt x="80367" y="1070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28"/>
            <p:cNvSpPr/>
            <p:nvPr/>
          </p:nvSpPr>
          <p:spPr>
            <a:xfrm>
              <a:off x="3795117" y="3562945"/>
              <a:ext cx="17861" cy="142876"/>
            </a:xfrm>
            <a:custGeom>
              <a:avLst/>
              <a:gdLst/>
              <a:ahLst/>
              <a:cxnLst/>
              <a:rect l="0" t="0" r="0" b="0"/>
              <a:pathLst>
                <a:path w="17861" h="142876">
                  <a:moveTo>
                    <a:pt x="0" y="0"/>
                  </a:moveTo>
                  <a:lnTo>
                    <a:pt x="0" y="28938"/>
                  </a:lnTo>
                  <a:lnTo>
                    <a:pt x="8562" y="69836"/>
                  </a:lnTo>
                  <a:lnTo>
                    <a:pt x="11527" y="105476"/>
                  </a:lnTo>
                  <a:lnTo>
                    <a:pt x="1786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29"/>
            <p:cNvSpPr/>
            <p:nvPr/>
          </p:nvSpPr>
          <p:spPr>
            <a:xfrm>
              <a:off x="3473648" y="3626695"/>
              <a:ext cx="195935" cy="88056"/>
            </a:xfrm>
            <a:custGeom>
              <a:avLst/>
              <a:gdLst/>
              <a:ahLst/>
              <a:cxnLst/>
              <a:rect l="0" t="0" r="0" b="0"/>
              <a:pathLst>
                <a:path w="195935" h="88056">
                  <a:moveTo>
                    <a:pt x="0" y="25547"/>
                  </a:moveTo>
                  <a:lnTo>
                    <a:pt x="0" y="20807"/>
                  </a:lnTo>
                  <a:lnTo>
                    <a:pt x="993" y="19410"/>
                  </a:lnTo>
                  <a:lnTo>
                    <a:pt x="2646" y="18479"/>
                  </a:lnTo>
                  <a:lnTo>
                    <a:pt x="38419" y="8961"/>
                  </a:lnTo>
                  <a:lnTo>
                    <a:pt x="81846" y="7799"/>
                  </a:lnTo>
                  <a:lnTo>
                    <a:pt x="122565" y="7703"/>
                  </a:lnTo>
                  <a:lnTo>
                    <a:pt x="143604" y="7691"/>
                  </a:lnTo>
                  <a:lnTo>
                    <a:pt x="146338" y="6698"/>
                  </a:lnTo>
                  <a:lnTo>
                    <a:pt x="148160" y="5043"/>
                  </a:lnTo>
                  <a:lnTo>
                    <a:pt x="151085" y="0"/>
                  </a:lnTo>
                  <a:lnTo>
                    <a:pt x="151325" y="578"/>
                  </a:lnTo>
                  <a:lnTo>
                    <a:pt x="151800" y="15277"/>
                  </a:lnTo>
                  <a:lnTo>
                    <a:pt x="157941" y="23481"/>
                  </a:lnTo>
                  <a:lnTo>
                    <a:pt x="160899" y="31770"/>
                  </a:lnTo>
                  <a:lnTo>
                    <a:pt x="193824" y="70197"/>
                  </a:lnTo>
                  <a:lnTo>
                    <a:pt x="195934" y="77362"/>
                  </a:lnTo>
                  <a:lnTo>
                    <a:pt x="193577" y="80987"/>
                  </a:lnTo>
                  <a:lnTo>
                    <a:pt x="191559" y="83343"/>
                  </a:lnTo>
                  <a:lnTo>
                    <a:pt x="186672" y="85961"/>
                  </a:lnTo>
                  <a:lnTo>
                    <a:pt x="169589" y="87871"/>
                  </a:lnTo>
                  <a:lnTo>
                    <a:pt x="142875" y="880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30"/>
            <p:cNvSpPr/>
            <p:nvPr/>
          </p:nvSpPr>
          <p:spPr>
            <a:xfrm>
              <a:off x="3537394" y="3554016"/>
              <a:ext cx="25552" cy="205383"/>
            </a:xfrm>
            <a:custGeom>
              <a:avLst/>
              <a:gdLst/>
              <a:ahLst/>
              <a:cxnLst/>
              <a:rect l="0" t="0" r="0" b="0"/>
              <a:pathLst>
                <a:path w="25552" h="205383">
                  <a:moveTo>
                    <a:pt x="7692" y="0"/>
                  </a:moveTo>
                  <a:lnTo>
                    <a:pt x="7692" y="4740"/>
                  </a:lnTo>
                  <a:lnTo>
                    <a:pt x="5046" y="9713"/>
                  </a:lnTo>
                  <a:lnTo>
                    <a:pt x="1555" y="15231"/>
                  </a:lnTo>
                  <a:lnTo>
                    <a:pt x="3" y="20991"/>
                  </a:lnTo>
                  <a:lnTo>
                    <a:pt x="0" y="46038"/>
                  </a:lnTo>
                  <a:lnTo>
                    <a:pt x="6886" y="90333"/>
                  </a:lnTo>
                  <a:lnTo>
                    <a:pt x="12326" y="134081"/>
                  </a:lnTo>
                  <a:lnTo>
                    <a:pt x="18702" y="175965"/>
                  </a:lnTo>
                  <a:lnTo>
                    <a:pt x="25551"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31"/>
            <p:cNvSpPr/>
            <p:nvPr/>
          </p:nvSpPr>
          <p:spPr>
            <a:xfrm>
              <a:off x="3040472" y="3643680"/>
              <a:ext cx="397459" cy="97860"/>
            </a:xfrm>
            <a:custGeom>
              <a:avLst/>
              <a:gdLst/>
              <a:ahLst/>
              <a:cxnLst/>
              <a:rect l="0" t="0" r="0" b="0"/>
              <a:pathLst>
                <a:path w="397459" h="97860">
                  <a:moveTo>
                    <a:pt x="49200" y="8562"/>
                  </a:moveTo>
                  <a:lnTo>
                    <a:pt x="53940" y="8562"/>
                  </a:lnTo>
                  <a:lnTo>
                    <a:pt x="55337" y="7570"/>
                  </a:lnTo>
                  <a:lnTo>
                    <a:pt x="56268" y="5917"/>
                  </a:lnTo>
                  <a:lnTo>
                    <a:pt x="58021" y="0"/>
                  </a:lnTo>
                  <a:lnTo>
                    <a:pt x="14680" y="43083"/>
                  </a:lnTo>
                  <a:lnTo>
                    <a:pt x="9053" y="51355"/>
                  </a:lnTo>
                  <a:lnTo>
                    <a:pt x="700" y="69491"/>
                  </a:lnTo>
                  <a:lnTo>
                    <a:pt x="0" y="73986"/>
                  </a:lnTo>
                  <a:lnTo>
                    <a:pt x="3756" y="86766"/>
                  </a:lnTo>
                  <a:lnTo>
                    <a:pt x="13797" y="93029"/>
                  </a:lnTo>
                  <a:lnTo>
                    <a:pt x="17660" y="93647"/>
                  </a:lnTo>
                  <a:lnTo>
                    <a:pt x="21228" y="93066"/>
                  </a:lnTo>
                  <a:lnTo>
                    <a:pt x="28831" y="90768"/>
                  </a:lnTo>
                  <a:lnTo>
                    <a:pt x="43275" y="88482"/>
                  </a:lnTo>
                  <a:lnTo>
                    <a:pt x="73955" y="70870"/>
                  </a:lnTo>
                  <a:lnTo>
                    <a:pt x="80046" y="65028"/>
                  </a:lnTo>
                  <a:lnTo>
                    <a:pt x="84467" y="57153"/>
                  </a:lnTo>
                  <a:lnTo>
                    <a:pt x="90628" y="53387"/>
                  </a:lnTo>
                  <a:lnTo>
                    <a:pt x="93811" y="44403"/>
                  </a:lnTo>
                  <a:lnTo>
                    <a:pt x="93845" y="56720"/>
                  </a:lnTo>
                  <a:lnTo>
                    <a:pt x="96493" y="62378"/>
                  </a:lnTo>
                  <a:lnTo>
                    <a:pt x="99985" y="68199"/>
                  </a:lnTo>
                  <a:lnTo>
                    <a:pt x="102943" y="77054"/>
                  </a:lnTo>
                  <a:lnTo>
                    <a:pt x="107151" y="82990"/>
                  </a:lnTo>
                  <a:lnTo>
                    <a:pt x="112328" y="86290"/>
                  </a:lnTo>
                  <a:lnTo>
                    <a:pt x="123737" y="88408"/>
                  </a:lnTo>
                  <a:lnTo>
                    <a:pt x="136744" y="88884"/>
                  </a:lnTo>
                  <a:lnTo>
                    <a:pt x="142718" y="84175"/>
                  </a:lnTo>
                  <a:lnTo>
                    <a:pt x="145334" y="79210"/>
                  </a:lnTo>
                  <a:lnTo>
                    <a:pt x="147151" y="64021"/>
                  </a:lnTo>
                  <a:lnTo>
                    <a:pt x="147390" y="42532"/>
                  </a:lnTo>
                  <a:lnTo>
                    <a:pt x="150056" y="35897"/>
                  </a:lnTo>
                  <a:lnTo>
                    <a:pt x="153556" y="29641"/>
                  </a:lnTo>
                  <a:lnTo>
                    <a:pt x="155988" y="19288"/>
                  </a:lnTo>
                  <a:lnTo>
                    <a:pt x="157103" y="18689"/>
                  </a:lnTo>
                  <a:lnTo>
                    <a:pt x="160987" y="18024"/>
                  </a:lnTo>
                  <a:lnTo>
                    <a:pt x="162420" y="18839"/>
                  </a:lnTo>
                  <a:lnTo>
                    <a:pt x="163375" y="20374"/>
                  </a:lnTo>
                  <a:lnTo>
                    <a:pt x="164012" y="22390"/>
                  </a:lnTo>
                  <a:lnTo>
                    <a:pt x="165429" y="23734"/>
                  </a:lnTo>
                  <a:lnTo>
                    <a:pt x="174832" y="28537"/>
                  </a:lnTo>
                  <a:lnTo>
                    <a:pt x="177603" y="30808"/>
                  </a:lnTo>
                  <a:lnTo>
                    <a:pt x="185974" y="33332"/>
                  </a:lnTo>
                  <a:lnTo>
                    <a:pt x="195316" y="35446"/>
                  </a:lnTo>
                  <a:lnTo>
                    <a:pt x="207146" y="41222"/>
                  </a:lnTo>
                  <a:lnTo>
                    <a:pt x="244041" y="44162"/>
                  </a:lnTo>
                  <a:lnTo>
                    <a:pt x="252543" y="41582"/>
                  </a:lnTo>
                  <a:lnTo>
                    <a:pt x="259630" y="38120"/>
                  </a:lnTo>
                  <a:lnTo>
                    <a:pt x="269197" y="35180"/>
                  </a:lnTo>
                  <a:lnTo>
                    <a:pt x="280838" y="26822"/>
                  </a:lnTo>
                  <a:lnTo>
                    <a:pt x="281214" y="21799"/>
                  </a:lnTo>
                  <a:lnTo>
                    <a:pt x="280274" y="21356"/>
                  </a:lnTo>
                  <a:lnTo>
                    <a:pt x="273670" y="25558"/>
                  </a:lnTo>
                  <a:lnTo>
                    <a:pt x="251483" y="47390"/>
                  </a:lnTo>
                  <a:lnTo>
                    <a:pt x="248244" y="53270"/>
                  </a:lnTo>
                  <a:lnTo>
                    <a:pt x="246165" y="65129"/>
                  </a:lnTo>
                  <a:lnTo>
                    <a:pt x="245698" y="78237"/>
                  </a:lnTo>
                  <a:lnTo>
                    <a:pt x="250407" y="84218"/>
                  </a:lnTo>
                  <a:lnTo>
                    <a:pt x="255373" y="86835"/>
                  </a:lnTo>
                  <a:lnTo>
                    <a:pt x="258086" y="87533"/>
                  </a:lnTo>
                  <a:lnTo>
                    <a:pt x="260887" y="87007"/>
                  </a:lnTo>
                  <a:lnTo>
                    <a:pt x="272511" y="81677"/>
                  </a:lnTo>
                  <a:lnTo>
                    <a:pt x="275465" y="81118"/>
                  </a:lnTo>
                  <a:lnTo>
                    <a:pt x="318459" y="50476"/>
                  </a:lnTo>
                  <a:lnTo>
                    <a:pt x="331656" y="39368"/>
                  </a:lnTo>
                  <a:lnTo>
                    <a:pt x="343817" y="33499"/>
                  </a:lnTo>
                  <a:lnTo>
                    <a:pt x="346814" y="31140"/>
                  </a:lnTo>
                  <a:lnTo>
                    <a:pt x="349805" y="30559"/>
                  </a:lnTo>
                  <a:lnTo>
                    <a:pt x="352791" y="31165"/>
                  </a:lnTo>
                  <a:lnTo>
                    <a:pt x="359971" y="34524"/>
                  </a:lnTo>
                  <a:lnTo>
                    <a:pt x="360561" y="35792"/>
                  </a:lnTo>
                  <a:lnTo>
                    <a:pt x="362628" y="50534"/>
                  </a:lnTo>
                  <a:lnTo>
                    <a:pt x="368786" y="62200"/>
                  </a:lnTo>
                  <a:lnTo>
                    <a:pt x="369414" y="65156"/>
                  </a:lnTo>
                  <a:lnTo>
                    <a:pt x="375037" y="74059"/>
                  </a:lnTo>
                  <a:lnTo>
                    <a:pt x="384834" y="85955"/>
                  </a:lnTo>
                  <a:lnTo>
                    <a:pt x="386886" y="91907"/>
                  </a:lnTo>
                  <a:lnTo>
                    <a:pt x="388426" y="93891"/>
                  </a:lnTo>
                  <a:lnTo>
                    <a:pt x="397458" y="9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132"/>
            <p:cNvSpPr/>
            <p:nvPr/>
          </p:nvSpPr>
          <p:spPr>
            <a:xfrm>
              <a:off x="2839641" y="3608129"/>
              <a:ext cx="133778" cy="133411"/>
            </a:xfrm>
            <a:custGeom>
              <a:avLst/>
              <a:gdLst/>
              <a:ahLst/>
              <a:cxnLst/>
              <a:rect l="0" t="0" r="0" b="0"/>
              <a:pathLst>
                <a:path w="133778" h="133411">
                  <a:moveTo>
                    <a:pt x="0" y="79832"/>
                  </a:moveTo>
                  <a:lnTo>
                    <a:pt x="0" y="37591"/>
                  </a:lnTo>
                  <a:lnTo>
                    <a:pt x="1984" y="32820"/>
                  </a:lnTo>
                  <a:lnTo>
                    <a:pt x="20117" y="14820"/>
                  </a:lnTo>
                  <a:lnTo>
                    <a:pt x="34293" y="5558"/>
                  </a:lnTo>
                  <a:lnTo>
                    <a:pt x="51061" y="1270"/>
                  </a:lnTo>
                  <a:lnTo>
                    <a:pt x="68597" y="0"/>
                  </a:lnTo>
                  <a:lnTo>
                    <a:pt x="86360" y="4364"/>
                  </a:lnTo>
                  <a:lnTo>
                    <a:pt x="113445" y="17577"/>
                  </a:lnTo>
                  <a:lnTo>
                    <a:pt x="127470" y="29280"/>
                  </a:lnTo>
                  <a:lnTo>
                    <a:pt x="131067" y="35206"/>
                  </a:lnTo>
                  <a:lnTo>
                    <a:pt x="133376" y="47094"/>
                  </a:lnTo>
                  <a:lnTo>
                    <a:pt x="133777" y="60761"/>
                  </a:lnTo>
                  <a:lnTo>
                    <a:pt x="131224" y="69041"/>
                  </a:lnTo>
                  <a:lnTo>
                    <a:pt x="121501" y="82441"/>
                  </a:lnTo>
                  <a:lnTo>
                    <a:pt x="77442" y="112568"/>
                  </a:lnTo>
                  <a:lnTo>
                    <a:pt x="53578" y="1334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33"/>
            <p:cNvSpPr/>
            <p:nvPr/>
          </p:nvSpPr>
          <p:spPr>
            <a:xfrm>
              <a:off x="2875359" y="3732609"/>
              <a:ext cx="26790" cy="142876"/>
            </a:xfrm>
            <a:custGeom>
              <a:avLst/>
              <a:gdLst/>
              <a:ahLst/>
              <a:cxnLst/>
              <a:rect l="0" t="0" r="0" b="0"/>
              <a:pathLst>
                <a:path w="26790" h="142876">
                  <a:moveTo>
                    <a:pt x="0" y="0"/>
                  </a:moveTo>
                  <a:lnTo>
                    <a:pt x="0" y="9481"/>
                  </a:lnTo>
                  <a:lnTo>
                    <a:pt x="2646" y="16782"/>
                  </a:lnTo>
                  <a:lnTo>
                    <a:pt x="4741" y="20118"/>
                  </a:lnTo>
                  <a:lnTo>
                    <a:pt x="13303" y="58750"/>
                  </a:lnTo>
                  <a:lnTo>
                    <a:pt x="23730" y="101158"/>
                  </a:lnTo>
                  <a:lnTo>
                    <a:pt x="26789"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134"/>
            <p:cNvSpPr/>
            <p:nvPr/>
          </p:nvSpPr>
          <p:spPr>
            <a:xfrm>
              <a:off x="2544961" y="3625453"/>
              <a:ext cx="205384" cy="97815"/>
            </a:xfrm>
            <a:custGeom>
              <a:avLst/>
              <a:gdLst/>
              <a:ahLst/>
              <a:cxnLst/>
              <a:rect l="0" t="0" r="0" b="0"/>
              <a:pathLst>
                <a:path w="205384" h="97815">
                  <a:moveTo>
                    <a:pt x="0" y="0"/>
                  </a:moveTo>
                  <a:lnTo>
                    <a:pt x="4740" y="4741"/>
                  </a:lnTo>
                  <a:lnTo>
                    <a:pt x="7068" y="9714"/>
                  </a:lnTo>
                  <a:lnTo>
                    <a:pt x="9900" y="51358"/>
                  </a:lnTo>
                  <a:lnTo>
                    <a:pt x="16615" y="68401"/>
                  </a:lnTo>
                  <a:lnTo>
                    <a:pt x="22231" y="75278"/>
                  </a:lnTo>
                  <a:lnTo>
                    <a:pt x="27409" y="78105"/>
                  </a:lnTo>
                  <a:lnTo>
                    <a:pt x="30179" y="78860"/>
                  </a:lnTo>
                  <a:lnTo>
                    <a:pt x="33018" y="78370"/>
                  </a:lnTo>
                  <a:lnTo>
                    <a:pt x="44703" y="73101"/>
                  </a:lnTo>
                  <a:lnTo>
                    <a:pt x="56240" y="69285"/>
                  </a:lnTo>
                  <a:lnTo>
                    <a:pt x="69580" y="64516"/>
                  </a:lnTo>
                  <a:lnTo>
                    <a:pt x="76565" y="62408"/>
                  </a:lnTo>
                  <a:lnTo>
                    <a:pt x="88742" y="53981"/>
                  </a:lnTo>
                  <a:lnTo>
                    <a:pt x="96936" y="61302"/>
                  </a:lnTo>
                  <a:lnTo>
                    <a:pt x="98964" y="69399"/>
                  </a:lnTo>
                  <a:lnTo>
                    <a:pt x="110622" y="83468"/>
                  </a:lnTo>
                  <a:lnTo>
                    <a:pt x="116303" y="86706"/>
                  </a:lnTo>
                  <a:lnTo>
                    <a:pt x="122136" y="89138"/>
                  </a:lnTo>
                  <a:lnTo>
                    <a:pt x="128035" y="93525"/>
                  </a:lnTo>
                  <a:lnTo>
                    <a:pt x="136610" y="96137"/>
                  </a:lnTo>
                  <a:lnTo>
                    <a:pt x="158284" y="97814"/>
                  </a:lnTo>
                  <a:lnTo>
                    <a:pt x="167252" y="95397"/>
                  </a:lnTo>
                  <a:lnTo>
                    <a:pt x="174545" y="92008"/>
                  </a:lnTo>
                  <a:lnTo>
                    <a:pt x="184229" y="89108"/>
                  </a:lnTo>
                  <a:lnTo>
                    <a:pt x="199388" y="76974"/>
                  </a:lnTo>
                  <a:lnTo>
                    <a:pt x="202718" y="71252"/>
                  </a:lnTo>
                  <a:lnTo>
                    <a:pt x="204856" y="59495"/>
                  </a:lnTo>
                  <a:lnTo>
                    <a:pt x="205383"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135"/>
            <p:cNvSpPr/>
            <p:nvPr/>
          </p:nvSpPr>
          <p:spPr>
            <a:xfrm>
              <a:off x="2420100" y="3607594"/>
              <a:ext cx="97538" cy="102949"/>
            </a:xfrm>
            <a:custGeom>
              <a:avLst/>
              <a:gdLst/>
              <a:ahLst/>
              <a:cxnLst/>
              <a:rect l="0" t="0" r="0" b="0"/>
              <a:pathLst>
                <a:path w="97538" h="102949">
                  <a:moveTo>
                    <a:pt x="53423" y="17859"/>
                  </a:moveTo>
                  <a:lnTo>
                    <a:pt x="48683" y="17859"/>
                  </a:lnTo>
                  <a:lnTo>
                    <a:pt x="47287" y="18851"/>
                  </a:lnTo>
                  <a:lnTo>
                    <a:pt x="46356" y="20505"/>
                  </a:lnTo>
                  <a:lnTo>
                    <a:pt x="45735" y="22600"/>
                  </a:lnTo>
                  <a:lnTo>
                    <a:pt x="44329" y="23996"/>
                  </a:lnTo>
                  <a:lnTo>
                    <a:pt x="34944" y="28883"/>
                  </a:lnTo>
                  <a:lnTo>
                    <a:pt x="29335" y="34665"/>
                  </a:lnTo>
                  <a:lnTo>
                    <a:pt x="3807" y="69232"/>
                  </a:lnTo>
                  <a:lnTo>
                    <a:pt x="0" y="96086"/>
                  </a:lnTo>
                  <a:lnTo>
                    <a:pt x="9372" y="102333"/>
                  </a:lnTo>
                  <a:lnTo>
                    <a:pt x="13142" y="102948"/>
                  </a:lnTo>
                  <a:lnTo>
                    <a:pt x="16647" y="102366"/>
                  </a:lnTo>
                  <a:lnTo>
                    <a:pt x="26321" y="99453"/>
                  </a:lnTo>
                  <a:lnTo>
                    <a:pt x="33440" y="97779"/>
                  </a:lnTo>
                  <a:lnTo>
                    <a:pt x="59881" y="85869"/>
                  </a:lnTo>
                  <a:lnTo>
                    <a:pt x="68861" y="77521"/>
                  </a:lnTo>
                  <a:lnTo>
                    <a:pt x="94009" y="47862"/>
                  </a:lnTo>
                  <a:lnTo>
                    <a:pt x="96266" y="41777"/>
                  </a:lnTo>
                  <a:lnTo>
                    <a:pt x="97537" y="28033"/>
                  </a:lnTo>
                  <a:lnTo>
                    <a:pt x="95188" y="19735"/>
                  </a:lnTo>
                  <a:lnTo>
                    <a:pt x="8021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136"/>
            <p:cNvSpPr/>
            <p:nvPr/>
          </p:nvSpPr>
          <p:spPr>
            <a:xfrm>
              <a:off x="2321729" y="3446859"/>
              <a:ext cx="53569" cy="276822"/>
            </a:xfrm>
            <a:custGeom>
              <a:avLst/>
              <a:gdLst/>
              <a:ahLst/>
              <a:cxnLst/>
              <a:rect l="0" t="0" r="0" b="0"/>
              <a:pathLst>
                <a:path w="53569" h="276822">
                  <a:moveTo>
                    <a:pt x="53568" y="0"/>
                  </a:moveTo>
                  <a:lnTo>
                    <a:pt x="37754" y="16806"/>
                  </a:lnTo>
                  <a:lnTo>
                    <a:pt x="23680" y="42317"/>
                  </a:lnTo>
                  <a:lnTo>
                    <a:pt x="13621" y="82188"/>
                  </a:lnTo>
                  <a:lnTo>
                    <a:pt x="9332" y="126417"/>
                  </a:lnTo>
                  <a:lnTo>
                    <a:pt x="1906" y="169849"/>
                  </a:lnTo>
                  <a:lnTo>
                    <a:pt x="158" y="213545"/>
                  </a:lnTo>
                  <a:lnTo>
                    <a:pt x="0" y="255940"/>
                  </a:lnTo>
                  <a:lnTo>
                    <a:pt x="989" y="259923"/>
                  </a:lnTo>
                  <a:lnTo>
                    <a:pt x="2640" y="262579"/>
                  </a:lnTo>
                  <a:lnTo>
                    <a:pt x="4733" y="264350"/>
                  </a:lnTo>
                  <a:lnTo>
                    <a:pt x="7059" y="268963"/>
                  </a:lnTo>
                  <a:lnTo>
                    <a:pt x="8919"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137"/>
            <p:cNvSpPr/>
            <p:nvPr/>
          </p:nvSpPr>
          <p:spPr>
            <a:xfrm>
              <a:off x="2187773" y="3571875"/>
              <a:ext cx="116087" cy="26790"/>
            </a:xfrm>
            <a:custGeom>
              <a:avLst/>
              <a:gdLst/>
              <a:ahLst/>
              <a:cxnLst/>
              <a:rect l="0" t="0" r="0" b="0"/>
              <a:pathLst>
                <a:path w="116087" h="26790">
                  <a:moveTo>
                    <a:pt x="0" y="26789"/>
                  </a:moveTo>
                  <a:lnTo>
                    <a:pt x="0" y="22049"/>
                  </a:lnTo>
                  <a:lnTo>
                    <a:pt x="993" y="20652"/>
                  </a:lnTo>
                  <a:lnTo>
                    <a:pt x="2646" y="19721"/>
                  </a:lnTo>
                  <a:lnTo>
                    <a:pt x="4741" y="19100"/>
                  </a:lnTo>
                  <a:lnTo>
                    <a:pt x="6137" y="17695"/>
                  </a:lnTo>
                  <a:lnTo>
                    <a:pt x="7689" y="13487"/>
                  </a:lnTo>
                  <a:lnTo>
                    <a:pt x="10087" y="11967"/>
                  </a:lnTo>
                  <a:lnTo>
                    <a:pt x="28939" y="9330"/>
                  </a:lnTo>
                  <a:lnTo>
                    <a:pt x="71638" y="8945"/>
                  </a:lnTo>
                  <a:lnTo>
                    <a:pt x="83433" y="7944"/>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138"/>
            <p:cNvSpPr/>
            <p:nvPr/>
          </p:nvSpPr>
          <p:spPr>
            <a:xfrm>
              <a:off x="2187773" y="3482578"/>
              <a:ext cx="26791" cy="232173"/>
            </a:xfrm>
            <a:custGeom>
              <a:avLst/>
              <a:gdLst/>
              <a:ahLst/>
              <a:cxnLst/>
              <a:rect l="0" t="0" r="0" b="0"/>
              <a:pathLst>
                <a:path w="26791" h="232173">
                  <a:moveTo>
                    <a:pt x="26790" y="0"/>
                  </a:moveTo>
                  <a:lnTo>
                    <a:pt x="26790" y="13561"/>
                  </a:lnTo>
                  <a:lnTo>
                    <a:pt x="24144" y="18595"/>
                  </a:lnTo>
                  <a:lnTo>
                    <a:pt x="19101" y="25171"/>
                  </a:lnTo>
                  <a:lnTo>
                    <a:pt x="16889" y="65498"/>
                  </a:lnTo>
                  <a:lnTo>
                    <a:pt x="11729" y="78497"/>
                  </a:lnTo>
                  <a:lnTo>
                    <a:pt x="9176" y="118506"/>
                  </a:lnTo>
                  <a:lnTo>
                    <a:pt x="8944" y="160702"/>
                  </a:lnTo>
                  <a:lnTo>
                    <a:pt x="7944" y="172626"/>
                  </a:lnTo>
                  <a:lnTo>
                    <a:pt x="552" y="207244"/>
                  </a:lnTo>
                  <a:lnTo>
                    <a:pt x="0"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 name="SMARTInkShape-139"/>
          <p:cNvSpPr/>
          <p:nvPr/>
        </p:nvSpPr>
        <p:spPr>
          <a:xfrm>
            <a:off x="4241710" y="3687961"/>
            <a:ext cx="115979" cy="107157"/>
          </a:xfrm>
          <a:custGeom>
            <a:avLst/>
            <a:gdLst/>
            <a:ahLst/>
            <a:cxnLst/>
            <a:rect l="0" t="0" r="0" b="0"/>
            <a:pathLst>
              <a:path w="115979" h="107157">
                <a:moveTo>
                  <a:pt x="35610" y="0"/>
                </a:moveTo>
                <a:lnTo>
                  <a:pt x="26789" y="0"/>
                </a:lnTo>
                <a:lnTo>
                  <a:pt x="26690" y="7689"/>
                </a:lnTo>
                <a:lnTo>
                  <a:pt x="25695" y="8102"/>
                </a:lnTo>
                <a:lnTo>
                  <a:pt x="18993" y="8821"/>
                </a:lnTo>
                <a:lnTo>
                  <a:pt x="18303" y="11527"/>
                </a:lnTo>
                <a:lnTo>
                  <a:pt x="17754" y="25515"/>
                </a:lnTo>
                <a:lnTo>
                  <a:pt x="11615" y="33666"/>
                </a:lnTo>
                <a:lnTo>
                  <a:pt x="9189" y="43006"/>
                </a:lnTo>
                <a:lnTo>
                  <a:pt x="8822" y="67103"/>
                </a:lnTo>
                <a:lnTo>
                  <a:pt x="7830" y="68548"/>
                </a:lnTo>
                <a:lnTo>
                  <a:pt x="6176" y="69511"/>
                </a:lnTo>
                <a:lnTo>
                  <a:pt x="0" y="71404"/>
                </a:lnTo>
                <a:lnTo>
                  <a:pt x="7590" y="63746"/>
                </a:lnTo>
                <a:lnTo>
                  <a:pt x="8456" y="58134"/>
                </a:lnTo>
                <a:lnTo>
                  <a:pt x="8713" y="50188"/>
                </a:lnTo>
                <a:lnTo>
                  <a:pt x="9741" y="48341"/>
                </a:lnTo>
                <a:lnTo>
                  <a:pt x="11419" y="47110"/>
                </a:lnTo>
                <a:lnTo>
                  <a:pt x="13529" y="46289"/>
                </a:lnTo>
                <a:lnTo>
                  <a:pt x="14937" y="44750"/>
                </a:lnTo>
                <a:lnTo>
                  <a:pt x="19841" y="35151"/>
                </a:lnTo>
                <a:lnTo>
                  <a:pt x="39864" y="13632"/>
                </a:lnTo>
                <a:lnTo>
                  <a:pt x="45108" y="11019"/>
                </a:lnTo>
                <a:lnTo>
                  <a:pt x="62449" y="9113"/>
                </a:lnTo>
                <a:lnTo>
                  <a:pt x="87825" y="8930"/>
                </a:lnTo>
                <a:lnTo>
                  <a:pt x="96757" y="16618"/>
                </a:lnTo>
                <a:lnTo>
                  <a:pt x="97999" y="25439"/>
                </a:lnTo>
                <a:lnTo>
                  <a:pt x="104231" y="33651"/>
                </a:lnTo>
                <a:lnTo>
                  <a:pt x="106677" y="43004"/>
                </a:lnTo>
                <a:lnTo>
                  <a:pt x="107047" y="74791"/>
                </a:lnTo>
                <a:lnTo>
                  <a:pt x="108039" y="76650"/>
                </a:lnTo>
                <a:lnTo>
                  <a:pt x="109693" y="77889"/>
                </a:lnTo>
                <a:lnTo>
                  <a:pt x="111788" y="78715"/>
                </a:lnTo>
                <a:lnTo>
                  <a:pt x="113184" y="80258"/>
                </a:lnTo>
                <a:lnTo>
                  <a:pt x="115869" y="88886"/>
                </a:lnTo>
                <a:lnTo>
                  <a:pt x="11597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5" name="SMARTInkShape-Group21"/>
          <p:cNvGrpSpPr/>
          <p:nvPr/>
        </p:nvGrpSpPr>
        <p:grpSpPr>
          <a:xfrm>
            <a:off x="4492159" y="3500438"/>
            <a:ext cx="1542868" cy="410766"/>
            <a:chOff x="4492159" y="3500438"/>
            <a:chExt cx="1542868" cy="410766"/>
          </a:xfrm>
        </p:grpSpPr>
        <p:sp>
          <p:nvSpPr>
            <p:cNvPr id="41" name="SMARTInkShape-140"/>
            <p:cNvSpPr/>
            <p:nvPr/>
          </p:nvSpPr>
          <p:spPr>
            <a:xfrm>
              <a:off x="5902523" y="3598664"/>
              <a:ext cx="132504" cy="294681"/>
            </a:xfrm>
            <a:custGeom>
              <a:avLst/>
              <a:gdLst/>
              <a:ahLst/>
              <a:cxnLst/>
              <a:rect l="0" t="0" r="0" b="0"/>
              <a:pathLst>
                <a:path w="132504" h="294681">
                  <a:moveTo>
                    <a:pt x="0" y="0"/>
                  </a:moveTo>
                  <a:lnTo>
                    <a:pt x="0" y="7689"/>
                  </a:lnTo>
                  <a:lnTo>
                    <a:pt x="8122" y="22942"/>
                  </a:lnTo>
                  <a:lnTo>
                    <a:pt x="39148" y="63869"/>
                  </a:lnTo>
                  <a:lnTo>
                    <a:pt x="68521" y="107336"/>
                  </a:lnTo>
                  <a:lnTo>
                    <a:pt x="98235" y="151828"/>
                  </a:lnTo>
                  <a:lnTo>
                    <a:pt x="117300" y="182788"/>
                  </a:lnTo>
                  <a:lnTo>
                    <a:pt x="129079" y="223059"/>
                  </a:lnTo>
                  <a:lnTo>
                    <a:pt x="132503" y="238953"/>
                  </a:lnTo>
                  <a:lnTo>
                    <a:pt x="130659" y="247753"/>
                  </a:lnTo>
                  <a:lnTo>
                    <a:pt x="126688" y="258286"/>
                  </a:lnTo>
                  <a:lnTo>
                    <a:pt x="126131" y="261488"/>
                  </a:lnTo>
                  <a:lnTo>
                    <a:pt x="122866" y="267691"/>
                  </a:lnTo>
                  <a:lnTo>
                    <a:pt x="112685" y="279757"/>
                  </a:lnTo>
                  <a:lnTo>
                    <a:pt x="106968" y="283087"/>
                  </a:lnTo>
                  <a:lnTo>
                    <a:pt x="101120" y="285559"/>
                  </a:lnTo>
                  <a:lnTo>
                    <a:pt x="92249" y="291537"/>
                  </a:lnTo>
                  <a:lnTo>
                    <a:pt x="80368"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141"/>
            <p:cNvSpPr/>
            <p:nvPr/>
          </p:nvSpPr>
          <p:spPr>
            <a:xfrm>
              <a:off x="5706484" y="3759812"/>
              <a:ext cx="196040" cy="88474"/>
            </a:xfrm>
            <a:custGeom>
              <a:avLst/>
              <a:gdLst/>
              <a:ahLst/>
              <a:cxnLst/>
              <a:rect l="0" t="0" r="0" b="0"/>
              <a:pathLst>
                <a:path w="196040" h="88474">
                  <a:moveTo>
                    <a:pt x="62094" y="17446"/>
                  </a:moveTo>
                  <a:lnTo>
                    <a:pt x="32206" y="17446"/>
                  </a:lnTo>
                  <a:lnTo>
                    <a:pt x="26321" y="20091"/>
                  </a:lnTo>
                  <a:lnTo>
                    <a:pt x="14459" y="29875"/>
                  </a:lnTo>
                  <a:lnTo>
                    <a:pt x="11157" y="35537"/>
                  </a:lnTo>
                  <a:lnTo>
                    <a:pt x="8698" y="41361"/>
                  </a:lnTo>
                  <a:lnTo>
                    <a:pt x="2727" y="50219"/>
                  </a:lnTo>
                  <a:lnTo>
                    <a:pt x="517" y="59127"/>
                  </a:lnTo>
                  <a:lnTo>
                    <a:pt x="0" y="65075"/>
                  </a:lnTo>
                  <a:lnTo>
                    <a:pt x="854" y="67058"/>
                  </a:lnTo>
                  <a:lnTo>
                    <a:pt x="2416" y="68380"/>
                  </a:lnTo>
                  <a:lnTo>
                    <a:pt x="6797" y="70841"/>
                  </a:lnTo>
                  <a:lnTo>
                    <a:pt x="14842" y="76813"/>
                  </a:lnTo>
                  <a:lnTo>
                    <a:pt x="20588" y="78558"/>
                  </a:lnTo>
                  <a:lnTo>
                    <a:pt x="34141" y="79540"/>
                  </a:lnTo>
                  <a:lnTo>
                    <a:pt x="42395" y="77124"/>
                  </a:lnTo>
                  <a:lnTo>
                    <a:pt x="49370" y="73735"/>
                  </a:lnTo>
                  <a:lnTo>
                    <a:pt x="55777" y="72229"/>
                  </a:lnTo>
                  <a:lnTo>
                    <a:pt x="57884" y="70835"/>
                  </a:lnTo>
                  <a:lnTo>
                    <a:pt x="59287" y="68914"/>
                  </a:lnTo>
                  <a:lnTo>
                    <a:pt x="61838" y="64133"/>
                  </a:lnTo>
                  <a:lnTo>
                    <a:pt x="66280" y="58701"/>
                  </a:lnTo>
                  <a:lnTo>
                    <a:pt x="71561" y="55625"/>
                  </a:lnTo>
                  <a:lnTo>
                    <a:pt x="78295" y="53651"/>
                  </a:lnTo>
                  <a:lnTo>
                    <a:pt x="78848" y="52496"/>
                  </a:lnTo>
                  <a:lnTo>
                    <a:pt x="79910" y="44615"/>
                  </a:lnTo>
                  <a:lnTo>
                    <a:pt x="79950" y="51957"/>
                  </a:lnTo>
                  <a:lnTo>
                    <a:pt x="94775" y="68957"/>
                  </a:lnTo>
                  <a:lnTo>
                    <a:pt x="96463" y="74405"/>
                  </a:lnTo>
                  <a:lnTo>
                    <a:pt x="97905" y="76255"/>
                  </a:lnTo>
                  <a:lnTo>
                    <a:pt x="102153" y="78310"/>
                  </a:lnTo>
                  <a:lnTo>
                    <a:pt x="103683" y="79850"/>
                  </a:lnTo>
                  <a:lnTo>
                    <a:pt x="106339" y="87498"/>
                  </a:lnTo>
                  <a:lnTo>
                    <a:pt x="109209" y="88268"/>
                  </a:lnTo>
                  <a:lnTo>
                    <a:pt x="111364" y="88473"/>
                  </a:lnTo>
                  <a:lnTo>
                    <a:pt x="112800" y="87617"/>
                  </a:lnTo>
                  <a:lnTo>
                    <a:pt x="113757" y="86055"/>
                  </a:lnTo>
                  <a:lnTo>
                    <a:pt x="115294" y="81159"/>
                  </a:lnTo>
                  <a:lnTo>
                    <a:pt x="123328" y="72371"/>
                  </a:lnTo>
                  <a:lnTo>
                    <a:pt x="124224" y="66683"/>
                  </a:lnTo>
                  <a:lnTo>
                    <a:pt x="125520" y="49735"/>
                  </a:lnTo>
                  <a:lnTo>
                    <a:pt x="132281" y="32661"/>
                  </a:lnTo>
                  <a:lnTo>
                    <a:pt x="133422" y="14498"/>
                  </a:lnTo>
                  <a:lnTo>
                    <a:pt x="134451" y="12504"/>
                  </a:lnTo>
                  <a:lnTo>
                    <a:pt x="136129" y="11175"/>
                  </a:lnTo>
                  <a:lnTo>
                    <a:pt x="138239" y="10289"/>
                  </a:lnTo>
                  <a:lnTo>
                    <a:pt x="139647" y="8706"/>
                  </a:lnTo>
                  <a:lnTo>
                    <a:pt x="141210" y="4301"/>
                  </a:lnTo>
                  <a:lnTo>
                    <a:pt x="142619" y="2729"/>
                  </a:lnTo>
                  <a:lnTo>
                    <a:pt x="146832" y="983"/>
                  </a:lnTo>
                  <a:lnTo>
                    <a:pt x="154780" y="0"/>
                  </a:lnTo>
                  <a:lnTo>
                    <a:pt x="160504" y="2416"/>
                  </a:lnTo>
                  <a:lnTo>
                    <a:pt x="166355" y="5805"/>
                  </a:lnTo>
                  <a:lnTo>
                    <a:pt x="175228" y="8705"/>
                  </a:lnTo>
                  <a:lnTo>
                    <a:pt x="184140" y="14415"/>
                  </a:lnTo>
                  <a:lnTo>
                    <a:pt x="196039" y="17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142"/>
            <p:cNvSpPr/>
            <p:nvPr/>
          </p:nvSpPr>
          <p:spPr>
            <a:xfrm>
              <a:off x="5464969" y="3759398"/>
              <a:ext cx="221478" cy="98228"/>
            </a:xfrm>
            <a:custGeom>
              <a:avLst/>
              <a:gdLst/>
              <a:ahLst/>
              <a:cxnLst/>
              <a:rect l="0" t="0" r="0" b="0"/>
              <a:pathLst>
                <a:path w="221478" h="98228">
                  <a:moveTo>
                    <a:pt x="0" y="0"/>
                  </a:moveTo>
                  <a:lnTo>
                    <a:pt x="16806" y="15814"/>
                  </a:lnTo>
                  <a:lnTo>
                    <a:pt x="59722" y="38732"/>
                  </a:lnTo>
                  <a:lnTo>
                    <a:pt x="96390" y="50938"/>
                  </a:lnTo>
                  <a:lnTo>
                    <a:pt x="139790" y="53424"/>
                  </a:lnTo>
                  <a:lnTo>
                    <a:pt x="181045" y="53575"/>
                  </a:lnTo>
                  <a:lnTo>
                    <a:pt x="187289" y="50931"/>
                  </a:lnTo>
                  <a:lnTo>
                    <a:pt x="193372" y="47441"/>
                  </a:lnTo>
                  <a:lnTo>
                    <a:pt x="202375" y="44484"/>
                  </a:lnTo>
                  <a:lnTo>
                    <a:pt x="211326" y="38757"/>
                  </a:lnTo>
                  <a:lnTo>
                    <a:pt x="217285" y="37069"/>
                  </a:lnTo>
                  <a:lnTo>
                    <a:pt x="219271" y="35627"/>
                  </a:lnTo>
                  <a:lnTo>
                    <a:pt x="220594" y="33674"/>
                  </a:lnTo>
                  <a:lnTo>
                    <a:pt x="221477" y="31379"/>
                  </a:lnTo>
                  <a:lnTo>
                    <a:pt x="221073" y="28857"/>
                  </a:lnTo>
                  <a:lnTo>
                    <a:pt x="215398" y="19504"/>
                  </a:lnTo>
                  <a:lnTo>
                    <a:pt x="209893" y="13607"/>
                  </a:lnTo>
                  <a:lnTo>
                    <a:pt x="204742" y="11008"/>
                  </a:lnTo>
                  <a:lnTo>
                    <a:pt x="201979" y="10316"/>
                  </a:lnTo>
                  <a:lnTo>
                    <a:pt x="199145" y="10846"/>
                  </a:lnTo>
                  <a:lnTo>
                    <a:pt x="187467" y="16180"/>
                  </a:lnTo>
                  <a:lnTo>
                    <a:pt x="184509" y="16740"/>
                  </a:lnTo>
                  <a:lnTo>
                    <a:pt x="175606" y="22268"/>
                  </a:lnTo>
                  <a:lnTo>
                    <a:pt x="157756" y="38822"/>
                  </a:lnTo>
                  <a:lnTo>
                    <a:pt x="154450" y="44705"/>
                  </a:lnTo>
                  <a:lnTo>
                    <a:pt x="151988" y="50627"/>
                  </a:lnTo>
                  <a:lnTo>
                    <a:pt x="146016" y="59539"/>
                  </a:lnTo>
                  <a:lnTo>
                    <a:pt x="143806" y="69456"/>
                  </a:lnTo>
                  <a:lnTo>
                    <a:pt x="143289" y="79156"/>
                  </a:lnTo>
                  <a:lnTo>
                    <a:pt x="144143" y="82536"/>
                  </a:lnTo>
                  <a:lnTo>
                    <a:pt x="145705" y="84790"/>
                  </a:lnTo>
                  <a:lnTo>
                    <a:pt x="147738" y="86292"/>
                  </a:lnTo>
                  <a:lnTo>
                    <a:pt x="149094" y="88287"/>
                  </a:lnTo>
                  <a:lnTo>
                    <a:pt x="150599" y="93147"/>
                  </a:lnTo>
                  <a:lnTo>
                    <a:pt x="151994" y="94840"/>
                  </a:lnTo>
                  <a:lnTo>
                    <a:pt x="160734"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143"/>
            <p:cNvSpPr/>
            <p:nvPr/>
          </p:nvSpPr>
          <p:spPr>
            <a:xfrm>
              <a:off x="5500796" y="3661331"/>
              <a:ext cx="142768" cy="195849"/>
            </a:xfrm>
            <a:custGeom>
              <a:avLst/>
              <a:gdLst/>
              <a:ahLst/>
              <a:cxnLst/>
              <a:rect l="0" t="0" r="0" b="0"/>
              <a:pathLst>
                <a:path w="142768" h="195849">
                  <a:moveTo>
                    <a:pt x="8821" y="133786"/>
                  </a:moveTo>
                  <a:lnTo>
                    <a:pt x="8821" y="138527"/>
                  </a:lnTo>
                  <a:lnTo>
                    <a:pt x="6176" y="143500"/>
                  </a:lnTo>
                  <a:lnTo>
                    <a:pt x="2684" y="149017"/>
                  </a:lnTo>
                  <a:lnTo>
                    <a:pt x="443" y="160644"/>
                  </a:lnTo>
                  <a:lnTo>
                    <a:pt x="0" y="177235"/>
                  </a:lnTo>
                  <a:lnTo>
                    <a:pt x="956" y="180612"/>
                  </a:lnTo>
                  <a:lnTo>
                    <a:pt x="2586" y="182863"/>
                  </a:lnTo>
                  <a:lnTo>
                    <a:pt x="4664" y="184363"/>
                  </a:lnTo>
                  <a:lnTo>
                    <a:pt x="6050" y="186356"/>
                  </a:lnTo>
                  <a:lnTo>
                    <a:pt x="8713" y="195848"/>
                  </a:lnTo>
                  <a:lnTo>
                    <a:pt x="8820" y="153102"/>
                  </a:lnTo>
                  <a:lnTo>
                    <a:pt x="8821" y="114030"/>
                  </a:lnTo>
                  <a:lnTo>
                    <a:pt x="8821" y="74611"/>
                  </a:lnTo>
                  <a:lnTo>
                    <a:pt x="15950" y="50513"/>
                  </a:lnTo>
                  <a:lnTo>
                    <a:pt x="26912" y="29289"/>
                  </a:lnTo>
                  <a:lnTo>
                    <a:pt x="47530" y="5950"/>
                  </a:lnTo>
                  <a:lnTo>
                    <a:pt x="53475" y="2556"/>
                  </a:lnTo>
                  <a:lnTo>
                    <a:pt x="65047" y="645"/>
                  </a:lnTo>
                  <a:lnTo>
                    <a:pt x="81995" y="0"/>
                  </a:lnTo>
                  <a:lnTo>
                    <a:pt x="96538" y="4628"/>
                  </a:lnTo>
                  <a:lnTo>
                    <a:pt x="140600" y="33810"/>
                  </a:lnTo>
                  <a:lnTo>
                    <a:pt x="142767" y="355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144"/>
            <p:cNvSpPr/>
            <p:nvPr/>
          </p:nvSpPr>
          <p:spPr>
            <a:xfrm>
              <a:off x="5322094" y="3616523"/>
              <a:ext cx="116087" cy="294681"/>
            </a:xfrm>
            <a:custGeom>
              <a:avLst/>
              <a:gdLst/>
              <a:ahLst/>
              <a:cxnLst/>
              <a:rect l="0" t="0" r="0" b="0"/>
              <a:pathLst>
                <a:path w="116087" h="294681">
                  <a:moveTo>
                    <a:pt x="116086" y="0"/>
                  </a:moveTo>
                  <a:lnTo>
                    <a:pt x="111345" y="4741"/>
                  </a:lnTo>
                  <a:lnTo>
                    <a:pt x="109018" y="9714"/>
                  </a:lnTo>
                  <a:lnTo>
                    <a:pt x="108397" y="12429"/>
                  </a:lnTo>
                  <a:lnTo>
                    <a:pt x="100251" y="26858"/>
                  </a:lnTo>
                  <a:lnTo>
                    <a:pt x="88691" y="54368"/>
                  </a:lnTo>
                  <a:lnTo>
                    <a:pt x="84066" y="65836"/>
                  </a:lnTo>
                  <a:lnTo>
                    <a:pt x="70870" y="109823"/>
                  </a:lnTo>
                  <a:lnTo>
                    <a:pt x="55488" y="151164"/>
                  </a:lnTo>
                  <a:lnTo>
                    <a:pt x="33973" y="188811"/>
                  </a:lnTo>
                  <a:lnTo>
                    <a:pt x="18021" y="229696"/>
                  </a:lnTo>
                  <a:lnTo>
                    <a:pt x="11623" y="249298"/>
                  </a:lnTo>
                  <a:lnTo>
                    <a:pt x="7082" y="267674"/>
                  </a:lnTo>
                  <a:lnTo>
                    <a:pt x="0"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145"/>
            <p:cNvSpPr/>
            <p:nvPr/>
          </p:nvSpPr>
          <p:spPr>
            <a:xfrm>
              <a:off x="5089922" y="3706188"/>
              <a:ext cx="178012" cy="97860"/>
            </a:xfrm>
            <a:custGeom>
              <a:avLst/>
              <a:gdLst/>
              <a:ahLst/>
              <a:cxnLst/>
              <a:rect l="0" t="0" r="0" b="0"/>
              <a:pathLst>
                <a:path w="178012" h="97860">
                  <a:moveTo>
                    <a:pt x="0" y="8562"/>
                  </a:moveTo>
                  <a:lnTo>
                    <a:pt x="0" y="3822"/>
                  </a:lnTo>
                  <a:lnTo>
                    <a:pt x="992" y="2425"/>
                  </a:lnTo>
                  <a:lnTo>
                    <a:pt x="2645" y="1494"/>
                  </a:lnTo>
                  <a:lnTo>
                    <a:pt x="12429" y="0"/>
                  </a:lnTo>
                  <a:lnTo>
                    <a:pt x="55133" y="646"/>
                  </a:lnTo>
                  <a:lnTo>
                    <a:pt x="98431" y="7323"/>
                  </a:lnTo>
                  <a:lnTo>
                    <a:pt x="140256" y="11045"/>
                  </a:lnTo>
                  <a:lnTo>
                    <a:pt x="147082" y="13194"/>
                  </a:lnTo>
                  <a:lnTo>
                    <a:pt x="152625" y="13634"/>
                  </a:lnTo>
                  <a:lnTo>
                    <a:pt x="178011" y="8638"/>
                  </a:lnTo>
                  <a:lnTo>
                    <a:pt x="165277" y="8564"/>
                  </a:lnTo>
                  <a:lnTo>
                    <a:pt x="163763" y="9556"/>
                  </a:lnTo>
                  <a:lnTo>
                    <a:pt x="162753" y="11209"/>
                  </a:lnTo>
                  <a:lnTo>
                    <a:pt x="161333" y="18276"/>
                  </a:lnTo>
                  <a:lnTo>
                    <a:pt x="160852" y="29553"/>
                  </a:lnTo>
                  <a:lnTo>
                    <a:pt x="163433" y="35420"/>
                  </a:lnTo>
                  <a:lnTo>
                    <a:pt x="165510" y="38373"/>
                  </a:lnTo>
                  <a:lnTo>
                    <a:pt x="168433" y="52011"/>
                  </a:lnTo>
                  <a:lnTo>
                    <a:pt x="169632" y="78127"/>
                  </a:lnTo>
                  <a:lnTo>
                    <a:pt x="164914" y="84185"/>
                  </a:lnTo>
                  <a:lnTo>
                    <a:pt x="159946" y="86821"/>
                  </a:lnTo>
                  <a:lnTo>
                    <a:pt x="157232" y="87523"/>
                  </a:lnTo>
                  <a:lnTo>
                    <a:pt x="155423" y="88984"/>
                  </a:lnTo>
                  <a:lnTo>
                    <a:pt x="153413" y="93253"/>
                  </a:lnTo>
                  <a:lnTo>
                    <a:pt x="151884" y="94789"/>
                  </a:lnTo>
                  <a:lnTo>
                    <a:pt x="142875" y="9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146"/>
            <p:cNvSpPr/>
            <p:nvPr/>
          </p:nvSpPr>
          <p:spPr>
            <a:xfrm>
              <a:off x="5179219" y="3616632"/>
              <a:ext cx="17860" cy="160627"/>
            </a:xfrm>
            <a:custGeom>
              <a:avLst/>
              <a:gdLst/>
              <a:ahLst/>
              <a:cxnLst/>
              <a:rect l="0" t="0" r="0" b="0"/>
              <a:pathLst>
                <a:path w="17860" h="160627">
                  <a:moveTo>
                    <a:pt x="17859" y="8821"/>
                  </a:moveTo>
                  <a:lnTo>
                    <a:pt x="17859" y="0"/>
                  </a:lnTo>
                  <a:lnTo>
                    <a:pt x="13119" y="4664"/>
                  </a:lnTo>
                  <a:lnTo>
                    <a:pt x="10791" y="9620"/>
                  </a:lnTo>
                  <a:lnTo>
                    <a:pt x="8962" y="51029"/>
                  </a:lnTo>
                  <a:lnTo>
                    <a:pt x="8933" y="90999"/>
                  </a:lnTo>
                  <a:lnTo>
                    <a:pt x="8930" y="130497"/>
                  </a:lnTo>
                  <a:lnTo>
                    <a:pt x="0" y="1606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147"/>
            <p:cNvSpPr/>
            <p:nvPr/>
          </p:nvSpPr>
          <p:spPr>
            <a:xfrm>
              <a:off x="4920258" y="3696933"/>
              <a:ext cx="205384" cy="78562"/>
            </a:xfrm>
            <a:custGeom>
              <a:avLst/>
              <a:gdLst/>
              <a:ahLst/>
              <a:cxnLst/>
              <a:rect l="0" t="0" r="0" b="0"/>
              <a:pathLst>
                <a:path w="205384" h="78562">
                  <a:moveTo>
                    <a:pt x="0" y="35676"/>
                  </a:moveTo>
                  <a:lnTo>
                    <a:pt x="13302" y="35676"/>
                  </a:lnTo>
                  <a:lnTo>
                    <a:pt x="18480" y="33031"/>
                  </a:lnTo>
                  <a:lnTo>
                    <a:pt x="24088" y="29540"/>
                  </a:lnTo>
                  <a:lnTo>
                    <a:pt x="50584" y="19167"/>
                  </a:lnTo>
                  <a:lnTo>
                    <a:pt x="57431" y="13477"/>
                  </a:lnTo>
                  <a:lnTo>
                    <a:pt x="60251" y="8281"/>
                  </a:lnTo>
                  <a:lnTo>
                    <a:pt x="62469" y="102"/>
                  </a:lnTo>
                  <a:lnTo>
                    <a:pt x="57756" y="0"/>
                  </a:lnTo>
                  <a:lnTo>
                    <a:pt x="56363" y="978"/>
                  </a:lnTo>
                  <a:lnTo>
                    <a:pt x="55435" y="2623"/>
                  </a:lnTo>
                  <a:lnTo>
                    <a:pt x="54816" y="4711"/>
                  </a:lnTo>
                  <a:lnTo>
                    <a:pt x="44027" y="18051"/>
                  </a:lnTo>
                  <a:lnTo>
                    <a:pt x="39411" y="23874"/>
                  </a:lnTo>
                  <a:lnTo>
                    <a:pt x="36813" y="32731"/>
                  </a:lnTo>
                  <a:lnTo>
                    <a:pt x="35863" y="47587"/>
                  </a:lnTo>
                  <a:lnTo>
                    <a:pt x="38428" y="53537"/>
                  </a:lnTo>
                  <a:lnTo>
                    <a:pt x="56713" y="74372"/>
                  </a:lnTo>
                  <a:lnTo>
                    <a:pt x="62578" y="77679"/>
                  </a:lnTo>
                  <a:lnTo>
                    <a:pt x="65531" y="78561"/>
                  </a:lnTo>
                  <a:lnTo>
                    <a:pt x="68492" y="78157"/>
                  </a:lnTo>
                  <a:lnTo>
                    <a:pt x="89298" y="69232"/>
                  </a:lnTo>
                  <a:lnTo>
                    <a:pt x="92274" y="66976"/>
                  </a:lnTo>
                  <a:lnTo>
                    <a:pt x="95581" y="61824"/>
                  </a:lnTo>
                  <a:lnTo>
                    <a:pt x="98043" y="56227"/>
                  </a:lnTo>
                  <a:lnTo>
                    <a:pt x="104015" y="47498"/>
                  </a:lnTo>
                  <a:lnTo>
                    <a:pt x="107218" y="38628"/>
                  </a:lnTo>
                  <a:lnTo>
                    <a:pt x="113017" y="29715"/>
                  </a:lnTo>
                  <a:lnTo>
                    <a:pt x="114722" y="23767"/>
                  </a:lnTo>
                  <a:lnTo>
                    <a:pt x="116169" y="21783"/>
                  </a:lnTo>
                  <a:lnTo>
                    <a:pt x="118125" y="20462"/>
                  </a:lnTo>
                  <a:lnTo>
                    <a:pt x="123654" y="18339"/>
                  </a:lnTo>
                  <a:lnTo>
                    <a:pt x="158399" y="17831"/>
                  </a:lnTo>
                  <a:lnTo>
                    <a:pt x="205383" y="267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148"/>
            <p:cNvSpPr/>
            <p:nvPr/>
          </p:nvSpPr>
          <p:spPr>
            <a:xfrm>
              <a:off x="4813102" y="3679195"/>
              <a:ext cx="97702" cy="80204"/>
            </a:xfrm>
            <a:custGeom>
              <a:avLst/>
              <a:gdLst/>
              <a:ahLst/>
              <a:cxnLst/>
              <a:rect l="0" t="0" r="0" b="0"/>
              <a:pathLst>
                <a:path w="97702" h="80204">
                  <a:moveTo>
                    <a:pt x="0" y="44485"/>
                  </a:moveTo>
                  <a:lnTo>
                    <a:pt x="0" y="27315"/>
                  </a:lnTo>
                  <a:lnTo>
                    <a:pt x="2645" y="19325"/>
                  </a:lnTo>
                  <a:lnTo>
                    <a:pt x="12428" y="6111"/>
                  </a:lnTo>
                  <a:lnTo>
                    <a:pt x="20737" y="2625"/>
                  </a:lnTo>
                  <a:lnTo>
                    <a:pt x="52011" y="0"/>
                  </a:lnTo>
                  <a:lnTo>
                    <a:pt x="60488" y="2555"/>
                  </a:lnTo>
                  <a:lnTo>
                    <a:pt x="67563" y="6005"/>
                  </a:lnTo>
                  <a:lnTo>
                    <a:pt x="77124" y="8940"/>
                  </a:lnTo>
                  <a:lnTo>
                    <a:pt x="92238" y="21087"/>
                  </a:lnTo>
                  <a:lnTo>
                    <a:pt x="95565" y="26810"/>
                  </a:lnTo>
                  <a:lnTo>
                    <a:pt x="97701" y="38568"/>
                  </a:lnTo>
                  <a:lnTo>
                    <a:pt x="95346" y="44501"/>
                  </a:lnTo>
                  <a:lnTo>
                    <a:pt x="68336" y="74359"/>
                  </a:lnTo>
                  <a:lnTo>
                    <a:pt x="62453" y="77606"/>
                  </a:lnTo>
                  <a:lnTo>
                    <a:pt x="53578" y="802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149"/>
            <p:cNvSpPr/>
            <p:nvPr/>
          </p:nvSpPr>
          <p:spPr>
            <a:xfrm>
              <a:off x="4825816" y="3795117"/>
              <a:ext cx="5146" cy="80203"/>
            </a:xfrm>
            <a:custGeom>
              <a:avLst/>
              <a:gdLst/>
              <a:ahLst/>
              <a:cxnLst/>
              <a:rect l="0" t="0" r="0" b="0"/>
              <a:pathLst>
                <a:path w="5146" h="80203">
                  <a:moveTo>
                    <a:pt x="5145" y="0"/>
                  </a:moveTo>
                  <a:lnTo>
                    <a:pt x="5145" y="4741"/>
                  </a:lnTo>
                  <a:lnTo>
                    <a:pt x="2499" y="9714"/>
                  </a:lnTo>
                  <a:lnTo>
                    <a:pt x="405" y="12429"/>
                  </a:lnTo>
                  <a:lnTo>
                    <a:pt x="0" y="16224"/>
                  </a:lnTo>
                  <a:lnTo>
                    <a:pt x="5030" y="60489"/>
                  </a:lnTo>
                  <a:lnTo>
                    <a:pt x="5144" y="80202"/>
                  </a:lnTo>
                  <a:lnTo>
                    <a:pt x="5145"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150"/>
            <p:cNvSpPr/>
            <p:nvPr/>
          </p:nvSpPr>
          <p:spPr>
            <a:xfrm>
              <a:off x="4697016" y="3706188"/>
              <a:ext cx="133946" cy="71071"/>
            </a:xfrm>
            <a:custGeom>
              <a:avLst/>
              <a:gdLst/>
              <a:ahLst/>
              <a:cxnLst/>
              <a:rect l="0" t="0" r="0" b="0"/>
              <a:pathLst>
                <a:path w="133946" h="71071">
                  <a:moveTo>
                    <a:pt x="133945" y="8562"/>
                  </a:moveTo>
                  <a:lnTo>
                    <a:pt x="126256" y="8562"/>
                  </a:lnTo>
                  <a:lnTo>
                    <a:pt x="117435" y="873"/>
                  </a:lnTo>
                  <a:lnTo>
                    <a:pt x="107005" y="0"/>
                  </a:lnTo>
                  <a:lnTo>
                    <a:pt x="99482" y="2441"/>
                  </a:lnTo>
                  <a:lnTo>
                    <a:pt x="77372" y="13893"/>
                  </a:lnTo>
                  <a:lnTo>
                    <a:pt x="55180" y="21758"/>
                  </a:lnTo>
                  <a:lnTo>
                    <a:pt x="46684" y="29641"/>
                  </a:lnTo>
                  <a:lnTo>
                    <a:pt x="38607" y="38766"/>
                  </a:lnTo>
                  <a:lnTo>
                    <a:pt x="0" y="710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151"/>
            <p:cNvSpPr/>
            <p:nvPr/>
          </p:nvSpPr>
          <p:spPr>
            <a:xfrm>
              <a:off x="4705945" y="3696891"/>
              <a:ext cx="98228" cy="80368"/>
            </a:xfrm>
            <a:custGeom>
              <a:avLst/>
              <a:gdLst/>
              <a:ahLst/>
              <a:cxnLst/>
              <a:rect l="0" t="0" r="0" b="0"/>
              <a:pathLst>
                <a:path w="98228" h="80368">
                  <a:moveTo>
                    <a:pt x="0" y="0"/>
                  </a:moveTo>
                  <a:lnTo>
                    <a:pt x="0" y="12428"/>
                  </a:lnTo>
                  <a:lnTo>
                    <a:pt x="2646" y="18091"/>
                  </a:lnTo>
                  <a:lnTo>
                    <a:pt x="20991" y="38709"/>
                  </a:lnTo>
                  <a:lnTo>
                    <a:pt x="63880" y="73173"/>
                  </a:lnTo>
                  <a:lnTo>
                    <a:pt x="73370" y="77170"/>
                  </a:lnTo>
                  <a:lnTo>
                    <a:pt x="98227"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152"/>
            <p:cNvSpPr/>
            <p:nvPr/>
          </p:nvSpPr>
          <p:spPr>
            <a:xfrm>
              <a:off x="4547020" y="3661585"/>
              <a:ext cx="122682" cy="106744"/>
            </a:xfrm>
            <a:custGeom>
              <a:avLst/>
              <a:gdLst/>
              <a:ahLst/>
              <a:cxnLst/>
              <a:rect l="0" t="0" r="0" b="0"/>
              <a:pathLst>
                <a:path w="122682" h="106744">
                  <a:moveTo>
                    <a:pt x="42839" y="88884"/>
                  </a:moveTo>
                  <a:lnTo>
                    <a:pt x="42839" y="76455"/>
                  </a:lnTo>
                  <a:lnTo>
                    <a:pt x="43832" y="74645"/>
                  </a:lnTo>
                  <a:lnTo>
                    <a:pt x="45485" y="73438"/>
                  </a:lnTo>
                  <a:lnTo>
                    <a:pt x="49968" y="71105"/>
                  </a:lnTo>
                  <a:lnTo>
                    <a:pt x="58071" y="65205"/>
                  </a:lnTo>
                  <a:lnTo>
                    <a:pt x="95872" y="51125"/>
                  </a:lnTo>
                  <a:lnTo>
                    <a:pt x="102128" y="47297"/>
                  </a:lnTo>
                  <a:lnTo>
                    <a:pt x="111229" y="44150"/>
                  </a:lnTo>
                  <a:lnTo>
                    <a:pt x="117222" y="39898"/>
                  </a:lnTo>
                  <a:lnTo>
                    <a:pt x="120546" y="34701"/>
                  </a:lnTo>
                  <a:lnTo>
                    <a:pt x="122681" y="23280"/>
                  </a:lnTo>
                  <a:lnTo>
                    <a:pt x="120327" y="17394"/>
                  </a:lnTo>
                  <a:lnTo>
                    <a:pt x="118311" y="14434"/>
                  </a:lnTo>
                  <a:lnTo>
                    <a:pt x="115974" y="12462"/>
                  </a:lnTo>
                  <a:lnTo>
                    <a:pt x="98289" y="2726"/>
                  </a:lnTo>
                  <a:lnTo>
                    <a:pt x="72067" y="0"/>
                  </a:lnTo>
                  <a:lnTo>
                    <a:pt x="27605" y="7981"/>
                  </a:lnTo>
                  <a:lnTo>
                    <a:pt x="23753" y="8160"/>
                  </a:lnTo>
                  <a:lnTo>
                    <a:pt x="16828" y="11004"/>
                  </a:lnTo>
                  <a:lnTo>
                    <a:pt x="13592" y="13151"/>
                  </a:lnTo>
                  <a:lnTo>
                    <a:pt x="4298" y="25654"/>
                  </a:lnTo>
                  <a:lnTo>
                    <a:pt x="0" y="37187"/>
                  </a:lnTo>
                  <a:lnTo>
                    <a:pt x="389" y="40528"/>
                  </a:lnTo>
                  <a:lnTo>
                    <a:pt x="19228" y="77472"/>
                  </a:lnTo>
                  <a:lnTo>
                    <a:pt x="27716" y="86458"/>
                  </a:lnTo>
                  <a:lnTo>
                    <a:pt x="49333" y="100311"/>
                  </a:lnTo>
                  <a:lnTo>
                    <a:pt x="66812" y="104837"/>
                  </a:lnTo>
                  <a:lnTo>
                    <a:pt x="87488" y="106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153"/>
            <p:cNvSpPr/>
            <p:nvPr/>
          </p:nvSpPr>
          <p:spPr>
            <a:xfrm>
              <a:off x="4492159" y="3500438"/>
              <a:ext cx="160209" cy="348258"/>
            </a:xfrm>
            <a:custGeom>
              <a:avLst/>
              <a:gdLst/>
              <a:ahLst/>
              <a:cxnLst/>
              <a:rect l="0" t="0" r="0" b="0"/>
              <a:pathLst>
                <a:path w="160209" h="348258">
                  <a:moveTo>
                    <a:pt x="160208" y="0"/>
                  </a:moveTo>
                  <a:lnTo>
                    <a:pt x="120307" y="38909"/>
                  </a:lnTo>
                  <a:lnTo>
                    <a:pt x="91588" y="60931"/>
                  </a:lnTo>
                  <a:lnTo>
                    <a:pt x="63703" y="100113"/>
                  </a:lnTo>
                  <a:lnTo>
                    <a:pt x="33870" y="144281"/>
                  </a:lnTo>
                  <a:lnTo>
                    <a:pt x="17551" y="187708"/>
                  </a:lnTo>
                  <a:lnTo>
                    <a:pt x="3471" y="232196"/>
                  </a:lnTo>
                  <a:lnTo>
                    <a:pt x="0" y="272083"/>
                  </a:lnTo>
                  <a:lnTo>
                    <a:pt x="570" y="297308"/>
                  </a:lnTo>
                  <a:lnTo>
                    <a:pt x="6633" y="314420"/>
                  </a:lnTo>
                  <a:lnTo>
                    <a:pt x="23687" y="339089"/>
                  </a:lnTo>
                  <a:lnTo>
                    <a:pt x="26263" y="348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6" name="SMARTInkShape-Group22"/>
          <p:cNvGrpSpPr/>
          <p:nvPr/>
        </p:nvGrpSpPr>
        <p:grpSpPr>
          <a:xfrm>
            <a:off x="2282382" y="3839766"/>
            <a:ext cx="2852189" cy="446485"/>
            <a:chOff x="2282382" y="3839766"/>
            <a:chExt cx="2852189" cy="446485"/>
          </a:xfrm>
        </p:grpSpPr>
        <p:sp>
          <p:nvSpPr>
            <p:cNvPr id="56" name="SMARTInkShape-154"/>
            <p:cNvSpPr/>
            <p:nvPr/>
          </p:nvSpPr>
          <p:spPr>
            <a:xfrm>
              <a:off x="4188023" y="3991570"/>
              <a:ext cx="116087" cy="97695"/>
            </a:xfrm>
            <a:custGeom>
              <a:avLst/>
              <a:gdLst/>
              <a:ahLst/>
              <a:cxnLst/>
              <a:rect l="0" t="0" r="0" b="0"/>
              <a:pathLst>
                <a:path w="116087" h="97695">
                  <a:moveTo>
                    <a:pt x="0" y="0"/>
                  </a:moveTo>
                  <a:lnTo>
                    <a:pt x="0" y="13303"/>
                  </a:lnTo>
                  <a:lnTo>
                    <a:pt x="2646" y="18480"/>
                  </a:lnTo>
                  <a:lnTo>
                    <a:pt x="4741" y="21250"/>
                  </a:lnTo>
                  <a:lnTo>
                    <a:pt x="7068" y="29619"/>
                  </a:lnTo>
                  <a:lnTo>
                    <a:pt x="9095" y="38961"/>
                  </a:lnTo>
                  <a:lnTo>
                    <a:pt x="16806" y="50791"/>
                  </a:lnTo>
                  <a:lnTo>
                    <a:pt x="41918" y="76493"/>
                  </a:lnTo>
                  <a:lnTo>
                    <a:pt x="68561" y="94179"/>
                  </a:lnTo>
                  <a:lnTo>
                    <a:pt x="90915" y="97694"/>
                  </a:lnTo>
                  <a:lnTo>
                    <a:pt x="97623" y="95344"/>
                  </a:lnTo>
                  <a:lnTo>
                    <a:pt x="114287" y="81963"/>
                  </a:lnTo>
                  <a:lnTo>
                    <a:pt x="116086"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155"/>
            <p:cNvSpPr/>
            <p:nvPr/>
          </p:nvSpPr>
          <p:spPr>
            <a:xfrm>
              <a:off x="4054275" y="4000901"/>
              <a:ext cx="97615" cy="124616"/>
            </a:xfrm>
            <a:custGeom>
              <a:avLst/>
              <a:gdLst/>
              <a:ahLst/>
              <a:cxnLst/>
              <a:rect l="0" t="0" r="0" b="0"/>
              <a:pathLst>
                <a:path w="97615" h="124616">
                  <a:moveTo>
                    <a:pt x="44452" y="26388"/>
                  </a:moveTo>
                  <a:lnTo>
                    <a:pt x="82825" y="26388"/>
                  </a:lnTo>
                  <a:lnTo>
                    <a:pt x="84917" y="25396"/>
                  </a:lnTo>
                  <a:lnTo>
                    <a:pt x="86311" y="23742"/>
                  </a:lnTo>
                  <a:lnTo>
                    <a:pt x="87240" y="21648"/>
                  </a:lnTo>
                  <a:lnTo>
                    <a:pt x="88853" y="20251"/>
                  </a:lnTo>
                  <a:lnTo>
                    <a:pt x="96626" y="17826"/>
                  </a:lnTo>
                  <a:lnTo>
                    <a:pt x="97406" y="14976"/>
                  </a:lnTo>
                  <a:lnTo>
                    <a:pt x="97614" y="12827"/>
                  </a:lnTo>
                  <a:lnTo>
                    <a:pt x="96760" y="11394"/>
                  </a:lnTo>
                  <a:lnTo>
                    <a:pt x="95199" y="10439"/>
                  </a:lnTo>
                  <a:lnTo>
                    <a:pt x="93166" y="9802"/>
                  </a:lnTo>
                  <a:lnTo>
                    <a:pt x="91811" y="8385"/>
                  </a:lnTo>
                  <a:lnTo>
                    <a:pt x="90305" y="4165"/>
                  </a:lnTo>
                  <a:lnTo>
                    <a:pt x="88911" y="2643"/>
                  </a:lnTo>
                  <a:lnTo>
                    <a:pt x="84717" y="952"/>
                  </a:lnTo>
                  <a:lnTo>
                    <a:pt x="76777" y="0"/>
                  </a:lnTo>
                  <a:lnTo>
                    <a:pt x="63400" y="4458"/>
                  </a:lnTo>
                  <a:lnTo>
                    <a:pt x="20222" y="29413"/>
                  </a:lnTo>
                  <a:lnTo>
                    <a:pt x="7396" y="38309"/>
                  </a:lnTo>
                  <a:lnTo>
                    <a:pt x="3178" y="46900"/>
                  </a:lnTo>
                  <a:lnTo>
                    <a:pt x="0" y="86074"/>
                  </a:lnTo>
                  <a:lnTo>
                    <a:pt x="2537" y="95249"/>
                  </a:lnTo>
                  <a:lnTo>
                    <a:pt x="5979" y="102633"/>
                  </a:lnTo>
                  <a:lnTo>
                    <a:pt x="8909" y="112369"/>
                  </a:lnTo>
                  <a:lnTo>
                    <a:pt x="17663" y="1246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156"/>
            <p:cNvSpPr/>
            <p:nvPr/>
          </p:nvSpPr>
          <p:spPr>
            <a:xfrm>
              <a:off x="3814218" y="3937992"/>
              <a:ext cx="114846" cy="44650"/>
            </a:xfrm>
            <a:custGeom>
              <a:avLst/>
              <a:gdLst/>
              <a:ahLst/>
              <a:cxnLst/>
              <a:rect l="0" t="0" r="0" b="0"/>
              <a:pathLst>
                <a:path w="114846" h="44650">
                  <a:moveTo>
                    <a:pt x="7688" y="0"/>
                  </a:moveTo>
                  <a:lnTo>
                    <a:pt x="0" y="0"/>
                  </a:lnTo>
                  <a:lnTo>
                    <a:pt x="3867" y="0"/>
                  </a:lnTo>
                  <a:lnTo>
                    <a:pt x="5141" y="992"/>
                  </a:lnTo>
                  <a:lnTo>
                    <a:pt x="6556" y="4741"/>
                  </a:lnTo>
                  <a:lnTo>
                    <a:pt x="12477" y="9714"/>
                  </a:lnTo>
                  <a:lnTo>
                    <a:pt x="54381" y="29812"/>
                  </a:lnTo>
                  <a:lnTo>
                    <a:pt x="114845"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157"/>
            <p:cNvSpPr/>
            <p:nvPr/>
          </p:nvSpPr>
          <p:spPr>
            <a:xfrm>
              <a:off x="3830836" y="3893417"/>
              <a:ext cx="151806" cy="196349"/>
            </a:xfrm>
            <a:custGeom>
              <a:avLst/>
              <a:gdLst/>
              <a:ahLst/>
              <a:cxnLst/>
              <a:rect l="0" t="0" r="0" b="0"/>
              <a:pathLst>
                <a:path w="151806" h="196349">
                  <a:moveTo>
                    <a:pt x="0" y="187450"/>
                  </a:moveTo>
                  <a:lnTo>
                    <a:pt x="7689" y="195139"/>
                  </a:lnTo>
                  <a:lnTo>
                    <a:pt x="16509" y="196271"/>
                  </a:lnTo>
                  <a:lnTo>
                    <a:pt x="22200" y="196348"/>
                  </a:lnTo>
                  <a:lnTo>
                    <a:pt x="23729" y="195366"/>
                  </a:lnTo>
                  <a:lnTo>
                    <a:pt x="24749" y="193720"/>
                  </a:lnTo>
                  <a:lnTo>
                    <a:pt x="25429" y="191630"/>
                  </a:lnTo>
                  <a:lnTo>
                    <a:pt x="33678" y="178287"/>
                  </a:lnTo>
                  <a:lnTo>
                    <a:pt x="35599" y="145242"/>
                  </a:lnTo>
                  <a:lnTo>
                    <a:pt x="28020" y="102324"/>
                  </a:lnTo>
                  <a:lnTo>
                    <a:pt x="26897" y="60776"/>
                  </a:lnTo>
                  <a:lnTo>
                    <a:pt x="29483" y="49130"/>
                  </a:lnTo>
                  <a:lnTo>
                    <a:pt x="32948" y="39654"/>
                  </a:lnTo>
                  <a:lnTo>
                    <a:pt x="35890" y="24155"/>
                  </a:lnTo>
                  <a:lnTo>
                    <a:pt x="42605" y="12838"/>
                  </a:lnTo>
                  <a:lnTo>
                    <a:pt x="48040" y="6327"/>
                  </a:lnTo>
                  <a:lnTo>
                    <a:pt x="56408" y="2772"/>
                  </a:lnTo>
                  <a:lnTo>
                    <a:pt x="98852" y="0"/>
                  </a:lnTo>
                  <a:lnTo>
                    <a:pt x="110411" y="951"/>
                  </a:lnTo>
                  <a:lnTo>
                    <a:pt x="127082" y="7065"/>
                  </a:lnTo>
                  <a:lnTo>
                    <a:pt x="142107" y="15374"/>
                  </a:lnTo>
                  <a:lnTo>
                    <a:pt x="151805" y="177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158"/>
            <p:cNvSpPr/>
            <p:nvPr/>
          </p:nvSpPr>
          <p:spPr>
            <a:xfrm>
              <a:off x="3666051" y="4027289"/>
              <a:ext cx="93190" cy="85218"/>
            </a:xfrm>
            <a:custGeom>
              <a:avLst/>
              <a:gdLst/>
              <a:ahLst/>
              <a:cxnLst/>
              <a:rect l="0" t="0" r="0" b="0"/>
              <a:pathLst>
                <a:path w="93190" h="85218">
                  <a:moveTo>
                    <a:pt x="30840" y="26789"/>
                  </a:moveTo>
                  <a:lnTo>
                    <a:pt x="26099" y="26789"/>
                  </a:lnTo>
                  <a:lnTo>
                    <a:pt x="24703" y="27781"/>
                  </a:lnTo>
                  <a:lnTo>
                    <a:pt x="23772" y="29435"/>
                  </a:lnTo>
                  <a:lnTo>
                    <a:pt x="23151" y="31530"/>
                  </a:lnTo>
                  <a:lnTo>
                    <a:pt x="17537" y="39218"/>
                  </a:lnTo>
                  <a:lnTo>
                    <a:pt x="12360" y="42235"/>
                  </a:lnTo>
                  <a:lnTo>
                    <a:pt x="6751" y="44568"/>
                  </a:lnTo>
                  <a:lnTo>
                    <a:pt x="952" y="48912"/>
                  </a:lnTo>
                  <a:lnTo>
                    <a:pt x="0" y="52452"/>
                  </a:lnTo>
                  <a:lnTo>
                    <a:pt x="3321" y="68545"/>
                  </a:lnTo>
                  <a:lnTo>
                    <a:pt x="8575" y="75321"/>
                  </a:lnTo>
                  <a:lnTo>
                    <a:pt x="13668" y="78125"/>
                  </a:lnTo>
                  <a:lnTo>
                    <a:pt x="19239" y="80363"/>
                  </a:lnTo>
                  <a:lnTo>
                    <a:pt x="25022" y="84665"/>
                  </a:lnTo>
                  <a:lnTo>
                    <a:pt x="28946" y="85217"/>
                  </a:lnTo>
                  <a:lnTo>
                    <a:pt x="59970" y="79932"/>
                  </a:lnTo>
                  <a:lnTo>
                    <a:pt x="71441" y="73403"/>
                  </a:lnTo>
                  <a:lnTo>
                    <a:pt x="87253" y="59398"/>
                  </a:lnTo>
                  <a:lnTo>
                    <a:pt x="90639" y="50873"/>
                  </a:lnTo>
                  <a:lnTo>
                    <a:pt x="93189" y="24177"/>
                  </a:lnTo>
                  <a:lnTo>
                    <a:pt x="844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159"/>
            <p:cNvSpPr/>
            <p:nvPr/>
          </p:nvSpPr>
          <p:spPr>
            <a:xfrm>
              <a:off x="3268266" y="3920133"/>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160"/>
            <p:cNvSpPr/>
            <p:nvPr/>
          </p:nvSpPr>
          <p:spPr>
            <a:xfrm>
              <a:off x="3286493" y="4000503"/>
              <a:ext cx="231758" cy="285748"/>
            </a:xfrm>
            <a:custGeom>
              <a:avLst/>
              <a:gdLst/>
              <a:ahLst/>
              <a:cxnLst/>
              <a:rect l="0" t="0" r="0" b="0"/>
              <a:pathLst>
                <a:path w="231758" h="285748">
                  <a:moveTo>
                    <a:pt x="8562" y="26786"/>
                  </a:moveTo>
                  <a:lnTo>
                    <a:pt x="8562" y="22046"/>
                  </a:lnTo>
                  <a:lnTo>
                    <a:pt x="7570" y="20649"/>
                  </a:lnTo>
                  <a:lnTo>
                    <a:pt x="5916" y="19718"/>
                  </a:lnTo>
                  <a:lnTo>
                    <a:pt x="3821" y="19097"/>
                  </a:lnTo>
                  <a:lnTo>
                    <a:pt x="2425" y="17692"/>
                  </a:lnTo>
                  <a:lnTo>
                    <a:pt x="873" y="13484"/>
                  </a:lnTo>
                  <a:lnTo>
                    <a:pt x="0" y="5537"/>
                  </a:lnTo>
                  <a:lnTo>
                    <a:pt x="870" y="3690"/>
                  </a:lnTo>
                  <a:lnTo>
                    <a:pt x="2441" y="2459"/>
                  </a:lnTo>
                  <a:lnTo>
                    <a:pt x="6833" y="1091"/>
                  </a:lnTo>
                  <a:lnTo>
                    <a:pt x="47638" y="26"/>
                  </a:lnTo>
                  <a:lnTo>
                    <a:pt x="88154" y="0"/>
                  </a:lnTo>
                  <a:lnTo>
                    <a:pt x="102810" y="990"/>
                  </a:lnTo>
                  <a:lnTo>
                    <a:pt x="129598" y="9091"/>
                  </a:lnTo>
                  <a:lnTo>
                    <a:pt x="136108" y="13299"/>
                  </a:lnTo>
                  <a:lnTo>
                    <a:pt x="139663" y="18476"/>
                  </a:lnTo>
                  <a:lnTo>
                    <a:pt x="141664" y="26970"/>
                  </a:lnTo>
                  <a:lnTo>
                    <a:pt x="142458" y="55321"/>
                  </a:lnTo>
                  <a:lnTo>
                    <a:pt x="139839" y="61958"/>
                  </a:lnTo>
                  <a:lnTo>
                    <a:pt x="136360" y="68215"/>
                  </a:lnTo>
                  <a:lnTo>
                    <a:pt x="134127" y="80316"/>
                  </a:lnTo>
                  <a:lnTo>
                    <a:pt x="133944" y="83309"/>
                  </a:lnTo>
                  <a:lnTo>
                    <a:pt x="136386" y="89280"/>
                  </a:lnTo>
                  <a:lnTo>
                    <a:pt x="138427" y="92261"/>
                  </a:lnTo>
                  <a:lnTo>
                    <a:pt x="143339" y="95573"/>
                  </a:lnTo>
                  <a:lnTo>
                    <a:pt x="151683" y="97438"/>
                  </a:lnTo>
                  <a:lnTo>
                    <a:pt x="163392" y="98069"/>
                  </a:lnTo>
                  <a:lnTo>
                    <a:pt x="169318" y="95509"/>
                  </a:lnTo>
                  <a:lnTo>
                    <a:pt x="185174" y="83976"/>
                  </a:lnTo>
                  <a:lnTo>
                    <a:pt x="203154" y="78432"/>
                  </a:lnTo>
                  <a:lnTo>
                    <a:pt x="222711" y="64981"/>
                  </a:lnTo>
                  <a:lnTo>
                    <a:pt x="231646" y="62548"/>
                  </a:lnTo>
                  <a:lnTo>
                    <a:pt x="231757" y="67258"/>
                  </a:lnTo>
                  <a:lnTo>
                    <a:pt x="229137" y="72224"/>
                  </a:lnTo>
                  <a:lnTo>
                    <a:pt x="227050" y="74937"/>
                  </a:lnTo>
                  <a:lnTo>
                    <a:pt x="224730" y="83244"/>
                  </a:lnTo>
                  <a:lnTo>
                    <a:pt x="220778" y="99077"/>
                  </a:lnTo>
                  <a:lnTo>
                    <a:pt x="216982" y="111501"/>
                  </a:lnTo>
                  <a:lnTo>
                    <a:pt x="208074" y="154976"/>
                  </a:lnTo>
                  <a:lnTo>
                    <a:pt x="200677" y="196868"/>
                  </a:lnTo>
                  <a:lnTo>
                    <a:pt x="196690" y="238508"/>
                  </a:lnTo>
                  <a:lnTo>
                    <a:pt x="196085" y="2857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161"/>
            <p:cNvSpPr/>
            <p:nvPr/>
          </p:nvSpPr>
          <p:spPr>
            <a:xfrm>
              <a:off x="3334558" y="3911203"/>
              <a:ext cx="5146" cy="205384"/>
            </a:xfrm>
            <a:custGeom>
              <a:avLst/>
              <a:gdLst/>
              <a:ahLst/>
              <a:cxnLst/>
              <a:rect l="0" t="0" r="0" b="0"/>
              <a:pathLst>
                <a:path w="5146" h="205384">
                  <a:moveTo>
                    <a:pt x="5145" y="0"/>
                  </a:moveTo>
                  <a:lnTo>
                    <a:pt x="5145" y="4741"/>
                  </a:lnTo>
                  <a:lnTo>
                    <a:pt x="0" y="22360"/>
                  </a:lnTo>
                  <a:lnTo>
                    <a:pt x="4757" y="65243"/>
                  </a:lnTo>
                  <a:lnTo>
                    <a:pt x="5094" y="106525"/>
                  </a:lnTo>
                  <a:lnTo>
                    <a:pt x="5139" y="144164"/>
                  </a:lnTo>
                  <a:lnTo>
                    <a:pt x="5144" y="184137"/>
                  </a:lnTo>
                  <a:lnTo>
                    <a:pt x="5145"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162"/>
            <p:cNvSpPr/>
            <p:nvPr/>
          </p:nvSpPr>
          <p:spPr>
            <a:xfrm>
              <a:off x="3241477" y="4054078"/>
              <a:ext cx="8930" cy="35720"/>
            </a:xfrm>
            <a:custGeom>
              <a:avLst/>
              <a:gdLst/>
              <a:ahLst/>
              <a:cxnLst/>
              <a:rect l="0" t="0" r="0" b="0"/>
              <a:pathLst>
                <a:path w="8930" h="35720">
                  <a:moveTo>
                    <a:pt x="0" y="0"/>
                  </a:moveTo>
                  <a:lnTo>
                    <a:pt x="0" y="12429"/>
                  </a:lnTo>
                  <a:lnTo>
                    <a:pt x="2645" y="18091"/>
                  </a:lnTo>
                  <a:lnTo>
                    <a:pt x="6136" y="23916"/>
                  </a:lnTo>
                  <a:lnTo>
                    <a:pt x="8929"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163"/>
            <p:cNvSpPr/>
            <p:nvPr/>
          </p:nvSpPr>
          <p:spPr>
            <a:xfrm>
              <a:off x="3125391" y="3839766"/>
              <a:ext cx="44649" cy="267891"/>
            </a:xfrm>
            <a:custGeom>
              <a:avLst/>
              <a:gdLst/>
              <a:ahLst/>
              <a:cxnLst/>
              <a:rect l="0" t="0" r="0" b="0"/>
              <a:pathLst>
                <a:path w="44649" h="267891">
                  <a:moveTo>
                    <a:pt x="0" y="0"/>
                  </a:moveTo>
                  <a:lnTo>
                    <a:pt x="0" y="12428"/>
                  </a:lnTo>
                  <a:lnTo>
                    <a:pt x="15446" y="56476"/>
                  </a:lnTo>
                  <a:lnTo>
                    <a:pt x="20293" y="100343"/>
                  </a:lnTo>
                  <a:lnTo>
                    <a:pt x="25933" y="143153"/>
                  </a:lnTo>
                  <a:lnTo>
                    <a:pt x="26676" y="182819"/>
                  </a:lnTo>
                  <a:lnTo>
                    <a:pt x="33841" y="221152"/>
                  </a:lnTo>
                  <a:lnTo>
                    <a:pt x="36463" y="245603"/>
                  </a:lnTo>
                  <a:lnTo>
                    <a:pt x="42737" y="258674"/>
                  </a:lnTo>
                  <a:lnTo>
                    <a:pt x="44648" y="2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164"/>
            <p:cNvSpPr/>
            <p:nvPr/>
          </p:nvSpPr>
          <p:spPr>
            <a:xfrm>
              <a:off x="3080742" y="4027289"/>
              <a:ext cx="1" cy="62509"/>
            </a:xfrm>
            <a:custGeom>
              <a:avLst/>
              <a:gdLst/>
              <a:ahLst/>
              <a:cxnLst/>
              <a:rect l="0" t="0" r="0" b="0"/>
              <a:pathLst>
                <a:path w="1" h="62509">
                  <a:moveTo>
                    <a:pt x="0" y="0"/>
                  </a:moveTo>
                  <a:lnTo>
                    <a:pt x="0" y="41696"/>
                  </a:lnTo>
                  <a:lnTo>
                    <a:pt x="0"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165"/>
            <p:cNvSpPr/>
            <p:nvPr/>
          </p:nvSpPr>
          <p:spPr>
            <a:xfrm>
              <a:off x="2902148" y="3858866"/>
              <a:ext cx="107003" cy="253505"/>
            </a:xfrm>
            <a:custGeom>
              <a:avLst/>
              <a:gdLst/>
              <a:ahLst/>
              <a:cxnLst/>
              <a:rect l="0" t="0" r="0" b="0"/>
              <a:pathLst>
                <a:path w="107003" h="253505">
                  <a:moveTo>
                    <a:pt x="0" y="7689"/>
                  </a:moveTo>
                  <a:lnTo>
                    <a:pt x="0" y="0"/>
                  </a:lnTo>
                  <a:lnTo>
                    <a:pt x="0" y="6556"/>
                  </a:lnTo>
                  <a:lnTo>
                    <a:pt x="4741" y="12094"/>
                  </a:lnTo>
                  <a:lnTo>
                    <a:pt x="7068" y="19899"/>
                  </a:lnTo>
                  <a:lnTo>
                    <a:pt x="8857" y="57261"/>
                  </a:lnTo>
                  <a:lnTo>
                    <a:pt x="8924" y="100211"/>
                  </a:lnTo>
                  <a:lnTo>
                    <a:pt x="9920" y="123738"/>
                  </a:lnTo>
                  <a:lnTo>
                    <a:pt x="18024" y="168342"/>
                  </a:lnTo>
                  <a:lnTo>
                    <a:pt x="27874" y="205858"/>
                  </a:lnTo>
                  <a:lnTo>
                    <a:pt x="59366" y="243884"/>
                  </a:lnTo>
                  <a:lnTo>
                    <a:pt x="74393" y="252885"/>
                  </a:lnTo>
                  <a:lnTo>
                    <a:pt x="77377" y="253504"/>
                  </a:lnTo>
                  <a:lnTo>
                    <a:pt x="80358" y="252925"/>
                  </a:lnTo>
                  <a:lnTo>
                    <a:pt x="86316" y="250628"/>
                  </a:lnTo>
                  <a:lnTo>
                    <a:pt x="95249" y="248343"/>
                  </a:lnTo>
                  <a:lnTo>
                    <a:pt x="101203" y="244292"/>
                  </a:lnTo>
                  <a:lnTo>
                    <a:pt x="104511" y="239184"/>
                  </a:lnTo>
                  <a:lnTo>
                    <a:pt x="106372" y="228085"/>
                  </a:lnTo>
                  <a:lnTo>
                    <a:pt x="107002" y="211296"/>
                  </a:lnTo>
                  <a:lnTo>
                    <a:pt x="104442" y="204676"/>
                  </a:lnTo>
                  <a:lnTo>
                    <a:pt x="102370" y="201521"/>
                  </a:lnTo>
                  <a:lnTo>
                    <a:pt x="97061" y="183193"/>
                  </a:lnTo>
                  <a:lnTo>
                    <a:pt x="78217" y="165824"/>
                  </a:lnTo>
                  <a:lnTo>
                    <a:pt x="71805" y="162307"/>
                  </a:lnTo>
                  <a:lnTo>
                    <a:pt x="65648" y="159752"/>
                  </a:lnTo>
                  <a:lnTo>
                    <a:pt x="56603" y="153727"/>
                  </a:lnTo>
                  <a:lnTo>
                    <a:pt x="44649" y="1505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166"/>
            <p:cNvSpPr/>
            <p:nvPr/>
          </p:nvSpPr>
          <p:spPr>
            <a:xfrm>
              <a:off x="2830711" y="4009430"/>
              <a:ext cx="17860" cy="80368"/>
            </a:xfrm>
            <a:custGeom>
              <a:avLst/>
              <a:gdLst/>
              <a:ahLst/>
              <a:cxnLst/>
              <a:rect l="0" t="0" r="0" b="0"/>
              <a:pathLst>
                <a:path w="17860" h="80368">
                  <a:moveTo>
                    <a:pt x="0" y="0"/>
                  </a:moveTo>
                  <a:lnTo>
                    <a:pt x="4740" y="4740"/>
                  </a:lnTo>
                  <a:lnTo>
                    <a:pt x="7068" y="12359"/>
                  </a:lnTo>
                  <a:lnTo>
                    <a:pt x="9849" y="53731"/>
                  </a:lnTo>
                  <a:lnTo>
                    <a:pt x="17859"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167"/>
            <p:cNvSpPr/>
            <p:nvPr/>
          </p:nvSpPr>
          <p:spPr>
            <a:xfrm>
              <a:off x="2689629" y="3902273"/>
              <a:ext cx="87056" cy="209347"/>
            </a:xfrm>
            <a:custGeom>
              <a:avLst/>
              <a:gdLst/>
              <a:ahLst/>
              <a:cxnLst/>
              <a:rect l="0" t="0" r="0" b="0"/>
              <a:pathLst>
                <a:path w="87056" h="209347">
                  <a:moveTo>
                    <a:pt x="60715" y="142875"/>
                  </a:moveTo>
                  <a:lnTo>
                    <a:pt x="60715" y="125416"/>
                  </a:lnTo>
                  <a:lnTo>
                    <a:pt x="53026" y="125051"/>
                  </a:lnTo>
                  <a:lnTo>
                    <a:pt x="23138" y="146008"/>
                  </a:lnTo>
                  <a:lnTo>
                    <a:pt x="2241" y="174799"/>
                  </a:lnTo>
                  <a:lnTo>
                    <a:pt x="0" y="181207"/>
                  </a:lnTo>
                  <a:lnTo>
                    <a:pt x="395" y="184305"/>
                  </a:lnTo>
                  <a:lnTo>
                    <a:pt x="9301" y="205369"/>
                  </a:lnTo>
                  <a:lnTo>
                    <a:pt x="11556" y="208351"/>
                  </a:lnTo>
                  <a:lnTo>
                    <a:pt x="14052" y="209346"/>
                  </a:lnTo>
                  <a:lnTo>
                    <a:pt x="16708" y="209017"/>
                  </a:lnTo>
                  <a:lnTo>
                    <a:pt x="22304" y="206998"/>
                  </a:lnTo>
                  <a:lnTo>
                    <a:pt x="28099" y="206101"/>
                  </a:lnTo>
                  <a:lnTo>
                    <a:pt x="46041" y="192259"/>
                  </a:lnTo>
                  <a:lnTo>
                    <a:pt x="68067" y="171109"/>
                  </a:lnTo>
                  <a:lnTo>
                    <a:pt x="73904" y="160054"/>
                  </a:lnTo>
                  <a:lnTo>
                    <a:pt x="84096" y="123750"/>
                  </a:lnTo>
                  <a:lnTo>
                    <a:pt x="87055" y="84941"/>
                  </a:lnTo>
                  <a:lnTo>
                    <a:pt x="86423" y="59847"/>
                  </a:lnTo>
                  <a:lnTo>
                    <a:pt x="80348" y="42758"/>
                  </a:lnTo>
                  <a:lnTo>
                    <a:pt x="73257" y="29977"/>
                  </a:lnTo>
                  <a:lnTo>
                    <a:pt x="69723" y="16048"/>
                  </a:lnTo>
                  <a:lnTo>
                    <a:pt x="67712" y="13676"/>
                  </a:lnTo>
                  <a:lnTo>
                    <a:pt x="65380" y="12094"/>
                  </a:lnTo>
                  <a:lnTo>
                    <a:pt x="63825" y="10047"/>
                  </a:lnTo>
                  <a:lnTo>
                    <a:pt x="607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68"/>
            <p:cNvSpPr/>
            <p:nvPr/>
          </p:nvSpPr>
          <p:spPr>
            <a:xfrm>
              <a:off x="2438172" y="3974129"/>
              <a:ext cx="187110" cy="138325"/>
            </a:xfrm>
            <a:custGeom>
              <a:avLst/>
              <a:gdLst/>
              <a:ahLst/>
              <a:cxnLst/>
              <a:rect l="0" t="0" r="0" b="0"/>
              <a:pathLst>
                <a:path w="187110" h="138325">
                  <a:moveTo>
                    <a:pt x="17492" y="71019"/>
                  </a:moveTo>
                  <a:lnTo>
                    <a:pt x="12752" y="75760"/>
                  </a:lnTo>
                  <a:lnTo>
                    <a:pt x="10424" y="80733"/>
                  </a:lnTo>
                  <a:lnTo>
                    <a:pt x="7643" y="103792"/>
                  </a:lnTo>
                  <a:lnTo>
                    <a:pt x="1509" y="115674"/>
                  </a:lnTo>
                  <a:lnTo>
                    <a:pt x="3" y="127575"/>
                  </a:lnTo>
                  <a:lnTo>
                    <a:pt x="872" y="129559"/>
                  </a:lnTo>
                  <a:lnTo>
                    <a:pt x="2443" y="130882"/>
                  </a:lnTo>
                  <a:lnTo>
                    <a:pt x="4483" y="131764"/>
                  </a:lnTo>
                  <a:lnTo>
                    <a:pt x="5843" y="133344"/>
                  </a:lnTo>
                  <a:lnTo>
                    <a:pt x="7757" y="138324"/>
                  </a:lnTo>
                  <a:lnTo>
                    <a:pt x="8025" y="137717"/>
                  </a:lnTo>
                  <a:lnTo>
                    <a:pt x="8553" y="116430"/>
                  </a:lnTo>
                  <a:lnTo>
                    <a:pt x="5912" y="108400"/>
                  </a:lnTo>
                  <a:lnTo>
                    <a:pt x="2424" y="100531"/>
                  </a:lnTo>
                  <a:lnTo>
                    <a:pt x="0" y="73571"/>
                  </a:lnTo>
                  <a:lnTo>
                    <a:pt x="8748" y="33292"/>
                  </a:lnTo>
                  <a:lnTo>
                    <a:pt x="17586" y="12826"/>
                  </a:lnTo>
                  <a:lnTo>
                    <a:pt x="19539" y="11389"/>
                  </a:lnTo>
                  <a:lnTo>
                    <a:pt x="21833" y="10429"/>
                  </a:lnTo>
                  <a:lnTo>
                    <a:pt x="23363" y="8798"/>
                  </a:lnTo>
                  <a:lnTo>
                    <a:pt x="25062" y="4339"/>
                  </a:lnTo>
                  <a:lnTo>
                    <a:pt x="26507" y="2753"/>
                  </a:lnTo>
                  <a:lnTo>
                    <a:pt x="33991" y="0"/>
                  </a:lnTo>
                  <a:lnTo>
                    <a:pt x="44886" y="6705"/>
                  </a:lnTo>
                  <a:lnTo>
                    <a:pt x="47661" y="7307"/>
                  </a:lnTo>
                  <a:lnTo>
                    <a:pt x="56307" y="12895"/>
                  </a:lnTo>
                  <a:lnTo>
                    <a:pt x="74057" y="29471"/>
                  </a:lnTo>
                  <a:lnTo>
                    <a:pt x="82650" y="32710"/>
                  </a:lnTo>
                  <a:lnTo>
                    <a:pt x="126579" y="46257"/>
                  </a:lnTo>
                  <a:lnTo>
                    <a:pt x="137413" y="50092"/>
                  </a:lnTo>
                  <a:lnTo>
                    <a:pt x="148842" y="51797"/>
                  </a:lnTo>
                  <a:lnTo>
                    <a:pt x="157891" y="49908"/>
                  </a:lnTo>
                  <a:lnTo>
                    <a:pt x="168563" y="45913"/>
                  </a:lnTo>
                  <a:lnTo>
                    <a:pt x="181058" y="44563"/>
                  </a:lnTo>
                  <a:lnTo>
                    <a:pt x="183091" y="43460"/>
                  </a:lnTo>
                  <a:lnTo>
                    <a:pt x="184446" y="41732"/>
                  </a:lnTo>
                  <a:lnTo>
                    <a:pt x="185952" y="37167"/>
                  </a:lnTo>
                  <a:lnTo>
                    <a:pt x="187109" y="19162"/>
                  </a:lnTo>
                  <a:lnTo>
                    <a:pt x="182402" y="13211"/>
                  </a:lnTo>
                  <a:lnTo>
                    <a:pt x="177436" y="10600"/>
                  </a:lnTo>
                  <a:lnTo>
                    <a:pt x="160298" y="8695"/>
                  </a:lnTo>
                  <a:lnTo>
                    <a:pt x="157344" y="8634"/>
                  </a:lnTo>
                  <a:lnTo>
                    <a:pt x="151417" y="11212"/>
                  </a:lnTo>
                  <a:lnTo>
                    <a:pt x="121671" y="38324"/>
                  </a:lnTo>
                  <a:lnTo>
                    <a:pt x="118364" y="44251"/>
                  </a:lnTo>
                  <a:lnTo>
                    <a:pt x="116895" y="52177"/>
                  </a:lnTo>
                  <a:lnTo>
                    <a:pt x="117059" y="71390"/>
                  </a:lnTo>
                  <a:lnTo>
                    <a:pt x="120614" y="80444"/>
                  </a:lnTo>
                  <a:lnTo>
                    <a:pt x="128193" y="91120"/>
                  </a:lnTo>
                  <a:lnTo>
                    <a:pt x="156596" y="111656"/>
                  </a:lnTo>
                  <a:lnTo>
                    <a:pt x="169297" y="1156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69"/>
            <p:cNvSpPr/>
            <p:nvPr/>
          </p:nvSpPr>
          <p:spPr>
            <a:xfrm>
              <a:off x="2282382" y="3903547"/>
              <a:ext cx="164353" cy="195181"/>
            </a:xfrm>
            <a:custGeom>
              <a:avLst/>
              <a:gdLst/>
              <a:ahLst/>
              <a:cxnLst/>
              <a:rect l="0" t="0" r="0" b="0"/>
              <a:pathLst>
                <a:path w="164353" h="195181">
                  <a:moveTo>
                    <a:pt x="164352" y="16586"/>
                  </a:moveTo>
                  <a:lnTo>
                    <a:pt x="164352" y="11845"/>
                  </a:lnTo>
                  <a:lnTo>
                    <a:pt x="163360" y="10449"/>
                  </a:lnTo>
                  <a:lnTo>
                    <a:pt x="161707" y="9518"/>
                  </a:lnTo>
                  <a:lnTo>
                    <a:pt x="149121" y="6909"/>
                  </a:lnTo>
                  <a:lnTo>
                    <a:pt x="140437" y="1592"/>
                  </a:lnTo>
                  <a:lnTo>
                    <a:pt x="134541" y="0"/>
                  </a:lnTo>
                  <a:lnTo>
                    <a:pt x="104654" y="7895"/>
                  </a:lnTo>
                  <a:lnTo>
                    <a:pt x="89007" y="15554"/>
                  </a:lnTo>
                  <a:lnTo>
                    <a:pt x="48212" y="45525"/>
                  </a:lnTo>
                  <a:lnTo>
                    <a:pt x="33037" y="61871"/>
                  </a:lnTo>
                  <a:lnTo>
                    <a:pt x="9725" y="102943"/>
                  </a:lnTo>
                  <a:lnTo>
                    <a:pt x="687" y="120776"/>
                  </a:lnTo>
                  <a:lnTo>
                    <a:pt x="0" y="132677"/>
                  </a:lnTo>
                  <a:lnTo>
                    <a:pt x="5946" y="165745"/>
                  </a:lnTo>
                  <a:lnTo>
                    <a:pt x="8147" y="169604"/>
                  </a:lnTo>
                  <a:lnTo>
                    <a:pt x="20725" y="179774"/>
                  </a:lnTo>
                  <a:lnTo>
                    <a:pt x="42752" y="191108"/>
                  </a:lnTo>
                  <a:lnTo>
                    <a:pt x="83985" y="1951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70"/>
            <p:cNvSpPr/>
            <p:nvPr/>
          </p:nvSpPr>
          <p:spPr>
            <a:xfrm>
              <a:off x="4357688" y="4009430"/>
              <a:ext cx="17860" cy="71438"/>
            </a:xfrm>
            <a:custGeom>
              <a:avLst/>
              <a:gdLst/>
              <a:ahLst/>
              <a:cxnLst/>
              <a:rect l="0" t="0" r="0" b="0"/>
              <a:pathLst>
                <a:path w="17860" h="71438">
                  <a:moveTo>
                    <a:pt x="0" y="0"/>
                  </a:moveTo>
                  <a:lnTo>
                    <a:pt x="0" y="13302"/>
                  </a:lnTo>
                  <a:lnTo>
                    <a:pt x="2645" y="18479"/>
                  </a:lnTo>
                  <a:lnTo>
                    <a:pt x="6136" y="24088"/>
                  </a:lnTo>
                  <a:lnTo>
                    <a:pt x="8377" y="35773"/>
                  </a:lnTo>
                  <a:lnTo>
                    <a:pt x="9676" y="42688"/>
                  </a:lnTo>
                  <a:lnTo>
                    <a:pt x="17010" y="61498"/>
                  </a:lnTo>
                  <a:lnTo>
                    <a:pt x="17859"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71"/>
            <p:cNvSpPr/>
            <p:nvPr/>
          </p:nvSpPr>
          <p:spPr>
            <a:xfrm>
              <a:off x="4384477" y="3946922"/>
              <a:ext cx="1" cy="17860"/>
            </a:xfrm>
            <a:custGeom>
              <a:avLst/>
              <a:gdLst/>
              <a:ahLst/>
              <a:cxnLst/>
              <a:rect l="0" t="0" r="0" b="0"/>
              <a:pathLst>
                <a:path w="1" h="17860">
                  <a:moveTo>
                    <a:pt x="0" y="1785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72"/>
            <p:cNvSpPr/>
            <p:nvPr/>
          </p:nvSpPr>
          <p:spPr>
            <a:xfrm>
              <a:off x="4451363" y="3920734"/>
              <a:ext cx="406388" cy="239976"/>
            </a:xfrm>
            <a:custGeom>
              <a:avLst/>
              <a:gdLst/>
              <a:ahLst/>
              <a:cxnLst/>
              <a:rect l="0" t="0" r="0" b="0"/>
              <a:pathLst>
                <a:path w="406388" h="239976">
                  <a:moveTo>
                    <a:pt x="75989" y="97625"/>
                  </a:moveTo>
                  <a:lnTo>
                    <a:pt x="71248" y="97625"/>
                  </a:lnTo>
                  <a:lnTo>
                    <a:pt x="69852" y="98618"/>
                  </a:lnTo>
                  <a:lnTo>
                    <a:pt x="68921" y="100271"/>
                  </a:lnTo>
                  <a:lnTo>
                    <a:pt x="68300" y="102366"/>
                  </a:lnTo>
                  <a:lnTo>
                    <a:pt x="66894" y="103762"/>
                  </a:lnTo>
                  <a:lnTo>
                    <a:pt x="57509" y="108649"/>
                  </a:lnTo>
                  <a:lnTo>
                    <a:pt x="51900" y="112447"/>
                  </a:lnTo>
                  <a:lnTo>
                    <a:pt x="43165" y="115577"/>
                  </a:lnTo>
                  <a:lnTo>
                    <a:pt x="14690" y="141181"/>
                  </a:lnTo>
                  <a:lnTo>
                    <a:pt x="9057" y="149395"/>
                  </a:lnTo>
                  <a:lnTo>
                    <a:pt x="3241" y="159598"/>
                  </a:lnTo>
                  <a:lnTo>
                    <a:pt x="701" y="162752"/>
                  </a:lnTo>
                  <a:lnTo>
                    <a:pt x="0" y="165848"/>
                  </a:lnTo>
                  <a:lnTo>
                    <a:pt x="525" y="168904"/>
                  </a:lnTo>
                  <a:lnTo>
                    <a:pt x="3358" y="177945"/>
                  </a:lnTo>
                  <a:lnTo>
                    <a:pt x="3755" y="180938"/>
                  </a:lnTo>
                  <a:lnTo>
                    <a:pt x="5013" y="182933"/>
                  </a:lnTo>
                  <a:lnTo>
                    <a:pt x="6844" y="184263"/>
                  </a:lnTo>
                  <a:lnTo>
                    <a:pt x="21651" y="191137"/>
                  </a:lnTo>
                  <a:lnTo>
                    <a:pt x="25872" y="191717"/>
                  </a:lnTo>
                  <a:lnTo>
                    <a:pt x="33209" y="189715"/>
                  </a:lnTo>
                  <a:lnTo>
                    <a:pt x="64507" y="174738"/>
                  </a:lnTo>
                  <a:lnTo>
                    <a:pt x="73532" y="166294"/>
                  </a:lnTo>
                  <a:lnTo>
                    <a:pt x="84190" y="147737"/>
                  </a:lnTo>
                  <a:lnTo>
                    <a:pt x="100068" y="104389"/>
                  </a:lnTo>
                  <a:lnTo>
                    <a:pt x="102540" y="62500"/>
                  </a:lnTo>
                  <a:lnTo>
                    <a:pt x="101754" y="27075"/>
                  </a:lnTo>
                  <a:lnTo>
                    <a:pt x="95085" y="6253"/>
                  </a:lnTo>
                  <a:lnTo>
                    <a:pt x="93681" y="3968"/>
                  </a:lnTo>
                  <a:lnTo>
                    <a:pt x="91752" y="2445"/>
                  </a:lnTo>
                  <a:lnTo>
                    <a:pt x="86268" y="0"/>
                  </a:lnTo>
                  <a:lnTo>
                    <a:pt x="85818" y="792"/>
                  </a:lnTo>
                  <a:lnTo>
                    <a:pt x="84929" y="41644"/>
                  </a:lnTo>
                  <a:lnTo>
                    <a:pt x="84919" y="81580"/>
                  </a:lnTo>
                  <a:lnTo>
                    <a:pt x="92607" y="121074"/>
                  </a:lnTo>
                  <a:lnTo>
                    <a:pt x="106044" y="163515"/>
                  </a:lnTo>
                  <a:lnTo>
                    <a:pt x="122495" y="194205"/>
                  </a:lnTo>
                  <a:lnTo>
                    <a:pt x="136952" y="211129"/>
                  </a:lnTo>
                  <a:lnTo>
                    <a:pt x="148062" y="217524"/>
                  </a:lnTo>
                  <a:lnTo>
                    <a:pt x="158623" y="221359"/>
                  </a:lnTo>
                  <a:lnTo>
                    <a:pt x="166624" y="226371"/>
                  </a:lnTo>
                  <a:lnTo>
                    <a:pt x="171139" y="227112"/>
                  </a:lnTo>
                  <a:lnTo>
                    <a:pt x="181447" y="225289"/>
                  </a:lnTo>
                  <a:lnTo>
                    <a:pt x="193666" y="218685"/>
                  </a:lnTo>
                  <a:lnTo>
                    <a:pt x="221804" y="192850"/>
                  </a:lnTo>
                  <a:lnTo>
                    <a:pt x="225131" y="184265"/>
                  </a:lnTo>
                  <a:lnTo>
                    <a:pt x="227267" y="167325"/>
                  </a:lnTo>
                  <a:lnTo>
                    <a:pt x="224914" y="160684"/>
                  </a:lnTo>
                  <a:lnTo>
                    <a:pt x="219218" y="151759"/>
                  </a:lnTo>
                  <a:lnTo>
                    <a:pt x="214228" y="151368"/>
                  </a:lnTo>
                  <a:lnTo>
                    <a:pt x="209196" y="153922"/>
                  </a:lnTo>
                  <a:lnTo>
                    <a:pt x="206466" y="155993"/>
                  </a:lnTo>
                  <a:lnTo>
                    <a:pt x="203431" y="160939"/>
                  </a:lnTo>
                  <a:lnTo>
                    <a:pt x="201091" y="166444"/>
                  </a:lnTo>
                  <a:lnTo>
                    <a:pt x="195187" y="175122"/>
                  </a:lnTo>
                  <a:lnTo>
                    <a:pt x="192997" y="184969"/>
                  </a:lnTo>
                  <a:lnTo>
                    <a:pt x="192196" y="206521"/>
                  </a:lnTo>
                  <a:lnTo>
                    <a:pt x="194774" y="213161"/>
                  </a:lnTo>
                  <a:lnTo>
                    <a:pt x="204514" y="225509"/>
                  </a:lnTo>
                  <a:lnTo>
                    <a:pt x="217809" y="234515"/>
                  </a:lnTo>
                  <a:lnTo>
                    <a:pt x="229575" y="238727"/>
                  </a:lnTo>
                  <a:lnTo>
                    <a:pt x="244086" y="239975"/>
                  </a:lnTo>
                  <a:lnTo>
                    <a:pt x="252563" y="237621"/>
                  </a:lnTo>
                  <a:lnTo>
                    <a:pt x="292555" y="215583"/>
                  </a:lnTo>
                  <a:lnTo>
                    <a:pt x="331049" y="173109"/>
                  </a:lnTo>
                  <a:lnTo>
                    <a:pt x="340629" y="164419"/>
                  </a:lnTo>
                  <a:lnTo>
                    <a:pt x="352755" y="158334"/>
                  </a:lnTo>
                  <a:lnTo>
                    <a:pt x="361213" y="151621"/>
                  </a:lnTo>
                  <a:lnTo>
                    <a:pt x="366323" y="156068"/>
                  </a:lnTo>
                  <a:lnTo>
                    <a:pt x="368737" y="160972"/>
                  </a:lnTo>
                  <a:lnTo>
                    <a:pt x="379687" y="192081"/>
                  </a:lnTo>
                  <a:lnTo>
                    <a:pt x="406387" y="2315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73"/>
            <p:cNvSpPr/>
            <p:nvPr/>
          </p:nvSpPr>
          <p:spPr>
            <a:xfrm>
              <a:off x="4893623" y="4058212"/>
              <a:ext cx="240948" cy="93680"/>
            </a:xfrm>
            <a:custGeom>
              <a:avLst/>
              <a:gdLst/>
              <a:ahLst/>
              <a:cxnLst/>
              <a:rect l="0" t="0" r="0" b="0"/>
              <a:pathLst>
                <a:path w="240948" h="93680">
                  <a:moveTo>
                    <a:pt x="53424" y="4796"/>
                  </a:moveTo>
                  <a:lnTo>
                    <a:pt x="61113" y="4796"/>
                  </a:lnTo>
                  <a:lnTo>
                    <a:pt x="49019" y="4796"/>
                  </a:lnTo>
                  <a:lnTo>
                    <a:pt x="43859" y="7441"/>
                  </a:lnTo>
                  <a:lnTo>
                    <a:pt x="38259" y="10933"/>
                  </a:lnTo>
                  <a:lnTo>
                    <a:pt x="29528" y="13890"/>
                  </a:lnTo>
                  <a:lnTo>
                    <a:pt x="5795" y="34684"/>
                  </a:lnTo>
                  <a:lnTo>
                    <a:pt x="2490" y="43215"/>
                  </a:lnTo>
                  <a:lnTo>
                    <a:pt x="0" y="65175"/>
                  </a:lnTo>
                  <a:lnTo>
                    <a:pt x="4632" y="71413"/>
                  </a:lnTo>
                  <a:lnTo>
                    <a:pt x="9579" y="74091"/>
                  </a:lnTo>
                  <a:lnTo>
                    <a:pt x="25581" y="75810"/>
                  </a:lnTo>
                  <a:lnTo>
                    <a:pt x="47851" y="75157"/>
                  </a:lnTo>
                  <a:lnTo>
                    <a:pt x="91811" y="62559"/>
                  </a:lnTo>
                  <a:lnTo>
                    <a:pt x="134638" y="37783"/>
                  </a:lnTo>
                  <a:lnTo>
                    <a:pt x="154440" y="19700"/>
                  </a:lnTo>
                  <a:lnTo>
                    <a:pt x="157851" y="13735"/>
                  </a:lnTo>
                  <a:lnTo>
                    <a:pt x="160221" y="4981"/>
                  </a:lnTo>
                  <a:lnTo>
                    <a:pt x="160420" y="579"/>
                  </a:lnTo>
                  <a:lnTo>
                    <a:pt x="159481" y="0"/>
                  </a:lnTo>
                  <a:lnTo>
                    <a:pt x="157863" y="607"/>
                  </a:lnTo>
                  <a:lnTo>
                    <a:pt x="153419" y="2934"/>
                  </a:lnTo>
                  <a:lnTo>
                    <a:pt x="126653" y="7332"/>
                  </a:lnTo>
                  <a:lnTo>
                    <a:pt x="113309" y="17203"/>
                  </a:lnTo>
                  <a:lnTo>
                    <a:pt x="109805" y="22878"/>
                  </a:lnTo>
                  <a:lnTo>
                    <a:pt x="107255" y="28708"/>
                  </a:lnTo>
                  <a:lnTo>
                    <a:pt x="102815" y="34605"/>
                  </a:lnTo>
                  <a:lnTo>
                    <a:pt x="102227" y="37567"/>
                  </a:lnTo>
                  <a:lnTo>
                    <a:pt x="102826" y="40534"/>
                  </a:lnTo>
                  <a:lnTo>
                    <a:pt x="105146" y="46476"/>
                  </a:lnTo>
                  <a:lnTo>
                    <a:pt x="107831" y="64328"/>
                  </a:lnTo>
                  <a:lnTo>
                    <a:pt x="111670" y="70281"/>
                  </a:lnTo>
                  <a:lnTo>
                    <a:pt x="124150" y="79210"/>
                  </a:lnTo>
                  <a:lnTo>
                    <a:pt x="163689" y="90951"/>
                  </a:lnTo>
                  <a:lnTo>
                    <a:pt x="193340" y="93679"/>
                  </a:lnTo>
                  <a:lnTo>
                    <a:pt x="236630" y="85401"/>
                  </a:lnTo>
                  <a:lnTo>
                    <a:pt x="240947" y="85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 name="SMARTInkShape-Group23"/>
          <p:cNvGrpSpPr/>
          <p:nvPr/>
        </p:nvGrpSpPr>
        <p:grpSpPr>
          <a:xfrm>
            <a:off x="1107681" y="3732813"/>
            <a:ext cx="899995" cy="283741"/>
            <a:chOff x="1107681" y="3732813"/>
            <a:chExt cx="899995" cy="283741"/>
          </a:xfrm>
        </p:grpSpPr>
        <p:sp>
          <p:nvSpPr>
            <p:cNvPr id="77" name="SMARTInkShape-174"/>
            <p:cNvSpPr/>
            <p:nvPr/>
          </p:nvSpPr>
          <p:spPr>
            <a:xfrm>
              <a:off x="1107681" y="3759971"/>
              <a:ext cx="401437" cy="231018"/>
            </a:xfrm>
            <a:custGeom>
              <a:avLst/>
              <a:gdLst/>
              <a:ahLst/>
              <a:cxnLst/>
              <a:rect l="0" t="0" r="0" b="0"/>
              <a:pathLst>
                <a:path w="401437" h="231018">
                  <a:moveTo>
                    <a:pt x="17460" y="79795"/>
                  </a:moveTo>
                  <a:lnTo>
                    <a:pt x="9771" y="79795"/>
                  </a:lnTo>
                  <a:lnTo>
                    <a:pt x="4157" y="84535"/>
                  </a:lnTo>
                  <a:lnTo>
                    <a:pt x="1626" y="89508"/>
                  </a:lnTo>
                  <a:lnTo>
                    <a:pt x="0" y="96045"/>
                  </a:lnTo>
                  <a:lnTo>
                    <a:pt x="6721" y="107156"/>
                  </a:lnTo>
                  <a:lnTo>
                    <a:pt x="7324" y="109942"/>
                  </a:lnTo>
                  <a:lnTo>
                    <a:pt x="8718" y="111799"/>
                  </a:lnTo>
                  <a:lnTo>
                    <a:pt x="10640" y="113037"/>
                  </a:lnTo>
                  <a:lnTo>
                    <a:pt x="18085" y="114780"/>
                  </a:lnTo>
                  <a:lnTo>
                    <a:pt x="34230" y="115368"/>
                  </a:lnTo>
                  <a:lnTo>
                    <a:pt x="75117" y="106410"/>
                  </a:lnTo>
                  <a:lnTo>
                    <a:pt x="98043" y="98705"/>
                  </a:lnTo>
                  <a:lnTo>
                    <a:pt x="142314" y="71362"/>
                  </a:lnTo>
                  <a:lnTo>
                    <a:pt x="153317" y="64141"/>
                  </a:lnTo>
                  <a:lnTo>
                    <a:pt x="164098" y="49911"/>
                  </a:lnTo>
                  <a:lnTo>
                    <a:pt x="170890" y="35710"/>
                  </a:lnTo>
                  <a:lnTo>
                    <a:pt x="173325" y="32546"/>
                  </a:lnTo>
                  <a:lnTo>
                    <a:pt x="173955" y="29444"/>
                  </a:lnTo>
                  <a:lnTo>
                    <a:pt x="173384" y="26384"/>
                  </a:lnTo>
                  <a:lnTo>
                    <a:pt x="171095" y="20338"/>
                  </a:lnTo>
                  <a:lnTo>
                    <a:pt x="170078" y="14344"/>
                  </a:lnTo>
                  <a:lnTo>
                    <a:pt x="167822" y="12348"/>
                  </a:lnTo>
                  <a:lnTo>
                    <a:pt x="160024" y="10131"/>
                  </a:lnTo>
                  <a:lnTo>
                    <a:pt x="149944" y="11791"/>
                  </a:lnTo>
                  <a:lnTo>
                    <a:pt x="109648" y="29394"/>
                  </a:lnTo>
                  <a:lnTo>
                    <a:pt x="66318" y="67187"/>
                  </a:lnTo>
                  <a:lnTo>
                    <a:pt x="42508" y="98692"/>
                  </a:lnTo>
                  <a:lnTo>
                    <a:pt x="31606" y="124750"/>
                  </a:lnTo>
                  <a:lnTo>
                    <a:pt x="27076" y="164391"/>
                  </a:lnTo>
                  <a:lnTo>
                    <a:pt x="31333" y="183463"/>
                  </a:lnTo>
                  <a:lnTo>
                    <a:pt x="38839" y="193008"/>
                  </a:lnTo>
                  <a:lnTo>
                    <a:pt x="59827" y="207219"/>
                  </a:lnTo>
                  <a:lnTo>
                    <a:pt x="77197" y="211808"/>
                  </a:lnTo>
                  <a:lnTo>
                    <a:pt x="119143" y="203772"/>
                  </a:lnTo>
                  <a:lnTo>
                    <a:pt x="155075" y="192927"/>
                  </a:lnTo>
                  <a:lnTo>
                    <a:pt x="194495" y="174500"/>
                  </a:lnTo>
                  <a:lnTo>
                    <a:pt x="231310" y="150189"/>
                  </a:lnTo>
                  <a:lnTo>
                    <a:pt x="267354" y="126780"/>
                  </a:lnTo>
                  <a:lnTo>
                    <a:pt x="310348" y="96352"/>
                  </a:lnTo>
                  <a:lnTo>
                    <a:pt x="346838" y="55480"/>
                  </a:lnTo>
                  <a:lnTo>
                    <a:pt x="366729" y="29682"/>
                  </a:lnTo>
                  <a:lnTo>
                    <a:pt x="372301" y="16219"/>
                  </a:lnTo>
                  <a:lnTo>
                    <a:pt x="374586" y="0"/>
                  </a:lnTo>
                  <a:lnTo>
                    <a:pt x="373643" y="13799"/>
                  </a:lnTo>
                  <a:lnTo>
                    <a:pt x="363623" y="55795"/>
                  </a:lnTo>
                  <a:lnTo>
                    <a:pt x="358138" y="94016"/>
                  </a:lnTo>
                  <a:lnTo>
                    <a:pt x="357054" y="132654"/>
                  </a:lnTo>
                  <a:lnTo>
                    <a:pt x="356840" y="168950"/>
                  </a:lnTo>
                  <a:lnTo>
                    <a:pt x="359449" y="193193"/>
                  </a:lnTo>
                  <a:lnTo>
                    <a:pt x="366506" y="210298"/>
                  </a:lnTo>
                  <a:lnTo>
                    <a:pt x="377779" y="224966"/>
                  </a:lnTo>
                  <a:lnTo>
                    <a:pt x="383646" y="228651"/>
                  </a:lnTo>
                  <a:lnTo>
                    <a:pt x="395497" y="231017"/>
                  </a:lnTo>
                  <a:lnTo>
                    <a:pt x="397477" y="230219"/>
                  </a:lnTo>
                  <a:lnTo>
                    <a:pt x="398797" y="228695"/>
                  </a:lnTo>
                  <a:lnTo>
                    <a:pt x="401436" y="2226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175"/>
            <p:cNvSpPr/>
            <p:nvPr/>
          </p:nvSpPr>
          <p:spPr>
            <a:xfrm>
              <a:off x="1385852" y="3732813"/>
              <a:ext cx="364368" cy="276618"/>
            </a:xfrm>
            <a:custGeom>
              <a:avLst/>
              <a:gdLst/>
              <a:ahLst/>
              <a:cxnLst/>
              <a:rect l="0" t="0" r="0" b="0"/>
              <a:pathLst>
                <a:path w="364368" h="276618">
                  <a:moveTo>
                    <a:pt x="33968" y="142671"/>
                  </a:moveTo>
                  <a:lnTo>
                    <a:pt x="4157" y="142671"/>
                  </a:lnTo>
                  <a:lnTo>
                    <a:pt x="2188" y="143664"/>
                  </a:lnTo>
                  <a:lnTo>
                    <a:pt x="875" y="145317"/>
                  </a:lnTo>
                  <a:lnTo>
                    <a:pt x="0" y="147412"/>
                  </a:lnTo>
                  <a:lnTo>
                    <a:pt x="409" y="148808"/>
                  </a:lnTo>
                  <a:lnTo>
                    <a:pt x="1673" y="149739"/>
                  </a:lnTo>
                  <a:lnTo>
                    <a:pt x="3509" y="150360"/>
                  </a:lnTo>
                  <a:lnTo>
                    <a:pt x="24026" y="163921"/>
                  </a:lnTo>
                  <a:lnTo>
                    <a:pt x="45244" y="167819"/>
                  </a:lnTo>
                  <a:lnTo>
                    <a:pt x="87201" y="162007"/>
                  </a:lnTo>
                  <a:lnTo>
                    <a:pt x="127903" y="154133"/>
                  </a:lnTo>
                  <a:lnTo>
                    <a:pt x="170390" y="144524"/>
                  </a:lnTo>
                  <a:lnTo>
                    <a:pt x="208556" y="129550"/>
                  </a:lnTo>
                  <a:lnTo>
                    <a:pt x="244007" y="112546"/>
                  </a:lnTo>
                  <a:lnTo>
                    <a:pt x="287626" y="83093"/>
                  </a:lnTo>
                  <a:lnTo>
                    <a:pt x="302382" y="60526"/>
                  </a:lnTo>
                  <a:lnTo>
                    <a:pt x="308298" y="39729"/>
                  </a:lnTo>
                  <a:lnTo>
                    <a:pt x="307036" y="27135"/>
                  </a:lnTo>
                  <a:lnTo>
                    <a:pt x="301548" y="5013"/>
                  </a:lnTo>
                  <a:lnTo>
                    <a:pt x="299668" y="3274"/>
                  </a:lnTo>
                  <a:lnTo>
                    <a:pt x="294932" y="1342"/>
                  </a:lnTo>
                  <a:lnTo>
                    <a:pt x="285635" y="0"/>
                  </a:lnTo>
                  <a:lnTo>
                    <a:pt x="275003" y="9338"/>
                  </a:lnTo>
                  <a:lnTo>
                    <a:pt x="270079" y="19250"/>
                  </a:lnTo>
                  <a:lnTo>
                    <a:pt x="256773" y="63228"/>
                  </a:lnTo>
                  <a:lnTo>
                    <a:pt x="249958" y="98205"/>
                  </a:lnTo>
                  <a:lnTo>
                    <a:pt x="242475" y="139915"/>
                  </a:lnTo>
                  <a:lnTo>
                    <a:pt x="239968" y="177846"/>
                  </a:lnTo>
                  <a:lnTo>
                    <a:pt x="240425" y="214845"/>
                  </a:lnTo>
                  <a:lnTo>
                    <a:pt x="248173" y="240315"/>
                  </a:lnTo>
                  <a:lnTo>
                    <a:pt x="249267" y="224640"/>
                  </a:lnTo>
                  <a:lnTo>
                    <a:pt x="264094" y="184395"/>
                  </a:lnTo>
                  <a:lnTo>
                    <a:pt x="278169" y="166883"/>
                  </a:lnTo>
                  <a:lnTo>
                    <a:pt x="291753" y="157672"/>
                  </a:lnTo>
                  <a:lnTo>
                    <a:pt x="296114" y="156641"/>
                  </a:lnTo>
                  <a:lnTo>
                    <a:pt x="300013" y="156945"/>
                  </a:lnTo>
                  <a:lnTo>
                    <a:pt x="319556" y="162862"/>
                  </a:lnTo>
                  <a:lnTo>
                    <a:pt x="322587" y="165061"/>
                  </a:lnTo>
                  <a:lnTo>
                    <a:pt x="337563" y="188309"/>
                  </a:lnTo>
                  <a:lnTo>
                    <a:pt x="343857" y="202827"/>
                  </a:lnTo>
                  <a:lnTo>
                    <a:pt x="346438" y="247353"/>
                  </a:lnTo>
                  <a:lnTo>
                    <a:pt x="346461" y="251154"/>
                  </a:lnTo>
                  <a:lnTo>
                    <a:pt x="349133" y="258024"/>
                  </a:lnTo>
                  <a:lnTo>
                    <a:pt x="352635" y="264384"/>
                  </a:lnTo>
                  <a:lnTo>
                    <a:pt x="355068" y="274810"/>
                  </a:lnTo>
                  <a:lnTo>
                    <a:pt x="356183" y="275412"/>
                  </a:lnTo>
                  <a:lnTo>
                    <a:pt x="364367" y="2766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176"/>
            <p:cNvSpPr/>
            <p:nvPr/>
          </p:nvSpPr>
          <p:spPr>
            <a:xfrm>
              <a:off x="1796519" y="3893344"/>
              <a:ext cx="78075" cy="123210"/>
            </a:xfrm>
            <a:custGeom>
              <a:avLst/>
              <a:gdLst/>
              <a:ahLst/>
              <a:cxnLst/>
              <a:rect l="0" t="0" r="0" b="0"/>
              <a:pathLst>
                <a:path w="78075" h="123210">
                  <a:moveTo>
                    <a:pt x="42997" y="26789"/>
                  </a:moveTo>
                  <a:lnTo>
                    <a:pt x="35308" y="26789"/>
                  </a:lnTo>
                  <a:lnTo>
                    <a:pt x="29694" y="31529"/>
                  </a:lnTo>
                  <a:lnTo>
                    <a:pt x="21747" y="43958"/>
                  </a:lnTo>
                  <a:lnTo>
                    <a:pt x="3923" y="86747"/>
                  </a:lnTo>
                  <a:lnTo>
                    <a:pt x="0" y="99565"/>
                  </a:lnTo>
                  <a:lnTo>
                    <a:pt x="441" y="103088"/>
                  </a:lnTo>
                  <a:lnTo>
                    <a:pt x="3578" y="109647"/>
                  </a:lnTo>
                  <a:lnTo>
                    <a:pt x="10922" y="118919"/>
                  </a:lnTo>
                  <a:lnTo>
                    <a:pt x="16504" y="122305"/>
                  </a:lnTo>
                  <a:lnTo>
                    <a:pt x="19382" y="123209"/>
                  </a:lnTo>
                  <a:lnTo>
                    <a:pt x="27871" y="121567"/>
                  </a:lnTo>
                  <a:lnTo>
                    <a:pt x="41161" y="115064"/>
                  </a:lnTo>
                  <a:lnTo>
                    <a:pt x="71414" y="87501"/>
                  </a:lnTo>
                  <a:lnTo>
                    <a:pt x="75470" y="78246"/>
                  </a:lnTo>
                  <a:lnTo>
                    <a:pt x="78074" y="56135"/>
                  </a:lnTo>
                  <a:lnTo>
                    <a:pt x="75785" y="47108"/>
                  </a:lnTo>
                  <a:lnTo>
                    <a:pt x="57708" y="16268"/>
                  </a:lnTo>
                  <a:lnTo>
                    <a:pt x="37057" y="1885"/>
                  </a:lnTo>
                  <a:lnTo>
                    <a:pt x="251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177"/>
            <p:cNvSpPr/>
            <p:nvPr/>
          </p:nvSpPr>
          <p:spPr>
            <a:xfrm>
              <a:off x="1937742" y="3884414"/>
              <a:ext cx="69934" cy="115705"/>
            </a:xfrm>
            <a:custGeom>
              <a:avLst/>
              <a:gdLst/>
              <a:ahLst/>
              <a:cxnLst/>
              <a:rect l="0" t="0" r="0" b="0"/>
              <a:pathLst>
                <a:path w="69934" h="115705">
                  <a:moveTo>
                    <a:pt x="26789" y="0"/>
                  </a:moveTo>
                  <a:lnTo>
                    <a:pt x="22049" y="0"/>
                  </a:lnTo>
                  <a:lnTo>
                    <a:pt x="20652" y="992"/>
                  </a:lnTo>
                  <a:lnTo>
                    <a:pt x="19721" y="2646"/>
                  </a:lnTo>
                  <a:lnTo>
                    <a:pt x="19101" y="4740"/>
                  </a:lnTo>
                  <a:lnTo>
                    <a:pt x="10955" y="18092"/>
                  </a:lnTo>
                  <a:lnTo>
                    <a:pt x="9330" y="29811"/>
                  </a:lnTo>
                  <a:lnTo>
                    <a:pt x="13789" y="43449"/>
                  </a:lnTo>
                  <a:lnTo>
                    <a:pt x="24185" y="58707"/>
                  </a:lnTo>
                  <a:lnTo>
                    <a:pt x="47316" y="87387"/>
                  </a:lnTo>
                  <a:lnTo>
                    <a:pt x="55756" y="94401"/>
                  </a:lnTo>
                  <a:lnTo>
                    <a:pt x="61500" y="102936"/>
                  </a:lnTo>
                  <a:lnTo>
                    <a:pt x="69933" y="106601"/>
                  </a:lnTo>
                  <a:lnTo>
                    <a:pt x="69442" y="107778"/>
                  </a:lnTo>
                  <a:lnTo>
                    <a:pt x="66251" y="111732"/>
                  </a:lnTo>
                  <a:lnTo>
                    <a:pt x="61526" y="114151"/>
                  </a:lnTo>
                  <a:lnTo>
                    <a:pt x="50408" y="115704"/>
                  </a:lnTo>
                  <a:lnTo>
                    <a:pt x="44562" y="113270"/>
                  </a:lnTo>
                  <a:lnTo>
                    <a:pt x="41615" y="111232"/>
                  </a:lnTo>
                  <a:lnTo>
                    <a:pt x="27985" y="108364"/>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9" name="SMARTInkShape-Group24"/>
          <p:cNvGrpSpPr/>
          <p:nvPr/>
        </p:nvGrpSpPr>
        <p:grpSpPr>
          <a:xfrm>
            <a:off x="1169898" y="3341134"/>
            <a:ext cx="794634" cy="248601"/>
            <a:chOff x="1169898" y="3341134"/>
            <a:chExt cx="794634" cy="248601"/>
          </a:xfrm>
        </p:grpSpPr>
        <p:sp>
          <p:nvSpPr>
            <p:cNvPr id="82" name="SMARTInkShape-178"/>
            <p:cNvSpPr/>
            <p:nvPr/>
          </p:nvSpPr>
          <p:spPr>
            <a:xfrm>
              <a:off x="1169898" y="3429000"/>
              <a:ext cx="26681" cy="142717"/>
            </a:xfrm>
            <a:custGeom>
              <a:avLst/>
              <a:gdLst/>
              <a:ahLst/>
              <a:cxnLst/>
              <a:rect l="0" t="0" r="0" b="0"/>
              <a:pathLst>
                <a:path w="26681" h="142717">
                  <a:moveTo>
                    <a:pt x="8821" y="0"/>
                  </a:moveTo>
                  <a:lnTo>
                    <a:pt x="1132" y="0"/>
                  </a:lnTo>
                  <a:lnTo>
                    <a:pt x="719" y="992"/>
                  </a:lnTo>
                  <a:lnTo>
                    <a:pt x="0" y="17169"/>
                  </a:lnTo>
                  <a:lnTo>
                    <a:pt x="4664" y="33420"/>
                  </a:lnTo>
                  <a:lnTo>
                    <a:pt x="14137" y="51544"/>
                  </a:lnTo>
                  <a:lnTo>
                    <a:pt x="17433" y="91703"/>
                  </a:lnTo>
                  <a:lnTo>
                    <a:pt x="18649" y="108972"/>
                  </a:lnTo>
                  <a:lnTo>
                    <a:pt x="25427" y="127447"/>
                  </a:lnTo>
                  <a:lnTo>
                    <a:pt x="26670" y="142716"/>
                  </a:lnTo>
                  <a:lnTo>
                    <a:pt x="2668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179"/>
            <p:cNvSpPr/>
            <p:nvPr/>
          </p:nvSpPr>
          <p:spPr>
            <a:xfrm>
              <a:off x="1171030" y="3402257"/>
              <a:ext cx="123599" cy="107111"/>
            </a:xfrm>
            <a:custGeom>
              <a:avLst/>
              <a:gdLst/>
              <a:ahLst/>
              <a:cxnLst/>
              <a:rect l="0" t="0" r="0" b="0"/>
              <a:pathLst>
                <a:path w="123599" h="107111">
                  <a:moveTo>
                    <a:pt x="7689" y="35673"/>
                  </a:moveTo>
                  <a:lnTo>
                    <a:pt x="7689" y="30932"/>
                  </a:lnTo>
                  <a:lnTo>
                    <a:pt x="5043" y="25959"/>
                  </a:lnTo>
                  <a:lnTo>
                    <a:pt x="1552" y="20441"/>
                  </a:lnTo>
                  <a:lnTo>
                    <a:pt x="0" y="14682"/>
                  </a:lnTo>
                  <a:lnTo>
                    <a:pt x="579" y="11757"/>
                  </a:lnTo>
                  <a:lnTo>
                    <a:pt x="3867" y="5861"/>
                  </a:lnTo>
                  <a:lnTo>
                    <a:pt x="6133" y="3892"/>
                  </a:lnTo>
                  <a:lnTo>
                    <a:pt x="11297" y="1704"/>
                  </a:lnTo>
                  <a:lnTo>
                    <a:pt x="42211" y="0"/>
                  </a:lnTo>
                  <a:lnTo>
                    <a:pt x="50483" y="2620"/>
                  </a:lnTo>
                  <a:lnTo>
                    <a:pt x="90234" y="25686"/>
                  </a:lnTo>
                  <a:lnTo>
                    <a:pt x="106009" y="37454"/>
                  </a:lnTo>
                  <a:lnTo>
                    <a:pt x="116968" y="51965"/>
                  </a:lnTo>
                  <a:lnTo>
                    <a:pt x="121758" y="64092"/>
                  </a:lnTo>
                  <a:lnTo>
                    <a:pt x="123598" y="87920"/>
                  </a:lnTo>
                  <a:lnTo>
                    <a:pt x="122664" y="91340"/>
                  </a:lnTo>
                  <a:lnTo>
                    <a:pt x="121050" y="93620"/>
                  </a:lnTo>
                  <a:lnTo>
                    <a:pt x="118982" y="95140"/>
                  </a:lnTo>
                  <a:lnTo>
                    <a:pt x="114038" y="96829"/>
                  </a:lnTo>
                  <a:lnTo>
                    <a:pt x="111330" y="97280"/>
                  </a:lnTo>
                  <a:lnTo>
                    <a:pt x="88056" y="1071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180"/>
            <p:cNvSpPr/>
            <p:nvPr/>
          </p:nvSpPr>
          <p:spPr>
            <a:xfrm>
              <a:off x="1348548" y="3446892"/>
              <a:ext cx="160570" cy="116054"/>
            </a:xfrm>
            <a:custGeom>
              <a:avLst/>
              <a:gdLst/>
              <a:ahLst/>
              <a:cxnLst/>
              <a:rect l="0" t="0" r="0" b="0"/>
              <a:pathLst>
                <a:path w="160570" h="116054">
                  <a:moveTo>
                    <a:pt x="62343" y="8897"/>
                  </a:moveTo>
                  <a:lnTo>
                    <a:pt x="62343" y="1208"/>
                  </a:lnTo>
                  <a:lnTo>
                    <a:pt x="63335" y="795"/>
                  </a:lnTo>
                  <a:lnTo>
                    <a:pt x="70031" y="76"/>
                  </a:lnTo>
                  <a:lnTo>
                    <a:pt x="66164" y="0"/>
                  </a:lnTo>
                  <a:lnTo>
                    <a:pt x="64890" y="981"/>
                  </a:lnTo>
                  <a:lnTo>
                    <a:pt x="63475" y="4717"/>
                  </a:lnTo>
                  <a:lnTo>
                    <a:pt x="57554" y="9685"/>
                  </a:lnTo>
                  <a:lnTo>
                    <a:pt x="16031" y="38676"/>
                  </a:lnTo>
                  <a:lnTo>
                    <a:pt x="6177" y="47596"/>
                  </a:lnTo>
                  <a:lnTo>
                    <a:pt x="2654" y="53547"/>
                  </a:lnTo>
                  <a:lnTo>
                    <a:pt x="392" y="65452"/>
                  </a:lnTo>
                  <a:lnTo>
                    <a:pt x="0" y="74382"/>
                  </a:lnTo>
                  <a:lnTo>
                    <a:pt x="937" y="76366"/>
                  </a:lnTo>
                  <a:lnTo>
                    <a:pt x="2554" y="77689"/>
                  </a:lnTo>
                  <a:lnTo>
                    <a:pt x="4624" y="78571"/>
                  </a:lnTo>
                  <a:lnTo>
                    <a:pt x="6996" y="78166"/>
                  </a:lnTo>
                  <a:lnTo>
                    <a:pt x="17933" y="73034"/>
                  </a:lnTo>
                  <a:lnTo>
                    <a:pt x="29340" y="69242"/>
                  </a:lnTo>
                  <a:lnTo>
                    <a:pt x="39737" y="63498"/>
                  </a:lnTo>
                  <a:lnTo>
                    <a:pt x="80273" y="36181"/>
                  </a:lnTo>
                  <a:lnTo>
                    <a:pt x="102848" y="20868"/>
                  </a:lnTo>
                  <a:lnTo>
                    <a:pt x="114003" y="10670"/>
                  </a:lnTo>
                  <a:lnTo>
                    <a:pt x="117714" y="9685"/>
                  </a:lnTo>
                  <a:lnTo>
                    <a:pt x="123441" y="9053"/>
                  </a:lnTo>
                  <a:lnTo>
                    <a:pt x="121578" y="11612"/>
                  </a:lnTo>
                  <a:lnTo>
                    <a:pt x="119692" y="13684"/>
                  </a:lnTo>
                  <a:lnTo>
                    <a:pt x="117597" y="18631"/>
                  </a:lnTo>
                  <a:lnTo>
                    <a:pt x="115950" y="60035"/>
                  </a:lnTo>
                  <a:lnTo>
                    <a:pt x="120670" y="77517"/>
                  </a:lnTo>
                  <a:lnTo>
                    <a:pt x="131154" y="94073"/>
                  </a:lnTo>
                  <a:lnTo>
                    <a:pt x="145732" y="109950"/>
                  </a:lnTo>
                  <a:lnTo>
                    <a:pt x="151660" y="113341"/>
                  </a:lnTo>
                  <a:lnTo>
                    <a:pt x="160569" y="1160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181"/>
            <p:cNvSpPr/>
            <p:nvPr/>
          </p:nvSpPr>
          <p:spPr>
            <a:xfrm>
              <a:off x="1527344" y="3384352"/>
              <a:ext cx="35352" cy="169665"/>
            </a:xfrm>
            <a:custGeom>
              <a:avLst/>
              <a:gdLst/>
              <a:ahLst/>
              <a:cxnLst/>
              <a:rect l="0" t="0" r="0" b="0"/>
              <a:pathLst>
                <a:path w="35352" h="169665">
                  <a:moveTo>
                    <a:pt x="8562" y="0"/>
                  </a:moveTo>
                  <a:lnTo>
                    <a:pt x="3822" y="0"/>
                  </a:lnTo>
                  <a:lnTo>
                    <a:pt x="2425" y="992"/>
                  </a:lnTo>
                  <a:lnTo>
                    <a:pt x="1494" y="2645"/>
                  </a:lnTo>
                  <a:lnTo>
                    <a:pt x="184" y="12359"/>
                  </a:lnTo>
                  <a:lnTo>
                    <a:pt x="0" y="17169"/>
                  </a:lnTo>
                  <a:lnTo>
                    <a:pt x="5088" y="27805"/>
                  </a:lnTo>
                  <a:lnTo>
                    <a:pt x="9222" y="33419"/>
                  </a:lnTo>
                  <a:lnTo>
                    <a:pt x="13817" y="47595"/>
                  </a:lnTo>
                  <a:lnTo>
                    <a:pt x="19815" y="91417"/>
                  </a:lnTo>
                  <a:lnTo>
                    <a:pt x="25842" y="133347"/>
                  </a:lnTo>
                  <a:lnTo>
                    <a:pt x="27156" y="144593"/>
                  </a:lnTo>
                  <a:lnTo>
                    <a:pt x="35351"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182"/>
            <p:cNvSpPr/>
            <p:nvPr/>
          </p:nvSpPr>
          <p:spPr>
            <a:xfrm>
              <a:off x="1518089" y="3341134"/>
              <a:ext cx="196408" cy="230742"/>
            </a:xfrm>
            <a:custGeom>
              <a:avLst/>
              <a:gdLst/>
              <a:ahLst/>
              <a:cxnLst/>
              <a:rect l="0" t="0" r="0" b="0"/>
              <a:pathLst>
                <a:path w="196408" h="230742">
                  <a:moveTo>
                    <a:pt x="17817" y="114655"/>
                  </a:moveTo>
                  <a:lnTo>
                    <a:pt x="1567" y="114655"/>
                  </a:lnTo>
                  <a:lnTo>
                    <a:pt x="1030" y="113663"/>
                  </a:lnTo>
                  <a:lnTo>
                    <a:pt x="0" y="106093"/>
                  </a:lnTo>
                  <a:lnTo>
                    <a:pt x="15192" y="104755"/>
                  </a:lnTo>
                  <a:lnTo>
                    <a:pt x="24867" y="99595"/>
                  </a:lnTo>
                  <a:lnTo>
                    <a:pt x="51096" y="92424"/>
                  </a:lnTo>
                  <a:lnTo>
                    <a:pt x="53894" y="89912"/>
                  </a:lnTo>
                  <a:lnTo>
                    <a:pt x="54767" y="87246"/>
                  </a:lnTo>
                  <a:lnTo>
                    <a:pt x="54356" y="84476"/>
                  </a:lnTo>
                  <a:lnTo>
                    <a:pt x="56067" y="81637"/>
                  </a:lnTo>
                  <a:lnTo>
                    <a:pt x="73071" y="69952"/>
                  </a:lnTo>
                  <a:lnTo>
                    <a:pt x="83054" y="63037"/>
                  </a:lnTo>
                  <a:lnTo>
                    <a:pt x="109965" y="26938"/>
                  </a:lnTo>
                  <a:lnTo>
                    <a:pt x="115510" y="9663"/>
                  </a:lnTo>
                  <a:lnTo>
                    <a:pt x="115997" y="0"/>
                  </a:lnTo>
                  <a:lnTo>
                    <a:pt x="116040" y="11124"/>
                  </a:lnTo>
                  <a:lnTo>
                    <a:pt x="107666" y="52405"/>
                  </a:lnTo>
                  <a:lnTo>
                    <a:pt x="107482" y="58272"/>
                  </a:lnTo>
                  <a:lnTo>
                    <a:pt x="115215" y="72729"/>
                  </a:lnTo>
                  <a:lnTo>
                    <a:pt x="121444" y="80751"/>
                  </a:lnTo>
                  <a:lnTo>
                    <a:pt x="124605" y="88084"/>
                  </a:lnTo>
                  <a:lnTo>
                    <a:pt x="126064" y="132456"/>
                  </a:lnTo>
                  <a:lnTo>
                    <a:pt x="130147" y="152451"/>
                  </a:lnTo>
                  <a:lnTo>
                    <a:pt x="125089" y="196084"/>
                  </a:lnTo>
                  <a:lnTo>
                    <a:pt x="124996" y="202398"/>
                  </a:lnTo>
                  <a:lnTo>
                    <a:pt x="124974" y="162031"/>
                  </a:lnTo>
                  <a:lnTo>
                    <a:pt x="125966" y="147434"/>
                  </a:lnTo>
                  <a:lnTo>
                    <a:pt x="132103" y="136384"/>
                  </a:lnTo>
                  <a:lnTo>
                    <a:pt x="137402" y="129935"/>
                  </a:lnTo>
                  <a:lnTo>
                    <a:pt x="143065" y="126407"/>
                  </a:lnTo>
                  <a:lnTo>
                    <a:pt x="148889" y="123847"/>
                  </a:lnTo>
                  <a:lnTo>
                    <a:pt x="154785" y="119402"/>
                  </a:lnTo>
                  <a:lnTo>
                    <a:pt x="157746" y="118812"/>
                  </a:lnTo>
                  <a:lnTo>
                    <a:pt x="160713" y="119411"/>
                  </a:lnTo>
                  <a:lnTo>
                    <a:pt x="166654" y="121730"/>
                  </a:lnTo>
                  <a:lnTo>
                    <a:pt x="172603" y="122760"/>
                  </a:lnTo>
                  <a:lnTo>
                    <a:pt x="174586" y="124027"/>
                  </a:lnTo>
                  <a:lnTo>
                    <a:pt x="175908" y="125864"/>
                  </a:lnTo>
                  <a:lnTo>
                    <a:pt x="178369" y="130551"/>
                  </a:lnTo>
                  <a:lnTo>
                    <a:pt x="190826" y="149294"/>
                  </a:lnTo>
                  <a:lnTo>
                    <a:pt x="194756" y="161079"/>
                  </a:lnTo>
                  <a:lnTo>
                    <a:pt x="196368" y="202340"/>
                  </a:lnTo>
                  <a:lnTo>
                    <a:pt x="196407" y="219645"/>
                  </a:lnTo>
                  <a:lnTo>
                    <a:pt x="187481" y="2307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183"/>
            <p:cNvSpPr/>
            <p:nvPr/>
          </p:nvSpPr>
          <p:spPr>
            <a:xfrm>
              <a:off x="1768446" y="3491508"/>
              <a:ext cx="79842" cy="87892"/>
            </a:xfrm>
            <a:custGeom>
              <a:avLst/>
              <a:gdLst/>
              <a:ahLst/>
              <a:cxnLst/>
              <a:rect l="0" t="0" r="0" b="0"/>
              <a:pathLst>
                <a:path w="79842" h="87892">
                  <a:moveTo>
                    <a:pt x="8562" y="17859"/>
                  </a:moveTo>
                  <a:lnTo>
                    <a:pt x="8562" y="10171"/>
                  </a:lnTo>
                  <a:lnTo>
                    <a:pt x="8562" y="22264"/>
                  </a:lnTo>
                  <a:lnTo>
                    <a:pt x="5916" y="27424"/>
                  </a:lnTo>
                  <a:lnTo>
                    <a:pt x="2425" y="33024"/>
                  </a:lnTo>
                  <a:lnTo>
                    <a:pt x="460" y="42748"/>
                  </a:lnTo>
                  <a:lnTo>
                    <a:pt x="0" y="52402"/>
                  </a:lnTo>
                  <a:lnTo>
                    <a:pt x="2441" y="60662"/>
                  </a:lnTo>
                  <a:lnTo>
                    <a:pt x="5842" y="67641"/>
                  </a:lnTo>
                  <a:lnTo>
                    <a:pt x="7353" y="74050"/>
                  </a:lnTo>
                  <a:lnTo>
                    <a:pt x="8748" y="76155"/>
                  </a:lnTo>
                  <a:lnTo>
                    <a:pt x="10670" y="77559"/>
                  </a:lnTo>
                  <a:lnTo>
                    <a:pt x="36320" y="87188"/>
                  </a:lnTo>
                  <a:lnTo>
                    <a:pt x="41950" y="87891"/>
                  </a:lnTo>
                  <a:lnTo>
                    <a:pt x="50851" y="86026"/>
                  </a:lnTo>
                  <a:lnTo>
                    <a:pt x="61441" y="79398"/>
                  </a:lnTo>
                  <a:lnTo>
                    <a:pt x="73908" y="68269"/>
                  </a:lnTo>
                  <a:lnTo>
                    <a:pt x="77292" y="62423"/>
                  </a:lnTo>
                  <a:lnTo>
                    <a:pt x="79465" y="50584"/>
                  </a:lnTo>
                  <a:lnTo>
                    <a:pt x="79841" y="41667"/>
                  </a:lnTo>
                  <a:lnTo>
                    <a:pt x="77283" y="35716"/>
                  </a:lnTo>
                  <a:lnTo>
                    <a:pt x="67556" y="23812"/>
                  </a:lnTo>
                  <a:lnTo>
                    <a:pt x="54264" y="14882"/>
                  </a:lnTo>
                  <a:lnTo>
                    <a:pt x="1749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184"/>
            <p:cNvSpPr/>
            <p:nvPr/>
          </p:nvSpPr>
          <p:spPr>
            <a:xfrm>
              <a:off x="1875234" y="3509367"/>
              <a:ext cx="89298" cy="80368"/>
            </a:xfrm>
            <a:custGeom>
              <a:avLst/>
              <a:gdLst/>
              <a:ahLst/>
              <a:cxnLst/>
              <a:rect l="0" t="0" r="0" b="0"/>
              <a:pathLst>
                <a:path w="89298" h="80368">
                  <a:moveTo>
                    <a:pt x="89297" y="0"/>
                  </a:moveTo>
                  <a:lnTo>
                    <a:pt x="81609" y="0"/>
                  </a:lnTo>
                  <a:lnTo>
                    <a:pt x="73484" y="6137"/>
                  </a:lnTo>
                  <a:lnTo>
                    <a:pt x="68048" y="7689"/>
                  </a:lnTo>
                  <a:lnTo>
                    <a:pt x="50336" y="9677"/>
                  </a:lnTo>
                  <a:lnTo>
                    <a:pt x="42877" y="13561"/>
                  </a:lnTo>
                  <a:lnTo>
                    <a:pt x="40491" y="15986"/>
                  </a:lnTo>
                  <a:lnTo>
                    <a:pt x="36141" y="23147"/>
                  </a:lnTo>
                  <a:lnTo>
                    <a:pt x="31607" y="25171"/>
                  </a:lnTo>
                  <a:lnTo>
                    <a:pt x="30993" y="26702"/>
                  </a:lnTo>
                  <a:lnTo>
                    <a:pt x="31577" y="28716"/>
                  </a:lnTo>
                  <a:lnTo>
                    <a:pt x="33878" y="33599"/>
                  </a:lnTo>
                  <a:lnTo>
                    <a:pt x="36166" y="41926"/>
                  </a:lnTo>
                  <a:lnTo>
                    <a:pt x="41694" y="50677"/>
                  </a:lnTo>
                  <a:lnTo>
                    <a:pt x="44765" y="59554"/>
                  </a:lnTo>
                  <a:lnTo>
                    <a:pt x="52222" y="69677"/>
                  </a:lnTo>
                  <a:lnTo>
                    <a:pt x="53460" y="78971"/>
                  </a:lnTo>
                  <a:lnTo>
                    <a:pt x="52507" y="79437"/>
                  </a:lnTo>
                  <a:lnTo>
                    <a:pt x="10771" y="80362"/>
                  </a:lnTo>
                  <a:lnTo>
                    <a:pt x="0"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SMARTInkShape-Group25"/>
          <p:cNvGrpSpPr/>
          <p:nvPr/>
        </p:nvGrpSpPr>
        <p:grpSpPr>
          <a:xfrm>
            <a:off x="2366406" y="4232672"/>
            <a:ext cx="2550068" cy="373680"/>
            <a:chOff x="2366406" y="4232672"/>
            <a:chExt cx="2550068" cy="373680"/>
          </a:xfrm>
        </p:grpSpPr>
        <p:sp>
          <p:nvSpPr>
            <p:cNvPr id="90" name="SMARTInkShape-185"/>
            <p:cNvSpPr/>
            <p:nvPr/>
          </p:nvSpPr>
          <p:spPr>
            <a:xfrm>
              <a:off x="2366406" y="4277320"/>
              <a:ext cx="80329" cy="116087"/>
            </a:xfrm>
            <a:custGeom>
              <a:avLst/>
              <a:gdLst/>
              <a:ahLst/>
              <a:cxnLst/>
              <a:rect l="0" t="0" r="0" b="0"/>
              <a:pathLst>
                <a:path w="80329" h="116087">
                  <a:moveTo>
                    <a:pt x="80328" y="0"/>
                  </a:moveTo>
                  <a:lnTo>
                    <a:pt x="54338" y="0"/>
                  </a:lnTo>
                  <a:lnTo>
                    <a:pt x="46288" y="2646"/>
                  </a:lnTo>
                  <a:lnTo>
                    <a:pt x="39402" y="6137"/>
                  </a:lnTo>
                  <a:lnTo>
                    <a:pt x="33035" y="7689"/>
                  </a:lnTo>
                  <a:lnTo>
                    <a:pt x="19131" y="18043"/>
                  </a:lnTo>
                  <a:lnTo>
                    <a:pt x="13442" y="25548"/>
                  </a:lnTo>
                  <a:lnTo>
                    <a:pt x="1469" y="55241"/>
                  </a:lnTo>
                  <a:lnTo>
                    <a:pt x="0" y="91872"/>
                  </a:lnTo>
                  <a:lnTo>
                    <a:pt x="2625" y="98048"/>
                  </a:lnTo>
                  <a:lnTo>
                    <a:pt x="6106" y="104101"/>
                  </a:lnTo>
                  <a:lnTo>
                    <a:pt x="8891"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186"/>
            <p:cNvSpPr/>
            <p:nvPr/>
          </p:nvSpPr>
          <p:spPr>
            <a:xfrm>
              <a:off x="2536445" y="4286250"/>
              <a:ext cx="79397" cy="124571"/>
            </a:xfrm>
            <a:custGeom>
              <a:avLst/>
              <a:gdLst/>
              <a:ahLst/>
              <a:cxnLst/>
              <a:rect l="0" t="0" r="0" b="0"/>
              <a:pathLst>
                <a:path w="79397" h="124571">
                  <a:moveTo>
                    <a:pt x="44235" y="53578"/>
                  </a:moveTo>
                  <a:lnTo>
                    <a:pt x="39494" y="53578"/>
                  </a:lnTo>
                  <a:lnTo>
                    <a:pt x="34521" y="56224"/>
                  </a:lnTo>
                  <a:lnTo>
                    <a:pt x="29003" y="59715"/>
                  </a:lnTo>
                  <a:lnTo>
                    <a:pt x="20319" y="62673"/>
                  </a:lnTo>
                  <a:lnTo>
                    <a:pt x="14423" y="66880"/>
                  </a:lnTo>
                  <a:lnTo>
                    <a:pt x="11141" y="72058"/>
                  </a:lnTo>
                  <a:lnTo>
                    <a:pt x="8691" y="77667"/>
                  </a:lnTo>
                  <a:lnTo>
                    <a:pt x="2725" y="86402"/>
                  </a:lnTo>
                  <a:lnTo>
                    <a:pt x="516" y="96267"/>
                  </a:lnTo>
                  <a:lnTo>
                    <a:pt x="0" y="105955"/>
                  </a:lnTo>
                  <a:lnTo>
                    <a:pt x="854" y="109332"/>
                  </a:lnTo>
                  <a:lnTo>
                    <a:pt x="2416" y="111583"/>
                  </a:lnTo>
                  <a:lnTo>
                    <a:pt x="15834" y="121630"/>
                  </a:lnTo>
                  <a:lnTo>
                    <a:pt x="37089" y="124570"/>
                  </a:lnTo>
                  <a:lnTo>
                    <a:pt x="51599" y="120143"/>
                  </a:lnTo>
                  <a:lnTo>
                    <a:pt x="63725" y="112548"/>
                  </a:lnTo>
                  <a:lnTo>
                    <a:pt x="73601" y="99273"/>
                  </a:lnTo>
                  <a:lnTo>
                    <a:pt x="78071" y="87512"/>
                  </a:lnTo>
                  <a:lnTo>
                    <a:pt x="79396" y="73003"/>
                  </a:lnTo>
                  <a:lnTo>
                    <a:pt x="75048" y="56137"/>
                  </a:lnTo>
                  <a:lnTo>
                    <a:pt x="53089" y="19937"/>
                  </a:lnTo>
                  <a:lnTo>
                    <a:pt x="353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187"/>
            <p:cNvSpPr/>
            <p:nvPr/>
          </p:nvSpPr>
          <p:spPr>
            <a:xfrm>
              <a:off x="2669986" y="4339873"/>
              <a:ext cx="294624" cy="178394"/>
            </a:xfrm>
            <a:custGeom>
              <a:avLst/>
              <a:gdLst/>
              <a:ahLst/>
              <a:cxnLst/>
              <a:rect l="0" t="0" r="0" b="0"/>
              <a:pathLst>
                <a:path w="294624" h="178394">
                  <a:moveTo>
                    <a:pt x="8920" y="35674"/>
                  </a:moveTo>
                  <a:lnTo>
                    <a:pt x="8920" y="43363"/>
                  </a:lnTo>
                  <a:lnTo>
                    <a:pt x="99" y="53415"/>
                  </a:lnTo>
                  <a:lnTo>
                    <a:pt x="0" y="45834"/>
                  </a:lnTo>
                  <a:lnTo>
                    <a:pt x="6129" y="37718"/>
                  </a:lnTo>
                  <a:lnTo>
                    <a:pt x="8093" y="29444"/>
                  </a:lnTo>
                  <a:lnTo>
                    <a:pt x="8553" y="23645"/>
                  </a:lnTo>
                  <a:lnTo>
                    <a:pt x="11403" y="17760"/>
                  </a:lnTo>
                  <a:lnTo>
                    <a:pt x="13552" y="14802"/>
                  </a:lnTo>
                  <a:lnTo>
                    <a:pt x="18585" y="11514"/>
                  </a:lnTo>
                  <a:lnTo>
                    <a:pt x="26693" y="9231"/>
                  </a:lnTo>
                  <a:lnTo>
                    <a:pt x="39066" y="8931"/>
                  </a:lnTo>
                  <a:lnTo>
                    <a:pt x="44808" y="11551"/>
                  </a:lnTo>
                  <a:lnTo>
                    <a:pt x="47728" y="13639"/>
                  </a:lnTo>
                  <a:lnTo>
                    <a:pt x="50973" y="18604"/>
                  </a:lnTo>
                  <a:lnTo>
                    <a:pt x="51838" y="21318"/>
                  </a:lnTo>
                  <a:lnTo>
                    <a:pt x="53407" y="23127"/>
                  </a:lnTo>
                  <a:lnTo>
                    <a:pt x="65846" y="31008"/>
                  </a:lnTo>
                  <a:lnTo>
                    <a:pt x="68947" y="36246"/>
                  </a:lnTo>
                  <a:lnTo>
                    <a:pt x="71283" y="44114"/>
                  </a:lnTo>
                  <a:lnTo>
                    <a:pt x="79104" y="44561"/>
                  </a:lnTo>
                  <a:lnTo>
                    <a:pt x="79522" y="43583"/>
                  </a:lnTo>
                  <a:lnTo>
                    <a:pt x="80248" y="32171"/>
                  </a:lnTo>
                  <a:lnTo>
                    <a:pt x="81277" y="30362"/>
                  </a:lnTo>
                  <a:lnTo>
                    <a:pt x="82955" y="29156"/>
                  </a:lnTo>
                  <a:lnTo>
                    <a:pt x="87465" y="26824"/>
                  </a:lnTo>
                  <a:lnTo>
                    <a:pt x="101346" y="14457"/>
                  </a:lnTo>
                  <a:lnTo>
                    <a:pt x="104568" y="8715"/>
                  </a:lnTo>
                  <a:lnTo>
                    <a:pt x="105428" y="5795"/>
                  </a:lnTo>
                  <a:lnTo>
                    <a:pt x="106993" y="3849"/>
                  </a:lnTo>
                  <a:lnTo>
                    <a:pt x="114684" y="468"/>
                  </a:lnTo>
                  <a:lnTo>
                    <a:pt x="123643" y="0"/>
                  </a:lnTo>
                  <a:lnTo>
                    <a:pt x="124097" y="978"/>
                  </a:lnTo>
                  <a:lnTo>
                    <a:pt x="125919" y="15189"/>
                  </a:lnTo>
                  <a:lnTo>
                    <a:pt x="131119" y="24864"/>
                  </a:lnTo>
                  <a:lnTo>
                    <a:pt x="134094" y="38865"/>
                  </a:lnTo>
                  <a:lnTo>
                    <a:pt x="140818" y="49738"/>
                  </a:lnTo>
                  <a:lnTo>
                    <a:pt x="172642" y="91851"/>
                  </a:lnTo>
                  <a:lnTo>
                    <a:pt x="175943" y="100660"/>
                  </a:lnTo>
                  <a:lnTo>
                    <a:pt x="178403" y="110197"/>
                  </a:lnTo>
                  <a:lnTo>
                    <a:pt x="184373" y="122137"/>
                  </a:lnTo>
                  <a:lnTo>
                    <a:pt x="187576" y="136809"/>
                  </a:lnTo>
                  <a:lnTo>
                    <a:pt x="194398" y="151159"/>
                  </a:lnTo>
                  <a:lnTo>
                    <a:pt x="196441" y="178393"/>
                  </a:lnTo>
                  <a:lnTo>
                    <a:pt x="196443" y="157554"/>
                  </a:lnTo>
                  <a:lnTo>
                    <a:pt x="204822" y="115803"/>
                  </a:lnTo>
                  <a:lnTo>
                    <a:pt x="207971" y="77655"/>
                  </a:lnTo>
                  <a:lnTo>
                    <a:pt x="216393" y="38869"/>
                  </a:lnTo>
                  <a:lnTo>
                    <a:pt x="229461" y="21212"/>
                  </a:lnTo>
                  <a:lnTo>
                    <a:pt x="238197" y="12978"/>
                  </a:lnTo>
                  <a:lnTo>
                    <a:pt x="244105" y="10704"/>
                  </a:lnTo>
                  <a:lnTo>
                    <a:pt x="257750" y="9424"/>
                  </a:lnTo>
                  <a:lnTo>
                    <a:pt x="266024" y="11770"/>
                  </a:lnTo>
                  <a:lnTo>
                    <a:pt x="282519" y="24147"/>
                  </a:lnTo>
                  <a:lnTo>
                    <a:pt x="288608" y="29890"/>
                  </a:lnTo>
                  <a:lnTo>
                    <a:pt x="291976" y="38395"/>
                  </a:lnTo>
                  <a:lnTo>
                    <a:pt x="294623" y="74261"/>
                  </a:lnTo>
                  <a:lnTo>
                    <a:pt x="293647" y="76282"/>
                  </a:lnTo>
                  <a:lnTo>
                    <a:pt x="292004" y="77629"/>
                  </a:lnTo>
                  <a:lnTo>
                    <a:pt x="287532" y="80117"/>
                  </a:lnTo>
                  <a:lnTo>
                    <a:pt x="279436" y="86105"/>
                  </a:lnTo>
                  <a:lnTo>
                    <a:pt x="270754" y="88319"/>
                  </a:lnTo>
                  <a:lnTo>
                    <a:pt x="250022" y="892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188"/>
            <p:cNvSpPr/>
            <p:nvPr/>
          </p:nvSpPr>
          <p:spPr>
            <a:xfrm>
              <a:off x="3018279" y="4330898"/>
              <a:ext cx="258882" cy="89143"/>
            </a:xfrm>
            <a:custGeom>
              <a:avLst/>
              <a:gdLst/>
              <a:ahLst/>
              <a:cxnLst/>
              <a:rect l="0" t="0" r="0" b="0"/>
              <a:pathLst>
                <a:path w="258882" h="89143">
                  <a:moveTo>
                    <a:pt x="35674" y="0"/>
                  </a:moveTo>
                  <a:lnTo>
                    <a:pt x="30934" y="0"/>
                  </a:lnTo>
                  <a:lnTo>
                    <a:pt x="29537" y="993"/>
                  </a:lnTo>
                  <a:lnTo>
                    <a:pt x="28606" y="2646"/>
                  </a:lnTo>
                  <a:lnTo>
                    <a:pt x="27986" y="4741"/>
                  </a:lnTo>
                  <a:lnTo>
                    <a:pt x="26580" y="6137"/>
                  </a:lnTo>
                  <a:lnTo>
                    <a:pt x="17194" y="11025"/>
                  </a:lnTo>
                  <a:lnTo>
                    <a:pt x="5786" y="21250"/>
                  </a:lnTo>
                  <a:lnTo>
                    <a:pt x="2547" y="26974"/>
                  </a:lnTo>
                  <a:lnTo>
                    <a:pt x="297" y="35560"/>
                  </a:lnTo>
                  <a:lnTo>
                    <a:pt x="0" y="43256"/>
                  </a:lnTo>
                  <a:lnTo>
                    <a:pt x="4709" y="48977"/>
                  </a:lnTo>
                  <a:lnTo>
                    <a:pt x="7093" y="49518"/>
                  </a:lnTo>
                  <a:lnTo>
                    <a:pt x="9675" y="48887"/>
                  </a:lnTo>
                  <a:lnTo>
                    <a:pt x="15189" y="46533"/>
                  </a:lnTo>
                  <a:lnTo>
                    <a:pt x="23872" y="44215"/>
                  </a:lnTo>
                  <a:lnTo>
                    <a:pt x="53488" y="17905"/>
                  </a:lnTo>
                  <a:lnTo>
                    <a:pt x="58261" y="22614"/>
                  </a:lnTo>
                  <a:lnTo>
                    <a:pt x="60595" y="27579"/>
                  </a:lnTo>
                  <a:lnTo>
                    <a:pt x="66835" y="43592"/>
                  </a:lnTo>
                  <a:lnTo>
                    <a:pt x="83422" y="65131"/>
                  </a:lnTo>
                  <a:lnTo>
                    <a:pt x="105351" y="87524"/>
                  </a:lnTo>
                  <a:lnTo>
                    <a:pt x="108975" y="88509"/>
                  </a:lnTo>
                  <a:lnTo>
                    <a:pt x="114645" y="89142"/>
                  </a:lnTo>
                  <a:lnTo>
                    <a:pt x="120368" y="84511"/>
                  </a:lnTo>
                  <a:lnTo>
                    <a:pt x="122925" y="79563"/>
                  </a:lnTo>
                  <a:lnTo>
                    <a:pt x="133333" y="36265"/>
                  </a:lnTo>
                  <a:lnTo>
                    <a:pt x="134641" y="29016"/>
                  </a:lnTo>
                  <a:lnTo>
                    <a:pt x="141556" y="11967"/>
                  </a:lnTo>
                  <a:lnTo>
                    <a:pt x="142973" y="10955"/>
                  </a:lnTo>
                  <a:lnTo>
                    <a:pt x="149707" y="9530"/>
                  </a:lnTo>
                  <a:lnTo>
                    <a:pt x="163788" y="9009"/>
                  </a:lnTo>
                  <a:lnTo>
                    <a:pt x="169674" y="11611"/>
                  </a:lnTo>
                  <a:lnTo>
                    <a:pt x="172632" y="13694"/>
                  </a:lnTo>
                  <a:lnTo>
                    <a:pt x="194551" y="19957"/>
                  </a:lnTo>
                  <a:lnTo>
                    <a:pt x="212039" y="32027"/>
                  </a:lnTo>
                  <a:lnTo>
                    <a:pt x="238916" y="35575"/>
                  </a:lnTo>
                  <a:lnTo>
                    <a:pt x="254303" y="35715"/>
                  </a:lnTo>
                  <a:lnTo>
                    <a:pt x="255841" y="36709"/>
                  </a:lnTo>
                  <a:lnTo>
                    <a:pt x="256866" y="38364"/>
                  </a:lnTo>
                  <a:lnTo>
                    <a:pt x="258309" y="45432"/>
                  </a:lnTo>
                  <a:lnTo>
                    <a:pt x="258881" y="65531"/>
                  </a:lnTo>
                  <a:lnTo>
                    <a:pt x="256254" y="71458"/>
                  </a:lnTo>
                  <a:lnTo>
                    <a:pt x="249987"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189"/>
            <p:cNvSpPr/>
            <p:nvPr/>
          </p:nvSpPr>
          <p:spPr>
            <a:xfrm>
              <a:off x="3286125" y="4304109"/>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190"/>
            <p:cNvSpPr/>
            <p:nvPr/>
          </p:nvSpPr>
          <p:spPr>
            <a:xfrm>
              <a:off x="3330773" y="4348804"/>
              <a:ext cx="107158" cy="71392"/>
            </a:xfrm>
            <a:custGeom>
              <a:avLst/>
              <a:gdLst/>
              <a:ahLst/>
              <a:cxnLst/>
              <a:rect l="0" t="0" r="0" b="0"/>
              <a:pathLst>
                <a:path w="107158" h="71392">
                  <a:moveTo>
                    <a:pt x="0" y="62462"/>
                  </a:moveTo>
                  <a:lnTo>
                    <a:pt x="0" y="70150"/>
                  </a:lnTo>
                  <a:lnTo>
                    <a:pt x="0" y="66283"/>
                  </a:lnTo>
                  <a:lnTo>
                    <a:pt x="2646" y="61514"/>
                  </a:lnTo>
                  <a:lnTo>
                    <a:pt x="6137" y="56087"/>
                  </a:lnTo>
                  <a:lnTo>
                    <a:pt x="9095" y="47454"/>
                  </a:lnTo>
                  <a:lnTo>
                    <a:pt x="47636" y="5907"/>
                  </a:lnTo>
                  <a:lnTo>
                    <a:pt x="53584" y="2599"/>
                  </a:lnTo>
                  <a:lnTo>
                    <a:pt x="65486" y="476"/>
                  </a:lnTo>
                  <a:lnTo>
                    <a:pt x="78604" y="0"/>
                  </a:lnTo>
                  <a:lnTo>
                    <a:pt x="84586" y="4708"/>
                  </a:lnTo>
                  <a:lnTo>
                    <a:pt x="87203" y="9673"/>
                  </a:lnTo>
                  <a:lnTo>
                    <a:pt x="89021" y="24862"/>
                  </a:lnTo>
                  <a:lnTo>
                    <a:pt x="89261" y="46351"/>
                  </a:lnTo>
                  <a:lnTo>
                    <a:pt x="91927" y="52986"/>
                  </a:lnTo>
                  <a:lnTo>
                    <a:pt x="95427" y="59242"/>
                  </a:lnTo>
                  <a:lnTo>
                    <a:pt x="96983" y="65330"/>
                  </a:lnTo>
                  <a:lnTo>
                    <a:pt x="98389" y="67350"/>
                  </a:lnTo>
                  <a:lnTo>
                    <a:pt x="100320" y="68698"/>
                  </a:lnTo>
                  <a:lnTo>
                    <a:pt x="107157" y="713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191"/>
            <p:cNvSpPr/>
            <p:nvPr/>
          </p:nvSpPr>
          <p:spPr>
            <a:xfrm>
              <a:off x="3509367" y="4348902"/>
              <a:ext cx="61113" cy="133802"/>
            </a:xfrm>
            <a:custGeom>
              <a:avLst/>
              <a:gdLst/>
              <a:ahLst/>
              <a:cxnLst/>
              <a:rect l="0" t="0" r="0" b="0"/>
              <a:pathLst>
                <a:path w="61113" h="133802">
                  <a:moveTo>
                    <a:pt x="17860" y="26645"/>
                  </a:moveTo>
                  <a:lnTo>
                    <a:pt x="17860" y="21904"/>
                  </a:lnTo>
                  <a:lnTo>
                    <a:pt x="18852" y="20508"/>
                  </a:lnTo>
                  <a:lnTo>
                    <a:pt x="20505" y="19577"/>
                  </a:lnTo>
                  <a:lnTo>
                    <a:pt x="22600" y="18956"/>
                  </a:lnTo>
                  <a:lnTo>
                    <a:pt x="23996" y="17550"/>
                  </a:lnTo>
                  <a:lnTo>
                    <a:pt x="25548" y="13343"/>
                  </a:lnTo>
                  <a:lnTo>
                    <a:pt x="26680" y="1497"/>
                  </a:lnTo>
                  <a:lnTo>
                    <a:pt x="25725" y="950"/>
                  </a:lnTo>
                  <a:lnTo>
                    <a:pt x="19091" y="0"/>
                  </a:lnTo>
                  <a:lnTo>
                    <a:pt x="13484" y="4638"/>
                  </a:lnTo>
                  <a:lnTo>
                    <a:pt x="10954" y="9589"/>
                  </a:lnTo>
                  <a:lnTo>
                    <a:pt x="9048" y="29668"/>
                  </a:lnTo>
                  <a:lnTo>
                    <a:pt x="8965" y="38565"/>
                  </a:lnTo>
                  <a:lnTo>
                    <a:pt x="9945" y="40545"/>
                  </a:lnTo>
                  <a:lnTo>
                    <a:pt x="11591" y="41864"/>
                  </a:lnTo>
                  <a:lnTo>
                    <a:pt x="16066" y="43331"/>
                  </a:lnTo>
                  <a:lnTo>
                    <a:pt x="21362" y="43983"/>
                  </a:lnTo>
                  <a:lnTo>
                    <a:pt x="27023" y="46918"/>
                  </a:lnTo>
                  <a:lnTo>
                    <a:pt x="32846" y="50538"/>
                  </a:lnTo>
                  <a:lnTo>
                    <a:pt x="44669" y="52862"/>
                  </a:lnTo>
                  <a:lnTo>
                    <a:pt x="57797" y="53400"/>
                  </a:lnTo>
                  <a:lnTo>
                    <a:pt x="59367" y="54404"/>
                  </a:lnTo>
                  <a:lnTo>
                    <a:pt x="60414" y="56065"/>
                  </a:lnTo>
                  <a:lnTo>
                    <a:pt x="61112" y="58165"/>
                  </a:lnTo>
                  <a:lnTo>
                    <a:pt x="60586" y="60556"/>
                  </a:lnTo>
                  <a:lnTo>
                    <a:pt x="55256" y="71524"/>
                  </a:lnTo>
                  <a:lnTo>
                    <a:pt x="51430" y="82938"/>
                  </a:lnTo>
                  <a:lnTo>
                    <a:pt x="46658" y="96241"/>
                  </a:lnTo>
                  <a:lnTo>
                    <a:pt x="44549" y="103217"/>
                  </a:lnTo>
                  <a:lnTo>
                    <a:pt x="32337" y="118811"/>
                  </a:lnTo>
                  <a:lnTo>
                    <a:pt x="26609" y="122178"/>
                  </a:lnTo>
                  <a:lnTo>
                    <a:pt x="20756" y="124666"/>
                  </a:lnTo>
                  <a:lnTo>
                    <a:pt x="10683" y="132402"/>
                  </a:lnTo>
                  <a:lnTo>
                    <a:pt x="0" y="1338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192"/>
            <p:cNvSpPr/>
            <p:nvPr/>
          </p:nvSpPr>
          <p:spPr>
            <a:xfrm>
              <a:off x="3679031" y="4232672"/>
              <a:ext cx="17861" cy="241102"/>
            </a:xfrm>
            <a:custGeom>
              <a:avLst/>
              <a:gdLst/>
              <a:ahLst/>
              <a:cxnLst/>
              <a:rect l="0" t="0" r="0" b="0"/>
              <a:pathLst>
                <a:path w="17861" h="241102">
                  <a:moveTo>
                    <a:pt x="17860" y="0"/>
                  </a:moveTo>
                  <a:lnTo>
                    <a:pt x="17860" y="39953"/>
                  </a:lnTo>
                  <a:lnTo>
                    <a:pt x="16867" y="81653"/>
                  </a:lnTo>
                  <a:lnTo>
                    <a:pt x="5431" y="125184"/>
                  </a:lnTo>
                  <a:lnTo>
                    <a:pt x="715" y="169686"/>
                  </a:lnTo>
                  <a:lnTo>
                    <a:pt x="94" y="213323"/>
                  </a:lnTo>
                  <a:lnTo>
                    <a:pt x="0"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193"/>
            <p:cNvSpPr/>
            <p:nvPr/>
          </p:nvSpPr>
          <p:spPr>
            <a:xfrm>
              <a:off x="3804569" y="4316846"/>
              <a:ext cx="70916" cy="103350"/>
            </a:xfrm>
            <a:custGeom>
              <a:avLst/>
              <a:gdLst/>
              <a:ahLst/>
              <a:cxnLst/>
              <a:rect l="0" t="0" r="0" b="0"/>
              <a:pathLst>
                <a:path w="70916" h="103350">
                  <a:moveTo>
                    <a:pt x="70915" y="14052"/>
                  </a:moveTo>
                  <a:lnTo>
                    <a:pt x="70915" y="6364"/>
                  </a:lnTo>
                  <a:lnTo>
                    <a:pt x="69923" y="5950"/>
                  </a:lnTo>
                  <a:lnTo>
                    <a:pt x="63227" y="5231"/>
                  </a:lnTo>
                  <a:lnTo>
                    <a:pt x="57613" y="415"/>
                  </a:lnTo>
                  <a:lnTo>
                    <a:pt x="55102" y="0"/>
                  </a:lnTo>
                  <a:lnTo>
                    <a:pt x="52436" y="715"/>
                  </a:lnTo>
                  <a:lnTo>
                    <a:pt x="46827" y="3164"/>
                  </a:lnTo>
                  <a:lnTo>
                    <a:pt x="41027" y="4252"/>
                  </a:lnTo>
                  <a:lnTo>
                    <a:pt x="35142" y="10027"/>
                  </a:lnTo>
                  <a:lnTo>
                    <a:pt x="3446" y="52885"/>
                  </a:lnTo>
                  <a:lnTo>
                    <a:pt x="654" y="64805"/>
                  </a:lnTo>
                  <a:lnTo>
                    <a:pt x="0" y="74974"/>
                  </a:lnTo>
                  <a:lnTo>
                    <a:pt x="2356" y="83462"/>
                  </a:lnTo>
                  <a:lnTo>
                    <a:pt x="11953" y="96995"/>
                  </a:lnTo>
                  <a:lnTo>
                    <a:pt x="20236" y="100525"/>
                  </a:lnTo>
                  <a:lnTo>
                    <a:pt x="35197" y="1033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194"/>
            <p:cNvSpPr/>
            <p:nvPr/>
          </p:nvSpPr>
          <p:spPr>
            <a:xfrm>
              <a:off x="3911322" y="4375547"/>
              <a:ext cx="35601" cy="35684"/>
            </a:xfrm>
            <a:custGeom>
              <a:avLst/>
              <a:gdLst/>
              <a:ahLst/>
              <a:cxnLst/>
              <a:rect l="0" t="0" r="0" b="0"/>
              <a:pathLst>
                <a:path w="35601" h="35684">
                  <a:moveTo>
                    <a:pt x="17741" y="8930"/>
                  </a:moveTo>
                  <a:lnTo>
                    <a:pt x="25429" y="8930"/>
                  </a:lnTo>
                  <a:lnTo>
                    <a:pt x="13335" y="8930"/>
                  </a:lnTo>
                  <a:lnTo>
                    <a:pt x="11827" y="9922"/>
                  </a:lnTo>
                  <a:lnTo>
                    <a:pt x="10822" y="11575"/>
                  </a:lnTo>
                  <a:lnTo>
                    <a:pt x="10151" y="13670"/>
                  </a:lnTo>
                  <a:lnTo>
                    <a:pt x="1240" y="25180"/>
                  </a:lnTo>
                  <a:lnTo>
                    <a:pt x="0" y="34336"/>
                  </a:lnTo>
                  <a:lnTo>
                    <a:pt x="953" y="34797"/>
                  </a:lnTo>
                  <a:lnTo>
                    <a:pt x="20875" y="35683"/>
                  </a:lnTo>
                  <a:lnTo>
                    <a:pt x="22807" y="34702"/>
                  </a:lnTo>
                  <a:lnTo>
                    <a:pt x="24094" y="33057"/>
                  </a:lnTo>
                  <a:lnTo>
                    <a:pt x="26517" y="28583"/>
                  </a:lnTo>
                  <a:lnTo>
                    <a:pt x="32468" y="20485"/>
                  </a:lnTo>
                  <a:lnTo>
                    <a:pt x="34672" y="11802"/>
                  </a:lnTo>
                  <a:lnTo>
                    <a:pt x="356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195"/>
            <p:cNvSpPr/>
            <p:nvPr/>
          </p:nvSpPr>
          <p:spPr>
            <a:xfrm>
              <a:off x="3991570" y="4384477"/>
              <a:ext cx="80369" cy="49375"/>
            </a:xfrm>
            <a:custGeom>
              <a:avLst/>
              <a:gdLst/>
              <a:ahLst/>
              <a:cxnLst/>
              <a:rect l="0" t="0" r="0" b="0"/>
              <a:pathLst>
                <a:path w="80369" h="49375">
                  <a:moveTo>
                    <a:pt x="0" y="0"/>
                  </a:moveTo>
                  <a:lnTo>
                    <a:pt x="0" y="7688"/>
                  </a:lnTo>
                  <a:lnTo>
                    <a:pt x="7689" y="16509"/>
                  </a:lnTo>
                  <a:lnTo>
                    <a:pt x="8920" y="26669"/>
                  </a:lnTo>
                  <a:lnTo>
                    <a:pt x="33018" y="3692"/>
                  </a:lnTo>
                  <a:lnTo>
                    <a:pt x="41754" y="1094"/>
                  </a:lnTo>
                  <a:lnTo>
                    <a:pt x="57799" y="42"/>
                  </a:lnTo>
                  <a:lnTo>
                    <a:pt x="59369" y="1020"/>
                  </a:lnTo>
                  <a:lnTo>
                    <a:pt x="60416" y="2664"/>
                  </a:lnTo>
                  <a:lnTo>
                    <a:pt x="61888" y="9719"/>
                  </a:lnTo>
                  <a:lnTo>
                    <a:pt x="63225" y="16226"/>
                  </a:lnTo>
                  <a:lnTo>
                    <a:pt x="71578" y="39882"/>
                  </a:lnTo>
                  <a:lnTo>
                    <a:pt x="73516" y="41471"/>
                  </a:lnTo>
                  <a:lnTo>
                    <a:pt x="75800" y="42530"/>
                  </a:lnTo>
                  <a:lnTo>
                    <a:pt x="77322" y="44228"/>
                  </a:lnTo>
                  <a:lnTo>
                    <a:pt x="79465" y="49374"/>
                  </a:lnTo>
                  <a:lnTo>
                    <a:pt x="79766" y="48791"/>
                  </a:lnTo>
                  <a:lnTo>
                    <a:pt x="80368"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196"/>
            <p:cNvSpPr/>
            <p:nvPr/>
          </p:nvSpPr>
          <p:spPr>
            <a:xfrm>
              <a:off x="4161234" y="4250531"/>
              <a:ext cx="8921" cy="205384"/>
            </a:xfrm>
            <a:custGeom>
              <a:avLst/>
              <a:gdLst/>
              <a:ahLst/>
              <a:cxnLst/>
              <a:rect l="0" t="0" r="0" b="0"/>
              <a:pathLst>
                <a:path w="8921" h="205384">
                  <a:moveTo>
                    <a:pt x="0" y="0"/>
                  </a:moveTo>
                  <a:lnTo>
                    <a:pt x="0" y="39333"/>
                  </a:lnTo>
                  <a:lnTo>
                    <a:pt x="2646" y="63579"/>
                  </a:lnTo>
                  <a:lnTo>
                    <a:pt x="7689" y="98438"/>
                  </a:lnTo>
                  <a:lnTo>
                    <a:pt x="8685" y="140124"/>
                  </a:lnTo>
                  <a:lnTo>
                    <a:pt x="8898" y="182421"/>
                  </a:lnTo>
                  <a:lnTo>
                    <a:pt x="8920" y="197036"/>
                  </a:lnTo>
                  <a:lnTo>
                    <a:pt x="7931" y="199818"/>
                  </a:lnTo>
                  <a:lnTo>
                    <a:pt x="6280" y="201673"/>
                  </a:lnTo>
                  <a:lnTo>
                    <a:pt x="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197"/>
            <p:cNvSpPr/>
            <p:nvPr/>
          </p:nvSpPr>
          <p:spPr>
            <a:xfrm>
              <a:off x="4090165" y="4330912"/>
              <a:ext cx="258594" cy="107144"/>
            </a:xfrm>
            <a:custGeom>
              <a:avLst/>
              <a:gdLst/>
              <a:ahLst/>
              <a:cxnLst/>
              <a:rect l="0" t="0" r="0" b="0"/>
              <a:pathLst>
                <a:path w="258594" h="107144">
                  <a:moveTo>
                    <a:pt x="8562" y="8916"/>
                  </a:moveTo>
                  <a:lnTo>
                    <a:pt x="0" y="8916"/>
                  </a:lnTo>
                  <a:lnTo>
                    <a:pt x="4481" y="8916"/>
                  </a:lnTo>
                  <a:lnTo>
                    <a:pt x="9394" y="11562"/>
                  </a:lnTo>
                  <a:lnTo>
                    <a:pt x="53464" y="38420"/>
                  </a:lnTo>
                  <a:lnTo>
                    <a:pt x="94897" y="65107"/>
                  </a:lnTo>
                  <a:lnTo>
                    <a:pt x="114936" y="77660"/>
                  </a:lnTo>
                  <a:lnTo>
                    <a:pt x="122729" y="79822"/>
                  </a:lnTo>
                  <a:lnTo>
                    <a:pt x="123369" y="80991"/>
                  </a:lnTo>
                  <a:lnTo>
                    <a:pt x="124633" y="89170"/>
                  </a:lnTo>
                  <a:lnTo>
                    <a:pt x="116085" y="89280"/>
                  </a:lnTo>
                  <a:lnTo>
                    <a:pt x="115750" y="72114"/>
                  </a:lnTo>
                  <a:lnTo>
                    <a:pt x="118378" y="64124"/>
                  </a:lnTo>
                  <a:lnTo>
                    <a:pt x="120468" y="60604"/>
                  </a:lnTo>
                  <a:lnTo>
                    <a:pt x="126743" y="37710"/>
                  </a:lnTo>
                  <a:lnTo>
                    <a:pt x="129021" y="34065"/>
                  </a:lnTo>
                  <a:lnTo>
                    <a:pt x="162515" y="8968"/>
                  </a:lnTo>
                  <a:lnTo>
                    <a:pt x="176216" y="2648"/>
                  </a:lnTo>
                  <a:lnTo>
                    <a:pt x="204482" y="0"/>
                  </a:lnTo>
                  <a:lnTo>
                    <a:pt x="205001" y="13289"/>
                  </a:lnTo>
                  <a:lnTo>
                    <a:pt x="202363" y="18466"/>
                  </a:lnTo>
                  <a:lnTo>
                    <a:pt x="190775" y="32810"/>
                  </a:lnTo>
                  <a:lnTo>
                    <a:pt x="188764" y="38718"/>
                  </a:lnTo>
                  <a:lnTo>
                    <a:pt x="186481" y="56732"/>
                  </a:lnTo>
                  <a:lnTo>
                    <a:pt x="182556" y="64233"/>
                  </a:lnTo>
                  <a:lnTo>
                    <a:pt x="182105" y="67622"/>
                  </a:lnTo>
                  <a:lnTo>
                    <a:pt x="186294" y="83222"/>
                  </a:lnTo>
                  <a:lnTo>
                    <a:pt x="187574" y="84250"/>
                  </a:lnTo>
                  <a:lnTo>
                    <a:pt x="189418" y="83943"/>
                  </a:lnTo>
                  <a:lnTo>
                    <a:pt x="194114" y="81949"/>
                  </a:lnTo>
                  <a:lnTo>
                    <a:pt x="199509" y="81062"/>
                  </a:lnTo>
                  <a:lnTo>
                    <a:pt x="201344" y="78842"/>
                  </a:lnTo>
                  <a:lnTo>
                    <a:pt x="206936" y="63665"/>
                  </a:lnTo>
                  <a:lnTo>
                    <a:pt x="210829" y="57062"/>
                  </a:lnTo>
                  <a:lnTo>
                    <a:pt x="214013" y="47766"/>
                  </a:lnTo>
                  <a:lnTo>
                    <a:pt x="219808" y="38727"/>
                  </a:lnTo>
                  <a:lnTo>
                    <a:pt x="221966" y="29766"/>
                  </a:lnTo>
                  <a:lnTo>
                    <a:pt x="222838" y="18369"/>
                  </a:lnTo>
                  <a:lnTo>
                    <a:pt x="222863" y="22741"/>
                  </a:lnTo>
                  <a:lnTo>
                    <a:pt x="225515" y="27628"/>
                  </a:lnTo>
                  <a:lnTo>
                    <a:pt x="229009" y="33108"/>
                  </a:lnTo>
                  <a:lnTo>
                    <a:pt x="230976" y="42763"/>
                  </a:lnTo>
                  <a:lnTo>
                    <a:pt x="232551" y="57750"/>
                  </a:lnTo>
                  <a:lnTo>
                    <a:pt x="238860" y="73766"/>
                  </a:lnTo>
                  <a:lnTo>
                    <a:pt x="256012" y="98002"/>
                  </a:lnTo>
                  <a:lnTo>
                    <a:pt x="258593" y="1071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198"/>
            <p:cNvSpPr/>
            <p:nvPr/>
          </p:nvSpPr>
          <p:spPr>
            <a:xfrm>
              <a:off x="4366617" y="4322369"/>
              <a:ext cx="62509" cy="88852"/>
            </a:xfrm>
            <a:custGeom>
              <a:avLst/>
              <a:gdLst/>
              <a:ahLst/>
              <a:cxnLst/>
              <a:rect l="0" t="0" r="0" b="0"/>
              <a:pathLst>
                <a:path w="62509" h="88852">
                  <a:moveTo>
                    <a:pt x="62508" y="17459"/>
                  </a:moveTo>
                  <a:lnTo>
                    <a:pt x="62508" y="12719"/>
                  </a:lnTo>
                  <a:lnTo>
                    <a:pt x="61516" y="11322"/>
                  </a:lnTo>
                  <a:lnTo>
                    <a:pt x="59862" y="10391"/>
                  </a:lnTo>
                  <a:lnTo>
                    <a:pt x="57768" y="9770"/>
                  </a:lnTo>
                  <a:lnTo>
                    <a:pt x="56371" y="8365"/>
                  </a:lnTo>
                  <a:lnTo>
                    <a:pt x="54819" y="4157"/>
                  </a:lnTo>
                  <a:lnTo>
                    <a:pt x="53414" y="2638"/>
                  </a:lnTo>
                  <a:lnTo>
                    <a:pt x="49206" y="950"/>
                  </a:lnTo>
                  <a:lnTo>
                    <a:pt x="41259" y="0"/>
                  </a:lnTo>
                  <a:lnTo>
                    <a:pt x="35535" y="2423"/>
                  </a:lnTo>
                  <a:lnTo>
                    <a:pt x="14872" y="20601"/>
                  </a:lnTo>
                  <a:lnTo>
                    <a:pt x="11571" y="26462"/>
                  </a:lnTo>
                  <a:lnTo>
                    <a:pt x="9712" y="37986"/>
                  </a:lnTo>
                  <a:lnTo>
                    <a:pt x="9452" y="43050"/>
                  </a:lnTo>
                  <a:lnTo>
                    <a:pt x="11808" y="51323"/>
                  </a:lnTo>
                  <a:lnTo>
                    <a:pt x="24192" y="67816"/>
                  </a:lnTo>
                  <a:lnTo>
                    <a:pt x="31863" y="76918"/>
                  </a:lnTo>
                  <a:lnTo>
                    <a:pt x="34005" y="82911"/>
                  </a:lnTo>
                  <a:lnTo>
                    <a:pt x="35569" y="84907"/>
                  </a:lnTo>
                  <a:lnTo>
                    <a:pt x="44236" y="88741"/>
                  </a:lnTo>
                  <a:lnTo>
                    <a:pt x="39786" y="88851"/>
                  </a:lnTo>
                  <a:lnTo>
                    <a:pt x="38430" y="87874"/>
                  </a:lnTo>
                  <a:lnTo>
                    <a:pt x="31335" y="76464"/>
                  </a:lnTo>
                  <a:lnTo>
                    <a:pt x="0" y="44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199"/>
            <p:cNvSpPr/>
            <p:nvPr/>
          </p:nvSpPr>
          <p:spPr>
            <a:xfrm>
              <a:off x="4492874" y="4277320"/>
              <a:ext cx="7690" cy="160736"/>
            </a:xfrm>
            <a:custGeom>
              <a:avLst/>
              <a:gdLst/>
              <a:ahLst/>
              <a:cxnLst/>
              <a:rect l="0" t="0" r="0" b="0"/>
              <a:pathLst>
                <a:path w="7690" h="160736">
                  <a:moveTo>
                    <a:pt x="7689" y="0"/>
                  </a:moveTo>
                  <a:lnTo>
                    <a:pt x="7689" y="42317"/>
                  </a:lnTo>
                  <a:lnTo>
                    <a:pt x="6696" y="83382"/>
                  </a:lnTo>
                  <a:lnTo>
                    <a:pt x="0" y="113115"/>
                  </a:lnTo>
                  <a:lnTo>
                    <a:pt x="7464" y="156418"/>
                  </a:lnTo>
                  <a:lnTo>
                    <a:pt x="7689"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200"/>
            <p:cNvSpPr/>
            <p:nvPr/>
          </p:nvSpPr>
          <p:spPr>
            <a:xfrm>
              <a:off x="4447017" y="4295288"/>
              <a:ext cx="107125" cy="62401"/>
            </a:xfrm>
            <a:custGeom>
              <a:avLst/>
              <a:gdLst/>
              <a:ahLst/>
              <a:cxnLst/>
              <a:rect l="0" t="0" r="0" b="0"/>
              <a:pathLst>
                <a:path w="107125" h="62401">
                  <a:moveTo>
                    <a:pt x="8897" y="8821"/>
                  </a:moveTo>
                  <a:lnTo>
                    <a:pt x="4157" y="8821"/>
                  </a:lnTo>
                  <a:lnTo>
                    <a:pt x="2760" y="7829"/>
                  </a:lnTo>
                  <a:lnTo>
                    <a:pt x="1829" y="6176"/>
                  </a:lnTo>
                  <a:lnTo>
                    <a:pt x="0" y="0"/>
                  </a:lnTo>
                  <a:lnTo>
                    <a:pt x="16753" y="9620"/>
                  </a:lnTo>
                  <a:lnTo>
                    <a:pt x="25287" y="15130"/>
                  </a:lnTo>
                  <a:lnTo>
                    <a:pt x="52373" y="29396"/>
                  </a:lnTo>
                  <a:lnTo>
                    <a:pt x="93446" y="54820"/>
                  </a:lnTo>
                  <a:lnTo>
                    <a:pt x="107124" y="6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201"/>
            <p:cNvSpPr/>
            <p:nvPr/>
          </p:nvSpPr>
          <p:spPr>
            <a:xfrm>
              <a:off x="4625578" y="4357688"/>
              <a:ext cx="1" cy="89297"/>
            </a:xfrm>
            <a:custGeom>
              <a:avLst/>
              <a:gdLst/>
              <a:ahLst/>
              <a:cxnLst/>
              <a:rect l="0" t="0" r="0" b="0"/>
              <a:pathLst>
                <a:path w="1" h="89297">
                  <a:moveTo>
                    <a:pt x="0" y="0"/>
                  </a:moveTo>
                  <a:lnTo>
                    <a:pt x="0" y="41680"/>
                  </a:lnTo>
                  <a:lnTo>
                    <a:pt x="0" y="86099"/>
                  </a:lnTo>
                  <a:lnTo>
                    <a:pt x="0" y="892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202"/>
            <p:cNvSpPr/>
            <p:nvPr/>
          </p:nvSpPr>
          <p:spPr>
            <a:xfrm>
              <a:off x="4643438" y="4286250"/>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203"/>
            <p:cNvSpPr/>
            <p:nvPr/>
          </p:nvSpPr>
          <p:spPr>
            <a:xfrm>
              <a:off x="4705945" y="4339842"/>
              <a:ext cx="89298" cy="85426"/>
            </a:xfrm>
            <a:custGeom>
              <a:avLst/>
              <a:gdLst/>
              <a:ahLst/>
              <a:cxnLst/>
              <a:rect l="0" t="0" r="0" b="0"/>
              <a:pathLst>
                <a:path w="89298" h="85426">
                  <a:moveTo>
                    <a:pt x="0" y="71424"/>
                  </a:moveTo>
                  <a:lnTo>
                    <a:pt x="0" y="85425"/>
                  </a:lnTo>
                  <a:lnTo>
                    <a:pt x="993" y="54468"/>
                  </a:lnTo>
                  <a:lnTo>
                    <a:pt x="9095" y="22469"/>
                  </a:lnTo>
                  <a:lnTo>
                    <a:pt x="15835" y="9241"/>
                  </a:lnTo>
                  <a:lnTo>
                    <a:pt x="16510" y="6156"/>
                  </a:lnTo>
                  <a:lnTo>
                    <a:pt x="17952" y="4099"/>
                  </a:lnTo>
                  <a:lnTo>
                    <a:pt x="19905" y="2728"/>
                  </a:lnTo>
                  <a:lnTo>
                    <a:pt x="24722" y="1205"/>
                  </a:lnTo>
                  <a:lnTo>
                    <a:pt x="56566" y="0"/>
                  </a:lnTo>
                  <a:lnTo>
                    <a:pt x="62513" y="2638"/>
                  </a:lnTo>
                  <a:lnTo>
                    <a:pt x="74415" y="12416"/>
                  </a:lnTo>
                  <a:lnTo>
                    <a:pt x="77722" y="18079"/>
                  </a:lnTo>
                  <a:lnTo>
                    <a:pt x="80184" y="23902"/>
                  </a:lnTo>
                  <a:lnTo>
                    <a:pt x="86156" y="32759"/>
                  </a:lnTo>
                  <a:lnTo>
                    <a:pt x="88367" y="41667"/>
                  </a:lnTo>
                  <a:lnTo>
                    <a:pt x="89297" y="803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204"/>
            <p:cNvSpPr/>
            <p:nvPr/>
          </p:nvSpPr>
          <p:spPr>
            <a:xfrm>
              <a:off x="4857750" y="4402336"/>
              <a:ext cx="44649" cy="44649"/>
            </a:xfrm>
            <a:custGeom>
              <a:avLst/>
              <a:gdLst/>
              <a:ahLst/>
              <a:cxnLst/>
              <a:rect l="0" t="0" r="0" b="0"/>
              <a:pathLst>
                <a:path w="44649" h="44649">
                  <a:moveTo>
                    <a:pt x="44648" y="8930"/>
                  </a:moveTo>
                  <a:lnTo>
                    <a:pt x="44648" y="10"/>
                  </a:lnTo>
                  <a:lnTo>
                    <a:pt x="22525" y="0"/>
                  </a:lnTo>
                  <a:lnTo>
                    <a:pt x="17287" y="2646"/>
                  </a:lnTo>
                  <a:lnTo>
                    <a:pt x="1731" y="16250"/>
                  </a:lnTo>
                  <a:lnTo>
                    <a:pt x="769" y="19790"/>
                  </a:lnTo>
                  <a:lnTo>
                    <a:pt x="0"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205"/>
            <p:cNvSpPr/>
            <p:nvPr/>
          </p:nvSpPr>
          <p:spPr>
            <a:xfrm>
              <a:off x="4848820" y="4447017"/>
              <a:ext cx="67654" cy="159335"/>
            </a:xfrm>
            <a:custGeom>
              <a:avLst/>
              <a:gdLst/>
              <a:ahLst/>
              <a:cxnLst/>
              <a:rect l="0" t="0" r="0" b="0"/>
              <a:pathLst>
                <a:path w="67654" h="159335">
                  <a:moveTo>
                    <a:pt x="44649" y="8897"/>
                  </a:moveTo>
                  <a:lnTo>
                    <a:pt x="49389" y="8897"/>
                  </a:lnTo>
                  <a:lnTo>
                    <a:pt x="50786" y="7905"/>
                  </a:lnTo>
                  <a:lnTo>
                    <a:pt x="51717" y="6251"/>
                  </a:lnTo>
                  <a:lnTo>
                    <a:pt x="53210" y="1208"/>
                  </a:lnTo>
                  <a:lnTo>
                    <a:pt x="56061" y="519"/>
                  </a:lnTo>
                  <a:lnTo>
                    <a:pt x="62131" y="0"/>
                  </a:lnTo>
                  <a:lnTo>
                    <a:pt x="62507" y="39869"/>
                  </a:lnTo>
                  <a:lnTo>
                    <a:pt x="63500" y="74487"/>
                  </a:lnTo>
                  <a:lnTo>
                    <a:pt x="67653" y="92272"/>
                  </a:lnTo>
                  <a:lnTo>
                    <a:pt x="62767" y="135127"/>
                  </a:lnTo>
                  <a:lnTo>
                    <a:pt x="62585" y="140556"/>
                  </a:lnTo>
                  <a:lnTo>
                    <a:pt x="54826" y="150330"/>
                  </a:lnTo>
                  <a:lnTo>
                    <a:pt x="53948" y="156085"/>
                  </a:lnTo>
                  <a:lnTo>
                    <a:pt x="52833" y="157624"/>
                  </a:lnTo>
                  <a:lnTo>
                    <a:pt x="51097" y="158650"/>
                  </a:lnTo>
                  <a:lnTo>
                    <a:pt x="48947" y="159334"/>
                  </a:lnTo>
                  <a:lnTo>
                    <a:pt x="47515" y="158798"/>
                  </a:lnTo>
                  <a:lnTo>
                    <a:pt x="46559" y="157448"/>
                  </a:lnTo>
                  <a:lnTo>
                    <a:pt x="45026" y="152893"/>
                  </a:lnTo>
                  <a:lnTo>
                    <a:pt x="23668" y="130811"/>
                  </a:lnTo>
                  <a:lnTo>
                    <a:pt x="6733" y="119005"/>
                  </a:lnTo>
                  <a:lnTo>
                    <a:pt x="0" y="1071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SMARTInkShape-Group26"/>
          <p:cNvGrpSpPr/>
          <p:nvPr/>
        </p:nvGrpSpPr>
        <p:grpSpPr>
          <a:xfrm>
            <a:off x="1259086" y="4080867"/>
            <a:ext cx="745695" cy="339315"/>
            <a:chOff x="1259086" y="4080867"/>
            <a:chExt cx="745695" cy="339315"/>
          </a:xfrm>
        </p:grpSpPr>
        <p:sp>
          <p:nvSpPr>
            <p:cNvPr id="112" name="SMARTInkShape-206"/>
            <p:cNvSpPr/>
            <p:nvPr/>
          </p:nvSpPr>
          <p:spPr>
            <a:xfrm>
              <a:off x="1259086" y="4080867"/>
              <a:ext cx="35720" cy="196454"/>
            </a:xfrm>
            <a:custGeom>
              <a:avLst/>
              <a:gdLst/>
              <a:ahLst/>
              <a:cxnLst/>
              <a:rect l="0" t="0" r="0" b="0"/>
              <a:pathLst>
                <a:path w="35720" h="196454">
                  <a:moveTo>
                    <a:pt x="35719" y="0"/>
                  </a:moveTo>
                  <a:lnTo>
                    <a:pt x="30978" y="0"/>
                  </a:lnTo>
                  <a:lnTo>
                    <a:pt x="29582" y="992"/>
                  </a:lnTo>
                  <a:lnTo>
                    <a:pt x="28651" y="2646"/>
                  </a:lnTo>
                  <a:lnTo>
                    <a:pt x="27157" y="12429"/>
                  </a:lnTo>
                  <a:lnTo>
                    <a:pt x="26799" y="52012"/>
                  </a:lnTo>
                  <a:lnTo>
                    <a:pt x="17695" y="92356"/>
                  </a:lnTo>
                  <a:lnTo>
                    <a:pt x="6884" y="133951"/>
                  </a:lnTo>
                  <a:lnTo>
                    <a:pt x="2040" y="151806"/>
                  </a:lnTo>
                  <a:lnTo>
                    <a:pt x="0"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207"/>
            <p:cNvSpPr/>
            <p:nvPr/>
          </p:nvSpPr>
          <p:spPr>
            <a:xfrm>
              <a:off x="1403430" y="4206283"/>
              <a:ext cx="51958" cy="53165"/>
            </a:xfrm>
            <a:custGeom>
              <a:avLst/>
              <a:gdLst/>
              <a:ahLst/>
              <a:cxnLst/>
              <a:rect l="0" t="0" r="0" b="0"/>
              <a:pathLst>
                <a:path w="51958" h="53165">
                  <a:moveTo>
                    <a:pt x="34250" y="17459"/>
                  </a:moveTo>
                  <a:lnTo>
                    <a:pt x="34250" y="0"/>
                  </a:lnTo>
                  <a:lnTo>
                    <a:pt x="20580" y="10639"/>
                  </a:lnTo>
                  <a:lnTo>
                    <a:pt x="16207" y="12913"/>
                  </a:lnTo>
                  <a:lnTo>
                    <a:pt x="13291" y="15421"/>
                  </a:lnTo>
                  <a:lnTo>
                    <a:pt x="1836" y="32424"/>
                  </a:lnTo>
                  <a:lnTo>
                    <a:pt x="0" y="38332"/>
                  </a:lnTo>
                  <a:lnTo>
                    <a:pt x="502" y="41296"/>
                  </a:lnTo>
                  <a:lnTo>
                    <a:pt x="6348" y="51417"/>
                  </a:lnTo>
                  <a:lnTo>
                    <a:pt x="9612" y="52395"/>
                  </a:lnTo>
                  <a:lnTo>
                    <a:pt x="29575" y="53164"/>
                  </a:lnTo>
                  <a:lnTo>
                    <a:pt x="34818" y="50526"/>
                  </a:lnTo>
                  <a:lnTo>
                    <a:pt x="50379" y="36927"/>
                  </a:lnTo>
                  <a:lnTo>
                    <a:pt x="51340" y="33388"/>
                  </a:lnTo>
                  <a:lnTo>
                    <a:pt x="51957" y="23031"/>
                  </a:lnTo>
                  <a:lnTo>
                    <a:pt x="51016" y="21174"/>
                  </a:lnTo>
                  <a:lnTo>
                    <a:pt x="49396" y="19935"/>
                  </a:lnTo>
                  <a:lnTo>
                    <a:pt x="47324" y="19110"/>
                  </a:lnTo>
                  <a:lnTo>
                    <a:pt x="45942" y="17568"/>
                  </a:lnTo>
                  <a:lnTo>
                    <a:pt x="44407" y="13208"/>
                  </a:lnTo>
                  <a:lnTo>
                    <a:pt x="43006" y="11649"/>
                  </a:lnTo>
                  <a:lnTo>
                    <a:pt x="35599" y="8940"/>
                  </a:lnTo>
                  <a:lnTo>
                    <a:pt x="25320" y="85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208"/>
            <p:cNvSpPr/>
            <p:nvPr/>
          </p:nvSpPr>
          <p:spPr>
            <a:xfrm>
              <a:off x="1544836" y="4223742"/>
              <a:ext cx="71384" cy="196440"/>
            </a:xfrm>
            <a:custGeom>
              <a:avLst/>
              <a:gdLst/>
              <a:ahLst/>
              <a:cxnLst/>
              <a:rect l="0" t="0" r="0" b="0"/>
              <a:pathLst>
                <a:path w="71384" h="196440">
                  <a:moveTo>
                    <a:pt x="35719" y="0"/>
                  </a:moveTo>
                  <a:lnTo>
                    <a:pt x="28030" y="0"/>
                  </a:lnTo>
                  <a:lnTo>
                    <a:pt x="1385" y="25406"/>
                  </a:lnTo>
                  <a:lnTo>
                    <a:pt x="1916" y="26860"/>
                  </a:lnTo>
                  <a:lnTo>
                    <a:pt x="7810" y="34356"/>
                  </a:lnTo>
                  <a:lnTo>
                    <a:pt x="11078" y="35114"/>
                  </a:lnTo>
                  <a:lnTo>
                    <a:pt x="38732" y="35708"/>
                  </a:lnTo>
                  <a:lnTo>
                    <a:pt x="40704" y="36704"/>
                  </a:lnTo>
                  <a:lnTo>
                    <a:pt x="42019" y="38360"/>
                  </a:lnTo>
                  <a:lnTo>
                    <a:pt x="44472" y="42846"/>
                  </a:lnTo>
                  <a:lnTo>
                    <a:pt x="58785" y="59635"/>
                  </a:lnTo>
                  <a:lnTo>
                    <a:pt x="70051" y="91036"/>
                  </a:lnTo>
                  <a:lnTo>
                    <a:pt x="71383" y="134130"/>
                  </a:lnTo>
                  <a:lnTo>
                    <a:pt x="70438" y="157598"/>
                  </a:lnTo>
                  <a:lnTo>
                    <a:pt x="60413" y="186904"/>
                  </a:lnTo>
                  <a:lnTo>
                    <a:pt x="58135" y="190087"/>
                  </a:lnTo>
                  <a:lnTo>
                    <a:pt x="52957" y="193624"/>
                  </a:lnTo>
                  <a:lnTo>
                    <a:pt x="44464" y="195615"/>
                  </a:lnTo>
                  <a:lnTo>
                    <a:pt x="14880" y="196439"/>
                  </a:lnTo>
                  <a:lnTo>
                    <a:pt x="11904" y="194459"/>
                  </a:lnTo>
                  <a:lnTo>
                    <a:pt x="1763" y="181075"/>
                  </a:lnTo>
                  <a:lnTo>
                    <a:pt x="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209"/>
            <p:cNvSpPr/>
            <p:nvPr/>
          </p:nvSpPr>
          <p:spPr>
            <a:xfrm>
              <a:off x="1714500" y="4241602"/>
              <a:ext cx="26780" cy="53579"/>
            </a:xfrm>
            <a:custGeom>
              <a:avLst/>
              <a:gdLst/>
              <a:ahLst/>
              <a:cxnLst/>
              <a:rect l="0" t="0" r="0" b="0"/>
              <a:pathLst>
                <a:path w="26780" h="53579">
                  <a:moveTo>
                    <a:pt x="0" y="0"/>
                  </a:moveTo>
                  <a:lnTo>
                    <a:pt x="22200" y="0"/>
                  </a:lnTo>
                  <a:lnTo>
                    <a:pt x="23730" y="992"/>
                  </a:lnTo>
                  <a:lnTo>
                    <a:pt x="24749" y="2645"/>
                  </a:lnTo>
                  <a:lnTo>
                    <a:pt x="26520" y="9094"/>
                  </a:lnTo>
                  <a:lnTo>
                    <a:pt x="26779" y="22199"/>
                  </a:lnTo>
                  <a:lnTo>
                    <a:pt x="24138" y="27395"/>
                  </a:lnTo>
                  <a:lnTo>
                    <a:pt x="20650" y="33011"/>
                  </a:lnTo>
                  <a:lnTo>
                    <a:pt x="18227" y="42919"/>
                  </a:lnTo>
                  <a:lnTo>
                    <a:pt x="8930"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210"/>
            <p:cNvSpPr/>
            <p:nvPr/>
          </p:nvSpPr>
          <p:spPr>
            <a:xfrm>
              <a:off x="1732847" y="4205883"/>
              <a:ext cx="88653" cy="88884"/>
            </a:xfrm>
            <a:custGeom>
              <a:avLst/>
              <a:gdLst/>
              <a:ahLst/>
              <a:cxnLst/>
              <a:rect l="0" t="0" r="0" b="0"/>
              <a:pathLst>
                <a:path w="88653" h="88884">
                  <a:moveTo>
                    <a:pt x="35231" y="17859"/>
                  </a:moveTo>
                  <a:lnTo>
                    <a:pt x="21929" y="17859"/>
                  </a:lnTo>
                  <a:lnTo>
                    <a:pt x="20410" y="18851"/>
                  </a:lnTo>
                  <a:lnTo>
                    <a:pt x="19397" y="20505"/>
                  </a:lnTo>
                  <a:lnTo>
                    <a:pt x="18722" y="22600"/>
                  </a:lnTo>
                  <a:lnTo>
                    <a:pt x="1979" y="44717"/>
                  </a:lnTo>
                  <a:lnTo>
                    <a:pt x="0" y="56568"/>
                  </a:lnTo>
                  <a:lnTo>
                    <a:pt x="2375" y="62513"/>
                  </a:lnTo>
                  <a:lnTo>
                    <a:pt x="5745" y="68463"/>
                  </a:lnTo>
                  <a:lnTo>
                    <a:pt x="7244" y="74415"/>
                  </a:lnTo>
                  <a:lnTo>
                    <a:pt x="8635" y="76399"/>
                  </a:lnTo>
                  <a:lnTo>
                    <a:pt x="10555" y="77722"/>
                  </a:lnTo>
                  <a:lnTo>
                    <a:pt x="15334" y="80184"/>
                  </a:lnTo>
                  <a:lnTo>
                    <a:pt x="23603" y="86156"/>
                  </a:lnTo>
                  <a:lnTo>
                    <a:pt x="32337" y="88366"/>
                  </a:lnTo>
                  <a:lnTo>
                    <a:pt x="38244" y="88883"/>
                  </a:lnTo>
                  <a:lnTo>
                    <a:pt x="67148" y="80178"/>
                  </a:lnTo>
                  <a:lnTo>
                    <a:pt x="73560" y="75984"/>
                  </a:lnTo>
                  <a:lnTo>
                    <a:pt x="82747" y="63304"/>
                  </a:lnTo>
                  <a:lnTo>
                    <a:pt x="87013" y="51719"/>
                  </a:lnTo>
                  <a:lnTo>
                    <a:pt x="88652" y="32840"/>
                  </a:lnTo>
                  <a:lnTo>
                    <a:pt x="86093" y="26832"/>
                  </a:lnTo>
                  <a:lnTo>
                    <a:pt x="73357" y="8933"/>
                  </a:lnTo>
                  <a:lnTo>
                    <a:pt x="72555" y="5956"/>
                  </a:lnTo>
                  <a:lnTo>
                    <a:pt x="71028" y="3970"/>
                  </a:lnTo>
                  <a:lnTo>
                    <a:pt x="6202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211"/>
            <p:cNvSpPr/>
            <p:nvPr/>
          </p:nvSpPr>
          <p:spPr>
            <a:xfrm>
              <a:off x="1932915" y="4197321"/>
              <a:ext cx="71866" cy="88915"/>
            </a:xfrm>
            <a:custGeom>
              <a:avLst/>
              <a:gdLst/>
              <a:ahLst/>
              <a:cxnLst/>
              <a:rect l="0" t="0" r="0" b="0"/>
              <a:pathLst>
                <a:path w="71866" h="88915">
                  <a:moveTo>
                    <a:pt x="22687" y="8562"/>
                  </a:moveTo>
                  <a:lnTo>
                    <a:pt x="22687" y="873"/>
                  </a:lnTo>
                  <a:lnTo>
                    <a:pt x="21694" y="460"/>
                  </a:lnTo>
                  <a:lnTo>
                    <a:pt x="17946" y="0"/>
                  </a:lnTo>
                  <a:lnTo>
                    <a:pt x="12973" y="2442"/>
                  </a:lnTo>
                  <a:lnTo>
                    <a:pt x="563" y="12944"/>
                  </a:lnTo>
                  <a:lnTo>
                    <a:pt x="0" y="16444"/>
                  </a:lnTo>
                  <a:lnTo>
                    <a:pt x="2020" y="25625"/>
                  </a:lnTo>
                  <a:lnTo>
                    <a:pt x="8736" y="37210"/>
                  </a:lnTo>
                  <a:lnTo>
                    <a:pt x="42306" y="72776"/>
                  </a:lnTo>
                  <a:lnTo>
                    <a:pt x="64223" y="87054"/>
                  </a:lnTo>
                  <a:lnTo>
                    <a:pt x="71865" y="88558"/>
                  </a:lnTo>
                  <a:lnTo>
                    <a:pt x="66871" y="88896"/>
                  </a:lnTo>
                  <a:lnTo>
                    <a:pt x="62829" y="88914"/>
                  </a:lnTo>
                  <a:lnTo>
                    <a:pt x="57726" y="86276"/>
                  </a:lnTo>
                  <a:lnTo>
                    <a:pt x="52150" y="82789"/>
                  </a:lnTo>
                  <a:lnTo>
                    <a:pt x="22687" y="710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9" name="SMARTInkShape-212"/>
          <p:cNvSpPr/>
          <p:nvPr/>
        </p:nvSpPr>
        <p:spPr>
          <a:xfrm>
            <a:off x="1982391" y="3010546"/>
            <a:ext cx="98227" cy="1784697"/>
          </a:xfrm>
          <a:custGeom>
            <a:avLst/>
            <a:gdLst/>
            <a:ahLst/>
            <a:cxnLst/>
            <a:rect l="0" t="0" r="0" b="0"/>
            <a:pathLst>
              <a:path w="98227" h="1784697">
                <a:moveTo>
                  <a:pt x="0" y="7688"/>
                </a:moveTo>
                <a:lnTo>
                  <a:pt x="4740" y="7688"/>
                </a:lnTo>
                <a:lnTo>
                  <a:pt x="9713" y="5043"/>
                </a:lnTo>
                <a:lnTo>
                  <a:pt x="15231" y="1552"/>
                </a:lnTo>
                <a:lnTo>
                  <a:pt x="20991" y="0"/>
                </a:lnTo>
                <a:lnTo>
                  <a:pt x="23915" y="578"/>
                </a:lnTo>
                <a:lnTo>
                  <a:pt x="32772" y="6133"/>
                </a:lnTo>
                <a:lnTo>
                  <a:pt x="50604" y="23688"/>
                </a:lnTo>
                <a:lnTo>
                  <a:pt x="65484" y="54640"/>
                </a:lnTo>
                <a:lnTo>
                  <a:pt x="76398" y="89503"/>
                </a:lnTo>
                <a:lnTo>
                  <a:pt x="79583" y="133578"/>
                </a:lnTo>
                <a:lnTo>
                  <a:pt x="80135" y="168682"/>
                </a:lnTo>
                <a:lnTo>
                  <a:pt x="80298" y="206864"/>
                </a:lnTo>
                <a:lnTo>
                  <a:pt x="77701" y="246951"/>
                </a:lnTo>
                <a:lnTo>
                  <a:pt x="73293" y="289256"/>
                </a:lnTo>
                <a:lnTo>
                  <a:pt x="71270" y="321345"/>
                </a:lnTo>
                <a:lnTo>
                  <a:pt x="67063" y="352143"/>
                </a:lnTo>
                <a:lnTo>
                  <a:pt x="75115" y="387660"/>
                </a:lnTo>
                <a:lnTo>
                  <a:pt x="87955" y="426596"/>
                </a:lnTo>
                <a:lnTo>
                  <a:pt x="93661" y="467052"/>
                </a:lnTo>
                <a:lnTo>
                  <a:pt x="96197" y="508183"/>
                </a:lnTo>
                <a:lnTo>
                  <a:pt x="96332" y="551599"/>
                </a:lnTo>
                <a:lnTo>
                  <a:pt x="94979" y="575679"/>
                </a:lnTo>
                <a:lnTo>
                  <a:pt x="93085" y="600661"/>
                </a:lnTo>
                <a:lnTo>
                  <a:pt x="91822" y="625253"/>
                </a:lnTo>
                <a:lnTo>
                  <a:pt x="90980" y="649586"/>
                </a:lnTo>
                <a:lnTo>
                  <a:pt x="90419" y="673745"/>
                </a:lnTo>
                <a:lnTo>
                  <a:pt x="91037" y="699773"/>
                </a:lnTo>
                <a:lnTo>
                  <a:pt x="92441" y="727047"/>
                </a:lnTo>
                <a:lnTo>
                  <a:pt x="94369" y="755151"/>
                </a:lnTo>
                <a:lnTo>
                  <a:pt x="95655" y="782817"/>
                </a:lnTo>
                <a:lnTo>
                  <a:pt x="96512" y="810191"/>
                </a:lnTo>
                <a:lnTo>
                  <a:pt x="97084" y="837370"/>
                </a:lnTo>
                <a:lnTo>
                  <a:pt x="97464" y="865411"/>
                </a:lnTo>
                <a:lnTo>
                  <a:pt x="97718" y="894027"/>
                </a:lnTo>
                <a:lnTo>
                  <a:pt x="97887" y="923026"/>
                </a:lnTo>
                <a:lnTo>
                  <a:pt x="98000" y="951288"/>
                </a:lnTo>
                <a:lnTo>
                  <a:pt x="98076" y="979060"/>
                </a:lnTo>
                <a:lnTo>
                  <a:pt x="98126" y="1006503"/>
                </a:lnTo>
                <a:lnTo>
                  <a:pt x="98159" y="1034722"/>
                </a:lnTo>
                <a:lnTo>
                  <a:pt x="98182" y="1063455"/>
                </a:lnTo>
                <a:lnTo>
                  <a:pt x="98197" y="1092533"/>
                </a:lnTo>
                <a:lnTo>
                  <a:pt x="98206" y="1122832"/>
                </a:lnTo>
                <a:lnTo>
                  <a:pt x="98213" y="1153946"/>
                </a:lnTo>
                <a:lnTo>
                  <a:pt x="98217" y="1185602"/>
                </a:lnTo>
                <a:lnTo>
                  <a:pt x="98220" y="1216628"/>
                </a:lnTo>
                <a:lnTo>
                  <a:pt x="98222" y="1247234"/>
                </a:lnTo>
                <a:lnTo>
                  <a:pt x="98223" y="1277560"/>
                </a:lnTo>
                <a:lnTo>
                  <a:pt x="98224" y="1308692"/>
                </a:lnTo>
                <a:lnTo>
                  <a:pt x="98225" y="1340359"/>
                </a:lnTo>
                <a:lnTo>
                  <a:pt x="98225" y="1372386"/>
                </a:lnTo>
                <a:lnTo>
                  <a:pt x="98226" y="1405643"/>
                </a:lnTo>
                <a:lnTo>
                  <a:pt x="98226" y="1439721"/>
                </a:lnTo>
                <a:lnTo>
                  <a:pt x="98226" y="1474345"/>
                </a:lnTo>
                <a:lnTo>
                  <a:pt x="98226" y="1509335"/>
                </a:lnTo>
                <a:lnTo>
                  <a:pt x="98226" y="1544567"/>
                </a:lnTo>
                <a:lnTo>
                  <a:pt x="98226" y="1579961"/>
                </a:lnTo>
                <a:lnTo>
                  <a:pt x="98226" y="1612488"/>
                </a:lnTo>
                <a:lnTo>
                  <a:pt x="98226" y="1643102"/>
                </a:lnTo>
                <a:lnTo>
                  <a:pt x="98226" y="1672441"/>
                </a:lnTo>
                <a:lnTo>
                  <a:pt x="98226" y="1697953"/>
                </a:lnTo>
                <a:lnTo>
                  <a:pt x="98226" y="17846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8" name="SMARTInkShape-Group28"/>
          <p:cNvGrpSpPr/>
          <p:nvPr/>
        </p:nvGrpSpPr>
        <p:grpSpPr>
          <a:xfrm>
            <a:off x="2509242" y="4679602"/>
            <a:ext cx="1866306" cy="410148"/>
            <a:chOff x="2509242" y="4679602"/>
            <a:chExt cx="1866306" cy="410148"/>
          </a:xfrm>
        </p:grpSpPr>
        <p:sp>
          <p:nvSpPr>
            <p:cNvPr id="120" name="SMARTInkShape-213"/>
            <p:cNvSpPr/>
            <p:nvPr/>
          </p:nvSpPr>
          <p:spPr>
            <a:xfrm>
              <a:off x="2509242" y="4679602"/>
              <a:ext cx="235935" cy="354932"/>
            </a:xfrm>
            <a:custGeom>
              <a:avLst/>
              <a:gdLst/>
              <a:ahLst/>
              <a:cxnLst/>
              <a:rect l="0" t="0" r="0" b="0"/>
              <a:pathLst>
                <a:path w="235935" h="354932">
                  <a:moveTo>
                    <a:pt x="169664" y="70992"/>
                  </a:moveTo>
                  <a:lnTo>
                    <a:pt x="169664" y="41180"/>
                  </a:lnTo>
                  <a:lnTo>
                    <a:pt x="167018" y="35253"/>
                  </a:lnTo>
                  <a:lnTo>
                    <a:pt x="152495" y="18622"/>
                  </a:lnTo>
                  <a:lnTo>
                    <a:pt x="144505" y="12990"/>
                  </a:lnTo>
                  <a:lnTo>
                    <a:pt x="115445" y="1812"/>
                  </a:lnTo>
                  <a:lnTo>
                    <a:pt x="96888" y="0"/>
                  </a:lnTo>
                  <a:lnTo>
                    <a:pt x="77325" y="4427"/>
                  </a:lnTo>
                  <a:lnTo>
                    <a:pt x="62158" y="12022"/>
                  </a:lnTo>
                  <a:lnTo>
                    <a:pt x="41903" y="29369"/>
                  </a:lnTo>
                  <a:lnTo>
                    <a:pt x="38467" y="40587"/>
                  </a:lnTo>
                  <a:lnTo>
                    <a:pt x="37933" y="54502"/>
                  </a:lnTo>
                  <a:lnTo>
                    <a:pt x="48308" y="90403"/>
                  </a:lnTo>
                  <a:lnTo>
                    <a:pt x="61498" y="116100"/>
                  </a:lnTo>
                  <a:lnTo>
                    <a:pt x="96998" y="151450"/>
                  </a:lnTo>
                  <a:lnTo>
                    <a:pt x="133703" y="189741"/>
                  </a:lnTo>
                  <a:lnTo>
                    <a:pt x="169616" y="230488"/>
                  </a:lnTo>
                  <a:lnTo>
                    <a:pt x="209015" y="273565"/>
                  </a:lnTo>
                  <a:lnTo>
                    <a:pt x="234839" y="317882"/>
                  </a:lnTo>
                  <a:lnTo>
                    <a:pt x="235934" y="322898"/>
                  </a:lnTo>
                  <a:lnTo>
                    <a:pt x="235672" y="327233"/>
                  </a:lnTo>
                  <a:lnTo>
                    <a:pt x="232736" y="334697"/>
                  </a:lnTo>
                  <a:lnTo>
                    <a:pt x="219948" y="350629"/>
                  </a:lnTo>
                  <a:lnTo>
                    <a:pt x="211526" y="354026"/>
                  </a:lnTo>
                  <a:lnTo>
                    <a:pt x="206502" y="354931"/>
                  </a:lnTo>
                  <a:lnTo>
                    <a:pt x="195627" y="353291"/>
                  </a:lnTo>
                  <a:lnTo>
                    <a:pt x="159450" y="341404"/>
                  </a:lnTo>
                  <a:lnTo>
                    <a:pt x="122116" y="327217"/>
                  </a:lnTo>
                  <a:lnTo>
                    <a:pt x="78369" y="305963"/>
                  </a:lnTo>
                  <a:lnTo>
                    <a:pt x="33743" y="273121"/>
                  </a:lnTo>
                  <a:lnTo>
                    <a:pt x="17164" y="256449"/>
                  </a:lnTo>
                  <a:lnTo>
                    <a:pt x="0" y="2317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214"/>
            <p:cNvSpPr/>
            <p:nvPr/>
          </p:nvSpPr>
          <p:spPr>
            <a:xfrm>
              <a:off x="2821936" y="4795242"/>
              <a:ext cx="159977" cy="211153"/>
            </a:xfrm>
            <a:custGeom>
              <a:avLst/>
              <a:gdLst/>
              <a:ahLst/>
              <a:cxnLst/>
              <a:rect l="0" t="0" r="0" b="0"/>
              <a:pathLst>
                <a:path w="159977" h="211153">
                  <a:moveTo>
                    <a:pt x="53423" y="17860"/>
                  </a:moveTo>
                  <a:lnTo>
                    <a:pt x="48683" y="17860"/>
                  </a:lnTo>
                  <a:lnTo>
                    <a:pt x="47287" y="18852"/>
                  </a:lnTo>
                  <a:lnTo>
                    <a:pt x="46356" y="20505"/>
                  </a:lnTo>
                  <a:lnTo>
                    <a:pt x="43747" y="33091"/>
                  </a:lnTo>
                  <a:lnTo>
                    <a:pt x="20584" y="74772"/>
                  </a:lnTo>
                  <a:lnTo>
                    <a:pt x="3805" y="110164"/>
                  </a:lnTo>
                  <a:lnTo>
                    <a:pt x="77" y="151806"/>
                  </a:lnTo>
                  <a:lnTo>
                    <a:pt x="0" y="157759"/>
                  </a:lnTo>
                  <a:lnTo>
                    <a:pt x="5206" y="169665"/>
                  </a:lnTo>
                  <a:lnTo>
                    <a:pt x="14134" y="180579"/>
                  </a:lnTo>
                  <a:lnTo>
                    <a:pt x="47680" y="207203"/>
                  </a:lnTo>
                  <a:lnTo>
                    <a:pt x="59470" y="211152"/>
                  </a:lnTo>
                  <a:lnTo>
                    <a:pt x="82004" y="208636"/>
                  </a:lnTo>
                  <a:lnTo>
                    <a:pt x="126259" y="193240"/>
                  </a:lnTo>
                  <a:lnTo>
                    <a:pt x="138050" y="184773"/>
                  </a:lnTo>
                  <a:lnTo>
                    <a:pt x="146598" y="173402"/>
                  </a:lnTo>
                  <a:lnTo>
                    <a:pt x="155996" y="151259"/>
                  </a:lnTo>
                  <a:lnTo>
                    <a:pt x="159976" y="114643"/>
                  </a:lnTo>
                  <a:lnTo>
                    <a:pt x="153331" y="81075"/>
                  </a:lnTo>
                  <a:lnTo>
                    <a:pt x="139573" y="43370"/>
                  </a:lnTo>
                  <a:lnTo>
                    <a:pt x="124838" y="12191"/>
                  </a:lnTo>
                  <a:lnTo>
                    <a:pt x="11593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215"/>
            <p:cNvSpPr/>
            <p:nvPr/>
          </p:nvSpPr>
          <p:spPr>
            <a:xfrm>
              <a:off x="3125439" y="4750594"/>
              <a:ext cx="348210" cy="265973"/>
            </a:xfrm>
            <a:custGeom>
              <a:avLst/>
              <a:gdLst/>
              <a:ahLst/>
              <a:cxnLst/>
              <a:rect l="0" t="0" r="0" b="0"/>
              <a:pathLst>
                <a:path w="348210" h="265973">
                  <a:moveTo>
                    <a:pt x="8881" y="0"/>
                  </a:moveTo>
                  <a:lnTo>
                    <a:pt x="8881" y="40139"/>
                  </a:lnTo>
                  <a:lnTo>
                    <a:pt x="6236" y="74956"/>
                  </a:lnTo>
                  <a:lnTo>
                    <a:pt x="1193" y="115017"/>
                  </a:lnTo>
                  <a:lnTo>
                    <a:pt x="197" y="151594"/>
                  </a:lnTo>
                  <a:lnTo>
                    <a:pt x="0" y="187481"/>
                  </a:lnTo>
                  <a:lnTo>
                    <a:pt x="965" y="204372"/>
                  </a:lnTo>
                  <a:lnTo>
                    <a:pt x="12383" y="237600"/>
                  </a:lnTo>
                  <a:lnTo>
                    <a:pt x="20690" y="247152"/>
                  </a:lnTo>
                  <a:lnTo>
                    <a:pt x="30997" y="253712"/>
                  </a:lnTo>
                  <a:lnTo>
                    <a:pt x="53783" y="257924"/>
                  </a:lnTo>
                  <a:lnTo>
                    <a:pt x="65548" y="257508"/>
                  </a:lnTo>
                  <a:lnTo>
                    <a:pt x="99957" y="246472"/>
                  </a:lnTo>
                  <a:lnTo>
                    <a:pt x="139483" y="221455"/>
                  </a:lnTo>
                  <a:lnTo>
                    <a:pt x="162598" y="201465"/>
                  </a:lnTo>
                  <a:lnTo>
                    <a:pt x="180990" y="172516"/>
                  </a:lnTo>
                  <a:lnTo>
                    <a:pt x="185553" y="159485"/>
                  </a:lnTo>
                  <a:lnTo>
                    <a:pt x="187425" y="143442"/>
                  </a:lnTo>
                  <a:lnTo>
                    <a:pt x="187475" y="185120"/>
                  </a:lnTo>
                  <a:lnTo>
                    <a:pt x="188467" y="208472"/>
                  </a:lnTo>
                  <a:lnTo>
                    <a:pt x="192215" y="220316"/>
                  </a:lnTo>
                  <a:lnTo>
                    <a:pt x="216154" y="251248"/>
                  </a:lnTo>
                  <a:lnTo>
                    <a:pt x="230589" y="261416"/>
                  </a:lnTo>
                  <a:lnTo>
                    <a:pt x="247433" y="265972"/>
                  </a:lnTo>
                  <a:lnTo>
                    <a:pt x="259102" y="264392"/>
                  </a:lnTo>
                  <a:lnTo>
                    <a:pt x="287711" y="257692"/>
                  </a:lnTo>
                  <a:lnTo>
                    <a:pt x="315305" y="228561"/>
                  </a:lnTo>
                  <a:lnTo>
                    <a:pt x="329730" y="202611"/>
                  </a:lnTo>
                  <a:lnTo>
                    <a:pt x="344159" y="160369"/>
                  </a:lnTo>
                  <a:lnTo>
                    <a:pt x="347676" y="120778"/>
                  </a:lnTo>
                  <a:lnTo>
                    <a:pt x="348209"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216"/>
            <p:cNvSpPr/>
            <p:nvPr/>
          </p:nvSpPr>
          <p:spPr>
            <a:xfrm>
              <a:off x="3518297" y="4750594"/>
              <a:ext cx="17860" cy="303610"/>
            </a:xfrm>
            <a:custGeom>
              <a:avLst/>
              <a:gdLst/>
              <a:ahLst/>
              <a:cxnLst/>
              <a:rect l="0" t="0" r="0" b="0"/>
              <a:pathLst>
                <a:path w="17860" h="303610">
                  <a:moveTo>
                    <a:pt x="0" y="0"/>
                  </a:moveTo>
                  <a:lnTo>
                    <a:pt x="4740" y="4740"/>
                  </a:lnTo>
                  <a:lnTo>
                    <a:pt x="7068" y="9713"/>
                  </a:lnTo>
                  <a:lnTo>
                    <a:pt x="16509" y="49928"/>
                  </a:lnTo>
                  <a:lnTo>
                    <a:pt x="17681" y="89992"/>
                  </a:lnTo>
                  <a:lnTo>
                    <a:pt x="17824" y="129893"/>
                  </a:lnTo>
                  <a:lnTo>
                    <a:pt x="16860" y="168863"/>
                  </a:lnTo>
                  <a:lnTo>
                    <a:pt x="10790" y="205224"/>
                  </a:lnTo>
                  <a:lnTo>
                    <a:pt x="9297" y="241070"/>
                  </a:lnTo>
                  <a:lnTo>
                    <a:pt x="16650" y="285196"/>
                  </a:lnTo>
                  <a:lnTo>
                    <a:pt x="17859" y="3036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217"/>
            <p:cNvSpPr/>
            <p:nvPr/>
          </p:nvSpPr>
          <p:spPr>
            <a:xfrm>
              <a:off x="3554016" y="4742247"/>
              <a:ext cx="419696" cy="347503"/>
            </a:xfrm>
            <a:custGeom>
              <a:avLst/>
              <a:gdLst/>
              <a:ahLst/>
              <a:cxnLst/>
              <a:rect l="0" t="0" r="0" b="0"/>
              <a:pathLst>
                <a:path w="419696" h="347503">
                  <a:moveTo>
                    <a:pt x="0" y="169081"/>
                  </a:moveTo>
                  <a:lnTo>
                    <a:pt x="0" y="146881"/>
                  </a:lnTo>
                  <a:lnTo>
                    <a:pt x="1984" y="146344"/>
                  </a:lnTo>
                  <a:lnTo>
                    <a:pt x="38829" y="153495"/>
                  </a:lnTo>
                  <a:lnTo>
                    <a:pt x="80776" y="159275"/>
                  </a:lnTo>
                  <a:lnTo>
                    <a:pt x="116166" y="157332"/>
                  </a:lnTo>
                  <a:lnTo>
                    <a:pt x="160745" y="143905"/>
                  </a:lnTo>
                  <a:lnTo>
                    <a:pt x="185542" y="129100"/>
                  </a:lnTo>
                  <a:lnTo>
                    <a:pt x="212055" y="100451"/>
                  </a:lnTo>
                  <a:lnTo>
                    <a:pt x="218270" y="88639"/>
                  </a:lnTo>
                  <a:lnTo>
                    <a:pt x="227731" y="57946"/>
                  </a:lnTo>
                  <a:lnTo>
                    <a:pt x="224029" y="30974"/>
                  </a:lnTo>
                  <a:lnTo>
                    <a:pt x="222774" y="29385"/>
                  </a:lnTo>
                  <a:lnTo>
                    <a:pt x="218734" y="27619"/>
                  </a:lnTo>
                  <a:lnTo>
                    <a:pt x="210882" y="26625"/>
                  </a:lnTo>
                  <a:lnTo>
                    <a:pt x="208057" y="28470"/>
                  </a:lnTo>
                  <a:lnTo>
                    <a:pt x="175425" y="73071"/>
                  </a:lnTo>
                  <a:lnTo>
                    <a:pt x="158124" y="115795"/>
                  </a:lnTo>
                  <a:lnTo>
                    <a:pt x="145924" y="157416"/>
                  </a:lnTo>
                  <a:lnTo>
                    <a:pt x="136605" y="197976"/>
                  </a:lnTo>
                  <a:lnTo>
                    <a:pt x="134470" y="239171"/>
                  </a:lnTo>
                  <a:lnTo>
                    <a:pt x="135041" y="275971"/>
                  </a:lnTo>
                  <a:lnTo>
                    <a:pt x="146388" y="316111"/>
                  </a:lnTo>
                  <a:lnTo>
                    <a:pt x="157863" y="334237"/>
                  </a:lnTo>
                  <a:lnTo>
                    <a:pt x="163758" y="341041"/>
                  </a:lnTo>
                  <a:lnTo>
                    <a:pt x="169685" y="344726"/>
                  </a:lnTo>
                  <a:lnTo>
                    <a:pt x="181574" y="347092"/>
                  </a:lnTo>
                  <a:lnTo>
                    <a:pt x="190501" y="347502"/>
                  </a:lnTo>
                  <a:lnTo>
                    <a:pt x="192485" y="346568"/>
                  </a:lnTo>
                  <a:lnTo>
                    <a:pt x="193808" y="344953"/>
                  </a:lnTo>
                  <a:lnTo>
                    <a:pt x="196269" y="340512"/>
                  </a:lnTo>
                  <a:lnTo>
                    <a:pt x="208727" y="326680"/>
                  </a:lnTo>
                  <a:lnTo>
                    <a:pt x="211830" y="318170"/>
                  </a:lnTo>
                  <a:lnTo>
                    <a:pt x="215193" y="306780"/>
                  </a:lnTo>
                  <a:lnTo>
                    <a:pt x="234284" y="266626"/>
                  </a:lnTo>
                  <a:lnTo>
                    <a:pt x="247876" y="230462"/>
                  </a:lnTo>
                  <a:lnTo>
                    <a:pt x="265995" y="188776"/>
                  </a:lnTo>
                  <a:lnTo>
                    <a:pt x="279422" y="146844"/>
                  </a:lnTo>
                  <a:lnTo>
                    <a:pt x="293356" y="112111"/>
                  </a:lnTo>
                  <a:lnTo>
                    <a:pt x="314849" y="71948"/>
                  </a:lnTo>
                  <a:lnTo>
                    <a:pt x="332895" y="31090"/>
                  </a:lnTo>
                  <a:lnTo>
                    <a:pt x="351192" y="6060"/>
                  </a:lnTo>
                  <a:lnTo>
                    <a:pt x="357169" y="2370"/>
                  </a:lnTo>
                  <a:lnTo>
                    <a:pt x="369089" y="0"/>
                  </a:lnTo>
                  <a:lnTo>
                    <a:pt x="375045" y="2322"/>
                  </a:lnTo>
                  <a:lnTo>
                    <a:pt x="378022" y="4330"/>
                  </a:lnTo>
                  <a:lnTo>
                    <a:pt x="380007" y="7653"/>
                  </a:lnTo>
                  <a:lnTo>
                    <a:pt x="390812" y="47020"/>
                  </a:lnTo>
                  <a:lnTo>
                    <a:pt x="398767" y="89103"/>
                  </a:lnTo>
                  <a:lnTo>
                    <a:pt x="403875" y="127155"/>
                  </a:lnTo>
                  <a:lnTo>
                    <a:pt x="408724" y="160958"/>
                  </a:lnTo>
                  <a:lnTo>
                    <a:pt x="410362" y="203195"/>
                  </a:lnTo>
                  <a:lnTo>
                    <a:pt x="416822" y="245346"/>
                  </a:lnTo>
                  <a:lnTo>
                    <a:pt x="419695" y="2940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218"/>
            <p:cNvSpPr/>
            <p:nvPr/>
          </p:nvSpPr>
          <p:spPr>
            <a:xfrm>
              <a:off x="3848695" y="4893469"/>
              <a:ext cx="125017" cy="26790"/>
            </a:xfrm>
            <a:custGeom>
              <a:avLst/>
              <a:gdLst/>
              <a:ahLst/>
              <a:cxnLst/>
              <a:rect l="0" t="0" r="0" b="0"/>
              <a:pathLst>
                <a:path w="125017" h="26790">
                  <a:moveTo>
                    <a:pt x="0" y="0"/>
                  </a:moveTo>
                  <a:lnTo>
                    <a:pt x="22361" y="992"/>
                  </a:lnTo>
                  <a:lnTo>
                    <a:pt x="50241" y="7068"/>
                  </a:lnTo>
                  <a:lnTo>
                    <a:pt x="88638" y="13302"/>
                  </a:lnTo>
                  <a:lnTo>
                    <a:pt x="125016"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219"/>
            <p:cNvSpPr/>
            <p:nvPr/>
          </p:nvSpPr>
          <p:spPr>
            <a:xfrm>
              <a:off x="4134456" y="4822031"/>
              <a:ext cx="35709" cy="250033"/>
            </a:xfrm>
            <a:custGeom>
              <a:avLst/>
              <a:gdLst/>
              <a:ahLst/>
              <a:cxnLst/>
              <a:rect l="0" t="0" r="0" b="0"/>
              <a:pathLst>
                <a:path w="35709" h="250033">
                  <a:moveTo>
                    <a:pt x="35708" y="0"/>
                  </a:moveTo>
                  <a:lnTo>
                    <a:pt x="30968" y="4741"/>
                  </a:lnTo>
                  <a:lnTo>
                    <a:pt x="28640" y="9714"/>
                  </a:lnTo>
                  <a:lnTo>
                    <a:pt x="17756" y="54141"/>
                  </a:lnTo>
                  <a:lnTo>
                    <a:pt x="10279" y="90743"/>
                  </a:lnTo>
                  <a:lnTo>
                    <a:pt x="2030" y="134136"/>
                  </a:lnTo>
                  <a:lnTo>
                    <a:pt x="258" y="178619"/>
                  </a:lnTo>
                  <a:lnTo>
                    <a:pt x="25" y="218506"/>
                  </a:lnTo>
                  <a:lnTo>
                    <a:pt x="0" y="232864"/>
                  </a:lnTo>
                  <a:lnTo>
                    <a:pt x="2640" y="240086"/>
                  </a:lnTo>
                  <a:lnTo>
                    <a:pt x="8919" y="2500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220"/>
            <p:cNvSpPr/>
            <p:nvPr/>
          </p:nvSpPr>
          <p:spPr>
            <a:xfrm>
              <a:off x="4063117" y="4769793"/>
              <a:ext cx="312431" cy="61169"/>
            </a:xfrm>
            <a:custGeom>
              <a:avLst/>
              <a:gdLst/>
              <a:ahLst/>
              <a:cxnLst/>
              <a:rect l="0" t="0" r="0" b="0"/>
              <a:pathLst>
                <a:path w="312431" h="61169">
                  <a:moveTo>
                    <a:pt x="8821" y="52238"/>
                  </a:moveTo>
                  <a:lnTo>
                    <a:pt x="4080" y="47498"/>
                  </a:lnTo>
                  <a:lnTo>
                    <a:pt x="1753" y="42525"/>
                  </a:lnTo>
                  <a:lnTo>
                    <a:pt x="0" y="22427"/>
                  </a:lnTo>
                  <a:lnTo>
                    <a:pt x="2585" y="16499"/>
                  </a:lnTo>
                  <a:lnTo>
                    <a:pt x="4663" y="13529"/>
                  </a:lnTo>
                  <a:lnTo>
                    <a:pt x="17070" y="4609"/>
                  </a:lnTo>
                  <a:lnTo>
                    <a:pt x="33313" y="423"/>
                  </a:lnTo>
                  <a:lnTo>
                    <a:pt x="63709" y="0"/>
                  </a:lnTo>
                  <a:lnTo>
                    <a:pt x="101022" y="8442"/>
                  </a:lnTo>
                  <a:lnTo>
                    <a:pt x="137343" y="16772"/>
                  </a:lnTo>
                  <a:lnTo>
                    <a:pt x="176878" y="25524"/>
                  </a:lnTo>
                  <a:lnTo>
                    <a:pt x="216373" y="37047"/>
                  </a:lnTo>
                  <a:lnTo>
                    <a:pt x="254203" y="50383"/>
                  </a:lnTo>
                  <a:lnTo>
                    <a:pt x="293652" y="59037"/>
                  </a:lnTo>
                  <a:lnTo>
                    <a:pt x="312430" y="611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 name="SMARTInkShape-Group29"/>
          <p:cNvGrpSpPr/>
          <p:nvPr/>
        </p:nvGrpSpPr>
        <p:grpSpPr>
          <a:xfrm>
            <a:off x="4500849" y="4768453"/>
            <a:ext cx="1450443" cy="491134"/>
            <a:chOff x="4500849" y="4768453"/>
            <a:chExt cx="1450443" cy="491134"/>
          </a:xfrm>
        </p:grpSpPr>
        <p:sp>
          <p:nvSpPr>
            <p:cNvPr id="129" name="SMARTInkShape-221"/>
            <p:cNvSpPr/>
            <p:nvPr/>
          </p:nvSpPr>
          <p:spPr>
            <a:xfrm>
              <a:off x="4500849" y="4768453"/>
              <a:ext cx="160449" cy="375048"/>
            </a:xfrm>
            <a:custGeom>
              <a:avLst/>
              <a:gdLst/>
              <a:ahLst/>
              <a:cxnLst/>
              <a:rect l="0" t="0" r="0" b="0"/>
              <a:pathLst>
                <a:path w="160449" h="375048">
                  <a:moveTo>
                    <a:pt x="160448" y="0"/>
                  </a:moveTo>
                  <a:lnTo>
                    <a:pt x="147146" y="13302"/>
                  </a:lnTo>
                  <a:lnTo>
                    <a:pt x="141968" y="15834"/>
                  </a:lnTo>
                  <a:lnTo>
                    <a:pt x="125819" y="22200"/>
                  </a:lnTo>
                  <a:lnTo>
                    <a:pt x="81767" y="60963"/>
                  </a:lnTo>
                  <a:lnTo>
                    <a:pt x="76244" y="63463"/>
                  </a:lnTo>
                  <a:lnTo>
                    <a:pt x="58990" y="65216"/>
                  </a:lnTo>
                  <a:lnTo>
                    <a:pt x="47225" y="72310"/>
                  </a:lnTo>
                  <a:lnTo>
                    <a:pt x="38027" y="84724"/>
                  </a:lnTo>
                  <a:lnTo>
                    <a:pt x="10733" y="127261"/>
                  </a:lnTo>
                  <a:lnTo>
                    <a:pt x="2978" y="149824"/>
                  </a:lnTo>
                  <a:lnTo>
                    <a:pt x="0" y="194417"/>
                  </a:lnTo>
                  <a:lnTo>
                    <a:pt x="833" y="207455"/>
                  </a:lnTo>
                  <a:lnTo>
                    <a:pt x="14956" y="250135"/>
                  </a:lnTo>
                  <a:lnTo>
                    <a:pt x="33480" y="288474"/>
                  </a:lnTo>
                  <a:lnTo>
                    <a:pt x="64318" y="328607"/>
                  </a:lnTo>
                  <a:lnTo>
                    <a:pt x="88411" y="364392"/>
                  </a:lnTo>
                  <a:lnTo>
                    <a:pt x="94697" y="370311"/>
                  </a:lnTo>
                  <a:lnTo>
                    <a:pt x="105071" y="374423"/>
                  </a:lnTo>
                  <a:lnTo>
                    <a:pt x="115799" y="3750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222"/>
            <p:cNvSpPr/>
            <p:nvPr/>
          </p:nvSpPr>
          <p:spPr>
            <a:xfrm>
              <a:off x="4670381" y="4955977"/>
              <a:ext cx="62354" cy="142876"/>
            </a:xfrm>
            <a:custGeom>
              <a:avLst/>
              <a:gdLst/>
              <a:ahLst/>
              <a:cxnLst/>
              <a:rect l="0" t="0" r="0" b="0"/>
              <a:pathLst>
                <a:path w="62354" h="142876">
                  <a:moveTo>
                    <a:pt x="62353" y="0"/>
                  </a:moveTo>
                  <a:lnTo>
                    <a:pt x="57613" y="0"/>
                  </a:lnTo>
                  <a:lnTo>
                    <a:pt x="52640" y="2645"/>
                  </a:lnTo>
                  <a:lnTo>
                    <a:pt x="32542" y="20990"/>
                  </a:lnTo>
                  <a:lnTo>
                    <a:pt x="5798" y="60931"/>
                  </a:lnTo>
                  <a:lnTo>
                    <a:pt x="1609" y="77805"/>
                  </a:lnTo>
                  <a:lnTo>
                    <a:pt x="0" y="113145"/>
                  </a:lnTo>
                  <a:lnTo>
                    <a:pt x="4632" y="130979"/>
                  </a:lnTo>
                  <a:lnTo>
                    <a:pt x="7005" y="134944"/>
                  </a:lnTo>
                  <a:lnTo>
                    <a:pt x="17705"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223"/>
            <p:cNvSpPr/>
            <p:nvPr/>
          </p:nvSpPr>
          <p:spPr>
            <a:xfrm>
              <a:off x="4790119" y="5000625"/>
              <a:ext cx="40691" cy="71018"/>
            </a:xfrm>
            <a:custGeom>
              <a:avLst/>
              <a:gdLst/>
              <a:ahLst/>
              <a:cxnLst/>
              <a:rect l="0" t="0" r="0" b="0"/>
              <a:pathLst>
                <a:path w="40691" h="71018">
                  <a:moveTo>
                    <a:pt x="22983" y="35719"/>
                  </a:moveTo>
                  <a:lnTo>
                    <a:pt x="18242" y="35719"/>
                  </a:lnTo>
                  <a:lnTo>
                    <a:pt x="16846" y="34727"/>
                  </a:lnTo>
                  <a:lnTo>
                    <a:pt x="15915" y="33073"/>
                  </a:lnTo>
                  <a:lnTo>
                    <a:pt x="14298" y="26625"/>
                  </a:lnTo>
                  <a:lnTo>
                    <a:pt x="14085" y="19209"/>
                  </a:lnTo>
                  <a:lnTo>
                    <a:pt x="11421" y="21105"/>
                  </a:lnTo>
                  <a:lnTo>
                    <a:pt x="6367" y="25667"/>
                  </a:lnTo>
                  <a:lnTo>
                    <a:pt x="0" y="48720"/>
                  </a:lnTo>
                  <a:lnTo>
                    <a:pt x="4252" y="60496"/>
                  </a:lnTo>
                  <a:lnTo>
                    <a:pt x="12735" y="70020"/>
                  </a:lnTo>
                  <a:lnTo>
                    <a:pt x="16113" y="70807"/>
                  </a:lnTo>
                  <a:lnTo>
                    <a:pt x="18403" y="71017"/>
                  </a:lnTo>
                  <a:lnTo>
                    <a:pt x="23593" y="68605"/>
                  </a:lnTo>
                  <a:lnTo>
                    <a:pt x="29207" y="65218"/>
                  </a:lnTo>
                  <a:lnTo>
                    <a:pt x="35009" y="63712"/>
                  </a:lnTo>
                  <a:lnTo>
                    <a:pt x="36953" y="61326"/>
                  </a:lnTo>
                  <a:lnTo>
                    <a:pt x="39690" y="49480"/>
                  </a:lnTo>
                  <a:lnTo>
                    <a:pt x="40690" y="32986"/>
                  </a:lnTo>
                  <a:lnTo>
                    <a:pt x="38129" y="26898"/>
                  </a:lnTo>
                  <a:lnTo>
                    <a:pt x="34675" y="20884"/>
                  </a:lnTo>
                  <a:lnTo>
                    <a:pt x="3191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224"/>
            <p:cNvSpPr/>
            <p:nvPr/>
          </p:nvSpPr>
          <p:spPr>
            <a:xfrm>
              <a:off x="4884539" y="5000780"/>
              <a:ext cx="125017" cy="98073"/>
            </a:xfrm>
            <a:custGeom>
              <a:avLst/>
              <a:gdLst/>
              <a:ahLst/>
              <a:cxnLst/>
              <a:rect l="0" t="0" r="0" b="0"/>
              <a:pathLst>
                <a:path w="125017" h="98073">
                  <a:moveTo>
                    <a:pt x="0" y="62353"/>
                  </a:moveTo>
                  <a:lnTo>
                    <a:pt x="8920" y="71272"/>
                  </a:lnTo>
                  <a:lnTo>
                    <a:pt x="8929" y="50292"/>
                  </a:lnTo>
                  <a:lnTo>
                    <a:pt x="11575" y="44425"/>
                  </a:lnTo>
                  <a:lnTo>
                    <a:pt x="15067" y="38509"/>
                  </a:lnTo>
                  <a:lnTo>
                    <a:pt x="18024" y="29601"/>
                  </a:lnTo>
                  <a:lnTo>
                    <a:pt x="38818" y="5797"/>
                  </a:lnTo>
                  <a:lnTo>
                    <a:pt x="44703" y="2491"/>
                  </a:lnTo>
                  <a:lnTo>
                    <a:pt x="56565" y="367"/>
                  </a:lnTo>
                  <a:lnTo>
                    <a:pt x="65488" y="0"/>
                  </a:lnTo>
                  <a:lnTo>
                    <a:pt x="71439" y="2560"/>
                  </a:lnTo>
                  <a:lnTo>
                    <a:pt x="78604" y="7547"/>
                  </a:lnTo>
                  <a:lnTo>
                    <a:pt x="79584" y="10875"/>
                  </a:lnTo>
                  <a:lnTo>
                    <a:pt x="79845" y="13151"/>
                  </a:lnTo>
                  <a:lnTo>
                    <a:pt x="82781" y="18326"/>
                  </a:lnTo>
                  <a:lnTo>
                    <a:pt x="84953" y="21096"/>
                  </a:lnTo>
                  <a:lnTo>
                    <a:pt x="87366" y="29464"/>
                  </a:lnTo>
                  <a:lnTo>
                    <a:pt x="91371" y="45332"/>
                  </a:lnTo>
                  <a:lnTo>
                    <a:pt x="100271" y="70572"/>
                  </a:lnTo>
                  <a:lnTo>
                    <a:pt x="112386" y="86072"/>
                  </a:lnTo>
                  <a:lnTo>
                    <a:pt x="114442" y="92077"/>
                  </a:lnTo>
                  <a:lnTo>
                    <a:pt x="115982" y="94075"/>
                  </a:lnTo>
                  <a:lnTo>
                    <a:pt x="125016" y="980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225"/>
            <p:cNvSpPr/>
            <p:nvPr/>
          </p:nvSpPr>
          <p:spPr>
            <a:xfrm>
              <a:off x="5027537" y="5000625"/>
              <a:ext cx="53456" cy="116087"/>
            </a:xfrm>
            <a:custGeom>
              <a:avLst/>
              <a:gdLst/>
              <a:ahLst/>
              <a:cxnLst/>
              <a:rect l="0" t="0" r="0" b="0"/>
              <a:pathLst>
                <a:path w="53456" h="116087">
                  <a:moveTo>
                    <a:pt x="44526" y="0"/>
                  </a:moveTo>
                  <a:lnTo>
                    <a:pt x="39785" y="0"/>
                  </a:lnTo>
                  <a:lnTo>
                    <a:pt x="38389" y="992"/>
                  </a:lnTo>
                  <a:lnTo>
                    <a:pt x="37457" y="2646"/>
                  </a:lnTo>
                  <a:lnTo>
                    <a:pt x="36837" y="4740"/>
                  </a:lnTo>
                  <a:lnTo>
                    <a:pt x="35431" y="6137"/>
                  </a:lnTo>
                  <a:lnTo>
                    <a:pt x="26045" y="11024"/>
                  </a:lnTo>
                  <a:lnTo>
                    <a:pt x="14637" y="21250"/>
                  </a:lnTo>
                  <a:lnTo>
                    <a:pt x="11398" y="26974"/>
                  </a:lnTo>
                  <a:lnTo>
                    <a:pt x="290" y="65120"/>
                  </a:lnTo>
                  <a:lnTo>
                    <a:pt x="0" y="79046"/>
                  </a:lnTo>
                  <a:lnTo>
                    <a:pt x="2578" y="87387"/>
                  </a:lnTo>
                  <a:lnTo>
                    <a:pt x="12317" y="100826"/>
                  </a:lnTo>
                  <a:lnTo>
                    <a:pt x="25612" y="110021"/>
                  </a:lnTo>
                  <a:lnTo>
                    <a:pt x="37378" y="114289"/>
                  </a:lnTo>
                  <a:lnTo>
                    <a:pt x="53455"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226"/>
            <p:cNvSpPr/>
            <p:nvPr/>
          </p:nvSpPr>
          <p:spPr>
            <a:xfrm>
              <a:off x="5179219" y="4884539"/>
              <a:ext cx="17860" cy="205384"/>
            </a:xfrm>
            <a:custGeom>
              <a:avLst/>
              <a:gdLst/>
              <a:ahLst/>
              <a:cxnLst/>
              <a:rect l="0" t="0" r="0" b="0"/>
              <a:pathLst>
                <a:path w="17860" h="205384">
                  <a:moveTo>
                    <a:pt x="0" y="0"/>
                  </a:moveTo>
                  <a:lnTo>
                    <a:pt x="0" y="42317"/>
                  </a:lnTo>
                  <a:lnTo>
                    <a:pt x="0" y="86705"/>
                  </a:lnTo>
                  <a:lnTo>
                    <a:pt x="0" y="128015"/>
                  </a:lnTo>
                  <a:lnTo>
                    <a:pt x="992" y="163713"/>
                  </a:lnTo>
                  <a:lnTo>
                    <a:pt x="9094" y="192301"/>
                  </a:lnTo>
                  <a:lnTo>
                    <a:pt x="17859" y="2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227"/>
            <p:cNvSpPr/>
            <p:nvPr/>
          </p:nvSpPr>
          <p:spPr>
            <a:xfrm>
              <a:off x="5241727" y="5045273"/>
              <a:ext cx="62508" cy="17483"/>
            </a:xfrm>
            <a:custGeom>
              <a:avLst/>
              <a:gdLst/>
              <a:ahLst/>
              <a:cxnLst/>
              <a:rect l="0" t="0" r="0" b="0"/>
              <a:pathLst>
                <a:path w="62508" h="17483">
                  <a:moveTo>
                    <a:pt x="0" y="0"/>
                  </a:moveTo>
                  <a:lnTo>
                    <a:pt x="0" y="7689"/>
                  </a:lnTo>
                  <a:lnTo>
                    <a:pt x="992" y="8103"/>
                  </a:lnTo>
                  <a:lnTo>
                    <a:pt x="4740" y="8562"/>
                  </a:lnTo>
                  <a:lnTo>
                    <a:pt x="9713" y="11413"/>
                  </a:lnTo>
                  <a:lnTo>
                    <a:pt x="16250" y="16586"/>
                  </a:lnTo>
                  <a:lnTo>
                    <a:pt x="22123" y="17482"/>
                  </a:lnTo>
                  <a:lnTo>
                    <a:pt x="27361" y="15047"/>
                  </a:lnTo>
                  <a:lnTo>
                    <a:pt x="32996" y="11649"/>
                  </a:lnTo>
                  <a:lnTo>
                    <a:pt x="6250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228"/>
            <p:cNvSpPr/>
            <p:nvPr/>
          </p:nvSpPr>
          <p:spPr>
            <a:xfrm>
              <a:off x="5375672" y="4991695"/>
              <a:ext cx="44649" cy="107118"/>
            </a:xfrm>
            <a:custGeom>
              <a:avLst/>
              <a:gdLst/>
              <a:ahLst/>
              <a:cxnLst/>
              <a:rect l="0" t="0" r="0" b="0"/>
              <a:pathLst>
                <a:path w="44649" h="107118">
                  <a:moveTo>
                    <a:pt x="44648" y="0"/>
                  </a:moveTo>
                  <a:lnTo>
                    <a:pt x="28398" y="0"/>
                  </a:lnTo>
                  <a:lnTo>
                    <a:pt x="14501" y="12429"/>
                  </a:lnTo>
                  <a:lnTo>
                    <a:pt x="11405" y="18091"/>
                  </a:lnTo>
                  <a:lnTo>
                    <a:pt x="9419" y="29812"/>
                  </a:lnTo>
                  <a:lnTo>
                    <a:pt x="10019" y="48810"/>
                  </a:lnTo>
                  <a:lnTo>
                    <a:pt x="16087" y="64844"/>
                  </a:lnTo>
                  <a:lnTo>
                    <a:pt x="34002" y="95081"/>
                  </a:lnTo>
                  <a:lnTo>
                    <a:pt x="35674" y="106707"/>
                  </a:lnTo>
                  <a:lnTo>
                    <a:pt x="28026" y="107117"/>
                  </a:lnTo>
                  <a:lnTo>
                    <a:pt x="19904" y="101012"/>
                  </a:lnTo>
                  <a:lnTo>
                    <a:pt x="11630" y="98060"/>
                  </a:lnTo>
                  <a:lnTo>
                    <a:pt x="1728" y="90647"/>
                  </a:lnTo>
                  <a:lnTo>
                    <a:pt x="768" y="87252"/>
                  </a:lnTo>
                  <a:lnTo>
                    <a:pt x="0" y="803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229"/>
            <p:cNvSpPr/>
            <p:nvPr/>
          </p:nvSpPr>
          <p:spPr>
            <a:xfrm>
              <a:off x="5491758" y="5009555"/>
              <a:ext cx="8931" cy="62509"/>
            </a:xfrm>
            <a:custGeom>
              <a:avLst/>
              <a:gdLst/>
              <a:ahLst/>
              <a:cxnLst/>
              <a:rect l="0" t="0" r="0" b="0"/>
              <a:pathLst>
                <a:path w="8931" h="62509">
                  <a:moveTo>
                    <a:pt x="0" y="0"/>
                  </a:moveTo>
                  <a:lnTo>
                    <a:pt x="0" y="4740"/>
                  </a:lnTo>
                  <a:lnTo>
                    <a:pt x="2645" y="9713"/>
                  </a:lnTo>
                  <a:lnTo>
                    <a:pt x="6137" y="15231"/>
                  </a:lnTo>
                  <a:lnTo>
                    <a:pt x="8102" y="24907"/>
                  </a:lnTo>
                  <a:lnTo>
                    <a:pt x="8930" y="625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230"/>
            <p:cNvSpPr/>
            <p:nvPr/>
          </p:nvSpPr>
          <p:spPr>
            <a:xfrm>
              <a:off x="5527477" y="4929188"/>
              <a:ext cx="1" cy="8930"/>
            </a:xfrm>
            <a:custGeom>
              <a:avLst/>
              <a:gdLst/>
              <a:ahLst/>
              <a:cxnLst/>
              <a:rect l="0" t="0" r="0" b="0"/>
              <a:pathLst>
                <a:path w="1" h="8930">
                  <a:moveTo>
                    <a:pt x="0" y="8929"/>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231"/>
            <p:cNvSpPr/>
            <p:nvPr/>
          </p:nvSpPr>
          <p:spPr>
            <a:xfrm>
              <a:off x="5590020" y="4991695"/>
              <a:ext cx="44092" cy="79955"/>
            </a:xfrm>
            <a:custGeom>
              <a:avLst/>
              <a:gdLst/>
              <a:ahLst/>
              <a:cxnLst/>
              <a:rect l="0" t="0" r="0" b="0"/>
              <a:pathLst>
                <a:path w="44092" h="79955">
                  <a:moveTo>
                    <a:pt x="26753" y="0"/>
                  </a:moveTo>
                  <a:lnTo>
                    <a:pt x="26753" y="13562"/>
                  </a:lnTo>
                  <a:lnTo>
                    <a:pt x="25761" y="14994"/>
                  </a:lnTo>
                  <a:lnTo>
                    <a:pt x="24108" y="15949"/>
                  </a:lnTo>
                  <a:lnTo>
                    <a:pt x="22013" y="16586"/>
                  </a:lnTo>
                  <a:lnTo>
                    <a:pt x="14325" y="22223"/>
                  </a:lnTo>
                  <a:lnTo>
                    <a:pt x="11308" y="27406"/>
                  </a:lnTo>
                  <a:lnTo>
                    <a:pt x="8975" y="33016"/>
                  </a:lnTo>
                  <a:lnTo>
                    <a:pt x="3075" y="41754"/>
                  </a:lnTo>
                  <a:lnTo>
                    <a:pt x="886" y="50626"/>
                  </a:lnTo>
                  <a:lnTo>
                    <a:pt x="0" y="69675"/>
                  </a:lnTo>
                  <a:lnTo>
                    <a:pt x="4715" y="75656"/>
                  </a:lnTo>
                  <a:lnTo>
                    <a:pt x="9683" y="78273"/>
                  </a:lnTo>
                  <a:lnTo>
                    <a:pt x="20956" y="79954"/>
                  </a:lnTo>
                  <a:lnTo>
                    <a:pt x="26822" y="77537"/>
                  </a:lnTo>
                  <a:lnTo>
                    <a:pt x="38673" y="67902"/>
                  </a:lnTo>
                  <a:lnTo>
                    <a:pt x="41973" y="62259"/>
                  </a:lnTo>
                  <a:lnTo>
                    <a:pt x="44091" y="50553"/>
                  </a:lnTo>
                  <a:lnTo>
                    <a:pt x="43518" y="31557"/>
                  </a:lnTo>
                  <a:lnTo>
                    <a:pt x="35683"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232"/>
            <p:cNvSpPr/>
            <p:nvPr/>
          </p:nvSpPr>
          <p:spPr>
            <a:xfrm>
              <a:off x="5688211" y="5009707"/>
              <a:ext cx="116087" cy="115935"/>
            </a:xfrm>
            <a:custGeom>
              <a:avLst/>
              <a:gdLst/>
              <a:ahLst/>
              <a:cxnLst/>
              <a:rect l="0" t="0" r="0" b="0"/>
              <a:pathLst>
                <a:path w="116087" h="115935">
                  <a:moveTo>
                    <a:pt x="0" y="26637"/>
                  </a:moveTo>
                  <a:lnTo>
                    <a:pt x="0" y="35563"/>
                  </a:lnTo>
                  <a:lnTo>
                    <a:pt x="0" y="22264"/>
                  </a:lnTo>
                  <a:lnTo>
                    <a:pt x="2646" y="17086"/>
                  </a:lnTo>
                  <a:lnTo>
                    <a:pt x="12429" y="5678"/>
                  </a:lnTo>
                  <a:lnTo>
                    <a:pt x="18091" y="2439"/>
                  </a:lnTo>
                  <a:lnTo>
                    <a:pt x="29811" y="360"/>
                  </a:lnTo>
                  <a:lnTo>
                    <a:pt x="38708" y="0"/>
                  </a:lnTo>
                  <a:lnTo>
                    <a:pt x="64244" y="7550"/>
                  </a:lnTo>
                  <a:lnTo>
                    <a:pt x="70886" y="13523"/>
                  </a:lnTo>
                  <a:lnTo>
                    <a:pt x="94236" y="42349"/>
                  </a:lnTo>
                  <a:lnTo>
                    <a:pt x="100084" y="60461"/>
                  </a:lnTo>
                  <a:lnTo>
                    <a:pt x="102441" y="64069"/>
                  </a:lnTo>
                  <a:lnTo>
                    <a:pt x="105759" y="78628"/>
                  </a:lnTo>
                  <a:lnTo>
                    <a:pt x="108067" y="103761"/>
                  </a:lnTo>
                  <a:lnTo>
                    <a:pt x="116086" y="115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233"/>
            <p:cNvSpPr/>
            <p:nvPr/>
          </p:nvSpPr>
          <p:spPr>
            <a:xfrm>
              <a:off x="5795367" y="4822031"/>
              <a:ext cx="155925" cy="437556"/>
            </a:xfrm>
            <a:custGeom>
              <a:avLst/>
              <a:gdLst/>
              <a:ahLst/>
              <a:cxnLst/>
              <a:rect l="0" t="0" r="0" b="0"/>
              <a:pathLst>
                <a:path w="155925" h="437556">
                  <a:moveTo>
                    <a:pt x="0" y="0"/>
                  </a:moveTo>
                  <a:lnTo>
                    <a:pt x="0" y="4741"/>
                  </a:lnTo>
                  <a:lnTo>
                    <a:pt x="2646" y="9714"/>
                  </a:lnTo>
                  <a:lnTo>
                    <a:pt x="37182" y="48024"/>
                  </a:lnTo>
                  <a:lnTo>
                    <a:pt x="64855" y="90552"/>
                  </a:lnTo>
                  <a:lnTo>
                    <a:pt x="87347" y="128034"/>
                  </a:lnTo>
                  <a:lnTo>
                    <a:pt x="106579" y="170558"/>
                  </a:lnTo>
                  <a:lnTo>
                    <a:pt x="124845" y="211932"/>
                  </a:lnTo>
                  <a:lnTo>
                    <a:pt x="140179" y="249326"/>
                  </a:lnTo>
                  <a:lnTo>
                    <a:pt x="148360" y="285542"/>
                  </a:lnTo>
                  <a:lnTo>
                    <a:pt x="155864" y="328593"/>
                  </a:lnTo>
                  <a:lnTo>
                    <a:pt x="155924" y="344810"/>
                  </a:lnTo>
                  <a:lnTo>
                    <a:pt x="145218" y="377569"/>
                  </a:lnTo>
                  <a:lnTo>
                    <a:pt x="130886" y="407730"/>
                  </a:lnTo>
                  <a:lnTo>
                    <a:pt x="122333" y="417023"/>
                  </a:lnTo>
                  <a:lnTo>
                    <a:pt x="102026" y="433234"/>
                  </a:lnTo>
                  <a:lnTo>
                    <a:pt x="89297" y="4375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557810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about text.</a:t>
            </a:r>
            <a:endParaRPr lang="en-US" dirty="0"/>
          </a:p>
        </p:txBody>
      </p:sp>
      <p:sp>
        <p:nvSpPr>
          <p:cNvPr id="3" name="Content Placeholder 2"/>
          <p:cNvSpPr>
            <a:spLocks noGrp="1"/>
          </p:cNvSpPr>
          <p:nvPr>
            <p:ph idx="1"/>
          </p:nvPr>
        </p:nvSpPr>
        <p:spPr/>
        <p:txBody>
          <a:bodyPr>
            <a:normAutofit lnSpcReduction="10000"/>
          </a:bodyPr>
          <a:lstStyle/>
          <a:p>
            <a:r>
              <a:rPr lang="en-US" dirty="0" smtClean="0"/>
              <a:t>Many of you aren’t explaining how examples connect or develop your claim or theme. </a:t>
            </a:r>
            <a:r>
              <a:rPr lang="en-US" dirty="0"/>
              <a:t>You need to explain specifically HOW both images then help develop the theme. </a:t>
            </a:r>
          </a:p>
          <a:p>
            <a:pPr marL="0" indent="0">
              <a:buNone/>
            </a:pPr>
            <a:endParaRPr lang="en-US" dirty="0"/>
          </a:p>
          <a:p>
            <a:pPr marL="0" indent="0">
              <a:buNone/>
            </a:pPr>
            <a:r>
              <a:rPr lang="en-US" dirty="0" smtClean="0"/>
              <a:t>Example:</a:t>
            </a:r>
          </a:p>
          <a:p>
            <a:r>
              <a:rPr lang="en-US" dirty="0" smtClean="0"/>
              <a:t>The poems’ theme is that in order to mature, you must be able to have self control in most situations.  Kipling uses imagery to show this idea in “If” when he says “…walk with kings, nor lose the common touch.” Stafford shows this idea in “Fifteen” with the image when the boy “indulges in a forward feeling, a tremble.” Both poems show the theme. </a:t>
            </a:r>
            <a:endParaRPr lang="en-US" dirty="0"/>
          </a:p>
        </p:txBody>
      </p:sp>
    </p:spTree>
    <p:extLst>
      <p:ext uri="{BB962C8B-B14F-4D97-AF65-F5344CB8AC3E}">
        <p14:creationId xmlns:p14="http://schemas.microsoft.com/office/powerpoint/2010/main" val="3046396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explanations!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poems’ theme is that in order to mature, you must be able to have self-control in most situations.  Kipling uses imagery to show this idea in “If” when he says “…walk with kings, nor lose the common touch.” </a:t>
            </a:r>
            <a:r>
              <a:rPr lang="en-US" dirty="0">
                <a:solidFill>
                  <a:srgbClr val="FF0000"/>
                </a:solidFill>
              </a:rPr>
              <a:t>Walking with kings might lead some people to lose their own identity and think they are entitled to more than they deserve. Keeping the common touch would allow them to control the desire to be given everything just because of who they know. They would be more mature and a better person for keeping their self-control.</a:t>
            </a:r>
            <a:r>
              <a:rPr lang="en-US" dirty="0"/>
              <a:t> Similarly, Stafford shows this idea in “Fifteen” with the image when the boy “indulges in a forward feeling, a tremble.” </a:t>
            </a:r>
            <a:r>
              <a:rPr lang="en-US" dirty="0">
                <a:solidFill>
                  <a:srgbClr val="FF0000"/>
                </a:solidFill>
              </a:rPr>
              <a:t>The boy wants to take the bike and ride off into the future, but it is a feeling that he can control as trembles aren’t forceful.  He has shown that he is maturing into a “good man” by then going to help the rider.</a:t>
            </a:r>
            <a:r>
              <a:rPr lang="en-US" dirty="0"/>
              <a:t> Both poems show the theme by using images such as these</a:t>
            </a:r>
            <a:endParaRPr lang="en-US" dirty="0"/>
          </a:p>
        </p:txBody>
      </p:sp>
    </p:spTree>
    <p:extLst>
      <p:ext uri="{BB962C8B-B14F-4D97-AF65-F5344CB8AC3E}">
        <p14:creationId xmlns:p14="http://schemas.microsoft.com/office/powerpoint/2010/main" val="2638797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 question 4</a:t>
            </a:r>
            <a:endParaRPr lang="en-US" dirty="0"/>
          </a:p>
        </p:txBody>
      </p:sp>
      <p:sp>
        <p:nvSpPr>
          <p:cNvPr id="3" name="Content Placeholder 2"/>
          <p:cNvSpPr>
            <a:spLocks noGrp="1"/>
          </p:cNvSpPr>
          <p:nvPr>
            <p:ph idx="1"/>
          </p:nvPr>
        </p:nvSpPr>
        <p:spPr/>
        <p:txBody>
          <a:bodyPr/>
          <a:lstStyle/>
          <a:p>
            <a:r>
              <a:rPr lang="en-US" dirty="0" smtClean="0"/>
              <a:t>Look at the example of PART of the answer for  question 4. </a:t>
            </a:r>
            <a:endParaRPr lang="en-US" dirty="0"/>
          </a:p>
          <a:p>
            <a:r>
              <a:rPr lang="en-US" dirty="0" smtClean="0"/>
              <a:t>I only gave ONE example. You need more than one example. </a:t>
            </a:r>
          </a:p>
          <a:p>
            <a:endParaRPr lang="en-US" dirty="0"/>
          </a:p>
          <a:p>
            <a:r>
              <a:rPr lang="en-US" dirty="0" smtClean="0"/>
              <a:t>Don’t Copy my thoughts and explanations, but use it as a model for improving your response.</a:t>
            </a:r>
          </a:p>
          <a:p>
            <a:endParaRPr lang="en-US" dirty="0"/>
          </a:p>
          <a:p>
            <a:r>
              <a:rPr lang="en-US" dirty="0" smtClean="0"/>
              <a:t>If you copy my thoughts and explanations, you won’t get an A/B – you’ll get a PLAGARIZING score of zero. </a:t>
            </a:r>
            <a:endParaRPr lang="en-US" dirty="0"/>
          </a:p>
        </p:txBody>
      </p:sp>
    </p:spTree>
    <p:extLst>
      <p:ext uri="{BB962C8B-B14F-4D97-AF65-F5344CB8AC3E}">
        <p14:creationId xmlns:p14="http://schemas.microsoft.com/office/powerpoint/2010/main" val="389878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project</a:t>
            </a:r>
            <a:endParaRPr lang="en-US" dirty="0"/>
          </a:p>
        </p:txBody>
      </p:sp>
      <p:sp>
        <p:nvSpPr>
          <p:cNvPr id="3" name="Content Placeholder 2"/>
          <p:cNvSpPr>
            <a:spLocks noGrp="1"/>
          </p:cNvSpPr>
          <p:nvPr>
            <p:ph idx="1"/>
          </p:nvPr>
        </p:nvSpPr>
        <p:spPr/>
        <p:txBody>
          <a:bodyPr/>
          <a:lstStyle/>
          <a:p>
            <a:r>
              <a:rPr lang="en-US" dirty="0" smtClean="0"/>
              <a:t>Lesson one drafts </a:t>
            </a:r>
            <a:r>
              <a:rPr lang="en-US" dirty="0" smtClean="0"/>
              <a:t>were already due. </a:t>
            </a:r>
          </a:p>
          <a:p>
            <a:r>
              <a:rPr lang="en-US" dirty="0" smtClean="0"/>
              <a:t>Lesson </a:t>
            </a:r>
            <a:r>
              <a:rPr lang="en-US" dirty="0" smtClean="0"/>
              <a:t>two drafts are </a:t>
            </a:r>
            <a:r>
              <a:rPr lang="en-US" dirty="0" smtClean="0"/>
              <a:t>due Monday. </a:t>
            </a:r>
          </a:p>
          <a:p>
            <a:endParaRPr lang="en-US" dirty="0"/>
          </a:p>
          <a:p>
            <a:r>
              <a:rPr lang="en-US" dirty="0" smtClean="0"/>
              <a:t>The overall unit project due date will  be set closer to the end of unit 1. </a:t>
            </a:r>
          </a:p>
          <a:p>
            <a:endParaRPr lang="en-US" dirty="0"/>
          </a:p>
          <a:p>
            <a:r>
              <a:rPr lang="en-US" dirty="0" smtClean="0"/>
              <a:t>We will be drafting the components as we finish each lesson. </a:t>
            </a:r>
          </a:p>
          <a:p>
            <a:endParaRPr lang="en-US" dirty="0"/>
          </a:p>
        </p:txBody>
      </p:sp>
    </p:spTree>
    <p:extLst>
      <p:ext uri="{BB962C8B-B14F-4D97-AF65-F5344CB8AC3E}">
        <p14:creationId xmlns:p14="http://schemas.microsoft.com/office/powerpoint/2010/main" val="3970482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682936"/>
            <a:ext cx="8229600" cy="646300"/>
          </a:xfrm>
          <a:prstGeom prst="rect">
            <a:avLst/>
          </a:prstGeom>
        </p:spPr>
        <p:txBody>
          <a:bodyPr lIns="91425" tIns="91425" rIns="91425" bIns="91425" anchor="b" anchorCtr="0">
            <a:spAutoFit/>
          </a:bodyPr>
          <a:lstStyle/>
          <a:p>
            <a:pPr>
              <a:spcBef>
                <a:spcPts val="0"/>
              </a:spcBef>
              <a:buNone/>
            </a:pPr>
            <a:r>
              <a:rPr lang="en" sz="3000" dirty="0" smtClean="0"/>
              <a:t>Preview: Drafting </a:t>
            </a:r>
            <a:r>
              <a:rPr lang="en" sz="3000" dirty="0"/>
              <a:t>part of the unit project</a:t>
            </a:r>
          </a:p>
        </p:txBody>
      </p:sp>
      <p:sp>
        <p:nvSpPr>
          <p:cNvPr id="119" name="Shape 119"/>
          <p:cNvSpPr txBox="1">
            <a:spLocks noGrp="1"/>
          </p:cNvSpPr>
          <p:nvPr>
            <p:ph type="body" idx="1"/>
          </p:nvPr>
        </p:nvSpPr>
        <p:spPr>
          <a:xfrm>
            <a:off x="381000" y="2971800"/>
            <a:ext cx="8229600" cy="3250090"/>
          </a:xfrm>
          <a:prstGeom prst="rect">
            <a:avLst/>
          </a:prstGeom>
        </p:spPr>
        <p:txBody>
          <a:bodyPr lIns="91425" tIns="91425" rIns="91425" bIns="91425" anchor="t" anchorCtr="0">
            <a:spAutoFit/>
          </a:bodyPr>
          <a:lstStyle/>
          <a:p>
            <a:pPr marL="88900" marR="88900" indent="0" rtl="0">
              <a:spcBef>
                <a:spcPts val="0"/>
              </a:spcBef>
              <a:buNone/>
            </a:pPr>
            <a:r>
              <a:rPr lang="en" sz="2400" b="1" dirty="0">
                <a:solidFill>
                  <a:srgbClr val="000000"/>
                </a:solidFill>
              </a:rPr>
              <a:t>Lesson 1 - </a:t>
            </a:r>
            <a:r>
              <a:rPr lang="en" sz="2400" dirty="0" smtClean="0">
                <a:solidFill>
                  <a:srgbClr val="000000"/>
                </a:solidFill>
              </a:rPr>
              <a:t>You </a:t>
            </a:r>
            <a:r>
              <a:rPr lang="en" sz="2400" dirty="0">
                <a:solidFill>
                  <a:srgbClr val="000000"/>
                </a:solidFill>
              </a:rPr>
              <a:t>must have: </a:t>
            </a:r>
          </a:p>
          <a:p>
            <a:pPr marL="88900" marR="88900" indent="0" rtl="0">
              <a:spcBef>
                <a:spcPts val="0"/>
              </a:spcBef>
              <a:buNone/>
            </a:pPr>
            <a:r>
              <a:rPr lang="en" sz="2400" dirty="0">
                <a:solidFill>
                  <a:srgbClr val="000000"/>
                </a:solidFill>
              </a:rPr>
              <a:t>1 - song analysis. Include a verse and the refrain (chorus) and analysis based on the lesson</a:t>
            </a:r>
          </a:p>
          <a:p>
            <a:pPr marL="88900" marR="88900" indent="0" rtl="0">
              <a:spcBef>
                <a:spcPts val="0"/>
              </a:spcBef>
              <a:buNone/>
            </a:pPr>
            <a:r>
              <a:rPr lang="en" sz="2400" dirty="0">
                <a:solidFill>
                  <a:srgbClr val="000000"/>
                </a:solidFill>
              </a:rPr>
              <a:t>1- original poem using the style elements from this lesson</a:t>
            </a:r>
          </a:p>
          <a:p>
            <a:pPr marL="88900" marR="88900" indent="0" rtl="0">
              <a:spcBef>
                <a:spcPts val="0"/>
              </a:spcBef>
              <a:buNone/>
            </a:pPr>
            <a:r>
              <a:rPr lang="en" sz="2400" dirty="0">
                <a:solidFill>
                  <a:srgbClr val="000000"/>
                </a:solidFill>
              </a:rPr>
              <a:t>1 - example of an entry using rhyme meaningfully</a:t>
            </a:r>
          </a:p>
          <a:p>
            <a:pPr marL="88900" marR="88900" indent="0" rtl="0">
              <a:spcBef>
                <a:spcPts val="0"/>
              </a:spcBef>
              <a:buNone/>
            </a:pPr>
            <a:r>
              <a:rPr lang="en" sz="2400" dirty="0">
                <a:solidFill>
                  <a:srgbClr val="000000"/>
                </a:solidFill>
              </a:rPr>
              <a:t>1 - example of an entry using personification</a:t>
            </a:r>
          </a:p>
          <a:p>
            <a:pPr marL="88900" marR="88900" indent="0">
              <a:lnSpc>
                <a:spcPct val="115000"/>
              </a:lnSpc>
              <a:spcBef>
                <a:spcPts val="0"/>
              </a:spcBef>
              <a:buNone/>
            </a:pPr>
            <a:r>
              <a:rPr lang="en" sz="2400" dirty="0">
                <a:solidFill>
                  <a:srgbClr val="000000"/>
                </a:solidFill>
              </a:rPr>
              <a:t>3 - entries of your choosing, but that reflect the components of lesson</a:t>
            </a:r>
          </a:p>
        </p:txBody>
      </p:sp>
      <p:sp>
        <p:nvSpPr>
          <p:cNvPr id="2" name="TextBox 1"/>
          <p:cNvSpPr txBox="1"/>
          <p:nvPr/>
        </p:nvSpPr>
        <p:spPr>
          <a:xfrm>
            <a:off x="609600" y="1371600"/>
            <a:ext cx="7924800" cy="1246495"/>
          </a:xfrm>
          <a:prstGeom prst="rect">
            <a:avLst/>
          </a:prstGeom>
          <a:noFill/>
        </p:spPr>
        <p:txBody>
          <a:bodyPr wrap="square" rtlCol="0">
            <a:spAutoFit/>
          </a:bodyPr>
          <a:lstStyle/>
          <a:p>
            <a:r>
              <a:rPr lang="en-US" sz="2500" dirty="0">
                <a:solidFill>
                  <a:srgbClr val="292934"/>
                </a:solidFill>
              </a:rPr>
              <a:t>You will have a total of 26 entries for this project by the end of the unit. </a:t>
            </a:r>
          </a:p>
          <a:p>
            <a:r>
              <a:rPr lang="en-US" sz="2500" dirty="0">
                <a:solidFill>
                  <a:srgbClr val="292934"/>
                </a:solidFill>
              </a:rPr>
              <a:t>The first section covers 7 of those entries. </a:t>
            </a:r>
            <a:endParaRPr lang="en-US" sz="2500" dirty="0">
              <a:solidFill>
                <a:srgbClr val="292934"/>
              </a:solidFill>
            </a:endParaRPr>
          </a:p>
        </p:txBody>
      </p:sp>
    </p:spTree>
    <p:extLst>
      <p:ext uri="{BB962C8B-B14F-4D97-AF65-F5344CB8AC3E}">
        <p14:creationId xmlns:p14="http://schemas.microsoft.com/office/powerpoint/2010/main" val="100568770"/>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1242</Words>
  <Application>Microsoft Office PowerPoint</Application>
  <PresentationFormat>On-screen Show (4:3)</PresentationFormat>
  <Paragraphs>114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BELLRINGER: Oct 15</vt:lpstr>
      <vt:lpstr>Inductive and Deductive Structure (reasoning, logic)</vt:lpstr>
      <vt:lpstr>Outliers – Deductive or Inductive? </vt:lpstr>
      <vt:lpstr>Freakonomics – Deductive or Inductive? </vt:lpstr>
      <vt:lpstr>Writing about text.</vt:lpstr>
      <vt:lpstr>With explanations! </vt:lpstr>
      <vt:lpstr>Revise question 4</vt:lpstr>
      <vt:lpstr>Unit 1 project</vt:lpstr>
      <vt:lpstr>Preview: Drafting part of the unit project</vt:lpstr>
      <vt:lpstr>Modelling the unit project</vt:lpstr>
      <vt:lpstr>Examples continued. </vt:lpstr>
      <vt:lpstr>PowerPoint Presentation</vt:lpstr>
      <vt:lpstr>PowerPoint Presentation</vt:lpstr>
      <vt:lpstr>Unit Project Drafting </vt:lpstr>
      <vt:lpstr>Lesson 2 model</vt:lpstr>
      <vt:lpstr>Lesson 2 models</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15</dc:title>
  <dc:creator>Windows User</dc:creator>
  <cp:lastModifiedBy>Windows User</cp:lastModifiedBy>
  <cp:revision>7</cp:revision>
  <dcterms:created xsi:type="dcterms:W3CDTF">2015-10-15T10:37:44Z</dcterms:created>
  <dcterms:modified xsi:type="dcterms:W3CDTF">2015-10-15T16:02:14Z</dcterms:modified>
</cp:coreProperties>
</file>